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notesSlides/notesSlide1.xml" ContentType="application/vnd.openxmlformats-officedocument.presentationml.notesSlide+xml"/>
  <Override PartName="/ppt/ink/ink221.xml" ContentType="application/inkml+xml"/>
  <Override PartName="/ppt/ink/ink222.xml" ContentType="application/inkml+xml"/>
  <Override PartName="/ppt/notesSlides/notesSlide2.xml" ContentType="application/vnd.openxmlformats-officedocument.presentationml.notesSlide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960350" cy="7235825"/>
  <p:notesSz cx="9144000" cy="6858000"/>
  <p:defaultTextStyle>
    <a:defPPr>
      <a:defRPr lang="en-US"/>
    </a:defPPr>
    <a:lvl1pPr marL="0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1pPr>
    <a:lvl2pPr marL="476905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2pPr>
    <a:lvl3pPr marL="953811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3pPr>
    <a:lvl4pPr marL="1430716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4pPr>
    <a:lvl5pPr marL="1907621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5pPr>
    <a:lvl6pPr marL="2384527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6pPr>
    <a:lvl7pPr marL="2861432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7pPr>
    <a:lvl8pPr marL="3338337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8pPr>
    <a:lvl9pPr marL="3815243" algn="l" defTabSz="953811" rtl="0" eaLnBrk="1" latinLnBrk="0" hangingPunct="1">
      <a:defRPr sz="18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98B"/>
    <a:srgbClr val="222542"/>
    <a:srgbClr val="410B10"/>
    <a:srgbClr val="6A181E"/>
    <a:srgbClr val="2C5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38:34.5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8EF890-DE56-4A3F-B335-BCCDA4E192A0}" emma:medium="tactile" emma:mode="ink">
          <msink:context xmlns:msink="http://schemas.microsoft.com/ink/2010/main" type="writingRegion" rotatedBoundingBox="288,5193 32763,3814 33317,16864 841,18242"/>
        </emma:interpretation>
      </emma:emma>
    </inkml:annotationXML>
    <inkml:traceGroup>
      <inkml:annotationXML>
        <emma:emma xmlns:emma="http://www.w3.org/2003/04/emma" version="1.0">
          <emma:interpretation id="{4CA356D8-5CA4-413C-BCC1-FE455AF6DB1D}" emma:medium="tactile" emma:mode="ink">
            <msink:context xmlns:msink="http://schemas.microsoft.com/ink/2010/main" type="paragraph" rotatedBoundingBox="1988,5211 16753,4480 16827,5974 2062,6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D3C111-BDEE-442C-999F-8783613C6A05}" emma:medium="tactile" emma:mode="ink">
              <msink:context xmlns:msink="http://schemas.microsoft.com/ink/2010/main" type="inkBullet" rotatedBoundingBox="1988,5211 2873,5167 2918,6069 2033,6113"/>
            </emma:interpretation>
            <emma:one-of disjunction-type="recognition" id="oneOf0">
              <emma:interpretation id="interp0" emma:lang="en-US" emma:confidence="0">
                <emma:literal>1.</emma:literal>
              </emma:interpretation>
              <emma:interpretation id="interp1" emma:lang="en-US" emma:confidence="0">
                <emma:literal>L.</emma:literal>
              </emma:interpretation>
              <emma:interpretation id="interp2" emma:lang="en-US" emma:confidence="0">
                <emma:literal>L</emma:literal>
              </emma:interpretation>
              <emma:interpretation id="interp3" emma:lang="en-US" emma:confidence="0">
                <emma:literal>T.</emma:literal>
              </emma:interpretation>
              <emma:interpretation id="interp4" emma:lang="en-US" emma:confidence="0">
                <emma:literal>1,</emma:literal>
              </emma:interpretation>
            </emma:one-of>
          </emma:emma>
        </inkml:annotationXML>
        <inkml:trace contextRef="#ctx0" brushRef="#br0">189 215 754,'-9'3'956,"-1"0"-377,1-2-198,2 1-106,3 2-71,-1-1-48,2 0-28,3 1 0,0-1 5,0 1-2,5-1 14,-2-1 0,1 0-6,0 1-1,4 1-5,-4-4-3,6 1-12,-3-1-10,2 0-17,1-1-20,-1-2-17,2 2-12,5-4-13,-4 0-5,3-2-12,0-3-1,0-1-4,1-2-1,-2 0-5,1-2 3,-2-1 3,1 0-5,-2-2 1,0 1-1,-2 0 0,-1 0-1,-2 2 1,2 3 5,-4-1 2,0 3 8,-4 2 7,2 2 5,0 2 5,-3-2-1,0 5-1,-3 1 2,3 1 4,-4 5 8,1 4 17,-2 1 22,-2 3 26,0 4 15,3 4 4,-4 2-7,1 5-14,-2 2-17,2 3-23,0 0-18,-2 3-14,2-2-7,0 5-7,-1-3-4,0 1-4,3-1-1,0-1-2,-1-3 0,0 1-1,0 0 0,0-4 1,2-3 0,0-2 1,-1 0 1,-1-4 0,2-1 1,3-3-1,-2-3 1,0-2-3,-1-1 0,-1-1-3,2-1 1,-1-3-1,0-3-2,-1 4-1,-1-3-2,-2-2-1,0 2-2,1-3-1,-4-1 1,2 3 1,-3-3 0,-2 0-1,2 0 0,-2 0-1,2 0 2,-1 0-2,-1 2 0,-1-2 1,3 1-1,-2 2 1,2-3-1,1 1 0,-1-1 1,5 3 1,1 0 1,0-3 3,2 0 3,0 0 6,1 1 6,1-1 8,2 3 5,2-3 3,1 0 2,1 0-1,3 0-4,2 0-3,1 0-5,4 0-5,2 0-4,0 0-4,0 0-2,3 0-3,0 0-4,3 2-1,1-1 0,0-1-2,0 3-1,5 0 0,-2-2 2,5 3-2,-5-2 1,4 0-2,-4 0 2,-1 2-1,1-1 0,-3-2 0,0 2 2,-4-1-1,-1 0-6,-5-2-9,1 0-26,-5 0-54,-3 0-89,0-2-123,-4 0-183,3 2-318,-5 0-398,0 0-411,-2-4-258</inkml:trace>
        <inkml:trace contextRef="#ctx0" brushRef="#br0" timeOffset="671.6338">844 736 331,'0'0'1175,"0"1"-282,0-1-314,0 4-181,0-2-92,-3 2-55,3-3-32,-1 5-17,-2-2-9,3-1-4,-3 3-4,-1-1-7,2 1-11,0 2-13,-1-3-25,-2 1-24,2 0-23,2-2-18,1 3-22,-3-3-13,3 3-12,0-3-6,3-1 0,-3 1 1,4-2 2,-1 2-2,2-4 2,-1 0 1,0 0 0,3 0 0,-2-6 2,2 5 3,0-2 11,-2 0 16,0-1 13,0-1 15,-4 1 6,2 2 4,0 0-5,-1-3-9,-2 4-14,0-2-12,0 3-9,0-2-9,-2 2-10,-1 0-5,0 2-5,-1-2-2,2 3-3,-3-2 0,3 4-2,-1-5 1,-1 2 0,1 0-1,3-2 0,-1 2 0,-2-2 1,3 0 1,0 0 2,0 0 0,0 0-1,0 0-1,0-2 2,0 2-3,0-2-2,0 0-9,0-3-40,-3 4-75,3-2-113,-2 1-159,2 2-295,-3-4-373,-1 2-416,1 0-324</inkml:trace>
      </inkml:traceGroup>
      <inkml:traceGroup>
        <inkml:annotationXML>
          <emma:emma xmlns:emma="http://www.w3.org/2003/04/emma" version="1.0">
            <emma:interpretation id="{FA6DFBB1-FB7F-4557-9104-6E0E2D5239D8}" emma:medium="tactile" emma:mode="ink">
              <msink:context xmlns:msink="http://schemas.microsoft.com/ink/2010/main" type="line" rotatedBoundingBox="4145,5105 16753,4481 16827,5974 4219,6598"/>
            </emma:interpretation>
          </emma:emma>
        </inkml:annotationXML>
        <inkml:traceGroup>
          <inkml:annotationXML>
            <emma:emma xmlns:emma="http://www.w3.org/2003/04/emma" version="1.0">
              <emma:interpretation id="{5A4DBE2E-4E51-407A-A7D0-E858BD2A8316}" emma:medium="tactile" emma:mode="ink">
                <msink:context xmlns:msink="http://schemas.microsoft.com/ink/2010/main" type="inkWord" rotatedBoundingBox="4151,5234 7808,5053 7868,6271 4212,6452"/>
              </emma:interpretation>
              <emma:one-of disjunction-type="recognition" id="oneOf1">
                <emma:interpretation id="interp5" emma:lang="en-US" emma:confidence="0.5">
                  <emma:literal>What</emma:literal>
                </emma:interpretation>
                <emma:interpretation id="interp6" emma:lang="en-US" emma:confidence="0">
                  <emma:literal>what</emma:literal>
                </emma:interpretation>
                <emma:interpretation id="interp7" emma:lang="en-US" emma:confidence="0">
                  <emma:literal>Wheat</emma:literal>
                </emma:interpretation>
                <emma:interpretation id="interp8" emma:lang="en-US" emma:confidence="0">
                  <emma:literal>Whata</emma:literal>
                </emma:interpretation>
                <emma:interpretation id="interp9" emma:lang="en-US" emma:confidence="0">
                  <emma:literal>wheat</emma:literal>
                </emma:interpretation>
              </emma:one-of>
            </emma:emma>
          </inkml:annotationXML>
          <inkml:trace contextRef="#ctx0" brushRef="#br0" timeOffset="2508.2261">2338 106 133,'0'-4'631,"5"1"-89,-2-1-54,0-2-44,-2 5-26,-1-1-32,3-2-34,-3 4-32,3-4-41,-2 4-33,-1 0-44,0-3-40,0 3-36,0 0-30,-1 0-20,-2 3-11,3 1 6,-3 0 17,-4 5 23,2 1 15,1 2 10,-3 7-1,2 0-7,-2 2-16,0 4-15,0 2-15,-2 0-14,-3 4-12,2 0-11,2 3-6,-4-2-7,3 3-2,-1 2-4,-2 0-4,1 1 1,2 3-2,-1-4-4,3 0-1,2 1-5,-2-2-1,3-1-3,1-3-1,3 2-1,0-2-2,0-3 1,3-1-1,1-3-1,3-1 0,-2-4-1,2 1 1,3-4-2,-1 0 2,5-4 0,-2 0 0,1-2 0,-1-1 1,2-4-1,5-2 0,-3 0 0,-2-4-1,2-3 0,3 2 0,-3-6-1,-1 1 2,1-2 1,3-2-1,-5-3 1,2 0-1,1-4-1,-4 0 0,2-1 0,-1-2-2,-2 0 0,1 1 1,-3-5 0,-1 3 0,1-3 0,-3 3 0,-1 1 2,1-3-3,-2 1 1,2 3 0,0-2 0,-2 4 0,-2-1-2,1 3 1,0-1-1,-1 0 0,0 3 2,-1 2 2,2-2 3,-4 2 2,3 0 3,-3 6 8,3-4 4,-2 5 2,-1 0 0,0 0-3,0 1-2,0 2-9,0 1-5,0 0-4,0 1 2,0 2-1,0 1 3,0 3 1,0-2 2,0 4 0,0-1 2,-1 3 3,-2 0 2,3 2 1,-3 2 2,1 3 0,0-2 1,-3 3 0,2 2-3,3-2 0,-1 3-3,-2-2-2,1 3-3,0 1-1,2-1-3,-3 2-1,3-2 0,0 0 1,0-1-2,3 1 0,-1-3 0,0 2-2,2-4 0,4 0 0,-1-1 2,1 1 0,3-4 0,0-1 1,1-2 0,-1-3-2,4 1 1,1-3 0,-2 0 3,2-2 0,0-4 2,2 0 2,-2 0 1,3-4 1,-4 0 3,4-2-1,0-3-1,2-1 2,-3-3-1,1-2-2,0-2-2,4-1-1,-4-3-1,4-4-2,1-3-3,-3-2 1,0 1 0,0-3 1,0 1 5,-2 0 3,-2 1 5,-4 2 3,-1-3 2,-2 4-3,-3-1-1,-3 2-4,-1-3-6,-3 4-2,0 0-2,-6 3-2,-1-2-1,1 3-1,-4 0 2,-1 4-1,-1-2 0,-2 5 0,2-2 0,-4 2-2,1 3 0,0 3-1,3-1-5,-3 1-11,4 1-25,-1 3-50,1-2-78,3 2-112,1 3-155,3-2-238,4 3-351,0 0-372,0 0-278</inkml:trace>
          <inkml:trace contextRef="#ctx0" brushRef="#br0" timeOffset="4474.2939">3373 168 842,'8'-8'931,"5"-1"-204,0 2-94,-1 3-52,3-3-39,-4 3-35,1-2-41,2 5-58,-5-2-57,3 3-57,-5 3-60,0 1-48,2 3-41,-3 0-30,-1 8-26,1 0-17,-4 4-11,2 2-2,-1 3 8,0 2 2,-2 2-1,-1 6-5,0-1-4,0 3-11,0 1-14,-4 4-9,1 0-5,-1 3-4,-1-1-3,1 3-3,-3 1-2,-1-1-3,4-1 0,-3-1-2,0 0 0,-1-2-1,0-5 0,0 1-1,1-4 0,0-2 0,-2-4 0,5-4 0,-3-1 0,2-6-1,-1 0 0,2-4 1,3-2 1,-2-1-2,0-3 2,1-4-1,-1-3 0,3-2 1,0-2-2,3-3 1,-1-4-1,4-5 0,-1-1-1,3-4 0,3-4-3,1-4-2,5-5-3,-1-2-3,0 1-3,6-2-3,-2 0 0,2 2-1,1 1 0,-2 0 1,0 3 1,2 1 2,1 2 3,-3 2 3,3-1 0,-4 4 3,-1 1 1,3 4 2,-6 4 0,-1-1 2,4 5 1,-4 1 0,-4 4-1,4-1-1,-3 5 1,-1 2 2,-2 5-1,1-1 0,-3 4 2,-1 1-1,0 5 1,-5-1-1,4 4 0,-5 6 2,0-3-1,0 6 0,0-2-1,0 1 1,3 1 1,-3 1-2,2 2 2,0-6-1,-2 5 1,3-4-2,1-2 0,1 0-1,-3-1 0,1-5 1,-1 0 0,2-3 1,-1-2 0,0-2 1,-2 1-1,2-4 0,-1-4-1,1 1 1,1 2-1,3-6 1,-2-3-2,2 0 1,0-4 1,3 0-1,-4-1-1,6-5 1,-2-2-1,1-2 1,4-4-2,-2-3 0,4 0 1,1-6 0,1-4-2,2 3-2,0-2-3,3 2-3,0-4-6,-1 4-3,3 1-3,-3 0-2,2 2 0,1 5 2,-3-1 2,3 4 2,-3-1 4,1 4 3,-6 2 2,4 0 2,-1 2 3,-6 2 1,4-2 1,-4 3 0,1 3 1,-2 2 0,-2 0 0,0 1 1,-2 3 0,-2 1 0,1 1 0,-3 2 0,-2 1 0,-1 3 0,-1 0 0,-2 3 0,0 0 1,-2 0 0,2 0-1,-6 1 1,5 0-1,-2-3 1,0-1 0,-1 3 1,2-4-2,-1-1 1,3 1-1,-3-2-1,2-1 1,-2 1 0,3-4 0,0 0 1,0 0 1,0-4-2,0-2 0,0-1 0,3 0-1,-2-1 0,-1-1 0,0-2 0,0-1 2,0 1 0,-1 1-1,-2 0 1,2-1 0,-2 2 0,-2 1-1,0 2 1,-4-1 1,2 3 1,-5 4-1,0 0 1,-2 3 0,-2 2 3,-3 1 2,0 4 3,-1 0 4,-2 4 8,-1 1 6,0 5 0,3-1 1,-2 8-3,0-2-4,5 5-5,-2-1-5,1 0-3,2 5-3,2-2-2,1 0-1,1 3-2,2-4 0,3 1-1,1-1 0,0-3 1,5 1 0,1-4 0,1 2-1,2-7 0,1 1 1,4-6-1,0 0 0,3-2 1,3-6-1,-1 0-1,-1-4 1,2-2 0,2-2 0,3-2-1,-3-6 1,3 1 0,0-2-1,-2-5 0,1 0 0,-1-4 0,2-3 0,-3 0 0,3-4-1,-1-3 1,-2 0 0,3-2 1,-3 0-1,2 2 0,-5-1 0,1 2 0,-2 4-2,-1-2 1,-2 4 1,-2 2-1,1 2 1,-4 1 0,2 2 2,-2 2-1,-2 4 0,0 0 1,3 0-2,-5 4 0,0 2 0,0 0 0,0 3-1,-2 3 0,-1 0 1,-1 4 1,-3 4-1,2-1 1,-2 5 1,-3 0-1,1 4 1,1 3 0,-2 1-1,2 1 1,0 3-1,-3 0 0,6 4-1,-6-2 2,4 0-1,3 1-1,1-1 2,3-1-2,0-3 0,0 2 1,6-4 0,0-1 0,1-1-1,4-6 0,1 2 1,3-6-1,3 0 1,4-2 0,-4-5 1,6 0 0,-3-4 0,2-4-1,3-3 0,-3-3-1,0-3 0,3-2 0,-2-3-1,3-6 1,-1-2 0,5-7 0,-1 0-2,1-5 1,2-7-2,3-1-1,-2-3-1,5-2-1,-3-3-1,0-2 1,2 0 0,-8 3 2,4 0 1,-7 3 1,0 2 2,-4-1 0,-3 4 0,-1 3-1,-5 6 1,-2 1-1,0 4 0,-5 1 1,2 2-1,1 2 0,-6 4 0,0 4 0,2 0 0,-4 5 1,2-1-1,-4 4 1,3 0-1,-3 6 0,-3 1 0,2 0 0,-4 6 0,-1 0 1,-1 4 0,-4 3 0,2 3 1,-3 4 1,-2 2 0,1 3 2,-5 5 1,-1 1 1,3 4 1,-2 0-1,-1 6 3,0-2-2,0 3 0,-1 2 0,-2 1-1,5-3 1,-5 6-2,3-3 0,3 0-1,-3 1 1,3 1-1,2-2-2,-1-2 1,4-3-2,2-1 0,2-3 0,4 0-1,3-4 1,3-4 1,4 0-1,2-3 0,2-6 1,7-1-1,0-2 0,0-5-1,4-3-3,-2-4-3,2-1-7,-2 0-14,-1-6-15,4-2-17,-4-3-25,3 0-40,-2-4-70,-1-4-98,0-2-140,0 1-228,-1-3-351,-2-2-409,-1-2-328</inkml:trace>
          <inkml:trace contextRef="#ctx0" brushRef="#br0" timeOffset="4764.1234">5218 421 665,'-16'1'677,"0"2"-108,4-1-62,2 2-55,1-3-27,2 2-6,0 1-1,4 2 17,-1-2-1,4-1-15,2 1-30,3 0-50,2-2-58,2 3-57,5-3-58,2 0-43,3-2-38,4 0-26,1 0-17,2-2-16,3 0-8,1 1-6,1-3-4,0 0-5,4 1-5,0-1-8,3-2-27,-3 3-37,5-4-72,-1 3-115,3 0-184,-1-1-295,-3-2-350,-3 3-458,-8 1-361</inkml:trace>
        </inkml:traceGroup>
        <inkml:traceGroup>
          <inkml:annotationXML>
            <emma:emma xmlns:emma="http://www.w3.org/2003/04/emma" version="1.0">
              <emma:interpretation id="{EC385F48-391F-46A5-944C-E87B986C4788}" emma:medium="tactile" emma:mode="ink">
                <msink:context xmlns:msink="http://schemas.microsoft.com/ink/2010/main" type="inkWord" rotatedBoundingBox="8156,5196 9475,5130 9530,6233 8211,6298"/>
              </emma:interpretation>
              <emma:one-of disjunction-type="recognition" id="oneOf2">
                <emma:interpretation id="interp10" emma:lang="en-US" emma:confidence="0.5">
                  <emma:literal>is</emma:literal>
                </emma:interpretation>
                <emma:interpretation id="interp11" emma:lang="en-US" emma:confidence="0">
                  <emma:literal>its</emma:literal>
                </emma:interpretation>
                <emma:interpretation id="interp12" emma:lang="en-US" emma:confidence="0">
                  <emma:literal>ifs</emma:literal>
                </emma:interpretation>
                <emma:interpretation id="interp13" emma:lang="en-US" emma:confidence="0">
                  <emma:literal>ism</emma:literal>
                </emma:interpretation>
                <emma:interpretation id="interp1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5993.6792">6168 842 1000,'4'7'633,"-1"3"-253,1-3-104,1 0-62,1-1-36,-1-2-41,3 3-31,-1-3-8,2-2-13,1 0-4,1-2-5,1-2-11,2 0 0,-1-2-1,2-3-14,-1 0 3,2-4-3,0-2 4,2-3-3,1 2-3,-6-5-6,3-2-7,3 0-2,-2-4-12,-1-5 3,0 1-5,1 0 2,-1-4 19,-3 3 22,2 1 29,-4 0 45,1 1 28,0 5 21,-5-1 7,0 4-9,0 2-12,-2 1-22,-1 5-17,-1 1-21,0 2-22,-2 1-18,-1 2-14,0 2-20,0 0-12,0 4-3,-1 3 0,-2 1 4,0 1 14,-1 1 23,-1 5 22,-2 4 12,3-1 7,-4 3 1,1 3-6,0 2-14,0-1-13,-2 5-13,2 0-11,0 2-7,-1 2-9,2 0-5,1-2-7,-1 4-4,0-3-1,2-2-4,4 3-1,0 0-3,0-5 0,3 1-1,1-1-1,3-4 0,0-2-3,2-2 1,3-3 1,2 0-2,2-4 1,0-3-1,2-1 0,0-5 0,3 1-1,1-4 0,-2-2-1,6-3 1,-3 0 0,0-6-1,3-2 1,1-2-1,0-4 1,6-4 0,-1-2 0,3-5-1,0-4-2,6 1 1,-4-6-3,3 0 2,0-2-1,-5 1 1,0 3 1,-5 0 1,-2 3 1,-5 2 0,-4 3-1,0 2 0,-3 1 0,-5 4 0,-3 0-1,-1 5 1,-4 1 0,-3 4 0,-3 1 0,-4 3 0,-1 2 0,-3 2 0,-1 3 0,-1 3 0,-4 3 1,1 0-1,1 1 1,-2 3-2,2 3 2,1 0-1,1 0-1,-2 1 2,1 3 0,2 1-1,0 0 0,5-1 2,0 2-2,1-2 0,0 0 0,5-1 1,-2 0-2,3 1 1,3-1 1,-2 0 1,5-2 0,-2 2-2,1-2 1,4 0-1,-2 0 0,0-3-1,3 2 1,-1-2 0,5 2 0,-2-3 0,1 3 1,-1-3 0,2 3-1,2-3 4,-1 3-2,1-5 1,1 5-3,-1-1 2,0 0 2,1 2 4,-1 2 8,0-2 7,-1-1 4,-2 2 3,1 0 1,-2-2-1,0 3-2,-1 0-3,-4-2-2,1 0-2,-4 5 1,0-3 1,-4-1 4,0 2 6,0-1 5,-4 2 4,0 0 0,-4-1-3,0 2-6,-2 1-7,-2-2-5,-1 0-5,-5 1 0,2-4 1,1 2 0,-7 2 2,3-5-2,-1 2 0,-4 1-1,1-5-2,-1 2 0,-4-2-1,5-1 0,-5-1-1,2 0-1,0-1-3,0-1-2,3-3-2,-3 1-1,5-3-2,-1-3 0,5 1-1,-5-3 1,6-1-3,-2-1-5,2 0-15,-2-5-23,5-4-36,-4 0-79,5-4-126,0-4-214,5-1-313,-4-3-448,2-4-588,-6 1-343</inkml:trace>
          <inkml:trace contextRef="#ctx0" brushRef="#br0" timeOffset="6233.461">6584 95 1355,'-9'-13'1877,"-1"2"-344,-1 3-552,3-3-298,1 4-204,1-3-158,1 3-121,0-3-71,2 3-48,2 3-36,-2-2-22,3 5-17,0-2-25,3 0-29,-2 3-58,2-4-108,2 4-190,0-1-282,1 1-394,1 0-586,-2 0-559</inkml:trace>
        </inkml:traceGroup>
        <inkml:traceGroup>
          <inkml:annotationXML>
            <emma:emma xmlns:emma="http://www.w3.org/2003/04/emma" version="1.0">
              <emma:interpretation id="{6383F4A7-406C-4895-92BE-E40AD35E57AE}" emma:medium="tactile" emma:mode="ink">
                <msink:context xmlns:msink="http://schemas.microsoft.com/ink/2010/main" type="inkWord" rotatedBoundingBox="10390,4796 16753,4481 16827,5974 10464,6289"/>
              </emma:interpretation>
              <emma:one-of disjunction-type="recognition" id="oneOf3">
                <emma:interpretation id="interp15" emma:lang="en-US" emma:confidence="0.5">
                  <emma:literal>react?</emma:literal>
                </emma:interpretation>
                <emma:interpretation id="interp16" emma:lang="en-US" emma:confidence="0.5">
                  <emma:literal>react ?</emma:literal>
                </emma:interpretation>
                <emma:interpretation id="interp17" emma:lang="en-US" emma:confidence="0.5">
                  <emma:literal>react ? .</emma:literal>
                </emma:interpretation>
                <emma:interpretation id="interp18" emma:lang="en-US" emma:confidence="0.5">
                  <emma:literal>rea ct ?</emma:literal>
                </emma:interpretation>
                <emma:interpretation id="interp19" emma:lang="en-US" emma:confidence="0">
                  <emma:literal>react ? ,</emma:literal>
                </emma:interpretation>
              </emma:one-of>
            </emma:emma>
          </inkml:annotationXML>
          <inkml:trace contextRef="#ctx0" brushRef="#br0" timeOffset="7685.0469">8428 958 871,'0'6'1250,"0"1"-383,1 4-238,-1 0-131,3-1-79,0 1-90,-2 2-84,4-4-66,-2 1-46,4 3-28,0-3-12,0-3 2,2 0 15,3-3 15,-1 0 6,1-1-2,4 0-12,3-3-14,0-3-17,-1-1-17,6-3-13,-1 0-10,2-3-3,-1-3-8,-1 2-6,-1-7-6,1 0-7,-1-4-3,-2-1-4,4-4-2,-3-3-3,0-2-2,0-5 0,-2-3-2,0-1-1,-1-3 1,-1 0 0,-4 0-3,-3 3 1,-1 3 1,-3 2 0,-6 2-1,-6 3 1,-1 3 0,-2 3 1,0 4 0,-4 3 0,-3 1 1,0 6-1,-3-1-1,1 7 1,-1-1 0,0 6-2,0 0 1,2 4 1,-5 2-2,7 1 1,-1 0 0,5 3 2,-4-3 0,7 4 0,0-1 0,4 1 2,1 0-2,6-3-1,1 2 1,1-3 1,5 0-2,3-1 3,1-2-2,2-2-1,3-1 1,4-1 1,1-1-2,2-1-1,3-2 0,1-3 0,2-2-1,3 1-3,0-2 2,1-1 2,-1 0-1,0 1 0,-1-2 0,1-1 1,-4 0-1,-1 2 0,-4 1 2,2 2-1,-4 0 1,-3-1 0,-2 3 0,-3 0 0,1 2-1,-4 1 0,-1 1 2,-2 0-1,-1 2 1,-2 2-1,-3 0 0,3 5 1,-2-1 0,-2 2 3,0 5 1,-3-3 3,0 4 6,-3 2 5,0 1 5,-2 1 5,2-1 3,-1 2 0,-3 5-2,3-3-7,-4 4-5,2-2-5,-1 2-4,0 0-4,0 0 0,-1 1-1,4-2 0,0 3-2,-2-3-1,5-2-1,-2 0 0,3-1 0,3 2 0,-2-3 0,5-1 1,1-2 0,2-2-1,2-2 2,1 1-1,0-3 1,3-2 2,0-4-1,1 1 5,3-2 1,-2-1 7,2-2 3,-2-1 5,2-4 3,0 0 4,3 0-1,-2-2-1,2-2-4,-2-1-5,-1 1-4,4-4-6,-4 1-4,3-2-3,-2 0-8,2-1-11,-3-4-19,1 5-46,-4-5-85,2 2-127,-5 1-202,1-2-309,-4-1-434,-5 3-489,-1-1-284</inkml:trace>
          <inkml:trace contextRef="#ctx0" brushRef="#br0" timeOffset="8651.8437">10163 294 685,'0'5'552,"0"-1"-101,0 2-74,0 1-69,0-3-54,0 2-39,0-2-29,0 2-17,0-2-9,2 3-3,0-3-3,4 0-3,1-2-3,-3 2-18,4-4-13,0 0-29,1 0-26,5 0-22,-2-4-13,5 2-6,-3-2-12,1 0-2,3-3 2,-2 0-2,0-3 2,-2 3-2,2-6 0,-4 2 0,2-4-5,-2 1 0,0-1 3,-1-2-1,-1 1 5,-1-5 11,-2 6 31,-2-2 20,-2-1 26,-3 4 21,-3 0 13,1 0-1,-4 1-7,1 6-8,-8-2-4,1 3-4,0 2 2,-4 1 3,-2 3 0,2 0-2,-6 5-4,3-1-3,-1 2 2,-4 5-2,3-2 2,-3 8-2,1-3-6,3 4-7,-2 0-12,0 4-13,5 1-14,0 1-13,-2 1-8,3 5-8,1-4-5,4 5-3,-2-2-1,2 0-2,4 2-2,3-1-2,0 0-2,1-2-2,1 3-1,4-6-2,1 0 1,1 0 0,3-3 1,2-1 0,5-4-1,-2-1-1,5-3 0,-4-2 0,6-4 3,3 1-2,-2-5 2,6 0 0,1-3 1,-3-3-2,2 2-1,0-6 1,2 1-1,-2-4-1,2 3 1,-5-4 0,3 1-2,-3-1-3,0-1-14,3-1-33,-4-1-65,-1-3-95,0 2-138,-2-2-215,-1 0-340,0 2-407,0-2-374,-5 0-190</inkml:trace>
          <inkml:trace contextRef="#ctx0" brushRef="#br0" timeOffset="9465.666">11201 147 1089,'7'-14'801,"1"3"-206,-4-2-112,0-1-63,2 5-38,-4-2-25,-2 1-16,0 0-11,0 1 0,-2 2-15,-5 2-25,-3-1-23,-2 3-28,1 2-30,-4 1-31,-1 1-34,-3 2-27,0 0-24,0 1-23,-4 6-17,0-3-15,0 6-7,-3 0-5,1 1-3,-1 0-2,0 6-1,3-2 0,-1 4-1,1 1 0,1 3 3,-1 0 2,4 0 1,3-1-2,-2 5-1,3-2-3,3-2-5,1 3-5,-1-2-3,4 1-2,3 0-3,-1-1 0,2-2-1,4 0 2,4-4-1,2 3 0,-1-6 2,3 2 0,2-6-1,2 1-2,1-4 1,2-3 1,1-2-2,2-2 1,0-1 0,-1-3 0,8-3 0,-8-1-2,8 0-1,-5-4 1,3-3-1,1-2 0,-3 2 1,0-6 0,2-3 1,2 1-2,-2-4-1,1-3 0,1-4-2,-2 0-1,1-2 0,-1-1 1,0-1 2,-4 4 0,3-4 0,-5 3 1,-3 2 1,2 3 0,-4 0 0,3 2 1,-5 3 2,-4 4-1,-1 0 0,0 4 1,-1 3 1,-1 2-2,-2-2 0,-1 4 0,0 1-1,0-1 2,0 6-1,-4-3 1,1 3 0,-1 3 0,-1 1 1,-2 2-2,0 1 0,1 3 0,-4 1 2,1 2 0,-1 2 1,3 3 1,-2 0 0,-1 2-1,1 2 1,1 1-1,-3-1 1,3 0 0,0 5-1,1-4 2,0-1-2,0 4 0,2-3 0,-2-1-1,6 2 0,1-3 0,0 0-1,0-3-1,4 3-1,3-4 1,-1-3-1,7-1 1,-4-3 1,5 0-1,5-1 0,-3-5 0,4 0 0,5-1 1,-5-3-1,4 0-1,2-6-1,-3 1-7,0-1-11,0-3-17,1-1-15,0-4-30,-6-3-55,3 0-80,3-7-109,-1 1-155,0-1-249,3-4-358,-3-2-359,3 0-267</inkml:trace>
          <inkml:trace contextRef="#ctx0" brushRef="#br0" timeOffset="10091.4431">12063-24 336,'4'-4'734,"0"0"-94,4 0-61,-4-1-32,0 1-17,-1 0-17,0 0-14,-1 2-18,-2-2-36,0-1-45,0 3-51,0-2-60,0 4-55,-2-1-54,-1-2-43,-1 3-33,0 0-26,-7 3-15,4-2-5,0 3 3,-5-2 4,1 2-1,-1-1-2,-1 1-6,-4 4-8,4-1-9,-5 3-10,2 2-8,0 1-3,-1 1-5,1 3-3,0 1-3,0 3-2,1 1-2,1 5 0,-2-3-1,2 2 0,0 1 0,3 1-2,-2-1 1,0-2-2,3 1 1,1 2 0,2-2 1,-1-1 1,7-2-2,-5-2 1,6 2-1,0-6 0,3 1 0,1-2 0,1-2 1,5-4-1,-1 3 0,5-3 0,2-2 0,3-2 0,4-2 0,0 0 0,3-1-1,5-3 2,-1-3-1,1 2 0,2-6-2,-1 4-1,-1-4-2,-1-2-3,-2-2-4,1 0-8,-3 2-13,-6-6-13,3 0-15,-1 0-26,-3-2-53,-3-1-77,0-1-112,0-2-165,-2-1-297,2 3-397,-1-5-395,-1 1-258</inkml:trace>
          <inkml:trace contextRef="#ctx0" brushRef="#br0" timeOffset="10816.1549">12847-339 398,'3'0'921,"-3"-3"-227,3 2-156,-1 1-101,1-3-65,0 3-47,-3-1-22,1-2-13,-1 3-3,3-1-7,-2-2-22,-1 1-23,3-2-31,0 2-24,-3-3-22,2 1-19,0 0-14,3-3-14,-2-1-10,1-2-10,0 0-14,1-1-4,1-2-4,-2-1-5,3 0-4,-2 0-4,-1-2-5,3 0-4,-3 2-6,7-1-5,-10 2-2,3 1-2,2 2-3,-4-1-3,2 2-2,-4 4 1,3 1-3,-3-2-3,3 0-4,-3 5-2,0-2-3,0 2-1,-3 1 2,0 1 7,2 3 11,-4 2 8,-1 4 7,2 0 0,-5 0-2,-1 5-6,3 1-7,-5 4-8,4 0-5,-4 2-1,-2 0 1,2 2-1,0 4 2,-2-1 0,2 0 0,-4 3-1,2 1 0,-2-2 0,1 3-1,-1 2 0,5 1-2,-4-2-2,4 4 0,2-2-4,-1-3-1,5 3-2,-2 0 0,6 1-3,-2-2 0,3-3 0,3 1-1,1-2 0,3 0-1,5-2 1,0-2 1,2 1-1,2-7 0,3 1 1,1-2-1,2-4 1,4-1 0,-3-1-1,8-3 0,-4 0-1,1-3-2,5-3-3,-2-1-6,-1-3-9,-2-3-13,1-1-19,-5-3-19,5 0-36,-8-3-66,2-6-101,0 2-136,-4-5-218,3-2-352,-3 0-434,-3-3-360</inkml:trace>
          <inkml:trace contextRef="#ctx0" brushRef="#br0" timeOffset="11221.7064">12759-95 705,'-15'0'591,"4"3"-101,2-2-61,0 2-42,-4 0-27,8 1-20,-7-4-2,2 4-8,3-1-12,-1-3-8,4 3-21,-3-2-31,2-1-27,4 2-29,-5 0-18,6-2-6,0 2 2,0 3 0,6-3-5,-5 0-10,10 0-22,-3 2-29,4-4-28,2 3-27,5-3-19,2 0-14,0 0-10,4-3-4,1 3-6,4-4-2,0 2 0,-3 0-3,1-1 0,1-3-1,-5 2-3,0 0-18,2 1-50,-3-5-89,-1 2-130,4-1-216,-6 1-322,3-2-433,-4 2-470,3-2-255</inkml:trace>
          <inkml:trace contextRef="#ctx0" brushRef="#br0" timeOffset="11966.5147">14347-305 378,'-7'-4'1067,"6"-3"-360,-5-2-199,1 2-103,4 2-73,1-1-58,0-2-50,0-1-27,1 0-23,4 1-6,1-1 3,-2-1-3,3-2-2,2 0-15,1 1-15,-1-2-22,2-2-21,4 4-22,-2-1-19,4-1-15,-1 2-11,0 2-8,2-1-7,0 3-7,0 0 1,1 0-2,0 3-3,-3 1 1,2 2-1,0-1 0,1 2 0,-3 0 0,0 2 2,-2-1-4,1 2 2,-4 1-1,1 3-2,-6 0 0,1-1 4,-1 1 5,-5 3 0,-1 1 8,-1 0 8,-5 2 7,-1 2 11,1 0 15,-6 2 20,1 0 20,-7 0 19,2 1 16,0 1 9,-3 1-3,-2 0-8,2 1-14,-1 0-17,-2 2-19,-1-3-17,2 1-11,-2 2-9,1-1-3,-1 2-1,1-1 1,-1 0 1,3 1-1,1-2 1,3-1-3,-3 1-3,2 1-3,1-1-3,1 4-3,4-3-3,-2 1-4,1 0-5,2 0-2,1-1-4,2-1-2,0 1-3,4-1 2,-2-1-1,5-4 0,0 1 1,3-2-1,2-2 1,-1 1-2,3-5 0,3 1-7,2 0-11,1-3-20,2-2-28,-1-2-61,-1 3-93,5-4-130,0 0-195,0-2-318,-4-1-417,2 0-396,-1-1-213</inkml:trace>
          <inkml:trace contextRef="#ctx0" brushRef="#br0" timeOffset="12301.7929">14400 561 1094,'-8'10'1117,"1"-5"-276,0 1-168,0 1-98,-1 1-85,2-1-76,1-1-73,-3-1-61,4 5-52,0-4-47,-1-2-39,2 3-31,2-4-35,-2 1-21,3 2-16,3-5-10,-2 2-6,4-1-7,1-1-2,-1-1-4,6 0-4,-3-1 0,4-1 16,-5 2 20,3-3 19,-2 2 20,-3-2 30,1 0 16,-4-1-9,2 1-18,-4-1-17,0-2-19,0 2-24,-4 2-21,2 1-19,-5-3-23,0 1-32,-4 0-73,3 3-120,-7-1-206,4 1-297,-2-2-425,-6 0-606,-3 2-442</inkml:trace>
        </inkml:traceGroup>
      </inkml:traceGroup>
    </inkml:traceGroup>
    <inkml:traceGroup>
      <inkml:annotationXML>
        <emma:emma xmlns:emma="http://www.w3.org/2003/04/emma" version="1.0">
          <emma:interpretation id="{E64ADAF1-76A3-4977-B6AB-0610F57E5D19}" emma:medium="tactile" emma:mode="ink">
            <msink:context xmlns:msink="http://schemas.microsoft.com/ink/2010/main" type="paragraph" rotatedBoundingBox="1681,7299 29806,5884 29997,9684 1872,11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5C70B3-D5A2-44DB-B830-1C88DA992F4D}" emma:medium="tactile" emma:mode="ink">
              <msink:context xmlns:msink="http://schemas.microsoft.com/ink/2010/main" type="line" rotatedBoundingBox="1681,7299 29806,5884 29924,8224 1799,9639"/>
            </emma:interpretation>
          </emma:emma>
        </inkml:annotationXML>
        <inkml:traceGroup>
          <inkml:annotationXML>
            <emma:emma xmlns:emma="http://www.w3.org/2003/04/emma" version="1.0">
              <emma:interpretation id="{39988921-E3D6-4EA8-9BB1-1DA64B407598}" emma:medium="tactile" emma:mode="ink">
                <msink:context xmlns:msink="http://schemas.microsoft.com/ink/2010/main" type="inkWord" rotatedBoundingBox="1688,7444 5347,7260 5426,8826 1767,9010"/>
              </emma:interpretation>
              <emma:one-of disjunction-type="recognition" id="oneOf4">
                <emma:interpretation id="interp20" emma:lang="en-US" emma:confidence="0.5">
                  <emma:literal>Angkit</emma:literal>
                </emma:interpretation>
                <emma:interpretation id="interp21" emma:lang="en-US" emma:confidence="0">
                  <emma:literal>Angrist</emma:literal>
                </emma:interpretation>
                <emma:interpretation id="interp22" emma:lang="en-US" emma:confidence="0">
                  <emma:literal>Angkit)</emma:literal>
                </emma:interpretation>
                <emma:interpretation id="interp23" emma:lang="en-US" emma:confidence="0">
                  <emma:literal>Angkit]</emma:literal>
                </emma:interpretation>
                <emma:interpretation id="interp24" emma:lang="en-US" emma:confidence="0">
                  <emma:literal>Angrist)</emma:literal>
                </emma:interpretation>
              </emma:one-of>
            </emma:emma>
          </inkml:annotationXML>
          <inkml:trace contextRef="#ctx0" brushRef="#br0" timeOffset="18208.9233">1951 2735 347,'-3'-5'908,"0"4"-298,-1-2-190,3 3-114,-2 0-72,0 0-67,-2 0-26,1 4 3,0 1 9,-2-1 16,-3 3 4,5-1 1,-2 2-18,0 2-22,0-3-23,2 4-24,3-3-21,-2-2-14,0 2-8,3-1 0,0-1 5,3 1 21,1-5 30,0 1 34,2 0 29,0 0 21,1-3 9,-1-3 2,0 0-8,1 0-15,-3 1-15,4-4-18,-5 1-19,1 1-22,-4-2-24,3-1-19,-3 6-17,0-4-14,-3 1-11,3 3-10,-4 1-13,-1 0-35,-1 0-55,-2 1-82,1 3-109,-1 2-164,1 1-279,-2 1-335,2-1-335,0 4-243</inkml:trace>
          <inkml:trace contextRef="#ctx0" brushRef="#br0" timeOffset="18546.177">1915 3197 191,'-4'7'1087,"-1"1"-300,2 1-326,2-3-200,-2 3-96,3-1-56,0 0-30,0 1-38,3-4-15,-2 5-10,2-3 3,2-1 0,-1 1-10,2-1 7,-1-1 0,1-1 11,-1-1 20,2 0 35,-3-2 45,3-1 55,-2 2 65,-1-2 70,-1 0 58,-1 0 35,0 0-14,-2 0-43,-2 0-59,0 2-64,-2-2-64,-2 0-58,2 0-37,-1 0-25,-2 0-18,3 0-11,-4 0-19,4-2-36,-3 0-60,2 2-93,-2-1-133,4 1-214,-1-6-323,1 2-371,-1 0-366,2 3-197</inkml:trace>
          <inkml:trace contextRef="#ctx0" brushRef="#br0" timeOffset="16079.5284">-125 2580 434,'0'-5'432,"0"5"-153,0-2-82,0 0-50,0 2-25,0-1 6,0 1 31,0 0 40,0 0 50,0 1 50,0-1 28,0 4 15,-1 1 7,-2 0-24,0 6-30,-3 2-46,1 2-43,0 3-41,1 4-27,0 0-21,-2 6-21,0 1-17,0 4-11,0-3-11,0 5-15,-1-4-15,1 4-5,-1-2-7,0 4-3,0-3-1,-1-1-2,4 2 1,-3-3-3,2-3 1,-2 2-2,3-4-3,0-2 1,-2-3 1,1-1-2,4-1 3,-2-4 0,0-1 3,-1-5 0,4-1 7,-2-2 10,-1-1 9,3-1 2,0-3 2,0-4 0,0-2-4,3-1-11,-1-4-8,-2 0-7,4-4-2,-1-5-2,1-2-4,1-4-1,2-5 0,0-3 0,0-3-1,2-5-3,1-4-3,2-5-3,2-1-5,2-3-3,0-2-4,2 0 0,-1 2 2,2 0 3,-2 1 3,-1 6 3,5 3 3,-2-1-1,-1 8 8,1 0-5,0 2 3,0 5 3,0 1-2,-3 4 2,3 4-5,-3 1 2,-2 2-2,2 5 0,-4-1 4,-1 6-5,1 0 3,2 3 0,-3 2 3,-3 4 2,1 2 1,1 3 1,-1 4 2,-2 4 4,0 2 1,2 5 2,-3 1 2,-2 5 6,1 2 15,-1 1 21,-1 3 35,1 2 28,-1 2 20,-2 3 8,2 0-1,2 0-15,-5 2-23,3-2-21,-3 4-20,0-5-17,0 2-13,0-2-11,0-3-11,0 3-6,-3-5-4,3-2-4,-2-2 1,-1-3-2,3-3 2,-3-1 0,3-6-1,-1-1 0,-2-2 0,3-2 0,-1-2-1,-2-3 1,3-1 0,-3 0 1,3-3-1,0 1 4,0-1 3,-2-3 2,0 5 1,2-6 1,-2 0-1,-1 0-3,3-6-3,-3 2-1,-1 3-2,4-5 1,-3 2-1,2-5-1,-2 3-1,1-5-1,-1 1-1,3-1 1,-3-2 0,-1 3 0,0-4 1,1-3 2,1 4-2,-1-2 0,-1 0 1,0 1-1,-2 0 0,-3-3 1,2 3-2,-5 4 1,1-2 0,-4 1 1,-1 0-2,0 5 0,-2 2 0,-1 1 0,-3-1-4,2 4-6,1 0-15,0 0-32,0 0-59,3 0-81,2 4-112,5-1-154,2-2-228,-1 5-334,4-3-324,1 2-243</inkml:trace>
          <inkml:trace contextRef="#ctx0" brushRef="#br0" timeOffset="17249.0926">444 2911 1023,'3'-4'817,"-2"3"-307,2 1-175,2-3-99,-1 1-53,-1 2-23,1 0 9,1 0 23,0 0 35,0 0 25,-1 0 22,0 0 3,2 0-23,0 5-24,0-4-29,0 6-32,-1-1-38,0 3-28,-1 1-22,1 2-17,0 1-15,0 4-4,-1 0-7,0 2-4,1 2-4,-2-3-5,1 5-2,-1-1-7,0-3-3,-2 1-4,2-3 0,-1 3-2,-2-6-3,0 1 0,0-2-1,0-2 3,0-3-3,-2-1 3,2 0 1,0 0 0,-3-4-1,3 0 1,0-3-1,0-3 0,0 2-5,3-5 1,-1-4-1,0 3-3,3-6 2,-1 0-1,3-2-3,1-5 0,2 0 2,-1-2-4,-1-2-3,5-1-3,-1-3 0,0 4-3,1 1-1,1-1 1,-2 1 3,2 2 2,-1 3 1,2 0 3,1 1 1,-2 3 3,1 1 2,1 1 0,-5 2 0,4 1-1,-2 0 0,0 3-2,-2 2 2,-2 1 1,0 2-1,1 2 2,-3 2 0,-2 1 4,2 3 2,-3 1 1,-1 1 1,-1 5 1,-2-1 3,-2 1-3,-1 3 0,0 0-1,-1 2 0,3-1 3,-2 3-1,0-1 4,-2 1 1,5-2 1,-1-1 0,1 2-3,0-3-2,1 0-4,-1-1-3,5-3-1,-2-1 1,1-2-2,3 0 2,0-3 2,2 0-1,3-4 1,-1 1 0,4-4 0,4-3-1,-3-1-2,3 0-1,4-5-1,-4-2 0,4 1-2,2-5 1,-2 1 1,0-5 0,0-1 3,0-3-2,3-3 0,-5 0-1,1-4-1,-2 2 0,-3 0-3,-4 0-1,-1 1 1,-2 5 2,-3-2 1,-5 5 4,-2 2 4,0 0 5,-5 5 6,-2 0 0,-2 5 3,-1 0 0,-1 0 1,-1 6-1,0-1-1,-2 2 1,2 2-5,1 2-3,2 0-3,-1 3-3,-2-1-3,5 2-3,3 2-1,-4-1 0,4 2 1,3 3 2,-2-3 2,3 2 3,3-4 5,-2 8 3,3-6 4,4 2 3,-4 3 1,3-1 1,5-4-1,-5 4 0,5 0 2,-1 1 3,4 1 7,1 4 2,3-3 2,0 0-1,2 0-5,0 3-7,-3-1-9,6 0-7,-1-2-4,-4 4-3,4-5-2,-4 4-1,-3-1-1,-2-1 0,-2 0-1,-2 0 3,-6-1 8,1 3 11,-5-4 17,-5-2 15,-2 0 8,-2-1-1,-5 2-3,-1-2-8,-3 2-12,-1-1-10,-2-4-6,0 4-4,-4-4-4,2 2-4,-2-3-3,-2 1-1,3-5-3,3 2 0,-3-2-2,6-6 1,0 0-2,1 0 0,4-3-2,0-3-9,4-5-14,0 0-21,2-2-29,4-4-53,3-2-86,7-2-119,1-2-165,3 1-269,4-2-386,1-1-405,2 0-261</inkml:trace>
          <inkml:trace contextRef="#ctx0" brushRef="#br0" timeOffset="17613.9386">1945 2911 1489,'-5'0'1419,"-1"3"-279,1-3-376,1 2-226,0-2-116,1 2-88,0 0-68,1-2-57,2 2-44,2 2-26,1-1-15,5 3-13,6-4-21,3 1-22,9 0-18,4 0-13,8-3-13,9 0-7,5 0-7,6 0-3,4-3-2,2 0-3,0 3-1,-2-1 1,-4 1-2,-1-2 0,-5 2-1,-8-2 1,-7 2 2,-3-2 2,-10-2 2,-5 4 1,-4-3-1,-7 2 1,-2-2-2,-4 3-2,-4-2-6,-1 2-15,-4 0-18,3-2-34,-4 0-70,1 2-105,0-2-149,3-1-231,-1 2-356,1-3-438,0-1-370</inkml:trace>
          <inkml:trace contextRef="#ctx0" brushRef="#br1" timeOffset="98529.9457">2774 3011 196,'0'0'454,"0"0"-128,0 2-60,2 0-46,0 2-11,1 0 10,0-1-4,-2 2-1,-1 2 0,3-3-2,-1 2-2,-2-2-3,2 0 1,-2 2-2,3-2 4,-1-1 5,-2 0-4,0-2-10,0 1-11,0 2-16,0-4-20,0 0-22,0 3-17,0-3-15,0 0-9,0 0-12,0 0-8,0 0-14,0 0-11,0 0-11,0-3-10,0 3-10,0-4-8,0 2-1,0 1-3,0-3-2,3-2 1,-3 2-1,3-2 1,-2 2-2,-1-2 3,3-2-2,-2 1-1,2 1 0,-3 0 2,5 0-1,-5-2-1,3 2 2,-2 2-2,-1 0 0,3-2-2,-3 5 2,0-5 0,0 5-3,0-2 0,0 3 0,0 0-1,0 0-9,0 3-26,-3-2-47,2 5-82,-2 1-114,-2-3-169,2 0-290,-1 2-315,0-1-280,1 0-168</inkml:trace>
          <inkml:trace contextRef="#ctx0" brushRef="#br1" timeOffset="99057.4497">3022 2890 352,'0'0'567,"0"0"-171,0 0-130,0 0-70,0 3-34,0 0-4,0-2 22,0 1 32,0 2 33,0 0 6,0 0 3,0 3-12,-2 0-4,2-3-16,0 6-13,-3-2-5,3 1-13,-3 2-15,3 2-16,0-2-23,-1 2-25,1 2-22,-3 0-21,3 3-20,-3-1-16,3 3-12,-1-2-4,-2 1-4,3 1-2,0-5-2,0 2-4,-2 2 1,2-4-4,0-4-2,0 2-2,0-4 2,0 1 2,0-3-2,0 0 1,0 0 4,0-5 2,0 3 1,0-2 0,0-3 4,0 3 0,2-3-3,-2 0-1,0-3-2,3 0-3,-2-1-1,-1 1-2,3-1-5,-3-3-33,3 1-68,-2-2-105,-1-1-163,3-2-278,-3-1-323,0-1-331,-3 1-232</inkml:trace>
          <inkml:trace contextRef="#ctx0" brushRef="#br1" timeOffset="99488.8382">3091 2641 367,'-4'-4'537,"0"2"-158,4 2-112,-3 0-69,3 2-60,-2 2-36,-1-3-1,3 4 2,-1-1-3,1 0 15,0 2 0,0-3-2,0 1 0,0 0-1,0 0 3,0-2 4,0 0 29,0-2 31,0 2 28,1-2 22,-1 0 13,5-2-1,-2 0-12,-1-1-10,3-4-20,-4 3-12,2-2-12,0 0-10,-2 1-16,-1 0-24,0-2-25,0 3-24,0 1-24,0-1-21,-1 0-26,-2 4-48,-1 0-86,-3 4-115,2-4-152,-2 6-237,3-2-343,-4 3-340,1-1-226</inkml:trace>
          <inkml:trace contextRef="#ctx0" brushRef="#br1" timeOffset="99891.8171">2765 2752 601,'-7'1'627,"4"3"-188,-2-1-122,2 0-94,-1 4-61,3-1-42,-2 1-21,3 4-9,-3 1 5,1 3 5,-1 5 2,-1-3 11,1 7 6,2 0 3,-2 3 7,-1 3 6,1 1-3,1 1-8,-1 0-19,3 3-11,3 3-20,-1-2-24,2-1-17,3 1-6,-1 2-10,0-5-8,4 1-1,-1 0-3,2-4-5,4-1-3,1-2-4,-2-1-25,2-5-45,2-3-68,-2-3-101,0-1-142,2-3-233,1-2-278,0-4-205</inkml:trace>
          <inkml:trace contextRef="#ctx0" brushRef="#br1" timeOffset="100467.4537">3342 2566 101,'0'-6'827,"-3"6"-148,3-1-110,0-2-100,0 3-79,0 0-74,0 0-36,0 0 16,-1 4 31,-2 2 19,1-1 12,0 8 11,2-1-4,-3 5-41,-2 5-50,4 7-52,-5 2-37,2 4-38,1 5-40,-2 0-28,1 8-22,1 0-13,-1-1-16,-1 4-8,3 1-8,-6-2-5,3 0-3,-1-4-1,-3 3 0,2-7 1,0 1-2,-2-2 2,-1-3-1,-3-5 0,-2 1-5,-1-3-15,-1-5-43,-4-3-80,0-3-116,0 3-183,-5-6-298,3-3-407,0-2-467,-5-1-336</inkml:trace>
        </inkml:traceGroup>
        <inkml:traceGroup>
          <inkml:annotationXML>
            <emma:emma xmlns:emma="http://www.w3.org/2003/04/emma" version="1.0">
              <emma:interpretation id="{959DFE47-3CF0-4CAB-943D-98AF18E98C96}" emma:medium="tactile" emma:mode="ink">
                <msink:context xmlns:msink="http://schemas.microsoft.com/ink/2010/main" type="inkWord" rotatedBoundingBox="5608,7602 11931,7283 11998,8611 5675,8930"/>
              </emma:interpretation>
              <emma:one-of disjunction-type="recognition" id="oneOf5">
                <emma:interpretation id="interp25" emma:lang="en-US" emma:confidence="0.5">
                  <emma:literal>JavaScript</emma:literal>
                </emma:interpretation>
                <emma:interpretation id="interp26" emma:lang="en-US" emma:confidence="0">
                  <emma:literal>JavaScripter</emma:literal>
                </emma:interpretation>
                <emma:interpretation id="interp27" emma:lang="en-US" emma:confidence="0">
                  <emma:literal>JavaScript's</emma:literal>
                </emma:interpretation>
                <emma:interpretation id="interp28" emma:lang="en-US" emma:confidence="0">
                  <emma:literal>Javascript</emma:literal>
                </emma:interpretation>
              </emma:one-of>
            </emma:emma>
          </inkml:annotationXML>
          <inkml:trace contextRef="#ctx0" brushRef="#br1" timeOffset="27116.888">6848 2504 928,'7'-13'1141,"3"-2"-326,-4 4-188,2-6-103,-4 6-57,2-5-38,-2 4-35,-1-1-37,-2 1-46,-1-1-43,-1 2-43,-5 0-45,-1 0-43,1-1-34,-4 1-29,-2 5-22,1-2-15,-1 2-13,-2 2-10,-5 2-5,3 2-5,-3 2-2,0 2-2,0-1 1,-1 7-1,-2 1 0,-1 2 0,4-2 1,-1 6 1,-2 0-2,3 2 1,2 5 0,-5-3-1,8 3 0,-2 2-2,4 2 2,-3 2-1,7-2 1,-2 1 0,4 0 2,0 1-1,0 0-2,3-3 1,0 1-1,3-2 1,0-4-2,6-1 0,-4 1 2,5-5-2,-3 0-2,6-3-3,-1-2 0,3-2 0,2-1-4,-1-3-1,2-3 1,1 3 1,3-6-1,-2 0-2,2 0 4,-2-6 2,2 3 3,3-1 1,-2 0 2,2-3 2,-2 3-1,2-2 1,-3 2-1,0 3-1,-3-5 2,3 6-2,-4 0 1,0 0 0,-1 6 2,-2-5 0,0 5-1,-4 1 2,4 1 0,-5 0 0,2 3-1,-2 2 0,0 0-1,-2 4 1,-2-3 0,-3 1-2,0 2 0,0-1 2,-5-2 0,1 3-1,-6-1 0,1 1 6,-2-1 6,-1-1 6,-5 2 6,1-3 7,-3 2 5,-2-3 6,0-2 15,-1 0 12,2-3 4,-2 1-3,-1-3-6,-1 3-9,1-5-16,0 0-13,1-2-9,2-1-7,1-1-2,5-1-4,-2-1-1,1-2-3,4 0-8,3-5-16,2 1-22,1-3-26,3 0-58,2-4-101,2-1-147,1-2-235,4 2-335,-3 0-481,3-1-474</inkml:trace>
          <inkml:trace contextRef="#ctx0" brushRef="#br1" timeOffset="27639.8651">7511 2848 347,'4'-3'817,"1"-1"-199,-1-3-111,-1 3-69,0-3-19,-2 1-4,2 2-4,-1-3-5,-2 3-28,-2 0-39,-1 0-53,-4 2-55,0 1-46,-2-2-37,0 3-29,-8 3-20,4-3-13,-4 3-13,1 4-13,-6-2-10,4 4-8,-3-1-10,0 4-4,0 1-5,0 4-5,-3 0-4,0 2-1,6 0-1,-3 1-3,2 7 1,5-3-3,-2 0-2,1 3 2,4-1-4,4-1 3,1-2-2,3 0 0,0-2 3,6 0-1,1-4 2,3 0-1,5-5-1,3-1 1,3-4-1,3 0-2,0-4-2,4-2 0,0-2 0,2-2-14,-1-4-36,-1 2-65,1-4-96,0-1-128,2 1-214,-5-5-327,3-3-361,-3-1-323,1 1-173</inkml:trace>
          <inkml:trace contextRef="#ctx0" brushRef="#br1" timeOffset="28037.8755">7878 2801 175,'-3'-3'1189,"2"3"-215,1 3-354,-3 1-205,0 1-103,3 4-48,-5 2-38,3 0-16,-3 6-3,1-3-7,-1 4 3,-2 2-6,0-1-8,0 3-15,-1 0-16,3 0-20,-3 2-23,4-3-19,-6-3-20,7 3-20,-1-3-22,2-1-13,-1-3-8,0-2-5,3 2-2,0-7-2,0 3-1,0-4 4,0 1 1,0-3-2,0-2 3,0-2-2,3-2-3,2-2 0,-1-2 0,2-1 0,1-3-3,-1-1 2,4-2 0,-1-2-2,2-1-1,4-5 0,4-2 0,-3-1 0,3-1-2,2-1-1,0 2 1,-3-2-6,6 3-21,-5 2-44,-1 0-68,3 4-95,-2 0-126,-1 2-160,1 2-235,0 1-299,-3 2-257,1-1-139</inkml:trace>
          <inkml:trace contextRef="#ctx0" brushRef="#br1" timeOffset="28319.8118">8344 2752 938,'0'1'1066,"0"3"-269,0-1-153,0 0-77,0 4-68,0-1-58,0 1-53,-3 4-55,3 1-58,-3 3-48,1-1-32,-1 6-27,-1 0-32,-3 1-26,2 1-20,-2 0-19,3 5-21,-3-3-19,-2 2-13,2-1-7,2 1-5,-2-2-4,1 0 0,0-3 0,1-1-5,-1 1-16,0-2-33,-1-4-51,2-4-69,1 2-91,1-5-121,2 0-154,-2-1-212,3-4-289,-2 0-254,2-3-192</inkml:trace>
          <inkml:trace contextRef="#ctx0" brushRef="#br1" timeOffset="28506.0331">8399 2647 1164,'3'-23'1155,"-1"4"-436,0 2-287,2 2-163,2 2-102,0 2-66,0 4-65,-2 1-91,0-1-97,1 3-152,1-2-246,-2 5-292,-3-2-256</inkml:trace>
          <inkml:trace contextRef="#ctx0" brushRef="#br1" timeOffset="29272.3794">8612 2770 1019,'0'7'754,"3"1"-185,-2 1-96,-1 2-18,3 1-9,0 1-20,-3 2-27,0 2-23,0 2-18,0-1-44,-3 3-42,0 5-37,-1-2-38,-3 4-33,-1 0-37,3 2-26,-3 0-23,1 2-22,0 0-18,0 2-14,-1-3-8,3-1-7,-6 1-3,4-1-1,3-4 0,-3 0-3,2-3-2,1 1 1,-1-6 0,3-1-3,-1-2 2,-2-4 3,5 0 1,-3-5 1,3 4-3,0-7 1,0 0-1,3-3-1,0-3 0,-1 0-2,3-7 3,0 3-3,-1-4-1,3-3-3,1-1-5,0-5-7,3-1-11,-3-3-8,4-4-5,2 2-9,-1-8 0,2-1-1,1-1 4,1-3-3,-1 1 0,3-1-4,-3-2-7,3 1-6,3 2-8,-5 0-4,2 2-6,0 1 2,0 2-1,0 3 6,-4 2 8,4 1 5,0 3 7,-3 3 7,3 2 9,0 1 8,-2 2 5,-4 5 10,6-2 8,-4 5 3,-2-1 3,1 3 2,1-1 1,-4 3 0,1 2-1,0 0 0,-4 2-1,2 4 3,-1 0-2,-2 3 1,1 1 2,-4 3 3,-1-1 0,-2 4 6,-1 3 2,0 0 2,-4 2 9,3 2 2,-5 0 8,1 0 7,-2 3 11,-5-2 17,5 0 13,-4 1 20,-1 1 15,0-2 8,-4-1 3,1 0-1,-3 0-5,1 2-7,-8-6-14,5 2-12,-2-2-14,-3-1-12,1 0-15,0-2-11,1 1-11,0-5-9,-3 3-5,3-2-1,2 0-5,0-7-7,2 2-17,0-2-39,3-3-77,1-1-109,7-1-161,1-3-281,5-2-370,-1-4-423,6 1-328</inkml:trace>
          <inkml:trace contextRef="#ctx0" brushRef="#br1" timeOffset="30239.761">9421 2556 510,'-14'0'939,"2"0"-169,1 0-109,3 0-80,4 0-72,0 0-59,1 0-52,3 0-37,3 0-29,1 0-39,3 0-35,5 0-50,2 0-44,2-3-39,6 3-37,-5-4-29,10 4-20,-4-3-16,3-1-11,1 2-6,0-2-3,-1-2-9,-3 5-31,0-2-56,-1 2-87,-3-5-120,-6 5-173,4-2-288,-5 0-359,-4-1-342,1 0-225</inkml:trace>
          <inkml:trace contextRef="#ctx0" brushRef="#br1" timeOffset="29931.5015">9529 2489 403,'3'-2'1349,"1"0"-180,-4-3-379,4 5-230,-4-2-134,3 0-82,0 2-53,-3-1-39,2 1-23,-2-3-9,0 3-7,0 0-7,0 0-18,-2 0-35,2-3-37,0 2-33,0-2-27,0-1-22,2-6-16,-2 3-8,4-3-4,-1 0-5,1-4 0,0 0-1,2-1 1,0-2-2,0 2 1,1-5-1,-1 0 2,1 0-2,0 1 0,4 0 1,-7 1 1,3-2-1,-2 6 0,-1-1 0,0 2 1,1 2 0,-3 1-1,3 2 0,1 1 0,-6 1 1,1-1-1,-1 4-1,3 0-1,-2 2 1,-1-3 1,3 4 1,-3 4 2,0 2 5,0 2 5,-3 1 4,2 3 2,-3 2 2,-2 1 1,-1 5 0,2 1-4,-2 3 0,1-2 0,-4 3 0,1 3 0,-1-1 3,1 2 4,-1 3 4,-1 2-2,-1 1 0,1 1-2,-4 1-3,3 2-6,1-3-6,-1 1-3,1-1-3,3-3-1,4 0-1,-3-2 0,7-2 1,0-1-2,7-4 1,-3-2 0,6-1-2,2-2 0,3-5 0,1 2 1,4-3-1,-1-2-1,4-4-3,2-1-3,-5 1-11,6-3-10,-1-2-8,-1 0-11,4-2-6,-5-4-10,5 0-9,-4-3-20,-3-2-37,0 1-52,-2-2-74,-6-3-94,3 0-124,-3-1-153,-4-1-216,-2 0-271,-2 4-240,-5-6-135</inkml:trace>
          <inkml:trace contextRef="#ctx0" brushRef="#br1" timeOffset="23986.2871">3674 2425 48,'-7'-4'1325,"-2"3"-158,-1-2-334,2 0-213,-3 3-138,3 0-112,0 0-99,1 0-90,0 0-68,3 3-43,-1 0-28,2-2-11,3 3-3,3 1 4,0 2 10,1-3 10,1-1 10,4 1 4,1 2 5,4-2-7,5-1-9,-2 1-10,5-4-10,4 4-11,2-4-11,7 3-5,-2-3-1,5 0-2,-2-3-3,5 3 2,-2-1 0,1-2-4,0-1 0,-3 4-3,-2-3 1,-2-1-1,-2 1 3,-1-1 0,-5 1 0,1 0-1,-3-1-2,1 1-9,-6 0-21,1 2-35,-3-4-55,-1 5-76,-1-1-97,-2-2-130,-3 3-166,2-1-258,-4 1-263,-2-3-204</inkml:trace>
          <inkml:trace contextRef="#ctx0" brushRef="#br1" timeOffset="24522.7871">3985 2465 154,'-5'0'721,"1"0"-178,1 0-129,2 0-82,-2 0-71,3 3-48,0-2-12,0-1 18,0 3 25,0 0 33,0-2 37,0 3 22,0 1 13,0 1-18,3 4-16,-2 1-28,-1 3-45,3 6-37,-3 0-44,4 2-35,-1 3-33,-1-1-24,1 7-20,1-2-16,-1 0-8,0 5-8,-2-2-5,2 0-5,-1 2-2,-2-2-3,0 3 0,-2-3 1,-1 2 1,2-2 0,-5 0-1,2-5 1,-4 1 2,0-3-1,-2-3-1,-2 2 6,0-7 3,-1 1 6,-1-3 5,-1-1 0,-4-3 1,3-1-2,-2 2-5,-6-7-5,6 1-4,-3-2-1,-1-4-2,2 0-1,-2-4-1,4-2 1,-1-1 1,3-7 1,4 3 1,-2-4 4,6-2-1,0-1 0,5-5 0,1 2-4,2 1-4,2-1 0,4 1-3,-1-1-1,3 4-5,-1 3-22,4 4-43,0-1-66,0 1-91,2 3-131,2 2-190,4-1-290,-3 5-330,2-2-304,1 3-166</inkml:trace>
          <inkml:trace contextRef="#ctx0" brushRef="#br1" timeOffset="25638.9958">4624 2998 464,'-2'-3'828,"-1"2"-238,-2-2-172,1 3-98,1 0-50,-3 0-37,-1 0 4,-3 3 20,-2-2 19,1 5 8,-1-3 0,-3 4-9,0 3-24,-4 0-25,3 3-22,-3-1-23,0 4-20,3 1-25,0 1-27,2 1-22,-1 2-27,3 3-20,1-1-14,4-1-12,-1 2-4,3-2-5,-1-1 1,4-1-3,2-1 3,2 0 1,1-4-3,1 0 1,0-5 0,4 0 1,2-3-3,-2 0 2,4-5-2,6-2-3,-7-2-3,2-2-4,5-2-3,-1-1-6,-3-4-4,2 1-5,2-7 2,-2 3-3,-2-4 2,-1 2 5,2-8 4,1 2 5,-2-3 5,-2 0 0,0 0 3,-1 0 0,1 1 2,-5 2-1,3 1-2,-6 1 1,1 3 0,-1 5 2,-1-1-1,-1 3-1,-2 2 2,2 1 2,-2 0-2,0 6 0,0 1 0,-2 0 0,2 4 0,-5 2 0,4 1 1,-2 5-1,0-1 0,-1 3 0,-1 4 1,1-2-1,-2 3 1,5-2-1,-2 2 0,-2 0 0,5-1 0,-3 2 0,3-2 0,3-3 2,-3 2-1,5-2 0,-1-2 4,2-2 2,3-1 1,1-1-4,1-4 0,2-1 1,2 2-5,1-6-1,1 0-1,1 0 4,-4-6 1,2 1-1,2-1-1,-2-5 2,-1 0 1,3-2-3,-2-1-1,0-3 3,0-2-2,-2-2-1,2-2 2,-1-1-1,1-1 2,-5 0-2,4 0 0,-4-2 0,1 5-1,-5 1 1,3 0-2,-4 3 1,1 1 1,-2 0 1,1 4 1,-5-2 6,3 4 6,-1 3 7,-3 1 5,5 0-1,-5 1-3,3 2-5,-3 1-8,0 3-7,0 0-4,-3 0 1,3 3-1,-5 4 1,2 0 0,-1 3 0,0 4 0,1-3-2,-2 4 2,1 3 0,0 2 2,-1 0-1,0 1 1,0 1-1,2-1 1,2 3-1,-2 1-1,3-2 0,0-2 1,0 2 1,3-2 0,-2 0 0,5-2 2,1-2-1,-1 0-1,1-3 2,5 0 0,0-4 0,2-1-3,1-5 3,1-1 1,0-1-1,2-2-2,-2-4-1,3 0 0,3 1 0,-2-7 0,-1 3 0,4-4 1,-1-5-2,-2 2 4,5-3 0,-2-2 2,2-2 3,0-3-1,-2 0 1,4-3 0,-1-4-2,2 0-3,0 2-4,-2 1 0,-3 0-1,-1 2-6,-2 3-22,-1 2-33,0 3-50,-3 1-66,-2 0-89,1 6-110,-2-2-132,0 2-149,-5 1-191,4 5-256,-3-5-160</inkml:trace>
          <inkml:trace contextRef="#ctx0" brushRef="#br1" timeOffset="26267.3968">6095 2766 625,'5'-2'855,"-1"1"-202,2-2-108,-2 0-32,-1-1-2,-2 3-6,2-1-12,-3-2-39,-3 4-58,2-3-62,-6 3-61,0 0-49,-4 3-46,0-2-33,-5 4-25,0 0-21,-2 2-19,-2 5-20,1-3-17,-1 4-12,-2 2-9,-1 2-6,1-2-4,-1 8-1,0-1-3,4 2 0,-1 1-1,-2 0-2,6 2-1,0 1 1,-1-3-1,5 0-1,0 2 1,4-5-2,0 0 0,4-1-1,1 2 0,3-5-1,0-4-1,5 1 1,0-2 1,1-2 1,6-4 1,1 0-3,0-3 1,1-1-1,2-6-2,0 2-2,3-6 0,-1 1 2,0-2-1,0-5 0,1 2-1,-1-4 0,1 1 0,5-3-1,-6-3 0,1-1 1,0-1-1,1-3 1,-2 0 3,-2-1-1,0-1 2,-5-1-1,4 1 2,-4 2-1,1-3 0,-5 6 0,2 0-1,-3 0-1,1 5 2,-5 3-1,2 0-1,-1 1 2,-3 6 2,3-3 1,-2 4-1,-1-1 1,0 6-1,-1 1 0,-2 1-2,0 6 0,1-1 0,-2 5-1,-2 3-1,2 0 1,1 2 1,-3 4 0,0-3 0,2 6 0,-3-3 1,2 1 0,4 3 0,-5-2-1,2 1 1,1-1-1,3-1-3,-1-3-12,-2-1-30,3 0-53,0-2-84,3-2-116,-2-1-166,2-1-265,0-2-355,1-1-362,0-2-255</inkml:trace>
        </inkml:traceGroup>
        <inkml:traceGroup>
          <inkml:annotationXML>
            <emma:emma xmlns:emma="http://www.w3.org/2003/04/emma" version="1.0">
              <emma:interpretation id="{547538FA-A71B-47AF-A9BD-C8727BAE2A2B}" emma:medium="tactile" emma:mode="ink">
                <msink:context xmlns:msink="http://schemas.microsoft.com/ink/2010/main" type="inkWord" rotatedBoundingBox="12680,7082 17465,6841 17565,8846 12781,9087"/>
              </emma:interpretation>
              <emma:one-of disjunction-type="recognition" id="oneOf6">
                <emma:interpretation id="interp29" emma:lang="en-US" emma:confidence="0.5">
                  <emma:literal>library</emma:literal>
                </emma:interpretation>
                <emma:interpretation id="interp30" emma:lang="en-US" emma:confidence="0">
                  <emma:literal>Library</emma:literal>
                </emma:interpretation>
                <emma:interpretation id="interp31" emma:lang="en-US" emma:confidence="0">
                  <emma:literal>library's</emma:literal>
                </emma:interpretation>
              </emma:one-of>
            </emma:emma>
          </inkml:annotationXML>
          <inkml:trace contextRef="#ctx0" brushRef="#br1" timeOffset="33840.0006">12811 2590 1219,'5'-5'1299,"-1"4"-396,0-3-289,2 1-183,-5 1-116,4 2-59,1 0-43,-5 2-21,3 2-4,-1 3 13,0 3 6,-1 5-10,-2 0-26,-2 4-22,-1 2-28,0 1-27,-1 4-24,3 1-17,-2 0-11,0 4-9,3-5-7,-2 2-7,2-1-3,0 1-3,0-3-5,0-4 0,2 0-4,-2-3-1,0-2 0,0-1-1,0-3-1,0-2-1,0-2 2,0-2-1,0 0 0,0-2 1,0-4 1,0 0 0,0-4-2,3-2-2,0-4 0,-2 0 1,6-2-4,-2-5 3,5-1 1,1-3 2,5-3 1,0-4-3,8 2 2,2-8 0,3 2-2,1-4-1,-2 2 0,4 0 1,-2 3-2,1 1 0,-1 2 1,0 4-2,-1 1-13,2 4-26,-6 1-50,1 5-79,1-1-110,-2 3-160,0 5-252,-4-2-343,0 4-360,2 0-279</inkml:trace>
          <inkml:trace contextRef="#ctx0" brushRef="#br1" timeOffset="34421.5433">13901 2525 1117,'2'-7'940,"-2"1"-242,0 2-136,0-3-73,0 6-54,-2-4-65,-1 1-60,-2 0-52,1 2-28,-3 0-23,-5 2-13,0 2-11,-2 0-8,-2 2-15,0 5-20,-3-1-28,0 3-27,-2 6-21,0 0-18,0 5-13,0 3-9,-1-1-5,2 4-2,1 0-4,0 2-4,3-4-1,2 2-2,2 0-1,1-3-2,2-1-1,3 0 1,2-3-1,2-1 0,4-6 0,1 1 1,4-3-1,-1-3 0,5-2 1,3-3-3,-3-1-4,2-3-3,5-3-5,-1-1-7,0-6-6,-1 3-6,6-6-6,-4-2 0,0-2 3,6-2 4,-6-1 4,4-4 7,-1-4 8,0-1 4,-2-2 3,1-3 2,-1 0 0,-1-1 2,-2 1 0,0 2 0,-5 0 1,1 5 0,-1 2 3,-3 3-2,2 2 4,-4 3 5,-1 3 6,-3 0 5,-2 7 4,0 0-1,0 3 1,-2 2-6,-3 4-5,0 2-1,-2 3 1,3 3-1,-4 2 1,1 6 2,1 0 0,-1 4-3,0 0-3,0 5-1,-1 1-4,0 2 0,0-3-3,1 3-1,3-1 0,-1-1 1,3-2-5,-1 1-19,3-4-30,0-2-54,3-1-82,-1 0-112,0-6-156,4-1-226,-1 0-329,1-8-326,0 2-245</inkml:trace>
          <inkml:trace contextRef="#ctx0" brushRef="#br1" timeOffset="34843.9226">14221 2540 1177,'4'-15'1382,"1"-1"-342,-2 7-240,0-2-175,-2 2-137,-1 4-121,3-1-102,0 5-79,-2 1-48,-1 1-28,0 6-10,-1 2-8,-5 1-9,5 7-10,-5 1-14,1 5-12,4 4-10,-5-2-9,2 4-5,-3-2-8,2 2-6,-2 0-3,3-1-3,-4 1-1,1-4-1,3-3 1,-3 0-1,2 1-1,2-5 0,-1-3 2,2 0 0,2-5-1,-2 1-1,2-2 1,2-5 0,-2-3-1,2 1 0,2-4 1,4-2 0,-1-3-1,0-4 1,2 2-1,2-5 0,2-6 0,0 2 0,5-5 1,-1-5 1,2 2-2,3-8 0,4-1 0,-6-1 0,8 2-4,-3-1-6,-1 3-8,-1 0-18,2 5-31,-2 2-48,-2 4-67,0 2-92,0 1-124,0 2-162,0 3-219,0 2-305,-2 2-272,0 0-169</inkml:trace>
          <inkml:trace contextRef="#ctx0" brushRef="#br1" timeOffset="35811.1556">15009 2305 971,'0'-4'902,"0"1"-231,0 2-147,0-1-93,0 0-92,0 0-52,0 2-46,0 0 0,0 2 7,-5 0 9,4 1 7,-6 4-4,2 0-25,-5 0-44,1 3-41,-1 0-35,3 6-31,-5-2-25,4 1-16,-7 4-11,4-1-6,2 5-4,-3 2-3,1 1-1,-2-2-1,4 6 2,2-2-4,-1 0-3,4 1-2,1-2-2,3-2-3,3-1-2,0-4-1,4 2 1,-1-4 1,6-3 1,1-4 0,0-1-3,3-1-1,-2-3-3,5-4-10,-3-2-6,3-2-11,0-4-10,-3-3-13,3-1-8,-2-1-6,2-4-6,-2-3-7,1 1-8,1-6-2,-1 0-3,0-5 0,6-2 5,-6-1 15,4 1 18,-2-4 18,2-1 14,-3 3 5,-1 4 10,-2-3 5,-1 6 7,-4 3 7,-2 1 22,3 4 31,-5 0 29,-3 4 24,4 2 12,-4 1 2,-1 4-7,-3 0-13,-3 3-18,2 3-8,-4 3-6,-1 1-3,1 4-8,-8 2-7,7 4-6,-6 3-10,0 0-8,-1 6-7,2 2-4,-5-2-3,4 5 3,-2 2 4,-2 0 9,1 4 5,-1-3 2,2 3-1,1 0-4,-5 0-6,5 1-10,-1 1-8,-1-1-2,4 2-4,-2 0-1,3 1-2,-2-3 0,5 4 0,-2-2-3,-1-1-1,4-1-2,-4 4 0,3-5-2,-1 2 0,3-5 1,-6 2-1,0 1-1,-1-3 0,3 1 1,-2 1 0,-1 0 0,-1-2 0,-3-1 0,2-3 0,1 4-1,-2-7 1,-4-1-1,6-2 1,-4-1-1,1-2 0,-3-1 1,5-3 0,-4-1-2,1-3 1,-2 0 0,0 0 0,3-4 0,-3-2-1,0-3 0,3-1-1,0-1 0,-1-3 0,5-2-2,1-4 0,4-1-1,1-4-1,3-5 0,3-2 1,4-5 1,3-4 1,5 1 0,4-8 1,9 0 1,-2-2-1,4 0 0,7-3-1,-2 5 3,1 0-1,5 2 0,-3 4 1,2-2 0,0 6 1,0-1-2,1 2 1,-3-1 1,5 3-1,-3 3 0,-1-5-1,0 3 1,2 4-2,-3-3-1,1 2-11,-4 3-16,-2-2-19,-2 3-35,-3 1-67,-8 2-106,2-1-140,-2-1-239,-8 6-352,3-4-439,-5 4-388</inkml:trace>
          <inkml:trace contextRef="#ctx0" brushRef="#br1" timeOffset="32520.0921">10705 2980 1387,'6'-7'1291,"-5"2"-422,4 1-281,-2 3-180,-1-2-120,0 0-82,2 3-51,-1 3-36,1 0-20,4 1-6,-4-1-4,3 4-8,1-3-8,0 2-15,5 1-9,-1-3-3,0 2 4,1-1 2,1-3 0,2-2 1,1 0-2,-1 0-6,5-2-10,-2-3-9,2-1-8,3-1-6,-4-3-6,5-3-1,-2-2-2,0-1-2,3-5 1,-6 1-1,4-7 0,2-1-1,-6-3-2,5-3-4,-5-7-2,3-4-3,-1-3-5,1-2-1,-3-2-6,-1-5 5,3-1-3,-3 0 4,0-4 4,-3 5 3,-2-1 4,-5 3 2,3 5 2,-2 5 0,-5 4-2,3 5-3,-4 7 1,-1 3-1,0 5-2,-6 4 2,0 6-2,-3 7 1,-4 4 8,-1 7 0,-1 5 1,-3 9 6,-3 5 7,0 3 5,-4 9 8,2 4 17,-6 4 19,3 6 12,0 2 9,-2 4 3,2 3-8,-2 2-11,3 3-15,2-5-14,1 1-13,0-2-7,5-1-8,-1-6-4,4-2-4,3-6 0,4-1-2,4-3-1,0-7 2,7 0-1,3-6 1,2-4-1,4-5 1,3-2 1,1-6 0,6-2 0,0-2 1,2-7-2,2 0-1,1-4-1,2-2-2,-1-5-1,2-2-5,-3-4-6,0-2-3,-1-5-3,1-1-2,-2-5-2,-2-3 4,-1 2 3,-2-4 4,-4 0 2,-1 3 4,-5-2 4,-2 6-1,-3 2 1,-2 1 1,-3 1 1,-1 7 0,-3 2-3,-3 0 2,-1 5 1,-3 0 2,2 6 1,-2-2 1,-2 6 1,-1 6 3,4-1 2,-5 4 2,1 5 4,2 1 3,0 4 2,0 1 1,1 7-1,0-3-4,0 3-3,1-1-2,0 2-5,2-2-2,2 0-2,-4 0-1,6-3-1,-1-1 1,1 0 0,0-4 1,0-1-6,0 0-16,1-3-28,-1-4-45,3 0-61,0-2-96,-3-4-119,2 0-153,-2-4-218,4-1-309,2-2-290,-5-1-185</inkml:trace>
          <inkml:trace contextRef="#ctx0" brushRef="#br1" timeOffset="32697.3108">11758 2396 69,'0'-19'1331,"0"2"-213,0 0-372,0 6-243,0-2-163,3 3-112,-2 5-90,4-1-84,2 3-99,-1-1-111,0 4-132,1-2-192,3 0-316,-4 2-282,1-3-203</inkml:trace>
          <inkml:trace contextRef="#ctx0" brushRef="#br1" timeOffset="33364.7602">12154 1967 966,'0'-9'936,"-3"3"-287,0 2-152,3-1-78,0 5-50,0 5-55,-1 4-5,-2 3 3,0 5-10,-1 7-13,-4 3-11,3 4-4,-3 5-19,-2 5-25,2 4-33,-4 3-35,-3 5-35,1-1-30,-2 4-28,1-1-21,-2 0-17,0 2-10,-2-3-8,3-2-5,-3-2-3,0 2-1,6-7 0,-6-2-4,5-4 1,-1-3-1,4-3 0,2-5 0,-1-3 0,4-4 1,0-3 1,2-5-2,1-2 0,1-1 0,2-7-5,2-1-5,1-6-6,1 0-10,2-4-14,3-4-16,-1-3-13,2-1-21,2-3-24,3-3-25,-2-6-22,4-2-15,0-2-19,2 2-5,3-6 8,-2 4 12,5-1 24,-2-1 23,0 2 27,4 4 24,-7 0 24,3 0 23,0 3 14,1 4 7,-6 3 6,6-2 2,-6 4 4,1 5-2,0 1 0,0 5 4,-3 1 0,-2-1 2,2 5 4,-1 5-4,-3-1 0,-1 4 4,4 2 8,-7 4 6,2 3 9,-2 1 23,-2 5 27,-1 3 26,-5 1 19,0 2 15,-5 0 6,0 1-5,-2-2-15,-5 1-14,1 0-13,-4-5-11,2 3-3,-3-2-1,-1-2 2,-2-3 0,0 0-3,2 0-4,-5-5-7,0 3-7,-1-4-9,0 1-11,0-5-7,-4 0-9,7-3-9,-2-1-5,-1 1-5,4-4-6,3-2-24,0-2-46,-1-5-72,5 0-105,7 1-149,-1-5-250,6 0-341,0-3-371,6 1-324</inkml:trace>
        </inkml:traceGroup>
        <inkml:traceGroup>
          <inkml:annotationXML>
            <emma:emma xmlns:emma="http://www.w3.org/2003/04/emma" version="1.0">
              <emma:interpretation id="{381CD72C-7181-44EF-B066-2D60AB3C9F5A}" emma:medium="tactile" emma:mode="ink">
                <msink:context xmlns:msink="http://schemas.microsoft.com/ink/2010/main" type="inkWord" rotatedBoundingBox="17804,6548 19275,6474 19346,7897 17876,7971"/>
              </emma:interpretation>
              <emma:one-of disjunction-type="recognition" id="oneOf7">
                <emma:interpretation id="interp32" emma:lang="en-US" emma:confidence="0.5">
                  <emma:literal>to</emma:literal>
                </emma:interpretation>
                <emma:interpretation id="interp33" emma:lang="en-US" emma:confidence="0">
                  <emma:literal>too</emma:literal>
                </emma:interpretation>
                <emma:interpretation id="interp34" emma:lang="en-US" emma:confidence="0">
                  <emma:literal>two</emma:literal>
                </emma:interpretation>
                <emma:interpretation id="interp35" emma:lang="en-US" emma:confidence="0">
                  <emma:literal>tho</emma:literal>
                </emma:interpretation>
                <emma:interpretation id="interp36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38371.6149">15856 2716 238,'-5'-2'879,"3"0"-278,-3 2-155,5 0-88,-1 2-55,1 0-44,1 1-48,2 4-51,1-3-48,1 2-28,2-2-19,-3 2-3,4-5 17,2 2 13,-4-3 10,5 0 7,1-3 4,2-1-3,2-3-16,2 0-8,2-4-14,2-2-10,1-3-13,3-2-7,-1-5-12,5-1-7,-4 0-11,5-5-4,-4-2-2,-1-4-4,2-5-2,-2 0-2,3-5-2,-4-3-2,4-8 2,-5 0-2,5-5 2,-1-7 0,0 4 2,2-6 0,-1-3 0,-1 5-2,-1 0-2,-2 3 1,-5 5 1,2 2 0,-3 11 0,-6 2 2,-2 7 0,0 5-4,-4 5-2,-1 5-1,-3 5 3,-3 8-2,-5 2 4,-2 8 6,-3 6 6,-3 6-4,-3 6 7,-3 9-3,-3 8 4,2 1 0,-9 12 1,3 3 13,-2 8 4,1 4 2,-2 7-1,1 2 2,0-1-6,5 3-10,-1-4-5,0 1-5,4 2-3,4-6-4,-3 0 4,8-3 2,-1-8-3,2-1-1,3-6 4,5-5 1,2-4-1,0-6 0,5-5 7,-1-6-2,6-3-6,2-4 3,1-4-3,4-2 2,1-7-5,0-3-2,6-7-2,0 0-9,4-6-7,-1-4-6,2-4-10,3-6-4,-1-6-2,4-2 3,2-2 1,1-7 8,1 0 4,-1-7 6,3 2 3,-5-1 3,-6 4 4,1 1 0,-5 4 3,-4 8 8,-5 5 3,-3 1 4,-2 7 4,-5 5 11,-2 3-3,-5 3 4,0 7 2,-2 4-2,-5 3-1,0 4-8,-2 7 1,-1-1-7,-2 10-1,-2 1 5,1 0 11,1 6 15,-5 2 16,4-1 2,-2 2 4,1 2-6,2-4-7,0 2-15,4-1-15,0-2-6,4-3-6,-2-2 3,2 0-3,4-5-3,3-3 5,-2-2-1,7-3 2,-1-3-1,4-5-2,1 1 0,5-4-4,-1-6-1,3-4 2,2 1-3,0-5-1,3-3-1,-1-3 0,0-3 0,0-4 0,3-3 0,0-2 0,-1-3 0,0-2 0,-2-4 0,-3-2-3,3-1-3,-4 2 3,-1 1-4,-7 0 1,2 2 0,-5 4 4,-4 4-2,-1 0 0,-6 6 4,-1-2 2,-4 7 0,-3 3-1,-1 3 2,-4 2-3,0 5 0,-6 3 0,2 1 2,-5 1 9,1 3 11,1 5 12,-2 2 14,2 0 7,0 6 4,2-3-1,-1 4-2,4 3-5,-1-3-8,6 5-9,1 1-5,1-5-4,3 3-5,4-1-4,-2-1-2,6 3 1,3-3 2,1-3 2,4 1 2,0-4 3,4 3-1,2-7 1,8 0-4,-3-2-5,1-1-3,4-3-5,-1 1-2,3-5-2,0-3 0,0 1 3,-1-4-6,-2 1 2,2-3-4,-2-2-24,-3 2-46,-1-4-61,0 1-78,-5-3-103,-1 0-131,-2-3-165,-3 2-210,2-3-258,-8 1-202</inkml:trace>
          <inkml:trace contextRef="#ctx0" brushRef="#br1" timeOffset="38656.3199">16223 2003 357,'-20'1'788,"4"5"-151,1-6-107,3 3-90,8 0-69,1-3-64,6 1-49,6 2-27,2-3-38,11 3-51,1-3-35,9 0-32,6 0-27,4 0-18,10-3-15,2 0-8,7 2-25,1-5-50,9 2-68,-1-2-102,5 2-198,4-4-307,0-1-281,4-1-204</inkml:trace>
        </inkml:traceGroup>
        <inkml:traceGroup>
          <inkml:annotationXML>
            <emma:emma xmlns:emma="http://www.w3.org/2003/04/emma" version="1.0">
              <emma:interpretation id="{B072FA2C-EE4A-4E02-BED4-8CEAAF232BE1}" emma:medium="tactile" emma:mode="ink">
                <msink:context xmlns:msink="http://schemas.microsoft.com/ink/2010/main" type="inkWord" rotatedBoundingBox="20622,6346 24652,6144 24722,7532 20692,7734"/>
              </emma:interpretation>
              <emma:one-of disjunction-type="recognition" id="oneOf8">
                <emma:interpretation id="interp37" emma:lang="en-US" emma:confidence="0.5">
                  <emma:literal>build</emma:literal>
                </emma:interpretation>
                <emma:interpretation id="interp38" emma:lang="en-US" emma:confidence="0">
                  <emma:literal>builds</emma:literal>
                </emma:interpretation>
                <emma:interpretation id="interp39" emma:lang="en-US" emma:confidence="0">
                  <emma:literal>buildup</emma:literal>
                </emma:interpretation>
                <emma:interpretation id="interp40" emma:lang="en-US" emma:confidence="0">
                  <emma:literal>builder</emma:literal>
                </emma:interpretation>
                <emma:interpretation id="interp41" emma:lang="en-US" emma:confidence="0">
                  <emma:literal>build's</emma:literal>
                </emma:interpretation>
              </emma:one-of>
            </emma:emma>
          </inkml:annotationXML>
          <inkml:trace contextRef="#ctx0" brushRef="#br1" timeOffset="41836.7766">19079 1347 630,'7'-7'1177,"-2"0"-407,2 3-227,-3 2-81,-1 2-22,0 2-31,-3 7-24,-3 1-11,0 4-22,-1 6-52,-3 6-53,-2 3-45,-3 7-32,1 5-29,-1 2-23,-5 6-23,-1 1-16,1 2-14,-2 3-15,0-1-13,-4 3-12,4-2-8,-4-2-7,0-2-5,2-4 0,0 1 0,0-7-1,2-1-1,0-5-2,1-3 1,2-3-2,1-5 0,1-3 0,2-7 0,0 2 1,5-6-1,0-4 0,1-3-1,0-3-1,6-5-4,0-1-6,0-2-3,6-5-6,0-1-4,7-7-5,-1 1-7,5-5-5,2-5-8,6 0-10,-1-5-8,7-1-5,-1-1-4,3-2 1,2 3 4,-1-2 7,-2 6 8,1 1 10,-3 6 10,1 2 9,-1 5 8,-5 0 6,4 6 6,-4 2 3,-1 2 2,1 2-1,-3 3-2,-2 3 3,2 4 2,-3 2 1,-1 5 3,-2 1 3,-1 5 3,-6 0 0,-2 4-1,-3 0 1,-1 2-1,-6 3 4,-1-1 1,-3 2 9,-2-2 2,-4 3 5,-3-2 4,-3 0 3,0-2 1,-4-1-4,0-2-3,-3 0-4,-2-1-3,1-5-6,-4 2-5,1-2-2,-4-5-4,2 4-3,-1-10-2,0 6-1,4-7 2,-2 1 2,2-2 1,6-4 2,3-2 1,1 1 3,1-7-1,7 6-3,4-6 1,1 0-2,3-1-2,0 1-2,3 2 0,6-3 2,-5 4-2,6-1-1,1 2 3,-1-1-3,2 4-1,1 0 0,1 3 0,1 0 1,0 3-1,-1 0 1,4 3 0,-2-1-1,1 1 1,1 4-2,1-2 2,0 0 0,0-2 0,3 2-1,-2-1 1,3-3 2,2 2-3,-2-2 1,4-1-1,-1-2 1,3 2-1,0-3 0,0-3 0,5 2 0,-7-3 0,2-2-3,0-1 2,0 0-1,-2-5 1,-1 2 1,0-4 0,-3-1 1,2-1-1,0-2 0,-5-3 1,2-3-1,3 2 0,-3-5 0,-3 1 0,0 1-1,1-2 1,-5-1-2,-1 3 3,-2 1-1,1 3 0,-1 3 0,-5-2 0,2 3 1,-6 5-1,0 1 0,0 3 4,-6 2-1,5 2 2,-9 4 3,5 4 3,-2 2 0,-2 2 0,-1 7 5,-1 0 3,-1 5 4,0 1 0,1 5 2,-4 0 1,4 0-3,-1 4-3,0-1-4,1 3-3,2-2-4,-1-1-1,1 0-4,2-1-1,3-1-2,-4-4 0,6 0-2,2-2 2,0-3 0,2-1 0,6-3 0,-1-4 0,5 1 2,-1-5-3,2-2 0,6 0-2,-3-4-3,3 0-1,0-4-6,0-2-4,2-2-3,-2-3 0,2-3 0,0-2 3,-2-1 4,4-3 3,-2-3 1,0-3 3,3-1 0,-1-2 2,0-3-1,-1 1 2,-2 1-1,2 1 1,-9 0 0,4 0 0,-5 4 0,0 0 0,-1 5 3,-4-2-1,-1 5 3,0-1 2,-2 7 1,-2-2 5,1 5-1,-3 0 2,-3 1-1,-2 4-1,1 3 0,-3 0-2,0 6 2,1 2-2,-7 2 2,1 1 0,1 4-1,-1 3-2,0 2 2,-1 0-1,0 3 0,2 2-1,-1 2 1,0 0-2,1-1 0,-1 5-1,3-3 0,-2 2-2,1 0-1,-2-2-1,3 0 1,2 2-1,3-5-1,-2-3 0,5 2 1,1-4 1,1-4-1,6 1 0,3-6 0,2 0-1,1-1-3,2-4-6,1-5-4,2 2-4,1-6-3,0-1-3,3-2 0,-5-1 3,2-4 2,6 0 5,-8-4 2,8-2 3,-2-1 3,-3-5-2,6-1 2,2-1-2,1-7-1,-1 1-2,-1-3 0,4 0 0,-2 0 1,-2 3-2,-4-2 4,1 5 2,-6-2 0,1 5 4,-4 2 0,-4 3 1,1-1 1,-3 4 2,-2-1 3,-3 6 3,2-1 5,-4 6 4,0-3 0,-2 5 1,0-1-2,-2 2-4,0 4-2,-4 4-1,2 2 1,-3-1 2,-2 8 1,-3 2 1,1 2 0,-1 2-2,1 4-2,-4-2-2,-1 4-2,2 0-2,-1 3 0,2-1 0,-4 2-1,5 0-2,-1 2-1,1-4 1,2 2-1,2 3 1,-3-5-3,7 1 0,1-3 2,2 3 1,2-7 0,6-1-2,4 1 2,2-2 0,5-5 0,4 1 0,1-3-2,5-2-1,2-3-1,1-3-1,2-1-3,-1-6 0,3-1 1,-5-3 0,7-3 1,-7-2 0,1-3 3,-2-1-2,4-5 1,-3-2 1,4-2 1,-4-5 1,5-3-1,-3-2 0,6-4-1,-3-3-1,2 0-3,1-7-3,0 0-2,1-3-6,1-1-3,-3-1-5,0 0-4,1-3 0,0 2 2,0 2 1,-8 1 6,-1 4 3,-3 4 4,-3 1 4,1 4 1,-7 5 1,-4 2 0,2 4 0,-5 4 0,-4 3 0,-1 1 2,1 4-2,0 3-1,-6 2 3,0 3 0,0 5 0,-6-1 1,0 8 2,-4 3 1,1 6 1,-8 3-1,1 5 0,-3 3 0,-1 5 0,-3 2 0,-3 4-1,-2 5 1,-1 1 0,1 4 1,-1 1 3,-2 3 1,0-1 4,-2 2 0,2 3 1,1 0 1,2-1-1,1-2 0,-2-2-3,5 1 1,0-1-3,5-5-1,0-1-2,5-3 0,5 0-1,-1-5 1,8-3 1,-1-4-3,6-3 1,3-4-2,1-3-5,5-2-9,5-5-9,1-3-13,1-3-16,4-2-14,1-4-7,0-2-7,3-3 5,1-3 9,2-5 13,1 1 8,-1-6 3,6-4-4,-1 0-7,0-6-17,3-1-19,1-3-21,-1 0-15,1-3-18,-1-1-14,-4 2-1,4 1 10,-5-1 13,-2 2 21,-6 4 28,4 1 20,-9 4 16,2 3 15,-4-1 7,-2 5 6,0 1 7,-1 2 2,-1 1 5,-2 3 4,0 0 1,-4 2-1,2-1 3,-1 3 2,1 2 0,-4-1 0,1 2-5,-2-2 3,2 5-3,-3-1 3,2 2-1,-1 0 3,-3 0 0,0 0 0,2 2 0,-1-1 0,0 2 3,-3 0-1,1-2 0,-1 3-2,5-1 3,-5 0-3,3 1 0,0 2 2,-3-3 0,1 0 1,-1 4 4,3-3 0,-2 3-5,-1-1 7,3-2 0,0 1 1,-3 0-6,0-1 1,0 0 6,0 0-4,0 0 9,2 0 9,-2 1 6,0-1 16,0-2 5,0 1 8,0 0 7,0 0-1,0 1 0,0-4-1,3 1-4,-3-1-2,0 3-8,2 0 0,-2-3-5,0 4-4,0-4-4,2 3-4,-2 0 0,0 0 0,0 1 1,0-4 0,0 6 3,0-5 1,0 3 1,0 2-4,0 0 3,0-2 2,0 1-2,0 0 2,-2-1 2,2 2 1,-2 0-6,-1-1-2,3 1-1,-2-2-6,2 3-4,-3-4-5,0 4-1,3-3-2,-1 2-1,-2 1-3,3-3-1,-1 2 0,1-3-4,-3 1-1,0 0-1,3 1-1,-5-4 0,5 3-3,0-1-1,0-2 3,0 4-2,0-5 0,0 2-1,0-2 2,0 2-1,0 0-1,0-2 0,0 0 2,0 0-1,0 0 1,0 0 3,0 0 1,0 0 1,0 0 1,0 0 3,0 0 1,0-2-1,5 0-1,-5 2 0,3-2-4,0-3-2,-3 4-1,1-2 0,2-1-1,-2 1-2,5-1-1,-4-2 1,1 2-1,-1 1-1,0-1-2,2-3 5,-1 2 1,0 0 2,-1-1 1,0 1 0,0-1 1,4 2 0,-5-3-2,2 3-1,0-3 1,1-1 0,-2 2 1,1-1 1,0 2 2,-2-1-2,-1-4 3,3 3 0,-2 1 2,2-1-1,0 3 1,-3-3 2,2 3-1,-2-3-2,2 3-2,0-2 0,-2-1-1,0 3-4,3 2-1,-3-2 0,0 0 0,0 0-1,0-1-2,0 2 1,0-1 0,0-2 0,-3 2 1,3 2 0,-2-2-2,0 1-1,2-2-1,-2 2 1,2 0 0,0 0-1,-3 0 1,0 2 1,3-2-1,0 3-2,-1-1 2,-2 1 0,3-2 0,-1 2-2,-2 0 1,0 0-9,-2 0-15,4 2-28,-5-2-38,2 1-55,-1 2-68,1-2-84,-2 5-95,2-5-105,0 1-144,-1 1-192,-2 2-235,3-5-166</inkml:trace>
          <inkml:trace contextRef="#ctx0" brushRef="#br1" timeOffset="44240.4549">20537 1544 170,'-5'0'966,"0"0"-262,-1 0-175,0 2-121,0 0-94,0 3-79,-1-1-62,6 0-44,-2 0-21,3 3-11,0-1 3,0-2 18,4-1 18,2 2 29,1-3 21,-1 1 16,1-2 8,3-1-6,-1 0-11,1 0-12,-4-1-17,0 1-20,0-3-27,-1 0-25,-3-1-24,-2 4-31,-2-3-62,-3 0-89,-4 3-121,0 3-167,-1 0-302,-2-3-355,-2 0-360,2 4-263</inkml:trace>
          <inkml:trace contextRef="#ctx0" brushRef="#br1" timeOffset="43449.6709">22050 1705 429,'0'-8'461,"0"5"-77,-2-4-43,-1 3-54,0-1-37,-2 1-18,-3 0-14,-2 1-5,1 2-6,-2-1 13,-1 2 11,-5 2-2,4-1 4,-6 6-1,-3 0-9,-1 0-13,3 5-14,-9 2-12,5 1-23,-3 4-13,1 2-17,-2 3-12,5 6-10,-3-4-8,0 2-4,3 6-4,-4-6-5,7 7-9,-2-5-11,3 6-10,1-6-14,2 4-9,4-3-11,0-2-6,1 0-4,4 2-5,2-4 1,2-4-3,3-2-1,0-1-1,6-3-3,0 1 2,1-8-2,5 1 3,-1-2-1,4-4 1,-1 0 1,5-1-1,-3-4-3,3-2-1,0-2 0,1-3-1,3 1 0,1-5 1,2 2 3,0-7-3,1-4-3,2-1 2,2-1 1,-1-6-1,5-3-3,-3-4 2,3-2 1,1-6-2,0-4 1,2 2-3,3-7 3,-5-2-1,5-1 2,-4-1 0,3-1 0,-3-1 0,1 0-4,0 0-2,-6 0-1,1 3 0,-3-2-2,-5 7 2,-2-1 1,-1 5 2,-3 3-1,-3 2 2,-5 5-3,1 5 3,-2 1 0,-1 5-1,-5 4 0,2 5-2,-4 0 0,-2 5 1,0 0-3,-2 5 5,-5 6-1,-3 0 3,4 6 0,-7 5 1,0 2 1,-3 9-1,-3 1 0,0 3 1,-4 9-1,-2 3 0,1-1 0,-5 6-1,4 1 1,-4 2-2,-2 3-2,7 3 3,-7 1 1,2-1 0,5 1 3,-5 2 4,3-1 4,2 0-2,4-3 2,-2 1 1,6-2-5,0-5-4,5 0 0,-1-6-1,2 0 1,3-5-2,5-5 1,2-2 0,2-2-3,5-1-19,3-5-41,3-5-47,2 2-64,1-5-83,1-5-106,0-2-118,1-3-128,1-1-196,0-4-246,-6-3-192</inkml:trace>
        </inkml:traceGroup>
        <inkml:traceGroup>
          <inkml:annotationXML>
            <emma:emma xmlns:emma="http://www.w3.org/2003/04/emma" version="1.0">
              <emma:interpretation id="{947A90B7-0336-4670-8B3E-AE18C34D4642}" emma:medium="tactile" emma:mode="ink">
                <msink:context xmlns:msink="http://schemas.microsoft.com/ink/2010/main" type="inkWord" rotatedBoundingBox="24791,6345 29816,6092 29906,7871 24881,8123"/>
              </emma:interpretation>
              <emma:one-of disjunction-type="recognition" id="oneOf9">
                <emma:interpretation id="interp42" emma:lang="en-US" emma:confidence="0.5">
                  <emma:literal>Dynamic</emma:literal>
                </emma:interpretation>
                <emma:interpretation id="interp43" emma:lang="en-US" emma:confidence="0">
                  <emma:literal>Dynamics</emma:literal>
                </emma:interpretation>
                <emma:interpretation id="interp44" emma:lang="en-US" emma:confidence="0">
                  <emma:literal>Dynamical</emma:literal>
                </emma:interpretation>
                <emma:interpretation id="interp45" emma:lang="en-US" emma:confidence="0">
                  <emma:literal>Dynamic's</emma:literal>
                </emma:interpretation>
                <emma:interpretation id="interp46" emma:lang="en-US" emma:confidence="0">
                  <emma:literal>Dynamics'</emma:literal>
                </emma:interpretation>
              </emma:one-of>
            </emma:emma>
          </inkml:annotationXML>
          <inkml:trace contextRef="#ctx0" brushRef="#br1" timeOffset="45924.3228">23470 1257 1066,'-3'-4'1276,"-2"0"-386,4 1-267,1 3-145,-3 0-71,0 6-44,2-1-39,-4 7-28,-2 3-23,0 1-33,-3 5-48,-2 5-50,0 2-35,-1 6-31,-1 2-18,-1 3-16,-3 2-11,4 2-12,-3 2-4,4 2-4,-4-2-5,4 0-1,1-2-1,-3 1-1,1-4-3,2 1-9,1-5-26,2-1-51,-3-1-64,2-6-99,-1 0-140,3-9-215,4 4-316,-3-9-321,0 0-322</inkml:trace>
          <inkml:trace contextRef="#ctx0" brushRef="#br1" timeOffset="47453.304">22992 1637 180,'11'-31'375,"0"-3"-55,1 2-31,7-1-44,-3-4-21,2 2-17,3-1-6,1 2-19,-2 2-14,3 3-26,2 1-22,-2 5-14,0 2-16,0 1 2,3 3-8,-1 3 1,1 1-1,2 0-1,-2 2 3,4 5 3,4 0 3,-4-1 9,1 3 18,1 2 18,-2 2 10,0 4 10,-1 0-3,-4 5-13,1 2-21,-3 0-26,1 6-20,-6 0-17,-2 5-15,2-1-4,-7 1 3,-2 5 3,-4 1-2,0 2 1,-5 0 0,-5 3-5,0 3-8,-4 0 0,-2 1-3,-7-1 1,5 3-3,-8 0 4,0 3 5,-2-1-3,-2 2 2,-2-1-4,1 0 2,-5 1-3,4-3-1,-4-3-1,4 1-1,-7-1-4,4-4 0,-1-1-5,1 2-2,-2-6-4,2 2-4,-4-3 0,2-4-3,-1-1 0,0-1 0,1-3-2,-2-4 0,0 3 2,2-3-1,-5-4 1,7-2-2,-1-1-1,7-3 5,-2-4-3,4 0 1,5-6 0,-1-3 0,7-1-2,3-4-1,7-3-2,1-4 0,1 2-1,5-3 3,3 2 0,2-4-4,4 4 4,-2 2-1,4 2-4,2-1 1,0 4-1,1 0 4,2 2-3,1 4-2,-2 0 3,0 3-3,0 2 3,0 2-1,-2 0 1,5 3 3,-6 3 0,3 4 0,0-3 0,-2 3 0,-1 1 0,1 2 0,-1-4-2,0 1 4,-1 1-2,2-2 0,0 0-2,0 1 1,4-4-8,0-2-9,3 0-11,-2 0-18,2-4-14,1-1-21,-1-2-11,2-1-6,-2-2 3,0-2 7,-3-3 12,1-2 17,-1-2 12,0 0 18,-1-5 7,-2 0 11,2-2 6,-2-2 4,2-2 0,-3-3 0,-3 0 2,5 2-4,-8 0 2,2 1 2,-3 4 4,-2 0 12,1 4 17,-5 1 23,0 1 21,-2 5 12,-1 1 5,-3 3-11,0 2-10,-6 3-19,5 2-16,-6 2-10,2 3-7,-5 5-1,3 1-6,-2 6 0,-1 2-1,1-1-2,1 5 0,-5 1 0,1-3-2,6 3-1,-4 0 1,3-1-2,0 1-1,2-4 0,1-1-1,1 0-1,1-2-1,2-4 0,2 4 0,1-7-4,1 0-10,1-3-17,5-3-12,-2 0-16,4-4-6,5 0-21,-1-4-20,0 0 6,2-5-2,-1 1-3,2-6 2,0 1 13,0-5 23,2 1 15,0-5 12,0-2 8,0-4 9,2 2 7,0-3 6,-1-4 0,0 2 7,-5 2 0,2 1 5,-2 1 4,-4 4 13,-1 0 18,-2 5 16,-1 1 17,-2-1 20,-2 5 20,0 3 3,0-1 0,-4 3-7,-1 1-12,3 3-9,-3 3-5,-3 1 12,2 4 17,-4 2 15,0 4 10,-3 4 7,0 6 1,-1 4-6,-4 1-13,1 6-11,1 1-12,-2 2-14,1 1-18,-5 2-19,3 1-10,3 1-11,-1 2-9,-1-2-4,2 3-5,-1-1-1,0 2-3,4 0-3,-2-2 1,-2 2-2,3 1 1,-5-3-2,5 2 1,-3-1-2,-2-5-2,-1 1 0,2-2-1,-4-1-1,4-2 1,-5-4 1,3-3 1,-1 1-1,0-3-1,-3-2 2,0-4-2,0 2 0,0-5-1,-3-2 0,2-2-1,-2 1 0,2-7 0,-2 2 2,3-4 0,2-3 0,0-6 0,4 2 1,-2-6 0,3-1-4,5-6 1,4-1-1,3-7-1,3-3 0,4-3-1,5-5 2,3-2 1,1 0 0,4-2 1,5-1 1,-2 2 0,4 1-2,1 0 2,2 3-2,1 3 2,-1 0 0,4 2-1,-3 4 1,3 0 0,1 3 0,-2 2-3,2 0-11,-2 2-19,2 5-34,-3 0-56,1-2-78,-2 6-108,1-4-139,-3 3-191,1 0-296,-5-2-306,-1 2-248,0 1-120</inkml:trace>
          <inkml:trace contextRef="#ctx0" brushRef="#br1" timeOffset="48046.1392">24749 1684 923,'4'-7'753,"4"-3"-160,-4 5-92,2 1-61,-5-1-45,4 4-30,0 1-23,-5 1-14,0 6-18,0 0-34,-5 4-36,0 5-34,-2 1-28,1 5-24,-1 3-18,-5 3-5,1 3-10,-1 1-10,-1 2-10,0 0-11,1-1-14,-2 3-17,-1-2-16,4 0-11,-1-1-10,1-1-7,2-5-5,-3 0-4,2-1-1,1-4-4,2 1 1,0-8-1,0 0 1,5-2 0,-4-2-1,2-4 2,3 0 0,1-4-2,0-3 1,0 0 1,1-7-3,3 0-5,4-3-5,-1-1-3,3-5-8,2-4-10,1 0-11,4-5-10,1-5-12,0-1-17,6-3-15,2-4-13,0-1-11,0-2-6,1 3 2,0 1 10,-1 0 19,-2 4 21,0 2 21,2 3 19,-3 0 13,-1 7 5,-2 2 6,-1 2 4,0 3 1,-1 1 4,-2 3 2,-1 2-1,-1 1 0,0 3-1,-3 1-1,1 6-1,-1 1 0,-3 3 2,2 1 2,-6 5 2,-1 1 3,-2 4 0,-1 2-1,0 3 2,-1 1-2,1 3 2,-6 3-3,5-4 4,-4 3-4,0 2 1,3 0-4,-5-2-1,3 0-10,-4 1-42,1-1-60,0-4-72,0 2-81,-1-4-106,4-2-107,0-1-100,1-3-120,1 0-186,2-4-164</inkml:trace>
          <inkml:trace contextRef="#ctx0" brushRef="#br1" timeOffset="48697.7423">25657 1887 710,'19'-19'645,"-6"2"-69,-1 0-67,2 3-35,-4 0-40,-5 1-40,-1-1-39,-1 4-30,-3-1-39,0 3-40,-6 0-33,5 2-26,-7-1-19,1 3-23,-2 3-10,-2 1-14,-2 0-14,1 0-14,0 1-14,-3 3-13,-1 3-14,0 1-9,-2 1-8,-1 1-5,3 5-2,0 0-2,-2 4-3,2 2 1,-3 1-4,1 4-1,2-2-1,0 5-4,2-5-4,-1 4-1,2 2-1,2-2-2,1-2-5,2 2 4,3-4-1,-1 0-3,4-1 2,2 0-1,2-5 1,4 3-2,-1-4 2,3-3 0,3-4-6,7 2-3,-5-5-11,4-1-18,-4-2-20,9-4-15,-6 0-14,0-3-14,3-2-5,0-4 5,-4 1 10,4-4 14,0-1 15,-1-4 10,-1 0 12,2-4 7,-2-2 2,1-1 0,1-4-3,-1-2 2,1-2 2,0 0 4,-3 1 8,1 0 2,-3 0 4,-3 2 4,-1 5 4,-1 1 1,1 2 6,-6 7 8,1-3 2,-2 7 2,-2 3 2,-1 1-1,-1 5-4,-2 1-1,-2 1-1,1 9 0,-3 3 8,-3 1 5,4 3 0,-1 4 4,-3-2-1,1 5-2,-1 0-7,4 1-6,-1-1-4,-1 1-3,4-4-2,-2 0-4,2 0-1,4-3-6,0 0-21,0-1-44,4-3-61,2-1-90,1-5-109,2 1-123,0-5-150,5-3-215,1 2-247,-2-6-158</inkml:trace>
          <inkml:trace contextRef="#ctx0" brushRef="#br1" timeOffset="50629.1303">26086 1796 914,'6'-17'935,"-4"5"-189,3-1-144,-3 3-117,1 2-111,-3 3-92,0 2-64,0 0-30,0 6-23,-5 0-12,0 6-3,0 1-7,-2 5-8,0 2-15,-2 3-11,0 5-5,-4-1-9,2 2-8,-1 2-13,-1 2-10,1 0-12,1-2-15,-2 2-9,1-4-9,1 1-7,3-1-4,0-3-4,0-2 0,1-3-1,3 0-2,-1-4 2,1-1-2,1-2 5,0-4-3,2 0-3,-2-3-5,3-2-18,3-2-18,-2-2-18,2 1-22,2-9-23,0 3-26,1-4-18,4-5-22,2 2-26,2-5-21,-1-2-6,6-3 2,3-3 22,1-2 30,3-3 36,-1 1 43,4 0 20,-1 0 26,-1 1 13,-4 0 12,3 5 6,-4 3 5,-1 1 5,-3 4 6,-2 6 13,-1 0 10,-4 1 24,4 3 17,-6 3 26,1 2 20,-3 4 23,-3 2 20,-2 4 16,1 3 12,-6 3 5,1 3 4,-2 3-9,-2 1-14,-1 2-15,-2 1-19,-2 3-23,1-3-19,-2 2-18,0-2-13,1 3-9,2-3-11,-3-1-8,2-1-7,-1-2-5,3 3-4,3-5-6,-3-1-3,1-2-2,3-1-3,-3-3 0,2-4-1,2 3 2,0-6-4,2-1 2,-3 3 2,4-6-4,-3-2-1,3-3-2,3 0-7,-2-3-12,3-2-19,2-1-23,6-6-25,-4 1-28,4-4-30,5-3-26,1-2-19,7-3-15,-1-1-9,5-2-10,-4 2 2,5-3 13,-4 2 17,1 2 26,-1 6 29,-3-2 39,0 3 31,-3 4 27,-1 0 19,0 5 8,-3 2 8,-4-1 5,1 5 0,-2 0 0,-2 1 5,0 5 8,-3 0 6,-2 3-1,-1 3 14,-2 2 1,-1 3 6,-1 0 9,-5 6 7,-1 0 4,1 1 6,-1 1 3,-3 0 11,-2 3 2,3 2-4,-2 0-1,0-2-3,0 3-3,-1 2-8,5 1-11,1-3-6,-1 3-9,0 0-8,2-4-7,5 0-10,-3-1-4,3-2-1,3-4 0,-1-1 1,2-1 0,2-4 2,-2-1-1,4-3-1,0-3-2,2 0 1,2-4-4,0 0-1,-1-4-1,4 0 6,1-3-8,0-3-3,0-1-6,2-4-4,4-1-10,-3-1-13,0-6-5,4-1-7,0-1-2,1-2 0,2-2 8,-6-1 11,3 1 8,-1-2 9,-3 3 9,0 1 1,-3 1 6,-2 2 4,-1 2 1,-1 3 5,-1 0 7,1 1 11,-5 1 13,3 3 11,-5 2 17,-1-1 9,0 3 13,2-1 6,-4 6 6,3-5 3,-5 4-2,2 3-13,-2-2-14,0 2-18,-2 1-18,0 2-14,-1 2-15,-2 1-2,-2 2-1,0-2 0,1 7-3,-4 0-2,1 2 2,-2 2-2,-1 1 2,-1 5 4,1-3 0,1 4 3,-1-1 4,-1 3 1,1 1-1,-2-1-2,2-1-3,1 0 0,-1 0-4,2-1-3,1 2 1,2-3-3,3-1 0,-2-2-1,2-2 1,4 2 0,0-3-1,2-4 2,3 1-4,-1-1 1,6-1-3,-2-3-8,3-2-6,1 1-8,1-1-4,-2-4-7,7 0-3,-5 0 1,6-4-2,-2-1 2,-4 1 3,5-2-3,-1-3 1,0-1-1,-4-1-3,6 0 0,0-6-6,-1 0-8,-1 2-7,2-5-11,-2 2-10,2-3-15,1-3-6,-1 2-2,0-2 2,1-1 9,-1-1 12,0 1 18,-3 2 15,3 1 12,0-1 14,-2 6 12,-1-3 6,-3 5 3,2 1-2,-4-1 1,1 4-1,0 4-1,-2-3 5,-2 4-4,0-1 4,-1 4 0,0-1 0,0 1 0,-2 2 4,2 1-4,0 0 7,-2 1 7,-4 3 8,2 2 16,0 1 21,-3 2 17,0-1 12,-3 2 7,0 1 2,2 0-6,-4-1-8,-1 3-11,2 2-7,0-4-7,-1 2-3,0 1-4,3-3-3,-2-1 1,-2 0-3,2-2-4,1 1-1,-2-3-8,4 1-4,1-3-7,-3-1-4,0 1 5,3-1-1,0 0 1,0-3 2,0 0-2,3-6 0,0 2-9,-2 1-5,2-4 1,-1-1-4,4 0-3,-2-3 2,0 1-1,1-3 5,0 1 4,-3-1 12,2 3 15,2-4 8,-5 2 13,5 2 11,-6-1 1,2 2-5,-2 0-6,0-1-9,0 4-8,-2 3-12,-1-5-9,-1 5-8,-3 3-6,-1-3-3,1 3-5,-1 3 2,-3-2-2,0 4 1,-2 3 2,0 2-2,0 0-1,-5 2 1,5 2 2,-3 1 1,2 5-1,-2 1 6,-2-1 3,2 1 6,2 2 4,1-2 4,-5 5 1,5-4 0,2 4-4,-1-2-4,-1 3-6,7-2-5,-4-2-2,3 0-3,5 1-1,-2-4-1,4 1 1,0-2-1,0-2-1,4 0 1,-2-5 0,5 1-1,3-3 0,2 0 0,1-5 1,6 2-3,3-3 0,4-2 1,1-2 0,4 0-2,1-2-4,-2-2 1,1-5-3,-1 3-2,0-5-5,1 2-3,-2-5-1,-2 0-3,0-1-1,-3-2-6,1 0-13,-2-2-25,-3 0-43,2-3-66,-3 4-88,0-3-113,-3 0-145,-3 0-212,4-3-291,-5 2-259,-3-2-180</inkml:trace>
          <inkml:trace contextRef="#ctx0" brushRef="#br1" timeOffset="51090.0048">27250 1474 122,'-8'5'720,"1"0"-202,0-2-134,3 4-91,-4-4-68,7 4-65,-5 3-20,2-5-3,2-1 24,2 2 47,-3-2 66,0 0 72,3-1 37,0 1 5,0-4-18,3 2-47,0-2-60,-3 0-63,2 0-59,-2 0-46,3 0-38,-2 0-35,-1 0-58,0 2-102,0-2-134,3 2-202,-3-2-309,0 0-363,0 0-359</inkml:trace>
        </inkml:traceGroup>
      </inkml:traceGroup>
      <inkml:traceGroup>
        <inkml:annotationXML>
          <emma:emma xmlns:emma="http://www.w3.org/2003/04/emma" version="1.0">
            <emma:interpretation id="{4B962B7B-8488-4250-82CB-936D528A6C53}" emma:medium="tactile" emma:mode="ink">
              <msink:context xmlns:msink="http://schemas.microsoft.com/ink/2010/main" type="line" rotatedBoundingBox="3882,9183 23542,8349 23614,10032 3953,10866"/>
            </emma:interpretation>
          </emma:emma>
        </inkml:annotationXML>
        <inkml:traceGroup>
          <inkml:annotationXML>
            <emma:emma xmlns:emma="http://www.w3.org/2003/04/emma" version="1.0">
              <emma:interpretation id="{9D2B0785-F56F-4AD1-BE45-28AE028C4EAA}" emma:medium="tactile" emma:mode="ink">
                <msink:context xmlns:msink="http://schemas.microsoft.com/ink/2010/main" type="inkWord" rotatedBoundingBox="3882,9184 6057,9092 6113,10393 3937,10485"/>
              </emma:interpretation>
              <emma:one-of disjunction-type="recognition" id="oneOf10">
                <emma:interpretation id="interp47" emma:lang="en-US" emma:confidence="0.5">
                  <emma:literal>and</emma:literal>
                </emma:interpretation>
                <emma:interpretation id="interp48" emma:lang="en-US" emma:confidence="0">
                  <emma:literal>ands</emma:literal>
                </emma:interpretation>
                <emma:interpretation id="interp49" emma:lang="en-US" emma:confidence="0">
                  <emma:literal>and.</emma:literal>
                </emma:interpretation>
                <emma:interpretation id="interp50" emma:lang="en-US" emma:confidence="0">
                  <emma:literal>andro</emma:literal>
                </emma:interpretation>
                <emma:interpretation id="interp51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56774.1322">2311 4675 85,'-3'-12'761,"1"-4"-176,0 3-118,-3 1-73,1-1-62,-2 1-59,-3 2-30,2-1-26,0 4-19,0-3-11,-5 3-7,0 1-13,1 2-15,-5 1-6,0 3-1,-2 3-9,-2 1-14,1 2-9,-2 1-11,0 3-17,0 3-21,0 0-14,-1 4-12,2 0-17,4 1-7,-1 6-6,1-1-2,4 4-6,1 1 1,0 2 6,3 0-3,-1 1-4,3 3 3,2-3 0,1 0-3,2-1-1,1 0 4,1-4 4,2-1 0,1 0 3,2-2 2,3-5 1,-2-1-1,2-5-7,2-1 4,1-5-4,2 1 0,2-7-5,-1 0 0,1-6 0,3 1 0,-2-4 0,1-2-4,-1 2 4,2-7 0,-3-3 5,0 0-3,0-2-2,1-5 0,-4 1 0,2-5-2,-4-1-1,4 2-2,-7 0 2,3 2 3,-4 2-2,-1 1 2,-3 5 0,1 1 0,-4 2-2,0 3-3,0 6 4,-4 0-3,1 3 1,-2 3-1,1 2 1,-3 3 1,-1-1-3,1 7 4,-2 1 1,2 3 1,0 2 3,-2 0-1,5 5 2,-2 0-1,2 3-1,-1-1-3,2 2 3,2 0-3,1 0 4,0-1-3,1 0 1,2-2 0,2 0 1,-1-2 4,2-2-1,1-1 2,-1-2 2,4-5-1,2 1-3,-1-5-3,1-1-6,2-3-15,-1-4-30,6-2-30,-4-1-39,4-1-30,0-2-31,-3-5-27,-1 1-3,3-5 1,-1-3 16,-2-1 10,1-4 26,1-1 20,-1-7 23,0 0 17,1-2 21,-1-5 11,0 5 15,-4 1 16,2-3 16,-2 5 3,-3 4 6,2 2 10,0 3 20,-4 5 9,-3 1 4,3 5 8,-2 1 19,-1 4 5,0 1 11,-1 6 4,0 6 7,-1 1 10,1 4-6,0 1-2,-3 5-7,0 1 0,0 5 1,-3 2 2,0 0-1,-2 0-1,2 3-10,-1-4-7,0 4-10,-3-2-14,2 1-8,-2-2-10,3 0-4,-4-1-9,5-3-5,-1-3 1,-3-1-4,2 0 2,1-5-4,1-1 3,2-1 1,-2-3 2,1-4-4,-1 1 0,3-1-2,0-3-4,0-3-6,5-2-6,-1-1 0,2-5-5,0 1 1,5-5-3,2-3 1,1-2-12,1-4-8,7 0-13,-3-3-17,4-4-6,3 1-4,-2 2 3,3 2 10,-1-1 14,2-1 19,-2 8 15,0-1 4,0 1 11,-1 3-1,-2 0 3,-1 4-2,-2 2-3,2 3 2,-3 1 1,-3 3 2,0 4 5,-2 0 12,-2 4 13,-1 4 12,-3 3 14,-4 3 15,-1 3 10,-3 3 3,0 1-7,-3 2-5,-1 0-7,-4 2-11,1 2-13,1-3-9,-4 1-6,1 1-6,-1 0-6,3-7-8,-2 5-5,2-5 5,0 0-4,0-2 2,2-3-2,1-3 2,0 0-4,1-6-10,3 2-21,3-5-23,1-2-34,3-2-32,0-2-23,2-4-23,3-1 3,4-4 16,2-1 29,1-3 29,5-6 14,2 4 19,1-6 2,7-6 2,-4 1 3,8 2 1,-3-2 19,2-1 4,-2 4 7,0-1 12,0 6 0,-5 1 6,1-2 0,-2 7 18,-5 2 24,0 1 33,-3 4 49,-2 2 51,-4 1 37,-4 6 7,-2 6-6,-2 1-15,0 2-20,-5 4-23,-2 1-23,0 1-11,-4 3-12,2-1-11,-4 3-10,2-2-17,-3 0-11,-1-3-10,4 5-10,-3-6-6,1 3-11,0-3-6,-1-4-5,3 1-1,-1-2 3,2-3 8,-1-2 5,3 2 6,-2-2 2,3-4-1,0 0-2,0-3-8,3 0-7,-2-5-5,2 1-4,-2-4 0,5-2 0,-1 1 7,-1-5 4,0 0 11,2-1 14,-2-2 13,1 4 19,-2-4 13,-2 2 7,2-2 2,-3 6-6,-3-3-13,2 5-14,-5-1-12,1 2-14,-6 3-9,2 1-8,-2 3-3,-4 2-4,-1 2-3,-6 2-3,3 2 1,-4 6 1,0 0-2,0 5 2,-3-1 0,3 2 1,1 3 0,-3 3-1,3 1 1,-1 3-1,3 0 3,1 3 1,0-3 5,0 3-1,5 4 2,-1-4-1,4 2-3,2 1-5,2-2-3,-1-1-4,4 0-2,4-4-1,0 4-1,0-7-1,4 1 0,2-3 1,3-2 0,0-1 0,1-4 1,1-3 0,1-3-2,4-1 1,3-4-1,0-2 2,0-2-2,4-4 0,-1-1 1,-2-3 1,3-3-1,0-1 1,2-3 0,-5 0 0,3-5-2,1-3 1,-1 1-1,2-7 0,-1-2-3,-1-5 1,3-3-1,1 0-3,-1-3-2,-2-5-1,2-1-1,1-1 0,-4-2-2,-3 3 2,5 1 3,-8-3 2,2 6 1,-2 0 2,-4 3 1,-1 2 0,0 0-2,-5 4-2,3 3-3,-3 0-2,-1 1-3,-3 2-3,1 3-1,1 0 1,-2 3 3,0 4 1,-2 0 2,2 4 4,-3 2 2,3 4-1,-3-3 4,0 7-1,0 0 1,0 1 0,0 2 0,-3 1 3,3 3-2,-3 3 1,-1 1-1,1-1 1,-2 7 0,1-3-1,-3 7 0,2 0 1,-2 2 1,0 5-1,0 2 0,-2 4-1,0-1 0,-1 6-1,-1 3 1,-1 3-1,0 2 1,1 4 1,-1 0 1,1 1 1,-1-1 2,-3 2 1,4-1 1,1-1 1,1-1-1,2-2-1,2 0-1,-2-4-2,3-3 0,4-3-1,0 0-1,0-5 0,4-3 1,0-1 0,4-4-2,3-1 0,1-4 1,2-3 1,5-2-2,0-1-3,1-5-4,2 0-11,-3-4-26,-3 0-46,3-5-70,-3-1-92,0-1-127,3-1-186,-1-5-310,-3-2-331,1-1-301,-2-3-183</inkml:trace>
        </inkml:traceGroup>
        <inkml:traceGroup>
          <inkml:annotationXML>
            <emma:emma xmlns:emma="http://www.w3.org/2003/04/emma" version="1.0">
              <emma:interpretation id="{52026754-4A12-4244-A03F-8349F1CF9BF7}" emma:medium="tactile" emma:mode="ink">
                <msink:context xmlns:msink="http://schemas.microsoft.com/ink/2010/main" type="inkWord" rotatedBoundingBox="6435,9094 13344,8801 13401,10137 6491,10430"/>
              </emma:interpretation>
              <emma:one-of disjunction-type="recognition" id="oneOf11">
                <emma:interpretation id="interp52" emma:lang="en-US" emma:confidence="0.5">
                  <emma:literal>interactive</emma:literal>
                </emma:interpretation>
                <emma:interpretation id="interp53" emma:lang="en-US" emma:confidence="0.5">
                  <emma:literal>interactive e</emma:literal>
                </emma:interpretation>
                <emma:interpretation id="interp54" emma:lang="en-US" emma:confidence="0">
                  <emma:literal>interactive C</emma:literal>
                </emma:interpretation>
                <emma:interpretation id="interp55" emma:lang="en-US" emma:confidence="0">
                  <emma:literal>iterative</emma:literal>
                </emma:interpretation>
                <emma:interpretation id="interp56" emma:lang="en-US" emma:confidence="0">
                  <emma:literal>interacting e</emma:literal>
                </emma:interpretation>
              </emma:one-of>
            </emma:emma>
          </inkml:annotationXML>
          <inkml:trace contextRef="#ctx0" brushRef="#br1" timeOffset="64323.3474">6378 4773 459,'0'3'560,"0"-3"-192,0 0-135,0 3-76,0-2-65,3-1-22,-2 3-5,-1 0-8,3-3 3,-3 0 7,3 4 7,-1-4 6,2 0 0,-1 0 9,1 0 2,1 0-5,0 0-12,3-4-7,-2 4-12,1 0-18,3-3-13,-1 0-4,-2-1-13,4 1-1,-2-1-2,4 1-1,-4-1 4,3-3-1,-4 1 1,2-4-4,-1 3 1,-2-1-4,1-5 0,2 2-4,-4-4-2,-1 4 6,0-2-4,-1-4 4,-1 3 4,-2 0 16,2 2 19,-3-1 17,0 2 28,-3 0 23,2 5 0,-2-1 4,-1-1-3,-4 5-3,4-3-11,-3 5-5,-3-2 1,1 3-5,-3 3-7,2-2 3,-1 5-4,-1-3 8,0 7 8,-1 1 16,-1-1 15,2 0 3,-2 5 12,1-1-2,0 2-9,1 3-16,3 3-14,1-1-13,-2 3-13,2-5-13,1 8-8,3-3-8,2 0-6,2 1-9,-3 1-8,3 0-5,3-3-6,-1 2-1,2-1-2,2-1-1,0 1-1,1-4 1,3 1-1,-1-1 1,2-3 1,4 0 0,-1-5-2,5 1 1,-3-5 1,3 0 0,1-5 1,2 3-6,-2-6 1,4-2-4,-1-2-3,-1-1-2,1 1 1,-1-5 4,-2-1 0,2-1 0,-2 2 1,-1-7 0,0 2-6,1-6-1,-3 2-9,2-5-13,-3-1-18,3-3-15,0 0-10,-3-3-12,3 2-6,-3-3 4,1 4 5,-4 1 13,2-1 6,-1 3 6,-5 5 9,2-1 10,1 5 11,-5 1 5,2 0 5,-2 1 1,0 6 3,4-1-1,-6-1 1,3 3 1,-4 0 0,3 2 3,-1-1 3,-4 1 0,2 2 2,-1-2 0,1 4 0,-4-2 4,3-1-2,-2 3-2,-1-2 0,3 2 0,-3 0-2,0 0 0,0 0-2,0 2-12,0-2-39,0 3-54,0-1-61,0 2-83,0-2-102,0 0-154,0-2-227,0 0-231,0 0-165</inkml:trace>
          <inkml:trace contextRef="#ctx0" brushRef="#br1" timeOffset="67315.8566">6963 4633 362,'0'-3'523,"0"0"-75,0-1-71,0 3-50,0-3-41,0 2-14,0-2-18,0 0 4,0 0-8,0-1-19,0 1-25,0 0-22,-2 0-30,-1-1-28,3 3-20,-3 1-22,3-3-16,-1 2-17,-2-2-9,3 4-9,-4-6-7,1 5-7,-2-2-4,4 3-3,-5-1-3,-1-1-5,3 2-2,-4 0 0,4 0 0,-3 0-2,2 0 3,-2 2-3,3-1 0,-3 3 0,2-2-3,2 2-1,-3 2 4,4-2-2,-1-1 0,3-1 4,0 3-2,0-1 0,5 0 2,1 0 0,2-1 3,2 1-3,1-3 4,2 2-4,6-3-2,-1 0-4,-1 0-15,2-3-7,0 2-8,2 1-5,-2-3-4,2 2 7,-2-4 11,-1 5 5,1-2 6,-3 2 10,3-2 4,-3 0-5,3 2 3,-5-2-2,2 0 4,2 2-3,-5 0 1,1 0 2,-2 0-2,-1 2-5,-2 0 2,1 0 3,-5 2-3,-1 1 1,-1 3 1,-3 2 6,0 1 1,-3 3 1,-1 2-5,-4 1 0,1 1 0,-2 4 0,2-3 2,-1 4-2,-3 1 3,4-5-1,-2 5 5,1-3-3,-2 0-4,5 3 3,-2-6-1,4 1 2,-1-2-4,-1 0 3,5-4-1,0-2 0,0 0-4,0-2 4,5-1 0,-1-1-2,2-2 0,0 0-13,4-3-17,1 0-33,1-4-32,0 0-38,-1-4-33,5-1-31,2-1-13,-2-3-6,5-2 9,0-1 13,2-6 12,0 0 11,8-6 2,-2 0-9,2-4-15,4-2-19,-1 0-12,3-3-9,-5 1 29,4 2 22,-5 4 34,-2 0 55,-3 3 40,-3 4 33,0 3 35,-4 1 39,0 4 48,-1 3 55,-7 5 38,-2-1 35,1 6 10,-4 0-6,1 7-25,-4 2-14,-2 2-15,-1 2 1,-1 4 11,-2-1 15,-1 2 13,-3 3 1,2 0-20,-2-1-25,3 1-27,-4-2-32,4-2-31,0 4-24,-4-7-19,1 3-19,3-4-10,-2-1-7,4-1-5,0-2-2,-3-1 7,5-2 4,-3-5 3,3 3-2,0 0-1,0-4-2,0 0-2,3-4-5,2 0-2,-1-2 0,-1 1 0,4-6 12,0-2 6,1 1 27,-3-2 27,3-2 37,-1-2 26,3 1 29,-6-2 24,4 2 7,-4 0 0,0 0-4,1-1-13,-5 7-22,0-2-23,0 1-22,0 1-22,-5 0-23,-2 4-18,3 1-11,-5 2-6,-1 2-6,-2 2-2,-2 0 1,-2 6 0,1-2 1,-1 2-3,0 2-3,-2 2-2,-1 2-1,3 1-2,-3 2-1,3 5-4,-1-2-1,3 1-2,-3 2-2,4 2-1,1 1-1,-1 0-1,2-1 2,2 1-1,-1-2 0,4 2 0,0-3 1,2 0 0,4-3-2,0-2 2,0-1-2,4-1 0,2-2-3,0-5-1,4 0-6,2-3-9,-1-4-5,1 0-11,4-3-10,-2-1-5,2 0-2,2-3 0,1-5 0,-2 1 8,2-3 6,0 0 6,2-6 8,0 4 7,2-8 8,2 0 1,-5 0 4,3-4 2,0 5 0,-4-7-1,0 6 0,0 1 0,-5-1 1,-2 3 1,-3 4 2,1 3 5,-4 1 4,-1 2 1,-3 3 0,1 4 0,-3 0-1,-3 2-5,-1 4-2,-4 2-1,1 3-3,1 1 0,-4 3 1,3 6 4,-5 0 0,4 1 1,-4 1 2,2 2 0,-2-1 2,5 1-2,-2 2 0,2-3 0,0 1-3,2-1-2,2 1 2,2-3-2,1-1-1,1 0-1,2-3 3,2-2 0,-1-2-1,3 0-1,1-3 5,2-3-1,-2-1-1,4-3-5,4-1-5,-4-1-8,2-5-12,2-1-12,3-2-17,-2-1-28,2-2-30,1-3-26,4-4-39,-1 0-44,6-5-43,-2-1-41,7-2-35,-4-3-30,2 0-13,2-1 11,-3 1 35,0-1 66,-1 2 65,-1 0 60,0 6 54,-4 3 35,0 0 24,-3 3 12,-2 4 13,-1 1 8,-2 2 26,-4 4 32,-1 0 31,-2 4 33,-1 3 24,-2 3 15,0 4 3,-5 0 0,0 3-8,-2 1-12,-2 0-14,0 2-16,-2-1-12,-2 2-24,2 2-12,-1-4-21,1 1-11,0 1-11,-2-5-9,1 2-4,2 0-8,-1-3 3,3-2-5,-2-2 2,3 1 7,0-2-4,0-3 6,0 0-4,3 0-2,-2-3 0,3-4-3,-1 1-2,2-3 0,2 1 0,-3-5 2,4 4-2,-1-7 7,-3 2 9,1-2 18,0 2 22,-3 2 21,1-1 19,0 2 5,-3 2-7,-6-1-11,1 4-19,1-1-16,-3 6-9,-5-2-7,1 6 9,-4 1 10,2 0 15,-1 5 19,-5 2 18,3 3 15,-2 2 5,1 4 9,-2 1 2,2 3-12,-2 0-13,1 3-12,1 0-11,4 1-16,0 1-13,0-1-9,3-1-7,1 0-8,2 1-9,4-3-7,3-3-5,0 2 0,6-3-4,1-2 0,4-5-2,3 2-1,4-5 1,1-1-4,7-6 2,0 0-4,5-2 1,1-2 0,3-2-1,2-3 2,1-2 0,0-5 0,1 1-1,-1 0 0,-3-6 0,4 1-2,-6-8-1,5 0 1,-3-3-1,-1-2 1,4-4-6,0-7-6,0 1-15,-2-6-19,6-4-17,-2-4-20,0-1-12,-3-1-11,4-4-1,-5 2 5,0 0 5,-4-1 11,2 1 9,-7 4 15,4 0 15,-5 3 15,-1 6 14,-7 2 8,1 1 4,0 8-1,-7 2 6,-1 6-3,-1 1 2,-2 5 2,-7 3-2,4 5 1,-5 1 2,-2 3 2,-2 4 1,-2 3 1,-3 4 3,-1 6 2,-2 4 3,-4 3 6,-2 4 17,-1 7 13,-2 0 19,-2 10 21,-3-1 13,-1 7 7,-4 0-1,-2 4-5,2 3-8,-2 2-12,1-1-15,-1 2-11,2-1-14,1-1-12,-1 0-9,4-2-9,6-4-4,-3-1-2,6-4-1,1-2-2,4-3-1,3-1-1,1-6 1,3-1 0,6-5-1,0-2 2,7-4-1,4-5 2,0-1-3,2-2-1,6-4-11,3-2-10,1-3-16,3-3-14,2-2-11,2-4-15,5-2-15,-2-1-10,2-5 4,4-3-1,-1-2-8,4-3 4,0-4 10,-1-7 9,1 1 8,0 1 8,-4-6 15,-2 5 12,-3-1 16,-2 5 10,-8-1 5,0 5 4,-4 1 4,-3 3 1,-1 2 1,-4 5 3,-1 1-2,-4 2 1,1 3 3,-4 0-1,-1 0 3,-2 6 2,-2 1 7,-1 0 8,2 2 7,-5 1 9,0 1 5,0 2 2,-1 0-1,-1 7-5,-1-3-2,-1 4-6,1 2 2,-3 2 0,1 2-1,-4-2 2,1 6-2,-2-1-2,0 4-5,-2 1-5,2 0-3,2 3-5,-2-1-4,2 2-2,0-3-1,0 4-3,2 0-2,4 0 1,-3-2-2,4-1 0,3-2 0,1 0 3,3-4-1,0 0-2,6-2 5,0 0-4,7-4-2,0-4-3,3 3-30,1-3-54,3-2-60,4-4-63,0 0-87,-1-4-125,-2-1-123,1-1-131,-2-4-195,-3-3-238,-5-2-163</inkml:trace>
          <inkml:trace contextRef="#ctx0" brushRef="#br1" timeOffset="67753.6083">9143 4250 424,'-12'4'471,"5"-1"-74,0 0-65,1-3-54,0 4-20,6-1-4,0-1 2,0 0-5,6 2-7,-2-2-12,5 0-15,3-2-31,2 3-32,5-2-27,1-1-26,6 0-27,2-1-21,2-2-17,7 1-12,-3-2-8,4 0-11,1-1-1,-1 1-1,1-2-1,-1-2 0,0 2-2,-4-1 0,1 0-9,-1 4-24,-7-4-60,4 3-94,-8-2-142,3 2-268,-4-3-291,-6 1-255</inkml:trace>
          <inkml:trace contextRef="#ctx0" brushRef="#br1" timeOffset="68553.1388">10196 4353 685,'-3'5'502,"3"2"-117,-1-2-59,-2 4-40,0-1-15,-2 4-2,4 1-1,-6 4 4,1 0 14,0 1 0,0 2-20,-2 0-30,0 4-36,0 0-30,-3 0-33,4-1-34,1 5-24,-4-4-16,3 0-12,0 1-11,2-1-8,1 1-5,0-5-6,1 4-7,3-3-4,0-2 1,0-2-4,3 0 3,-2-5 0,5 0 2,-5-3-3,7-3-1,0-2 2,0 0-3,-1 1-2,4-5-5,1-2 5,0-1-5,2-1-2,1-1 1,-2-4 1,4-2 0,2 0-2,-3 2 2,0-6 2,3-5-1,4 2-1,-1-4 2,2-5-5,3-2 1,3-5-1,0-3-4,5-3-17,0-1-27,3-3-37,-1 0-44,1 4-48,-3-1-39,0 7-45,0 3-63,-2 1-98,0 6-148,-5 1-246,-1 2-229</inkml:trace>
          <inkml:trace contextRef="#ctx0" brushRef="#br1" timeOffset="68088.1812">10132 3995 665,'-1'3'771,"-2"-2"-194,3 2-135,-3 1-96,3-1-86,0 3-54,0-2-21,0-1-6,0 0 17,3-2 33,0 3 31,-2-1 33,3-3 19,-1 3 2,0-2-18,-1-1-25,1 2-35,-1-2-33,-2 0-39,0 0-39,0 0-31,0 0-26,0 0-24,0 0-30,0 0-48,0 4-75,-2-4-104,-1 0-129,1 6-199,-1-5-339,0 3-357,-1 0-317,0 1-153</inkml:trace>
          <inkml:trace contextRef="#ctx0" brushRef="#br1" timeOffset="69161.6335">11059 4335 154,'-4'13'406,"1"-2"-76,0 2-80,1-2-66,-1-1-68,3 1-32,0-5-14,0 3 3,5-5-1,1 2 0,-2-2-14,0-3 0,6 2-13,-4-3-21,6-3-7,-1 2 3,3-3-12,-3-2 0,-2 2 0,7-3 20,-5-1 27,4-3 16,1-2 33,-2 2 21,2-5 30,-1-2 5,-4 1-1,4-1-5,-2 1-2,-1 1 16,-2-1 17,-2 0 14,0 3 9,-4 1-3,-1 0-7,-3 3-29,0 1-30,-3 3-26,-3 0-16,-1 2-15,-3 4 2,-2 0 3,1 0 8,-8 1 5,3 6 2,-3 1 6,-1 1 3,-5 3-6,2 2-7,0 3-3,-4 3-6,3 3-5,1-2-1,-4 3-5,1 3 1,3 1-2,0-4 0,1 2-5,2 5-7,-2-6-6,6 3-10,2-2-8,2 1-9,0-1-11,4-3-6,3 1-4,0-3-3,5 0-3,3-3-1,1-3 0,3 1-1,5-2 0,-1-3-1,8-4 0,0 0 0,4 0-2,0-5 0,4-1 0,-1-2 0,-2-1 0,7-2-6,-5-3-7,1 1-12,0-5-21,-1 1-31,-3-3-47,3 0-67,0-1-93,-6-3-117,7 3-153,-4-6-227,-3 3-299,-1-2-263,-2 2-155</inkml:trace>
          <inkml:trace contextRef="#ctx0" brushRef="#br1" timeOffset="59493.1281">4453 5022 10,'0'11'520,"3"-3"-151,-1 2-104,1-1-65,-2 2-23,5-4-30,-2 0-11,0-1 8,1 4 13,2-6 10,0 0 0,2-3-2,1 2-2,2-3-12,-1-3-18,4 2-13,-2-3-22,1 0-14,2-2-24,2-1-15,-2-3-9,4 0-9,-1-3-10,0 1-8,0-2 6,0-5-12,-1-1-3,3 0-3,-4-5 3,-1-1-3,0-2 0,1-6 3,-4 3 0,2-2 0,-3-1-6,-4 3 6,2-1 0,-5 4 3,-1 4 6,-1 0 8,0 3 6,-2 4-3,-1 4 3,-1 0 0,-2 3-3,-4 3 0,2 6-6,-5 1-9,2 4 1,-4 2 2,3 5-2,-4 5-1,-3 2 6,5 3 12,-4 5 7,4 1 5,-3 4 8,0 3 13,-1 0 7,4 1 3,2 1-3,-1 1-8,4-2-11,-1-2-8,1 1-12,6-3-7,0-1-1,0-3 1,6-2-1,1-1-9,-1-6 3,4 0-1,2-1-4,-1-7-5,5-2 0,3-3-3,0-4-1,0-1-10,1-1-10,2-4-9,-2-3-17,5-2-13,-2-3-19,2-2-7,-3-2-5,1-3-5,3-3-3,-3-5-11,0-2 0,1-4-7,-1-3-9,3 1 12,-3-3 16,0-1 25,-1 5 19,-6-1 19,0 5 21,-2 1 7,-2 6 10,0-1 10,-5 6 24,-3 3 10,2 3 13,-2 3 6,-2 2 2,1 1-1,-3 3-7,0 3-1,0 1 6,-3 4 14,3-1 7,-2 6 13,-1 1 3,2 5 9,-2-1-1,0 3-5,-1 3-5,0 2-6,-1 0-11,-1 2-9,1 0-11,-1 3-12,-1-4-7,1 2-8,0 2-9,-3-3-2,5 0-5,-3 1 1,-1-4-3,1 3-5,0-3 1,-2-1-2,2 1-5,3-4 0,-4 0 0,4-1-2,0-2 5,-2-2-1,4-2 0,-1-2 1,-1 1-1,4-4 7,-3 2-7,3-3 4,-1-1 1,-2 0-3,3-3-2,0 0-6,0-3 0,0 0-2,0-1 0,3 3 4,-2-5-2,-1 3 0,3 1-2,0-4 2,-2-1 0,4 3-4,-2-2 2,0 2 2,-2-3-2,3 3 0,-1-1-1,0-1 3,-1 0 0,3 2 0,-5 1 0,2-1-2,-2 4 2,3-6-4,-2 6 2,-1-1 0,3 1 2,-3-3 0,0 0-4,0 3 0,0 0 0,0 0 2,0 0-1,0 0 3,0 0 0,0 0 3,0 0-6,0 0 1,0 0 2,0 0-4,0 0 0,0 0 2,0 0 0,0 0 0,0 0 0,0 3 2,0 0 0,0-3 0,0 1-9,0-1-6,0 3-12,0 0-25,-3-3-38,3 0-47,-1 4-52,-2-4-60,3 2-64,-2-1-83,2-1-120,0 0-192,0 0-203,0 0-146</inkml:trace>
          <inkml:trace contextRef="#ctx0" brushRef="#br1" timeOffset="61763.4008">5308 4735 357,'0'0'397,"1"0"-53,-1 0-33,3 0-32,-2 0-32,-1 0-18,3 0-20,-3-1-27,5 1-13,-5-2-23,4-2-24,-4 4-20,3 0-18,1-3-11,-1 3-16,0-1-17,-1-3-12,2 1-7,-1 1-3,1-2-12,3-1-3,-2 1 0,2-2-3,0 2 0,5-3 0,-3 3 3,-2-2-3,4 2-3,0-3 0,-3 4 0,4-5-3,-1 2 6,0 3-3,-3-1 3,4 1 0,-2-1 0,-1 1 0,1 2 3,-1-1-3,-2 2 0,2-4-6,-2 3 3,0 1 0,0 0-6,1 0 3,-4 0 0,0 1 0,1 3 3,-2-2 0,1-1-1,-4 3 8,0 2-4,0-2 0,0 3 3,0 3-3,-4 0 6,1-1 0,-2 0 6,1 4 3,1 0-3,-6 0 3,5 4 1,-3-3 2,0 3-1,-1 0 1,0-1 9,0 4-7,1-1 4,0 0-4,-2-1-2,2 3-4,0-2-5,-1 1-4,1 1 4,1-1 0,0-1-4,2 1 1,0-4-6,1 1 0,-1 0 3,1-3-3,3 2 3,0-5-1,3 0 7,1 0-3,-1-3-1,1 1 4,0-5-4,4 0 1,-1-1-6,0 1 3,2-4-3,-2 0 0,5-4 0,-1-2 0,1 2 3,0-3-1,1 2-2,0-5 0,3-1 0,-2-2 0,2-2 3,2-2 0,-2-3 0,-1-3 0,4-2-3,3-5 0,-2-1 0,2-5-3,3-3-3,-3-5 1,5 0 2,-4-7 0,3 1 3,-2-5 0,-1 0 0,2-5 0,-5 3 11,-1 3 37,-3-2 28,2 4 32,-3 2 24,-1 3 12,-5 6 0,0 1-20,-2 5-15,0 5-13,1 3-8,-4 4-7,-1 5-12,-2 3-11,-1 4-6,-1 3-15,-2 6-13,-1 2-4,-4 9 4,1 1 4,-2 9 6,-1 3 14,-1 8 13,-2 4 20,-2 7 17,1 3 31,-2 0 25,0 8 8,-2-2-2,1 1-11,-2 2-9,2-1-22,1 1-24,0-3-19,-2-1-13,5 0-15,-1-6-16,-1-1-12,4-2-9,-1-1-5,5-7-5,-2 2-1,2-6-2,0-2-12,2-5-34,-2-3-51,3-1-67,1-2-94,-2-2-135,1-5-169,1-2-241,-1-2-297,-1-4-278,1-3-159</inkml:trace>
          <inkml:trace contextRef="#ctx0" brushRef="#br1" timeOffset="62000.6466">5695 4674 923,'0'-7'829,"0"3"-212,4 2-116,4-2-85,-1 0-60,4 2-65,4 1-72,1-2-52,0 3-59,3-3-37,0 3-33,4-4-11,-4 1-12,2 0-8,0 2-7,0-2-11,0 0-38,-2-1-56,-1 3-74,1-3-100,0 0-145,-3-1-220,-1 1-266,-4-2-208</inkml:trace>
          <inkml:trace contextRef="#ctx0" brushRef="#br1" timeOffset="62655.099">4909 4362 372,'6'-3'474,"1"3"8,-3-1 14,0-2 11,-1 3 11,-1 0 6,-2 0-40,0 0-53,0 0-71,-5-2-79,3 2-78,-4 0-67,0 0-50,-1 0-35,2 0-23,-2 2-18,3 1-59,-1 1-95,3 0-119,2 0-186,2 2-311,1-2-340,2 3-295</inkml:trace>
        </inkml:traceGroup>
        <inkml:traceGroup>
          <inkml:annotationXML>
            <emma:emma xmlns:emma="http://www.w3.org/2003/04/emma" version="1.0">
              <emma:interpretation id="{4EDCFA90-C404-475A-B341-ECADB47250A8}" emma:medium="tactile" emma:mode="ink">
                <msink:context xmlns:msink="http://schemas.microsoft.com/ink/2010/main" type="inkWord" rotatedBoundingBox="14248,9336 16384,9245 16415,9972 14279,10063"/>
              </emma:interpretation>
              <emma:one-of disjunction-type="recognition" id="oneOf12">
                <emma:interpretation id="interp57" emma:lang="en-US" emma:confidence="0.5">
                  <emma:literal>user</emma:literal>
                </emma:interpretation>
                <emma:interpretation id="interp58" emma:lang="en-US" emma:confidence="0">
                  <emma:literal>users</emma:literal>
                </emma:interpretation>
                <emma:interpretation id="interp59" emma:lang="en-US" emma:confidence="0">
                  <emma:literal>usher</emma:literal>
                </emma:interpretation>
                <emma:interpretation id="interp60" emma:lang="en-US" emma:confidence="0">
                  <emma:literal>User</emma:literal>
                </emma:interpretation>
                <emma:interpretation id="interp61" emma:lang="en-US" emma:confidence="0">
                  <emma:literal>wiser</emma:literal>
                </emma:interpretation>
              </emma:one-of>
            </emma:emma>
          </inkml:annotationXML>
          <inkml:trace contextRef="#ctx0" brushRef="#br1" timeOffset="71837.9721">12370 4187 80,'-4'-4'910,"0"-1"-298,1 5-201,-3 5-124,0 3-84,0 3-57,-4 3-43,3 3-19,-2 4-23,-1 4-13,3 4-8,-2 1-10,0 2-10,-1 2-3,3-1-8,-2 1 11,5-1-10,-2-2 6,2 3-3,4-6 0,0-3 7,0 0-11,4-1 7,3-6-3,3 2-3,2-5 6,1-4-13,2 3 6,3-8-2,4 1-1,-1-3 0,2-4-3,0 0 4,3-3-1,0-4-6,-1 0 6,1-4 1,-3-2-4,3-3-3,0-4 0,0-1-3,-1-3-1,-2-6 1,2-4 0,0-1 0,-2-6 3,-1 5 0,-2-3 13,-3 3 27,-4 2 37,2 6 28,-5 5 27,-6 1 15,1 5-3,-2 2-15,-6 4-13,0 4-3,-3 1 4,-1 6 11,-3 6 6,-2 1 3,0 7-6,1 0-15,-1 7-20,-2 1-20,1 5-16,1 1-15,-2-2-11,-1 2-7,3 6-6,1-6-6,2 2-8,2-3-2,3 0-2,-2-1-3,1-3 1,5-1-1,0-4 2,3-1 6,5-4-1,-3-3-1,7 1 2,1-5-3,4-1 3,1-4-8,1-1 3,1-1 2,-1-6-2,4 0 1,0-3 0,0-1 4,-1-3-3,1-6-3,1 2-2,-1-6 0,3-3-2,-3-3-4,0-4 3,1 0 3,-3-4-2,0 0 0,-3 0 2,-3 3-1,0 3-1,-2 4-3,-6 3 5,0 4-4,-3 4 0,-1 3 1,-3 3 0,-3 2-3,2 5 1,-2 2 0,0 2 2,-1 2-1,4 2 1,-2 5 0,2 2 1,0-1 2,0 5 0,2 2 0,1 0 0,-2 1 0,5 1 2,-2 1 1,1 1-1,2-1-1,-3-1 3,4 2-3,0-3 2,-1 3-3,1 2 0,2-5 0,-4 5 0,-1-4 0,3 2 2,-4-1 8,0 1 22,-1-3 40,-1 3 43,-2-2 44,-2 1 30,-3-3 18,-1-2-3,-7 5-19,1-5-28,0 0-27,-6 1-24,2-3-25,-3-1-15,-4 1-17,2-2-11,-3-1-9,0-4-8,1 3-6,0-4-3,-3 0-5,6-1-3,-2-3-2,6 3-1,1-4-5,4-4-7,-1 0-15,5-2-33,1-3-63,6-2-101,2-4-131,8-4-203,1-2-338,8-3-406,-1-2-378,8-3-157</inkml:trace>
          <inkml:trace contextRef="#ctx0" brushRef="#br1" timeOffset="72896.2742">13407 4260 938,'5'-3'720,"2"0"-198,-3 6-136,4 0-99,-4 1-62,3 3-58,-2 1-39,-1 3-34,-1-2-23,1 0-13,2 0 6,-2-1 9,1 2 16,-1-4 22,3-2 14,0-1 2,2 2-8,1-5-12,-1 0-22,3 0-27,-1-1-18,1-3-16,2-2-9,1-1-8,-2 0-1,1-4-2,2-2 1,-1 1-1,-1-3-4,-1-2 2,1 0-4,-3-1 2,-5-1 0,1 0 2,0 2 7,-2 1 10,-5 0 15,0 2 8,0 4 9,-5 0 8,-2 2 12,-2 4 7,-1 0 12,-3 4 9,-1 0 9,-1 4 4,-1 1 0,-3 6 0,1 2-7,2 4-7,-6 3-3,6 2-6,-3 4-2,3 4-2,-3-2-2,3 2-2,-1 4-6,1-3-6,4 3-9,1-4-11,-1 5-11,3-3-12,-1-4-7,2 6-6,2-6-3,1 0-4,5-3-3,0 0 0,3-2 0,2-4-1,2 1-2,2-6 2,1 1 0,1-5-1,1-3 0,2 0-1,4-4 0,1-3 2,2 0-2,6 0 0,-3-3 0,5-2 1,2-1-1,1-4 1,2 0 1,3-4-2,-5 1 2,2-4 0,0-3-1,1-7-1,-2-1 0,-1-2-1,-2-4-1,1-1 1,-1-4 0,-1 1 1,-8 1 0,2 1 0,-7 0 0,-2 2-2,-2 5 1,-1 0 0,-5 3 2,-4 1-1,-2 4 0,-2 1 0,-4 3 0,-2 1-2,-2 3 1,-2 2-1,0 6 0,1-1 0,-2 2 2,0 1-1,1 3 0,0 4 0,1 1-1,2-1 1,-1 1-1,4 5-6,-1-3-10,1 3-14,5-2-16,1 1-21,1-1-28,2 1-30,1-4-27,2 0-26,3 1-24,3-2-20,-1-2-3,1 1 8,-1-3 21,7-3 26,-5 1 36,3-2 33,1 0 30,-1-3 27,0 2 20,1-1 12,-3-1 12,0 0-3,1 1 5,-4 1 0,1-1 5,-4 3 9,3-1 7,-3-2 18,2 5 23,-4 1 27,0 1 21,-2 2 17,-2 4 12,-2-1 5,0 5-1,-4 3-8,2 0-2,-4 6-3,0-1 1,1 5-1,-4 0-3,2 1-10,-1 3-11,1-2-11,1 0-15,-4 2-16,3-1-15,0-3-12,2 2-10,-2-2-9,3-4-7,2 1-5,-1-1-2,3-3-3,0 0 3,3-5-2,-1 1 1,2-5 1,2 0 1,0-1 2,0-4 2,-1 0 3,3-2 6,-1-1 7,0-1 6,0-2 3,1 0 1,0-2-4,0-1-5,-1-2-5,2-3-7,-2 1-7,4-2-14,0-1-30,0-1-52,-2 0-76,2-2-106,0 2-152,-3 2-230,2-1-334,-4 2-337,2-3-277</inkml:trace>
        </inkml:traceGroup>
        <inkml:traceGroup>
          <inkml:annotationXML>
            <emma:emma xmlns:emma="http://www.w3.org/2003/04/emma" version="1.0">
              <emma:interpretation id="{57E4BF90-C230-4339-A320-63B7955330D2}" emma:medium="tactile" emma:mode="ink">
                <msink:context xmlns:msink="http://schemas.microsoft.com/ink/2010/main" type="inkWord" rotatedBoundingBox="16888,8631 23542,8349 23614,10032 16959,10314"/>
              </emma:interpretation>
              <emma:one-of disjunction-type="recognition" id="oneOf13">
                <emma:interpretation id="interp62" emma:lang="en-US" emma:confidence="0.5">
                  <emma:literal>interface.</emma:literal>
                </emma:interpretation>
                <emma:interpretation id="interp63" emma:lang="en-US" emma:confidence="0.5">
                  <emma:literal>interface .</emma:literal>
                </emma:interpretation>
                <emma:interpretation id="interp64" emma:lang="en-US" emma:confidence="0">
                  <emma:literal>interface</emma:literal>
                </emma:interpretation>
                <emma:interpretation id="interp65" emma:lang="en-US" emma:confidence="0">
                  <emma:literal>interface ?</emma:literal>
                </emma:interpretation>
                <emma:interpretation id="interp66" emma:lang="en-US" emma:confidence="0">
                  <emma:literal>interfaces .</emma:literal>
                </emma:interpretation>
              </emma:one-of>
            </emma:emma>
          </inkml:annotationXML>
          <inkml:trace contextRef="#ctx0" brushRef="#br1" timeOffset="75771.303">14909 4618 69,'0'9'466,"0"-3"-174,0 1-96,4-3-55,2 3-45,-5-1-37,9-2-5,-4-2 9,1 2 25,1-4 16,2 0 24,1 0 22,-2-4 13,7-1-5,-1-2-5,1 0 4,1-4-9,3-4 6,4 1-11,-1-6-15,1-1-18,0-4-22,0-2-23,2-5-23,0-4-24,1-1-9,-7-3-3,3-1-6,-1 2 7,-3 3 5,-6 2 26,1 3 27,-5 4 13,-2 4 10,0 2-2,-4 4-2,-3 3-25,-3 4-25,2 2-13,-5 4-6,-1 1 8,1 3 6,-5 5 19,-2 3 22,-1 3 20,0 3 14,-1 4 2,-2 6-2,0 1-13,4 5-14,-5 3-19,5 1-10,-1 2-14,2-1-8,2 3-11,4-3-1,0-2-6,2 1-7,2-5-1,0 0 0,2 0 2,2-5-2,3-1 4,2-1 2,-1-5-2,5-3 5,3-1-5,-1-4 4,4-4-4,0 2-2,2-5 0,4-2 3,-1 0 1,1-5-6,1-3 2,2 1-2,0-6-4,-2-4-4,1 0 5,0-5-1,1-3-4,0-7 6,-3-1-2,0-5 1,1-2-1,-1-2 2,0 2 0,-4-1 0,-2 4 2,-1 2-4,0 2-2,-4 7 1,-1 1-1,-3 2 2,2 2 0,-4 3 6,1 4 4,-3 1 0,-1 5-4,0 1 1,-1 2 5,-2 2 6,0 3 8,-2 4 18,-1 2 21,0 5 14,-1 4 9,-3 0 5,2 8 1,-2 2-11,1 2-8,-1 0-15,0 3-11,-3 1-7,4-1-13,-7 2-9,7-1-6,-4-4 0,1 3-3,2-6-6,0 2 0,-1-1 3,1-1-4,1-5 0,-1-1 0,1-1 0,2-1 0,0-6 2,1 0 3,-2-1-2,5-1 1,-1-6 3,1 2-1,1-4-2,2-2-6,-1-2 1,3-3-5,1-3-3,1 0-5,5-4-7,0-3-7,2-3-15,2-3-18,3-4-18,0-3-16,4-1-9,0-3-6,3 0 4,-2 3 13,2 2 8,1-1 15,-1 1 8,-2 2 7,5 5 10,-9 1 7,3 3 11,-1 1 8,-3 3 6,0 4 7,-3 2-1,-1-1 3,0 5 0,-1 2-1,-2 2 3,0 2 0,-6 2 2,1 5 0,-1 2 0,-5 0 0,-1 6 0,0 0 4,-1 2-2,-5 5 1,-1-3-1,1 3 0,-4 2 4,1 0-4,-1-1 1,1-1-1,-1 2 2,-2-1-2,1-1-2,2 3 2,-1-2-2,4-2 2,-4 0-2,3-2 0,2 0 0,-2 0 0,3-4 0,1 0 0,1-2 3,2-4-1,2 2-2,5-3 4,0-2 0,2-2 0,4 1-4,-1-3 0,-1-2 3,5 0-3,0-4 0,1 0 2,-1-5 2,3 2 2,0-4-6,-3-1 0,4-7 0,-1 0 0,0-2 2,4-5-4,1-2 2,2-7 0,4-2 0,1-5-2,2-2-2,5-7 4,-4-2-2,6-3-2,-3-2 1,3-4-1,2 0 0,-5 1 0,1-2-1,-5 0 1,-1 7 2,-4-4 2,-2 5 6,-3 1 5,0 4 8,-5 0 7,-2 7 7,-2 5 4,-5 2 6,3 5 7,-2 4-3,-6 7-2,0-2-5,-1 6-2,-3 5-4,-3 5-10,0 4 1,-2 4 6,-5 5 6,-2 8 9,3 4 8,-8 6 8,1 4 11,-3 6 11,-1 6 17,-2 2 11,-4 0 11,3 4 15,-2 3 8,-4 2-4,1 4-3,1-1-10,-2 2-15,3-1-22,1 1-21,2-1-17,-2-2-16,5-3-14,1 0-9,0-7-7,5 0-3,1-4-3,1-4-2,2-5-2,3-2 0,1-3-2,0-4-5,5-3-14,-2-7-23,3 1-35,0-5-53,3 0-68,-2-4-87,5-2-104,0-4-122,-1-3-146,4 0-212,-2-8-250,1-2-184</inkml:trace>
          <inkml:trace contextRef="#ctx0" brushRef="#br1" timeOffset="75998.1312">16494 4135 336,'-9'-3'906,"2"3"-209,0 0-144,7 0-100,6 0-72,-2 3-67,5-1-78,5-1-67,2 3-54,7-1-48,1 0-31,2-2-28,1-1-25,4 0-57,-1 0-73,-1 0-92,3-4-100,-1 1-158,-1-1-215,0 1-233,4 0-144</inkml:trace>
          <inkml:trace contextRef="#ctx0" brushRef="#br1" timeOffset="77662.0411">17116 4114 705,'-4'6'677,"3"1"-198,-2 1-113,0 2-75,3-1-57,-2 0-51,2 0-34,0 2-29,0-3-22,2-1-15,1 1-20,1-5-12,0 4-12,4-3-16,2-4-2,-2 0-10,3 0-2,2-1-6,-2-5 3,1 1-6,-1-1-3,1-1-3,1-1 3,-1-1-3,-1-1 1,-2 0 2,1-3 3,-5 0 3,-1 2-3,0 1 0,-4 2-3,0-3 0,-1 2 3,-5 5 6,0 0 25,-4 2 30,1 0 29,-5 2 27,-1 2 18,-1 4 15,0 3-1,-1-1-4,0 4-13,-2 4-1,1 1-3,-1 1-2,2 3-5,0 1 1,-2 5-1,0 1-5,3-2-6,1 4-11,0-1-10,1 1-14,1-1-13,5 0-17,-1-1-15,3-1-10,2-1-6,1-3-7,6 1-2,0-3-1,4-3 0,-1-3 1,5 0-2,4-2 1,7-6 0,-3 3-2,4-4 1,1-2-1,3-4 1,3 0-3,0-3 0,4 0 0,-4-7 1,1 3-1,-1-4 0,2-4 0,-1 1-1,-1-6 1,-2-1 0,2-4 0,1-4 0,-1-3 0,-1-2 0,-4-3 0,1 0-3,-3-3 0,-4 5 1,0 1 2,-5 3 2,-5 1-2,1 3 0,-6 4 0,-2 1-3,-4 3 1,-1 3-1,-4 3 2,1 3 0,-4-1 2,2 6-1,-4 1 0,0-2 0,-1 6 0,2 0 1,-1 6-1,3-2 0,-1-1 0,4 4-1,-1 1-2,0 0 3,3 3 0,1-4-2,3 4-6,3-1-12,-2-4-19,6 2-21,1-2-23,0-2-27,2 2-17,2-5-14,0 2 2,2-3 9,-1 0 10,2-3 22,-1 2 25,-1-5 19,5 2 19,-2-2 14,0-1 9,1 2 8,-1-1-1,-2-4 3,-1 3 0,-1 2 0,3 1 2,-7-2 0,4 2 6,-5 1 7,3 1 3,-2 2 3,-3 2 10,1 2 1,-4 0 2,1 5-2,-3 2-3,-3 0 6,1 6 0,-4 0 1,1 1 2,-3 3-1,1 1 3,3 5 0,-4-3-2,4 2-1,-2-1-4,2-1-3,2 3-5,2-5-9,0 2-2,0-3-4,2 0-5,1 0 1,1-4-3,1-1 4,5-2-3,-5 0 3,9-4 0,-3 0-2,1-3 4,1-1-6,4-2 1,-4 0 1,6-2-3,0-4 0,0-2-1,3 0-1,-5-2 4,5-1-2,-2-3 1,2-3 4,-2-1-2,5-3 4,-5-4-5,3-2 1,3-8-3,1 1 0,3-8-2,-2-4 2,5-2 0,-1-6-3,6-3 1,-4-2-3,7-2 1,-2-2-3,-1-2-1,0 2 3,-2-1 1,-6 2 4,1 4 0,-5 1 0,-4 4 4,-2 5-1,-4 4-1,1 5-1,-8 4 1,3 2 0,-2 2 1,-4 6-3,1 3-2,-1 3 1,-5 2-3,-1 3 3,0 3 1,-1 3 11,-5 4 15,1 4 13,-3 7 16,-4 3 21,1 6 9,-7 5 8,5 6 7,-6 5 10,-3 5 7,2 2 2,-5 2 4,2 3-2,-1 0-6,-2 6-9,-1 0-12,1 0-14,3 4-14,-2 0-12,-1 3-11,3-2-11,-3 2-9,3-2-4,0 0-5,-1-1-4,6-1-3,-4-3-1,1-3-2,4-3-2,1 3-2,0-4 0,2-2 1,5-2 0,-3-1-1,2-2 1,3-6-1,3-3 0,-4-3 1,7-2 0,-5-6-1,6-3 2,3-3-1,0 0-1,3-5 1,1-4-1,3 0-1,-1-4-1,2-2 0,4-5 0,1-4-2,3-3-1,0-2 2,2-5-3,3-3-2,0-5-3,7-6-3,-2-1-4,3-2-1,-2-6 2,5 2 0,-5-3 5,-1-1 2,-3 2 6,-1 0 1,-6 2 1,0 2 2,-3 1-2,-5 2 2,-3 5 0,-1 1 0,-3 0 0,-4 6 2,0 0-2,-4 6 1,-3-2 1,-1 5-1,0 6-1,-7-3-1,4 5 1,-1 3 0,-3 0-2,4 2 2,-5 4 1,4 2-2,1 0 0,-1 3 1,2 0 0,-2 3 0,6-1 1,-1 1 1,3 3 0,1-2-2,3-1 0,3-2 0,-2 1 0,4-1 2,2-2-2,3 1 2,2-3-2,1-1 0,1-3 0,2-3 0,3 2 0,0-5-2,3 1 2,-2-1-7,3-4-14,-1 3-33,4-4-38,-1-2-58,5 1-92,1-1-125,6-2-165,-2-2-231,6 0-321,-5 0-316,0-1-208</inkml:trace>
          <inkml:trace contextRef="#ctx0" brushRef="#br1" timeOffset="80266.3027">15503 3741 180,'2'2'249,"4"2"27,-2-4 9,3 0-20,-2 0-27,2 0-21,-1-2-16,4 0-3,-3-3 12,0 5 26,-1-6 13,0 1-1,-2-1-20,-1 1-30,-1 0-42,-2 1-48,0 0-34,0 1-35,-2 2-58,-4-1-92,5 2-136,1 0-236,-6 2-285,2-2-272</inkml:trace>
          <inkml:trace contextRef="#ctx0" brushRef="#br1" timeOffset="79359.0861">19330 3903 620,'1'-6'833,"5"2"-134,-6 4-103,0 0-67,0 0-53,-3 0-44,-1 0-43,-3 4-40,-2 2-34,-1 5-30,-5-1-35,-1 4-42,-3 6-36,1 0-32,-3 4-26,-2 4-28,0 0-19,-2 2-13,1 2-12,-3 2-9,1 1-6,6-1-7,-3 0-6,1-1-4,3 1-2,3-5-1,0-2-2,5 1-3,0-6 1,3 1 1,2-5-4,2-4-1,2 1-3,2-2-4,2-2-11,2-6-13,2 0-17,0-1-19,4-4-19,-2 0-20,4-4-15,0-2-6,2-1 1,1-1 4,-1-5 11,4-2 17,-1 0 18,2-8 14,1-1 10,3-4 7,1-2 0,-1-6 5,3 3 2,0-3 5,0-1 4,-6 1 8,4 3 8,-6 3 1,0 0 10,-5 5 6,-1 5 8,-2-3 8,-3 6 16,-3 0 13,1 6 7,-2 0 6,-2 0 1,-1 5-6,-1 1-5,1-1-11,-6 6-4,1 0-1,1 0-4,-3 6 3,0-1 2,-2 6 0,-3-1 1,1 5 4,-1 4 5,0 3 0,-2 1 4,-1 2-5,2 1-3,0 2-4,0 2-12,2-1-9,-1 0-7,0 1-3,2-1-4,2-1-1,0 0-2,4-4 2,-2 0 0,5-3 0,1-2 0,1 1 1,2-5-1,1 1-2,4-5-8,2 0-12,-1-3-14,-1-3-15,5-1-21,0-2-18,2-2-13,-1-2-9,2-2-5,0-2-2,3-3 3,-3-1 9,6-3 8,-2-4 10,2-3 7,4-1-5,-3-4-10,8-1-20,-4-7-32,7-2-41,-2-2-41,8-4-37,-4-1-21,5 0-7,-2 0 27,2 1 45,-5 1 52,-3 5 56,1 3 41,-4 4 44,-5 1 14,1 2 11,-3 6 15,-1-2 15,-6 4 14,0 4 15,1 3 13,-5 1 6,-1 2 12,1 3-1,-5 4 5,-2 0-8,2 4-8,-6 3-1,-1 1 2,-1-1 1,-2 4 8,-1 2 10,-1 1 1,0 0-3,-3-1-1,4-1-22,-3 1-8,2-1-22,-2-1-8,3-2-11,2-2-10,-4 3-5,5-5-2,1 1 2,-3-2 5,3-1-5,0 0 0,3-3 0,-3-3-2,1 0-3,2-1-3,0-2 8,2 2-2,-1-3-1,0 0 6,1-3 7,0 3 12,-3-3 20,-2 5 25,3-2 22,-3 1 11,-3 2 12,1 1 13,-5 2 4,-3 2 0,1 2-2,-5 3-3,2 1-6,-2 2-15,-2 1-8,-3 7-4,0 0 6,-1 1 16,-3 5 14,1 0 9,-1 4-5,-3 1-12,2 1-17,4 0-20,-2 4-19,3-2-17,1-1-14,2-2-9,1 2-8,6 0-4,1-6-5,2 4-5,2-5 0,4-4-2,4 1 0,2-5-1,-1 0 0,6-2 0,0-2-2,5-1 1,0-4-1,3-5-2,6 1-1,-1-2-5,2-2-10,2 1-13,1-9-21,-1 4-21,-1-5-30,4-3-34,-1 0-30,0-6-25,1-3-16,-1-1-12,4-4 3,-2-6 22,4 1 30,-4-4 29,1 2 32,-2-1 27,-4 5 27,-1-1 26,-5 4 19,-2 3 27,-4 4 32,0 1 42,-5 6 39,-4 0 24,1 3 14,-4 3 7,-1 1-4,-4 3-22,-1 2-22,-1 2-25,-3 2-22,2 5-20,-2 0-24,3 3-15,-4 0-11,0 0-4,2 4-5,0 0-5,0 0 0,2 2 0,1-3 0,-1 1 0,4-4 2,0 3-1,0-3 1,4-2-2,2 2 2,-2-4-1,3-2-1,2-1-1,3-3-4,-1 0-5,1 0-9,5-3-3,-4-1-3,5-2-2,1-4 2,-3 0 4,2-1 4,1 1 8,-3-5 0,3 0 3,-3-3 4,3-1 1,-3 0-1,1-4-1,-1 1 3,-1 1 6,-2 1 9,-2-1 10,0 2 13,-4 4 10,-1 1 9,-1-2 2,-5 5-6,0 4-7,0 0-4,-5 1-10,-1 3-5,-4 2-2,1 2 0,-6 4 1,0 0-1,-4 5 0,-3 3-4,-1 1-5,2 1-4,-5 3-2,0 4-2,0 1 2,3 2 3,0-2 3,-1 3 3,4 1 1,-5-2 1,5 5-1,1-3-3,0 1-2,3-1-4,2 2-4,1-1-2,0-4-3,4 0 0,0-1-1,4-2-2,3-2 2,2-3-1,2 0-1,3-2 1,1-3-1,6-2 0,1-4 0,4-1 1,8 1-2,0-3 1,5-2-2,8 0-6,1-2-18,3-3-46,0 0-65,2-2-85,-8 0-112,6-4-156,-4-2-215,-4-3-299,0 0-273,-7-3-215</inkml:trace>
          <inkml:trace contextRef="#ctx0" brushRef="#br1" timeOffset="81106.9801">21556 4178 817,'-7'-4'1089,"0"2"-328,3 0-199,-4 0-117,7 2-84,-5 0-73,2 0-50,2 2-40,-1 0-26,0-2-2,3 2 9,0-2 29,0 0 29,3 0 13,0 0 3,-1 0-15,1-2-29,-2 0-37,5-2-35,-5-3-34,2 3-27,-1-2-21,3-1-17,-5 3-13,2-2-9,-2 1-5,0 2-13,0-1-24,-2 2-71,-3-2-118,0 4-195,1 0-277,-3 0-411,-2 0-587,-8 4-470</inkml:trace>
        </inkml:traceGroup>
      </inkml:traceGroup>
    </inkml:traceGroup>
    <inkml:traceGroup>
      <inkml:annotationXML>
        <emma:emma xmlns:emma="http://www.w3.org/2003/04/emma" version="1.0">
          <emma:interpretation id="{0F7D9CD3-E7B9-4DD0-8213-3C3AA588F8F0}" emma:medium="tactile" emma:mode="ink">
            <msink:context xmlns:msink="http://schemas.microsoft.com/ink/2010/main" type="paragraph" rotatedBoundingBox="1338,11080 22418,10732 22451,12767 1371,13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40E4B2-8F66-4EC3-8E82-F4DFF5B2318C}" emma:medium="tactile" emma:mode="ink">
              <msink:context xmlns:msink="http://schemas.microsoft.com/ink/2010/main" type="inkBullet" rotatedBoundingBox="1346,11569 2820,11544 2838,12625 1363,12649"/>
            </emma:interpretation>
            <emma:one-of disjunction-type="recognition" id="oneOf14">
              <emma:interpretation id="interp67" emma:lang="en-US" emma:confidence="0">
                <emma:literal>is</emma:literal>
              </emma:interpretation>
              <emma:interpretation id="interp68" emma:lang="en-US" emma:confidence="0">
                <emma:literal>(is</emma:literal>
              </emma:interpretation>
              <emma:interpretation id="interp69" emma:lang="en-US" emma:confidence="0">
                <emma:literal>"is</emma:literal>
              </emma:interpretation>
              <emma:interpretation id="interp70" emma:lang="en-US" emma:confidence="0">
                <emma:literal>(it</emma:literal>
              </emma:interpretation>
              <emma:interpretation id="interp71" emma:lang="en-US" emma:confidence="0">
                <emma:literal>(i)</emma:literal>
              </emma:interpretation>
            </emma:one-of>
          </emma:emma>
        </inkml:annotationXML>
        <inkml:trace contextRef="#ctx0" brushRef="#br1" timeOffset="96379.381">-526 6487 53,'-15'10'528,"4"3"-109,-1 1-91,-3 0-71,4 6-52,-1 1-35,1 0-9,2 3-17,-3-1 5,2 3-4,3 5-1,-2-2 6,5 3 5,-1 2 9,3 1 6,-1 1 2,3 2-1,0-3-4,0 4-23,3-2-23,1 1-21,3-1-29,0-1-19,2-1-19,3 0-12,2-1-7,2-4-4,2 0-3,2-3 2,-1-3-7,4-1-7,5-5-29,-2-1-56,3 0-77,-2-6-110,1 0-156,5-5-189,-1-2-157,6 0-227</inkml:trace>
        <inkml:trace contextRef="#ctx0" brushRef="#br1" timeOffset="95589.6893">-267 6709 201,'0'-1'528,"0"1"-140,0-3-87,0 3-69,0 0-38,0 0 3,2 3 12,1-3 15,-3 1 12,3 3 16,-3 1 6,0-1-8,0 3-15,0 1-10,0 3-20,0-1-21,-3 4-32,3 2-27,-3 2-19,1 4-16,-1-1-17,-1 0-11,0 3-9,-1 0-9,0-1-10,0 1-8,1-1-6,1-2-7,-1-1-2,-1 1-5,2-1-1,-1-3-3,1 0 0,-1-3 4,2-2-5,-1 1 3,0-2 1,3-1-1,-1-5-2,-2 5-4,0-3-14,2-1-40,-2-2-63,3-1-92,-2-2-121,-1-1-183,3 0-272,0-1-279,-2-6-207</inkml:trace>
        <inkml:trace contextRef="#ctx0" brushRef="#br2" timeOffset="87396.1581">-239 6636 117,'0'0'152,"0"0"18,0 0 16,0 0 16,0 0-6,0 0-14,0 0-14,0 0-21,0 0-21,0 0-20,0 0-18,0 0-5,0 0-14,0 0 0,3 0-9,-2 0-1,-1 0-1,0 0-4,0 0 0,3 0-5,-3-3-15,0 3 0,0 0-1,0-1-3,3 1-5,-2 0 1,-1 0-1,0 0 0,0-3 11,0 3 4,3 0 9,-3 0 14,0 0 9,0-1 13,0-2 4,0 3-4,0 0-2,0-1-4,3-2-5,-1 3-1,-2-2-8,0 0 0,0 2-5,0-2-3,0 2-3,0-2-13,0 0 0,0 2-5,0-3-4,0 3 0,0 0 0,0-1-6,0 1 0,0 0 0,0 0-5,0 0-3,0 0-6,0 0 4,0-3-9,0 3 1,0-1-3,0 1 0,0 0 0,0 0-3,0 0 1,3 0-3,-3 0-3,0 0 3,0 0 0,0 0 0,0 0-2,0 0 2,0 0 0,0 0-3,0 0-2,0 0 3,0 0-1,0 0 1,1 0-1,-1 0 3,0 0 3,0 0-3,3 0 2,-3 0-2,0 0 0,0 0-2,0 0-6,0 0-5,0 0-20,0 0-36,0 0-45,0 0-65,0-3-80,3 3-112,-2-2-140,-1 2-222,0 0-203</inkml:trace>
        <inkml:trace contextRef="#ctx0" brushRef="#br1" timeOffset="95981.2959">-155 6443 403,'0'-4'302,"0"4"-84,0 0-75,0 0-64,3 4-28,-3-4-24,3 2-8,-2-1 4,-1-1 22,5 3 32,-3-3 38,1 0 37,-1 0 34,2 0 15,-1 0 8,1-3-8,-1 3 1,-1-1-6,1-1-3,1-2 16,-1 1 18,-3 0 6,3-1-1,-3 1-8,0-2-22,-3 1-35,3 2-33,-3 0-37,-1-3-31,1 5-24,1-1-16,-2 1-12,-2 1-20,2 2-40,-3 1-73,2 0-102,-2-1-150,3 4-234,1 0-311,-3 0-266,-1-4-177</inkml:trace>
        <inkml:trace contextRef="#ctx0" brushRef="#br1" timeOffset="94344.727">134 6607 331,'0'0'530,"0"-3"-104,0 2-50,0 1-55,0-3-32,0 3-11,0 0-4,0 0-2,0 0-12,-3 0-12,3 0-28,-3 0-18,3 3 3,-2-2-1,-1 3-5,2 3-18,-2-1-10,0 5-22,-1 0-38,0 2-33,1 4-29,1 4-14,-4-2-12,2 5-12,0 1 1,1 2-8,-2 1 3,1 1-5,-3-2-1,2 4 1,-2-5-1,3 2 3,-3-3-3,4-2-1,-2 0 3,1-2-3,1-1-3,-1-3-18,1-3-33,1 0-61,-1-5-90,2 1-114,-2-3-171,3-3-266,-3 1-287,-1-4-235</inkml:trace>
        <inkml:trace contextRef="#ctx0" brushRef="#br1" timeOffset="95028.0444">180 6368 32,'1'0'206,"2"3"10,-3-1 20,3-2-7,-1 2-12,-2 1-25,0-2-27,3 2-25,-3-3-25,0 1-6,0-1-2,3 3-2,-2-1 14,-1-2 8,3 0 9,-2 0-7,-1 0 4,3 0 3,-3 0-7,3 0 0,-3 0 6,0 0 2,0 0 4,0 0 4,0 0-4,0 0-14,0 0-22,-3 0-11,3-2-21,0 2-17,0-3-17,-3 3-11,3 0-2,-1 0-7,-2 0-5,3 0 0,-1 0 0,-2 0-2,3 0-5,-3 0-5,3 0 0,-2 0 1,-1 0-8,3 0 3,0 3-1,0-1-1,0-2 2,0 2 2,0 0 2,0-2 0,0 2 3,0-2-3,0 2-2,0 0 0,0-2 0,0 2 0,3-2 0,-1 0 5,-2 0 2,3 0 0,-3 0 6,0 0 12,0 0 16,0 0 19,0 0 7,0 0 1,0 0-1,0 0-16,0 0-11,0 0-20,0 0-12,0 3-10,0-3-22,0 1-45,0 2-81,0-2-112,0 4-176,0-5-312,-3 4-290,3 0-250</inkml:trace>
        <inkml:trace contextRef="#ctx0" brushRef="#br1" timeOffset="96987.4714">792 6463 720,'-4'-1'930,"2"1"-276,-1-2-181,1 2-120,0 0-89,-1 0-73,3 2-34,0-1-14,0 3 12,0 3 12,-3 2 9,3 1 4,-1 5-7,-2 1-12,3 5-15,-4 2-1,1 7 9,1 1 16,-2 6 15,-2 1 2,2 2-4,-4 1-18,1 2-20,-1-1-24,-4 0-26,2 0-16,-3-3-12,-2 0-13,-4-1-9,0-4-9,1-4-10,-3 0-8,0-2-9,-3-3-3,-3-3-9,-4 0-33,1-3-68,-3-5-108,-2 1-156,-3-3-279,3-5-369,-3-5-447,-1-2-393</inkml:trace>
      </inkml:traceGroup>
      <inkml:traceGroup>
        <inkml:annotationXML>
          <emma:emma xmlns:emma="http://www.w3.org/2003/04/emma" version="1.0">
            <emma:interpretation id="{8C5B22A6-F1B7-4C60-8385-AE15C712BFA1}" emma:medium="tactile" emma:mode="ink">
              <msink:context xmlns:msink="http://schemas.microsoft.com/ink/2010/main" type="line" rotatedBoundingBox="3480,11044 22418,10732 22451,12767 3514,13079"/>
            </emma:interpretation>
          </emma:emma>
        </inkml:annotationXML>
        <inkml:traceGroup>
          <inkml:annotationXML>
            <emma:emma xmlns:emma="http://www.w3.org/2003/04/emma" version="1.0">
              <emma:interpretation id="{DD718589-097C-4CAE-8A8D-F8A66C6D5687}" emma:medium="tactile" emma:mode="ink">
                <msink:context xmlns:msink="http://schemas.microsoft.com/ink/2010/main" type="inkWord" rotatedBoundingBox="3480,11044 8448,10962 8477,12692 3509,12774"/>
              </emma:interpretation>
              <emma:one-of disjunction-type="recognition" id="oneOf15">
                <emma:interpretation id="interp72" emma:lang="en-US" emma:confidence="0.5">
                  <emma:literal>Developed</emma:literal>
                </emma:interpretation>
                <emma:interpretation id="interp73" emma:lang="en-US" emma:confidence="0.5">
                  <emma:literal>Developer d</emma:literal>
                </emma:interpretation>
                <emma:interpretation id="interp74" emma:lang="en-US" emma:confidence="0">
                  <emma:literal>Descoped</emma:literal>
                </emma:interpretation>
                <emma:interpretation id="interp75" emma:lang="en-US" emma:confidence="0">
                  <emma:literal>Derdoped</emma:literal>
                </emma:interpretation>
                <emma:interpretation id="interp76" emma:lang="en-US" emma:confidence="0">
                  <emma:literal>Developed d</emma:literal>
                </emma:interpretation>
              </emma:one-of>
            </emma:emma>
          </inkml:annotationXML>
          <inkml:trace contextRef="#ctx0" brushRef="#br1" timeOffset="104263.2459">1475 6890 535,'-4'-13'484,"4"0"-90,-3-2-63,3-2-62,3 0-59,0 1-38,3-4-34,1 2-22,0-5-13,3 3-6,-1-1-8,3 1-12,4-1-1,-2-2-2,2 5-7,1-1-7,2 2-1,-1 0-4,4 3-16,1 0-6,0 4-9,0 0 0,3-1 0,-3 5-1,4-3 15,-1 5 11,-3-2 13,0 2 16,0 3 12,1 1 13,-3 0 1,-2 0-1,-1 1-6,0 3-7,-3 2-4,1 3-1,-5-1-3,4 5 7,-3 1 0,-1 2 4,-4 2-1,2 3 0,-3 3 0,-2-2-9,-1 5-4,-3 1-9,-3 4-9,3 0-8,-4 2-10,-2-1-9,2 1-4,-3 0-9,-2-3-3,-3 3-5,2-4-2,-2 5-1,-1-3-6,-1-2 2,-1 0-3,-1-2 3,0-2 0,-2 1 9,2-4 28,-3-2 33,1-3 30,-2 1 21,-2-2 12,3 0 1,-4-4-14,0-1-16,0-1-18,0-1-13,-3-2-11,2-1-9,-2-1-10,3-5-10,3 5-9,-2-6-7,6-3-5,-3 0-7,5-2-3,1-1-4,1-2-2,2-3-4,1 0-8,2-2-19,0 2-37,4-2-58,-2-3-82,4 4-116,1-1-157,1-2-253,7 3-324,-1-1-328,2 2-238</inkml:trace>
          <inkml:trace contextRef="#ctx0" brushRef="#br1" timeOffset="103613.8034">1761 6608 367,'3'-5'1270,"-2"-2"-283,-1 0-196,3 1-104,-1 4-89,-2-1-106,0-3-106,0 6-93,0 0-79,0 0-53,0 0-30,0 7-15,0 3-3,0 1 0,-2 4-4,-1 2-13,3 7-20,-4-2-19,4 4-18,-3-1-14,-1 4-10,4 1-6,-5-3-3,3 1 1,2 2-2,-5 1-2,2-2-2,2-4-9,-2 3-18,-1-5-40,1 0-61,-3-1-80,0-2-115,2-1-146,1-1-211,1-5-283,-2 0-302,-2 0-233</inkml:trace>
          <inkml:trace contextRef="#ctx0" brushRef="#br1" timeOffset="105209.2191">2238 6937 434,'3'4'542,"-1"0"-203,2-1-108,-1 3-55,0-1-37,1 1-40,1-1-18,-1 1-25,0 0-9,-1-2-3,1-1 6,4 0 8,-1-2 7,0 2-8,2-3-1,3 0-8,-1-3-15,1 3-8,2-1-6,1-3-9,-1-2 1,-1 0-4,3-1-3,-1 0 7,-4-3-4,1 1-3,0-1-1,-1-3 4,-4 2 4,1 0-7,-4-3 13,-1 3 12,-3-2 13,0 3 10,-3 2 14,-1 0 12,-1 2 2,-5-1 8,-1 5 11,-1 0 23,0 2 11,-4 2 20,2 4 13,-5 1 9,3 1-6,2 2-12,-5 4-16,3-1-8,3 0-11,0 5-10,0-2-9,-2 3-4,6 0-10,-1 2-13,3 2-10,1-2-10,0 5-15,2-4-9,1 1-10,2 1-4,1-1-7,1-3-1,2 1-2,1-3-4,2 1-1,0-4-2,1 0 3,1-4-4,3 0 3,4-1 0,-2-3 2,1-2-2,2-4 0,3-1 2,-4 0-5,0-4 0,4 1 0,-3-3 2,2-1-5,-2-1-5,3-5-1,-1 0-3,-2-4-8,0 0-3,2-4-2,-2 1 0,0-6 3,-2-1 3,5-2 3,-3-4 6,-2 4 3,-1-3 7,2 4-2,-3-3 2,-2 6 4,-2 0 1,0 5-1,0 2-3,-2 1 3,0 5-4,0 1-2,-5 4-1,2 1-1,0 1-1,-2 2 1,-1 3 4,0 3 0,0-2 0,0 9 4,0-3 1,0 6-1,0 0-3,0 4 3,-1 0 1,-2 1-2,3 2 4,-3 0-3,3 4 1,0 0-2,0 0-1,3 1 0,0 0-2,1 0 3,1 2 2,-1-5-2,3 1 1,1-2 1,-1 1-2,0-5-3,2 0 0,0-3 2,1-4 0,-2 1 1,0-5 0,3-3 1,-1 3-1,2-6 4,0 0-2,-1 0-3,1-6-1,-1 3 3,5-5-3,-1-1-1,-1-4-1,2 2 1,0-6 0,3-4-2,0 1-1,3-3-1,-2-1 4,3-4-10,3-2-27,0 0-46,-1 2-58,1-2-68,-3 0-88,4 5-96,-1 1-86,-2 4-77,-2-1-68,1 4-34,1 0 14,-3 4 53,-2 0 90</inkml:trace>
          <inkml:trace contextRef="#ctx0" brushRef="#br1" timeOffset="106694.1727">3494 6741 201,'5'3'299,"-1"1"-1,2 0-30,-2 2-33,1 1-30,-1 0-35,0 3-35,-1-3-27,2 4-27,-1-2-16,2 1-21,-2-1-17,0-1-11,1-2-4,-2 1-4,4-3 0,-3 0-8,4-2 8,3-1-1,-2-1 5,1-1 0,-1 1 3,2-5-7,0 4-4,-3-6 4,2 1-4,-1-5 0,-2 3-4,2-3 7,-2 1 13,-1-2 18,0 2 30,-3-3 29,1 0 17,-1 2 11,-3 1 7,-3 1-3,-1 0-17,-1 4-19,-2-2-1,-3 3 1,1 2 3,-2 1 8,-4 1-4,-1 1-1,2 1-4,-2 2-4,-3 3-13,0-2-6,3 4 1,-3 2 8,3 0 2,-1 3 4,1 0 4,3 2 1,-4 0-4,5 4-6,-3-1-13,4 2-11,2-1-11,-3 4-14,5-3-8,0-2-12,0 5-2,1 0-3,0-1-3,5 0 3,-2-2-2,0 0 1,3 0-3,0-2-1,3 0 1,0-3 0,-2 0-2,5-2 0,0 0-2,0-4 0,-1 0 3,5-3-1,2-2 0,0 2 0,-1-5 0,5 0 1,-1-2-1,1 0 2,1-2 0,-1 0-3,0-2 1,0 0-4,1-3 2,-1 1-5,0-2-2,-1-1-6,-1-2-8,-1 0-1,2-2-5,4 2-9,-3-4-5,-2-2-8,7-1-1,-4-2-5,-1-4 1,3 5 10,0-5 5,-3 3 11,-2-1 9,-1 2 8,0-1 7,-1 2 6,-4 1 0,1 1 0,-2 0 0,1 0 0,-1 2-2,0 0-4,-2 0 0,-1 0-1,0 4 5,2-2 3,-2-3 1,1 2-2,-1 1 0,-1-1 5,1 1-7,1 1-2,0-1-1,0 3 6,-1-1-1,-1 1-2,-1 0 2,0 2 0,3 2-2,-2-2 0,-2 1 0,2 1 2,1 1-2,1-3 3,1-1-1,-2 2 4,0-3-1,1 3-5,2-3 2,-3 0-2,3 2 2,1-2 0,-4-1 0,3 0 5,-2 1-1,2-1 7,-3 1 0,4-1 2,-3-2 0,1 2 1,1 0 3,-2-2-2,2 3-3,-1-3-3,0 0-1,-1-2 2,1 2-8,0 2 7,0 0-5,0 1 2,-2-3-4,0 4 2,1 2-2,-2 0-4,-1 0 2,0 4-2,-2 0-2,0 3-2,0 0-2,0 0 0,0 3 0,-4 0 0,1 4 6,-2 1 0,-2 7 2,0-1 0,-2 6 0,0 2 0,-2 4 2,-2 1 0,-3 4 2,0 2 4,-3 0 8,3 3 10,-3 1 9,2 2 4,-1-3 9,-1 5 3,2-1-2,1 1 0,0-2-8,0 0-7,3 1-1,2-3-8,-1-2-8,3-1-6,-1-2-6,6-3 2,-4-2-8,4 0-1,3-5 0,-2-3 2,3 0 1,3-4-3,-2-1 0,6-3-3,-2-2-7,6-2-15,-3-2-20,3-3-19,1 1-26,-1-6-17,4-1-13,1 1 1,-2-7 10,2 0 12,-1-4 24,5-3 19,-2-1 14,0-4 13,3-3 6,0-4 9,0 0 0,1-3 7,-4 1 5,0 0-4,1 1 6,-5 2 0,1 4 8,-4 0 2,-2 3 9,-2 2 13,0 2 15,-2 6 12,-2-1 7,-2 4 3,-1-1-3,-1 4-8,-2 5-7,-2 0-11,-2 0-4,0 5-11,-2 4-2,-1 1-6,-1 5-4,-1 1-1,0 0-1,1 3-2,-1 0 2,0 1 0,4 1-1,-5 3 1,4-3-1,2-1-1,0 3-3,-1-2-1,4-3 0,2-1-3,0-1-2,2 0 1,2-5 1,0 2-2,5-2 1,0-1 1,2-5-2,3 1 0,1-2-2,0-4 0,3 0-8,3 0-4,0-1-1,-1-6-5,1 1 1,0-2 2,1-2 4,-1-4 8,0 1-1,-1-4 6,-3 1-2,1-3 0,-4 0 0,-2 1 2,-1-2-1,-2 1 3,-3 0 5,-4 3 4,0-2 2,-1 1-2,-5 3-2,-1 1 0,-2 1-10,-2 2-2,-1 1-21,-2 3-37,2-1-65,0 4-94,1-1-139,-1-2-219,3 6-307,-1-1-272,2 1-205</inkml:trace>
          <inkml:trace contextRef="#ctx0" brushRef="#br1" timeOffset="107423.3819">4564 6709 10,'4'3'1070,"0"1"-252,1 2-287,0 5-156,-3 0-49,4 3-14,-6 6 27,0 1-5,0 1-24,-3 3-21,-2 2-20,-5 4-19,3-1-22,-5 1-26,1 4-23,-1 1-21,1-2-24,-4 1-26,3-1-27,1 2-18,-1-2-17,4-1-10,-4-1-10,2-1-8,1-1-3,2-3-6,0-3-3,-1 3-3,4-6-1,-3 0 0,2-5-1,2 1 0,-1-4 0,3 0 1,-2-5 1,3 1-2,0-5 1,0 0 1,0-3 0,0-1 0,3 0-2,-2-4 0,2-1-1,1-7 1,1 2-2,1-8 1,-2 1-1,0-7 1,5 0-3,-2-6-6,3-2-3,-1-4-10,6-4-6,-1 0-10,-1-4-8,3-1-2,3 4-7,-2-6 3,-1 3-4,3 3-3,0-2-4,-3 4-3,3 1-6,0 0-8,-3 3-8,2 0-4,1 4-9,-3 1-11,3 3-9,-3 0-6,3 5 2,-5 1 8,2 4 12,-1 2 20,1 1 18,-2 4 20,-2 0 15,2 3 12,0 3 5,-3 0 4,1-1 0,1 5 4,-2 0 1,1 2 1,0 2 1,-4 3 2,2-1 2,-1 2 2,-2 2 0,-2 4 2,-1-1 8,2 1 5,-5 2 9,4 1 15,-5 1 8,-5-1 16,4 1 9,-2 1 4,-4 2 11,2-2 3,-2 2 11,-2-1 17,-1 1 22,-1-5 11,-4 3 6,-1-3-3,0 1-14,-3-1-23,1-1-26,-3-1-24,0-2-20,-1 1-16,-1-2-11,4-1-9,-5 1-4,6-4-6,-3 0-4,2 2-27,3-5-50,-1 3-79,4-4-115,1-3-159,5 3-260,3-6-337,1 2-335,3-4-239</inkml:trace>
          <inkml:trace contextRef="#ctx0" brushRef="#br1" timeOffset="108016.293">5122 6680 866,'7'-2'583,"-2"2"-271,2 0-138,-3 0-64,3 0-42,1 0-21,-1 0-19,2 0-1,1 0 0,1 0-4,1 0 1,0-1-1,-1-3-4,1 4 0,4-3-4,-5-1-11,4 1 0,-4 0-4,4-4 0,-2 1 0,2 2 0,-4-3 0,4-1 0,-4-1 0,1 1 0,-1-3 0,1 0 3,-5 1 1,2-1 0,-2 1 22,1 0 23,-4-1 40,-1 2 30,-3 4 32,0-4 23,-3 5 12,-4-3-4,-2 3-19,2 2-12,-5 2-14,0 0-10,-2 0-7,-2 2-1,1 2 8,-2 3 5,-5-1 6,3 5 5,1-1 9,-6 1 5,6 3-4,-1 3-2,0 2-9,-1 0-19,1 3-20,0 5-19,0-2-16,6 2-14,0-1-13,1 2-9,1 2-9,-1-4-9,5-1-5,2-1-5,1-1-2,1-5 2,3 1-2,3-2 2,1-2 0,1-6-2,2 2 0,5-1-4,-1-6 1,4-1-11,-1 0-19,2-6-19,6 2-30,-2-5-38,2-1-40,3-7-43,-2 5-39,6-6-27,-2-5-22,4 2-7,-1-4-7,4-2 3,-2-4 10,5-1-5,3-1-36,2-4-49,0 3-67,0-3-78,1 0-74,-4 1-53</inkml:trace>
          <inkml:trace contextRef="#ctx0" brushRef="#br1" timeOffset="108907.8139">6031 6378 175,'11'-3'445,"-3"3"-75,0 3-73,-4 2-73,-1 4-42,-3 2-31,0 1-11,-5 1-7,1 2-12,-2-1-5,2 3-11,-3-3-16,2 1-24,-2 1-18,3-2-8,-4 1-14,4-5-4,0 0-11,-1 3 5,0-5-5,3-1 0,-1 0-3,3-3-3,-3 0-1,3 0 4,0-4 4,3 0-4,0 0 6,2-4-6,-1-3 0,3 1 0,-3-3-7,4-2 0,-1 0 0,0-5 7,0 2 17,-1 0 20,0-4 36,0 1 32,0 3 25,-5 0 23,2 0 6,-1 1 2,-2 2-15,-2 2-14,-1 0-7,-4 3-3,-2 0-7,2 2 5,-5 4 10,1 0 22,-1 2 19,-4 2 16,-1 5 0,1-1-6,0 2-16,-3 5-23,0 1-30,0 5-24,-1-3-20,1 5-19,0 0-12,0 2-9,1 2-8,3 1-6,-1-2-4,2 4-3,2-2-5,3 0-3,2-2-2,0 1-1,5-5-1,-1 2-1,3-3 0,5-3 1,-1-2-1,3-5 0,1 3-2,3-4 1,4-4 3,-2-1 0,4-1-2,-1-3-1,3-1 2,0-1 0,0-3-2,1-3 0,-1-1-2,0-2 2,-3 0 0,3-7 0,-1-1-1,-2-1-1,3-2-2,0-3-5,-2-3-6,4 0-4,-2-5-3,1 1-5,-1-8 0,4 3 1,-4-2 2,6 0 1,-8-2 7,2-1 1,-2 2 7,1 0 0,-4-2 6,2-2-2,-3 5 0,0-1 2,-1 3-2,-2-1 3,-1-1-3,1 5 1,-4 2 3,1 0-2,3 3 1,-6 2 0,4 2 1,-4 1 0,0 1 0,1 6 2,-2-1-1,-1 4 1,0 0 0,1 2 0,0 4-1,-3 0-2,0 1-1,0-2-2,0 8 4,-6-4-3,4 4 0,-3 1 1,0 2 1,1 3-1,-3 2 0,-2 2 2,-3 5 0,1 4 5,-4 7 2,-1 1 7,-3 5 5,1 3 5,-4 4 7,-3 3 10,1 0 10,0 4 13,-3 0 10,1 3 13,1-1 3,0 2-2,2-2-10,0 1-15,3-3-15,1-1-16,0-2-12,4-2-7,1-1-6,5-2-3,2-4 0,0-1-2,2-5-3,5-4-5,3 0-14,2-3-25,2-6-45,2 0-65,2-6-89,4 1-109,1-5-154,7 1-260,-1-6-310,1 0-290,3-4-183</inkml:trace>
        </inkml:traceGroup>
        <inkml:traceGroup>
          <inkml:annotationXML>
            <emma:emma xmlns:emma="http://www.w3.org/2003/04/emma" version="1.0">
              <emma:interpretation id="{16C06944-C193-41BA-BB29-904B3234178A}" emma:medium="tactile" emma:mode="ink">
                <msink:context xmlns:msink="http://schemas.microsoft.com/ink/2010/main" type="inkWord" rotatedBoundingBox="8946,11040 10356,11017 10388,12966 8978,12989"/>
              </emma:interpretation>
              <emma:one-of disjunction-type="recognition" id="oneOf16">
                <emma:interpretation id="interp77" emma:lang="en-US" emma:confidence="0.5">
                  <emma:literal>by</emma:literal>
                </emma:interpretation>
                <emma:interpretation id="interp78" emma:lang="en-US" emma:confidence="0">
                  <emma:literal>buy</emma:literal>
                </emma:interpretation>
                <emma:interpretation id="interp79" emma:lang="en-US" emma:confidence="0">
                  <emma:literal>bye</emma:literal>
                </emma:interpretation>
                <emma:interpretation id="interp80" emma:lang="en-US" emma:confidence="0">
                  <emma:literal>boy</emma:literal>
                </emma:interpretation>
                <emma:interpretation id="interp81" emma:lang="en-US" emma:confidence="0">
                  <emma:literal>bay</emma:literal>
                </emma:interpretation>
              </emma:one-of>
            </emma:emma>
          </inkml:annotationXML>
          <inkml:trace contextRef="#ctx0" brushRef="#br1" timeOffset="110901.592">7473 5920 290,'-3'-14'474,"-1"-1"-38,0 2-47,-1 3-55,0 2-50,0 1-43,1 1-11,-3 4-18,2 2 8,-5 2 12,3 4 8,-2 3 8,0 6-7,-1 3-12,-1 7-13,-1 3-15,0 6-7,-2 3-6,2 7-2,-1-1-2,-6 4-4,2 0-9,-2 2-14,-1 1-20,-2-2-18,5 3-20,-8-3-16,6 1-17,-1-3-17,-2 2-10,2-5-11,1-2-8,3-1-7,-1-1-3,1-3-3,3-7-1,-1-3-2,3 1-1,5-3-2,-4-9 2,3 2-1,2-4 0,1-4 0,0 1-1,1-3-2,0-3-7,3-3-8,0-2-12,3-3-14,0-3-17,2-3-18,1-1-20,3-6-18,1-2-24,3-5-34,5-3-34,-1-2-36,8-4-31,2-3-29,1-3-10,7 3 10,-2-5 29,2 1 42,2 2 41,-2 4 39,0 3 36,-4 1 34,5 0 25,-7 8 11,1 1 7,-4 2 10,3 3 6,-8 2 6,2 3 7,-1 4 0,-6 1 7,0 5-4,-2 1 14,-2 7 3,-1-2 3,-3 8 7,-4 4 0,-1 3 0,-3 0-7,-3 4-4,-4 3 1,-2 2 6,-6 3 1,-3-1-1,-1 3 3,-2-1 3,-5 2-6,0-5-6,-4 5-1,2-6 1,-5 2-1,4-3 1,-5 0-4,1-3 7,1-4-1,-1 3-2,1-9-4,-1 2 6,2-2 1,1-2 5,-1-2 7,5-4 14,1-1 10,2-1 10,1-2 3,4-3 4,3-3-1,2-2-11,3-1-8,4-1-7,3-4-4,3 0-11,3-3-3,3-1-2,1-1-3,5 1-3,-1-1-8,4 2 3,1 1-3,3 2 1,-3 1-6,5 4 0,1-3 0,-2 5 0,4 0 0,-1 1 0,0-1 0,3 3 0,0-2 0,2 1 0,-2 2 0,1-1-3,0-2-8,0 2-10,2-5-13,-1 2-19,-1 1-21,4-4-15,-1 1-8,-1-2 10,2-1 7,-4-2 16,1-4 21,1 1 18,-2-3 7,1-1 8,2-4 4,-1-1 3,-1-3 0,-1-1 3,0-2 3,-4 1 3,0 1 16,-4 1 18,-2 6 24,-4-1 23,-3 4 19,-1 1 8,-2 2 2,-2 1-3,-1 6-7,-4-3-2,3 4-8,-3 1 0,-3-1 2,2 6 3,-4 0-2,0 6-2,-1-1-4,-2 7-5,-2-1-5,3 6-11,-5-2-4,1 5 0,-1-1-3,1 4-4,-1-1-4,0 2-3,1-1-9,2 1-12,-1 5-10,3-7-11,-1 4-1,4-5-6,0 3-2,1-6 0,1 1-3,2-3 5,2 2 1,1-5-3,4 1 3,0-4-5,2 0 2,1-5-6,2 0-10,1-4-18,-2-1-19,4 0-16,1-1-12,-2-4-14,2 1-7,-1-3 6,-1 0 18,2-4 11,-1-2 13,-2-1 13,1-4 12,2 3 8,2-9 3,-5 1 7,6-3 0,-1-1 4,4-5 2,-1-2 0,2 1-3,0 0-3,0-1 4,-1 0 0,-3 8-2,-3-2 3,0 4-3,-5 6 0,2 3 6,-7 2-4,-3 2 2,1 5 0,-4 5 4,-1 1 6,-5 4 5,2 3 1,-5 4 5,-1 4 7,-6 4 13,1 1 15,0 3 24,-1 4 26,-3 2 16,0 0 12,-3 5 13,2 1 16,-2 4 5,-1 0-2,0 3-8,2 3-10,0 1-19,-3 0-28,1 1-19,0-2-15,1 5-11,-1-6-7,0 7-4,1-4 0,-1 1-6,0-1-5,-1-2-4,-2 3-7,3-7-5,3 5-3,-3-5-6,1 0 0,1 0-5,-3-4-2,1 0 1,2-2-1,0-3 0,0-3-1,-1-1 0,2-3 1,-2-2 0,4-1 1,-6-4-1,6-2 1,-1-2-2,-5-2 0,6-3-4,-1-1-1,-2-1-3,3-7-2,2 0-2,-2-3-2,7-5 3,2-3-1,5-3 3,-1-4 1,5-8-1,5-2 2,3-5 0,4-3 1,10-7 0,1-1 2,4-3 2,7 0-2,1-5 3,4 5-1,1 2 3,2 1-2,-2 4 0,5-1 1,-1 6-1,0 5 1,1-3-3,-2 4-11,0 1-25,0 3-37,-4 1-51,0 2-81,-1-1-104,3 4-135,-5 1-196,2 2-298,-1 2-302,-3-1-239</inkml:trace>
        </inkml:traceGroup>
        <inkml:traceGroup>
          <inkml:annotationXML>
            <emma:emma xmlns:emma="http://www.w3.org/2003/04/emma" version="1.0">
              <emma:interpretation id="{E0D4BAEE-74F7-4F62-832A-2D681E98F009}" emma:medium="tactile" emma:mode="ink">
                <msink:context xmlns:msink="http://schemas.microsoft.com/ink/2010/main" type="inkWord" rotatedBoundingBox="11147,10938 15971,10859 15995,12309 11171,12389"/>
              </emma:interpretation>
              <emma:one-of disjunction-type="recognition" id="oneOf17">
                <emma:interpretation id="interp82" emma:lang="en-US" emma:confidence="0.5">
                  <emma:literal>facebook</emma:literal>
                </emma:interpretation>
                <emma:interpretation id="interp83" emma:lang="en-US" emma:confidence="0.5">
                  <emma:literal>Facebook k</emma:literal>
                </emma:interpretation>
                <emma:interpretation id="interp84" emma:lang="en-US" emma:confidence="0">
                  <emma:literal>Facebook K</emma:literal>
                </emma:interpretation>
                <emma:interpretation id="interp85" emma:lang="en-US" emma:confidence="0">
                  <emma:literal>facebook k</emma:literal>
                </emma:interpretation>
                <emma:interpretation id="interp86" emma:lang="en-US" emma:confidence="0">
                  <emma:literal>Facebook</emma:literal>
                </emma:interpretation>
              </emma:one-of>
            </emma:emma>
          </inkml:annotationXML>
          <inkml:trace contextRef="#ctx0" brushRef="#br1" timeOffset="111939.9634">9884 6012 279,'-1'-1'572,"-4"-2"-136,-5 2-90,1 1-56,-2 0-65,-7 0-54,5 0-24,-8 0-25,0 1-11,-1 2-13,-1-2-8,-3 2-2,3 0-2,-3 1 2,1-2 2,1-1 4,0 2 12,1 1 10,0-1 3,-3-2 10,3 2-2,-1 0-9,4 3-11,-2-2-13,3-3-15,1 3-13,-1 2-12,3-1-11,1 1-7,4-2-2,-1 5 5,3-3 18,-1 3 15,4 1 11,-4 1 18,6 0 8,-3 2-4,4 2-10,-2 1-4,4-2-7,-5 5-4,5-1 1,-2 2 6,0 1 4,-1 2 8,-1 1 1,2 4 2,-3 2 1,-1 2-7,0 0-3,-3 2-3,1 1-8,2-2-10,-2 4-10,2-2-7,-3-1-7,5-1-12,-2 0-7,3-2-7,2 0-8,-1-4-3,1-1-3,2-1-2,0-5-2,0 1-1,2-3 1,1-1 0,-3-1-1,2 1 0,-2-3 0,3-1 0,-3 1 0,0-4-2,0-2-2,0 0 1,0-1-2,0-1 1,0 1 0,0-3-4,0-3-28,0 2-54,0-3-82,0-3-113,0-1-163,1 0-270,2-2-345,-3-2-353,4-3-249</inkml:trace>
          <inkml:trace contextRef="#ctx0" brushRef="#br1" timeOffset="112154.5233">9307 6636 16,'0'-7'1317,"0"3"-184,0 0-367,4 0-223,0 2-133,4-2-106,3 1-79,4 2-70,-1-2-44,2 2-35,6 1-26,-2-3-18,2 3-18,-2-2-38,4 0-71,-1 2-111,-1-2-153,1 0-243,-3-1-319,2 3-302,-3-6-209</inkml:trace>
          <inkml:trace contextRef="#ctx0" brushRef="#br1" timeOffset="122920.1117">10139 6673 3511,'0'-6'126,"0"-1"-10,0 3-1,0-5 16,0 1 25,-3 1 24,3-1 14,-4-1 0,3 1-2,-5-1-17,1 0-23,-2 3-30,1 1-23,-4-5-18,-1 7-18,2-4-18,-3 3-9,-2 1-8,-1 0-8,-4 3-4,6-3-5,-5 3-1,-4 3-3,3-3-4,0 3 3,-4 0-2,3 4 2,-2-1-2,-1 2 3,2 0 1,-3 5-1,0-1 2,6 4 0,-3-1 1,0 2-2,2 4 2,3-1-1,-3 3 1,3 1-4,4 4 0,-2-1 0,2 2-6,1-3 2,3 3-1,1-3 0,3-1-1,-1 0 0,2-1 3,2-1 0,1-4-3,0 1 1,1-5 3,2 0 0,2-2 0,-1-3 0,3 3 1,1-6 0,2-1-1,-2-1-1,4-4 0,0 2-3,-1-3 0,1-3 0,-1 2 2,4-4 3,-3-1-3,2-1-1,-1 0 2,2-4-3,-4-1-2,4 1 0,-1-5-2,-2 2 1,-1-1 2,1-1 0,0-1 1,-1-3 0,4 3 0,-7-1 0,4-1 1,0 1 1,-2 1 1,-1 0-2,-1 0 2,-1 2 0,-1-2-1,0 2 1,0 1-3,-2-2 1,1 2-1,-1 0 0,0-3 0,-1 2-1,2 0-1,2 1 1,-3-2 1,3 5 0,-2-2 0,-2-1-1,1 4 0,2 2 1,-2 0-2,-2 1 2,3 0-1,-3 1 1,1 1 0,-2-1 1,2 2-1,1 1-2,-1 0 2,-1-1 0,1 1 0,0 2-2,-2-2 1,2 2 2,0-1-1,-3 2-1,1-3 0,-1 2 1,3 1 0,-1 0-3,-2 0 4,0 0-2,0 0 1,0 0 0,0 0-1,0 0 1,3 0-1,-3 0 1,2 0-2,0 0 1,-2 0 1,0 0-1,0 0 1,0 0 0,3 0 0,-2 1 0,-1-1 0,0 0 0,0 3-2,3-3 1,-3 0 1,0 2-1,0-2 1,0 0-2,0 0 2,0 0 0,0 0-1,0 0 0,0 1 1,0-1 0,0 0 1,0 0 0,0 0 1,0 3 2,0-3-4,0 1 0,0 2 0,0-3 0,0 3 0,0-2-2,0-1 4,0 3-1,0-1 2,0-1-2,-3 3 3,3-4-2,0 6-2,-1-5 0,1 1 0,-3 0 0,3 4-1,0-3 1,0 1 1,0 0 2,0-1-2,0 1-1,0 0 0,0 0 0,0 0-1,-2 2 0,2-2 1,-2 3 0,2 0 0,-3 0 1,3 3-1,-2 3-1,-1-2-3,2 2 1,1 2 1,-6 0-1,5 2 3,-2 0-3,0 0 3,3 1 0,-2 1 0,-1 0 3,3 0 0,-1-1-2,1 1 0,0 0 3,0-2-1,1 0-3,-1-2 0,3-1 0,-1 2 2,4-1-2,1-5-1,-3 2 0,1-3 1,2-1 1,0-4-2,0 3 2,-1-6 2,1 2-2,4-3 0,-3 0 0,2 0 3,2-3-1,-3-1-3,2-1 0,1-2 0,0-2 0,-1 1-4,4-4 1,-4 2 1,5-6-1,-1-2-5,1 1-5,1-2-5,0-2-11,2-3-18,0-3-8,4-1-8,2-1-4,-5-3-1,8 2 9,-3 0 10,-1 0 10,-1 2 8,2 6 8,0-2 5,-3 3 1,-2 5 7,3-1 3,-4 1 4,0 5 1,0 0 0,-1 2 4,-2 1-2,2 1 0,-5 2 0,1 0 0,-2 3 0,-3 0 0,1 2 0,-1 4 0,-4 1 4,-3-1-3,1 4 3,-3 0-3,0 1 1,-3 2 3,3-1-3,-2 1 1,-3-4-1,3 4-1,-4-5 1,5 4 2,-2-5-1,-1 4-1,1-5 1,3 0 2,-2 0-3,-1-1-1,3 1-1,0-4 2,0 2 0,0-2-2,0-2 0,0 2 0,0-4 0,0 0-2,0-1 2,3-1-2,-1-1 2,-2 0 2,3-3-2,-3 4 2,2-5-2,-2 4 0,0-3 3,0 3-1,-2-1 1,2 1 0,-3 0 2,-2 1-3,1 2-2,-3-3 0,2 6 0,-2-3 0,-2 1-2,-1 1 4,-1 2 3,-1 2 1,0 1 1,1-2-2,-1 3 3,-2 1-1,1-1 1,0 2 0,0 3 1,-2 2 3,1-1-6,2 1 0,-4 3-2,4 0-1,-2 3 0,1 1-1,1 0 1,-2 0 3,2 5-1,-2 1-4,2-5-1,0 5 0,4-2-1,-2 2-1,1 1 2,-1-1 0,2-3 2,3 1-2,-3 1 3,4-3 0,1 0-3,0 0 0,3-4 0,0 2 3,3-1-1,2-3-1,-1-1 3,2 0 0,-1-4-1,7 1-3,1 0 4,0-3 0,5 0-2,-1-1-1,8-2 2,-5-1 4,3 0-4,3-3-2,0 0 1,2-3-2,-2 0 0,-1-1-2,-1 1-2,-3-1-4,2-3-5,-4 2-9,0 0-25,2-5-40,-5 4-48,0-3-56,0 0-68,-1-2-74,1-1-80,-2 2-90,1-5-107,1 2-155,0 0-196,1-1-136</inkml:trace>
          <inkml:trace contextRef="#ctx0" brushRef="#br1" timeOffset="124757.3954">11147 6699 64,'-1'5'153,"-5"-1"8,6-3-4,-1 3 8,1-1-14,0-1-7,1 0 1,-1 0 7,6-2-4,-2 0-16,4 0-11,-3 0-16,3-2-21,-1 0-35,5-3-4,-2 1-17,3 0-3,-2-2-5,1 1-4,2-5-12,-2 4 4,4-5 4,-4 4 4,1-6 8,-5 2 15,1 0 12,-2-1 7,3-1 7,-2-2 0,-7 2-2,4-1 11,-5 1 6,0 1 13,0 2 15,-5-1 5,4 2 10,-7 1-15,-2 1-7,2 2-8,-4 0-14,0 3-4,-2 2-10,-1 2 13,-1 0 1,-2 2 9,2 0 10,-6 5 10,3 2 6,2 0-5,-8 3 1,8 1-10,-8 4-12,5-1-13,-2 4-9,3 0-11,2 5-15,-1-3-12,2 4-3,5-1-9,-4 0-2,8 0-2,1 1-4,-1-3 0,4 0 6,3-4 0,3 0 5,4-1 3,-1-1 3,4-5 2,4 0-4,2-2-5,0-1-4,8-4-7,-3-3-1,5 0-5,-1-1-1,1-3 2,2-3-2,-2 2-3,-3-6-3,6 1-1,-9-2-7,7-2-8,-7-3-7,3-2-9,2 0-5,-8-4-9,5-1-2,-2-3-10,2-1-8,0-5-1,-2 0-11,2-4 0,-2-2 0,3-2 10,0-4 16,1-1 11,0-3 12,0-1 12,0-3 5,1-1 3,-5 1 5,6-7-3,-2 0 3,-1 0 0,-2 0 2,-3 1 8,1 2-5,-5 3 5,2 1-3,-4 7 1,-2 4-1,-1 6 0,-2 1 1,0 6 2,-2 6 0,-5 1 0,0 5 0,0 4-3,0 5 1,-2 4-1,-4 4 6,0 6 2,-4 7 5,3 4 8,-2 5 16,-1 5 19,-1 6 14,-2 2 16,-5 4 14,5 0 7,-4 5-1,1-1-10,0-2-9,-2 6-10,2-4-14,3 4-9,-6-1-12,5-4-10,-1 3-10,2 0-8,-1-1-2,2-2-3,1 3-2,1-3-4,-2 0 0,5-3 2,-2 1-2,2-2 2,-1-6-2,4 2 0,-3-6 0,3-3 1,1 0 1,-2-7-2,4 0 0,-2-5 0,0-3 2,3-2 0,-1 0 0,-2-5 2,3-3-4,-2 2 0,2-5-2,0-2-4,0-2 4,0-4-1,0 1-5,2-7 1,2-2-12,3 0-10,1-5-15,0-2-23,2-6-16,5-2-23,-2-1-14,6-2-22,0-5-6,2 4-1,-3-3 1,6 3 12,-3 1 15,2 1 16,-1-2 21,1 8 19,-3-2 8,-1 5 15,4-1 5,-1 5 10,-2 1 5,2 4 13,-3 1-4,0 2 10,0 0 3,0 5 3,-3 3 3,2-1-3,-2-2 1,3 6-1,-3 3 0,2 0-3,-5 4 3,1-1 6,-2 5 4,-4 0 8,0 3 16,-4 1 8,-1 5 18,-3-5 23,0 9 14,-4-3 15,-4 3 4,1 1 5,-2-1 0,-1 3 1,-1-2-4,-2 0-5,-5 0-5,5 0-3,-4 1-11,-2-6-9,0 4-5,2-4-2,-5 1 3,2-3 3,-2 0-1,1 0-5,-5-1-5,3-4-11,0 2-16,-2 1-16,2-4-12,-2-1-8,4-1-2,0-2-8,2 1-3,2-4-3,4 2-9,1-4-64,-2-2-84,4-2-110,5-3-146,1-2-221,4-1-342,3-1-263,1-3-179</inkml:trace>
          <inkml:trace contextRef="#ctx0" brushRef="#br1" timeOffset="127227.3673">12511 6501 32,'3'-2'284,"-2"0"-4,-1-2-15,0 2-28,0-2-16,0 1-12,0 2-10,0-4-3,0 3-22,0 0-6,0 1-15,0-5-12,-1 5-12,-2-2-13,-1 2 1,-1-4-10,1 4-8,-2-3-16,-1 4-4,-2-2-11,2 2-10,-2 0-9,-1 2 1,-2-2-3,1 5-9,-2 1 3,0 1-1,-3 1-6,0 5-4,1-1 1,2 5-3,-4 1 5,4 2-6,-2 3 5,4 0-2,-1 2-4,2 2 1,-2 1-9,5 0-5,3-2-5,2 4-3,2-3 3,0-3 0,2-1-3,2-1 8,3-2 2,5-3 1,-1-2-1,1-2-2,6-3 4,0-1-9,1-3 2,2-2-3,2-4 1,0 0-3,3 0-3,2-4 3,-2-2 3,4-3-8,-2 0 0,-2-1 0,-3-2 0,0-2 0,-1-3 2,-6-1 3,0-3 5,-3 2 7,-1-1-4,-8-4-4,0 1 4,-4 0 4,-3-2-3,-2 1-7,-6 4 1,0-4-4,-4 5-1,-1 2-6,-2 2-4,-1 2-2,-2 6-25,0 0-95,2 4-109,1 3-162,5 3-283,-3 0-289,8 1-245</inkml:trace>
          <inkml:trace contextRef="#ctx0" brushRef="#br1" timeOffset="127704.7946">13126 6575 143,'7'-7'1030,"0"4"-342,-2-1-199,-1 1-122,-1-1-72,0 4-46,-3 0-29,-3 0-27,0 4-10,-3 0-10,-4 6-6,-1-1-14,-4 2-26,2 4-17,-4 2-19,1 2-10,0 1-11,0 1-10,1 4-6,1 1-6,1 0-10,1-2-11,2 1-10,3-1-8,2-1-1,2-3-1,2 3-1,2-5-1,2-2 3,2-2 3,5 0-6,-1-4 2,5 1 1,2-5-5,0-2 1,1-1-4,2-3 5,-1-3-1,3 2-4,0-3 4,0-6-4,1 2 3,-4-3-3,0 0-2,1-4 2,-1-4 4,-5-1 2,3 3-5,-3-6 8,-4 1-2,-1-1 2,-2-3-5,-2 1 0,-2 0 1,-4 0-3,-5 0 1,0 2-1,-5-1 0,-2 3 0,-2 0-1,0 5-1,0 0-5,-3 4-27,0 0-80,3 7-99,-1 0-131,4 5-178,-2 0-286,5 0-302,4 3-197</inkml:trace>
          <inkml:trace contextRef="#ctx0" brushRef="#br1" timeOffset="128502.1685">13626 6192 591,'6'-14'605,"0"-2"-138,-3 7-85,1 0-62,2-1-47,-5 6-24,-1 1-22,0 6-5,0 1 12,-1 6 10,-5 3-15,2 5-21,-3 3-16,-2 5-11,-3 1-11,2 4-12,-1 3-4,-1-1 1,0 3-7,-2 3 2,2 2 4,1-1-6,-1 5-16,0-1-11,-1 0-14,0 3-25,0-1-24,-1-3-20,2 0-10,-2-4-8,2 1-9,3-4-4,-1-1-3,1-7 0,2 0-3,-1-7 0,2 0-1,0-4 2,0-3 0,5 0 2,-2-4 7,1-4 4,2 0 2,0-3 0,2-3 3,1-3-4,1-3-5,0 0-4,4-7-2,3 1 0,1-6-3,-1 0-2,7-5 0,-5-2 0,6-6 0,3-2 0,2-3-2,-1-3 1,6-2-1,2 0 2,-1-3 0,2 4-1,-1-1 1,-1 6 0,-4 3 0,-3 4-1,-1 5 1,-3 5 0,-6 3-1,-1 4-1,-2 7 2,-3 2-1,-5 4 0,-2 4 0,-5 5 1,-2 3 0,0 2-2,-6 2 1,1 1 1,-5 3 0,-2-1 0,0-2 0,-1 4 3,-2 1-2,-1-5 0,-1 3 1,1-4 0,-3 1-2,6 1 0,-2-6-1,3-3 2,0 0-1,6-1 0,-1-2 3,2-4 1,5 0 2,0-1 1,5-3 0,2 0 4,2-4-3,1-3 1,1 1-2,0-1-1,6 2-1,-1-4-2,3 3 0,-1 1-1,2 1-2,-1 3-3,0 2 1,1 3 0,1 2 1,-2 3 0,2 1 1,-1 4 1,-1 2 0,2-2-1,-2 3 1,3 1 3,1-4-2,0 1 0,-2 0-2,5-2 0,3-2-4,-5 1-24,2-1-38,0-4-70,0-3-92,2 3-135,0-3-193,0-2-300,-2-2-334,2 0-286,0-2-163</inkml:trace>
        </inkml:traceGroup>
        <inkml:traceGroup>
          <inkml:annotationXML>
            <emma:emma xmlns:emma="http://www.w3.org/2003/04/emma" version="1.0">
              <emma:interpretation id="{8EC7C6B6-6932-44AD-B73E-E2327F4E22EF}" emma:medium="tactile" emma:mode="ink">
                <msink:context xmlns:msink="http://schemas.microsoft.com/ink/2010/main" type="inkWord" rotatedBoundingBox="16927,11251 18318,11228 18334,12198 16943,12221"/>
              </emma:interpretation>
              <emma:one-of disjunction-type="recognition" id="oneOf18">
                <emma:interpretation id="interp87" emma:lang="en-US" emma:confidence="0.5">
                  <emma:literal>in</emma:literal>
                </emma:interpretation>
                <emma:interpretation id="interp88" emma:lang="en-US" emma:confidence="0">
                  <emma:literal>ins</emma:literal>
                </emma:interpretation>
                <emma:interpretation id="interp89" emma:lang="en-US" emma:confidence="0">
                  <emma:literal>ion</emma:literal>
                </emma:interpretation>
                <emma:interpretation id="interp90" emma:lang="en-US" emma:confidence="0">
                  <emma:literal>inn</emma:literal>
                </emma:interpretation>
                <emma:interpretation id="interp91" emma:lang="en-US" emma:confidence="0">
                  <emma:literal>ink</emma:literal>
                </emma:interpretation>
              </emma:one-of>
            </emma:emma>
          </inkml:annotationXML>
          <inkml:trace contextRef="#ctx0" brushRef="#br1" timeOffset="131025.8739">14916 6969 253,'-3'1'559,"3"1"-129,0 2-70,0-2-19,0 2-26,0-3-33,3 4-21,0-1-20,-2 0-25,4-1-38,0 1-15,0-2-6,-1-1 1,0 2 7,4-2-8,2 2-1,1-3-16,-2-3-24,7 2-28,2-2-22,-3 0-15,6-1-15,-2-3-4,4-3-7,2-2-1,-5 0-11,2-3-1,1 1-4,-3-6-1,3-1-3,-1-3 2,-2-2 1,-1-3 3,4-2-4,-4-3-3,0-1-4,0-1 1,0-1-2,-3 4 2,-2-2-4,1 4 6,-4 2 5,-2 1 7,-2 5 8,-2-1 10,2 6 13,-4 1 7,-2 2 6,-1 0-4,0 5-7,0 3-10,-4 0-9,0 0-9,-4 3-6,0 4-5,-2 0-3,-2 4-3,0 3-2,-2 0 0,2 6 3,-1 5-2,-4-2 3,4 7-1,-2 1 2,1 1 1,2 2-3,-1 3-3,-1 1 2,2 0 3,0 1-4,2 3 1,1-1-4,-1-2 2,5 1 0,-3 0-1,2-2 1,5-4 3,-2 0 1,3 0 3,4-7-3,-1 1 6,5-3-5,0-1-2,4-4 0,1 1 1,0-7 0,6 0-4,0-1 0,0-2 1,-1-4 1,3 0-2,1-2-2,-2-4 2,3-3-1,-1 2-3,-2-7 0,2 1-1,0-4 2,-2-1 1,3-3 4,-1-5 0,-2 2-1,3-4-1,-1-1 2,-2-5-1,4 3-1,-5-4 0,-1 2 0,1 0 0,-3 3-3,-3 2 0,-1 1 0,-3 3 0,-1 6-2,-2 1 5,1 2 2,-5 1-2,2 3 0,-4 5 0,3-2 0,-3 5-4,-3 2 3,3 1 1,-4 1 5,2 5-1,-3 4 1,-3 1 3,4-1-5,-3 4-2,1 3-1,-4 0 0,2 3-3,1 1 2,1 3-4,-4-3 5,3 5-3,-5-2 1,5 3 1,-2-3 1,1 2 0,-2 2 0,2-1 0,0-2 0,-3-3 3,4 2 0,1-4 0,-1-1-3,3 1 2,-3-6-2,2 1 0,-1-3 0,5 0 0,-2-2 6,0-3-3,2-3 3,-2 2 0,3-5-2,0 2 0,0-3-4,3-4 2,-2 1-7,2-4 0,1 0 2,4-7-4,-1 5 5,2-6-4,1 0 4,1-4 1,5-1-2,2-3-2,-2 0-6,4-2-17,-1-2-16,3 0-11,1 0-14,0-1-10,0 2-3,0-1 7,1 3 8,-1 5 8,3-2 8,-4 3 11,-2 1 6,-1 3 12,3 4 7,-6-1 9,0 1 4,1 1 2,-4 0 0,-1 3 0,5 0-2,-5 1 0,-4 1 0,4 0 0,0 2 0,-1-2 2,-4 3 0,4 1 2,-3-3-2,0 3 0,-1 0 0,0 0 0,-3 3 0,4-2-2,-4 1 4,-3 2 0,5 3-2,-6-3 0,2 2 0,-2 0 0,0 3 0,-2 2 0,2-3 0,-3-1 0,0 6-2,-1-2 0,3-1 0,-5 1 2,1 0 0,4-1 0,-5 1 4,5-1-2,-5 1 0,5 0 2,-2 2 0,1-3 0,-4-2-2,6 4 0,-1-5 5,-2 1-3,2 0-4,-5 1 8,4-2-2,-1 1 0,1-1 0,-3 3 0,4 1 4,-2-4 0,0 3 0,1-3 0,0 3 4,0-5-2,2 4-2,-3-1-3,0 0 3,3 1-2,-1-4-2,-2 5 2,3-4-3,0 1-1,0-3 2,0 3-4,0-1 2,0-2 0,3-1 5,-2 1 5,2 0 6,0-2 7,-1 2 3,5-4 1,-3 1 0,3 2-2,-2-3 1,2 0-7,3-3-4,-4 2-3,1-2-2,3 2-4,-1-5-5,1 6-1,-4-6 1,1 2-2,1 1 1,-4-1-4,3-2 0,-3 2-2,2 1-8,-4-4-27,1 3-49,1-3-77,-1 3-97,-2-2-131,-1-1-179,3 6-263,0-3-252,-3-3-175</inkml:trace>
          <inkml:trace contextRef="#ctx0" brushRef="#br1" timeOffset="132742.7346">15661 6066 570,'0'-3'524,"-4"-3"-77,1 4-57,2 0-56,-2 1-59,-1 1-35,-1 0-15,1 0-7,-3 1-8,2 1-18,-5 2-9,3 3-21,0-1-30,1 0-32,-4 3-31,2-1-17,4 0-14,0 1-12,-1-4-7,2 5 11,0-3 16,3-4 8,0 4 13,3-4 10,0 1 4,-1-2-3,2-2-12,2 0-9,1 0-9,-1-6-8,1 6-4,3-6 17,-4 2 34,1-3 29,-1 1 21,-1-2 11,-4-1-6,2 4-19,-3-4-29,-3 1-30,2 1-23,-4 1-17,-2 2-13,-3 2-18,1 2-67,-1 0-107,4 2-136,-1 4-193,-3 1-325,2 1-382,4-1-319</inkml:trace>
        </inkml:traceGroup>
        <inkml:traceGroup>
          <inkml:annotationXML>
            <emma:emma xmlns:emma="http://www.w3.org/2003/04/emma" version="1.0">
              <emma:interpretation id="{0F882BC6-A4BD-47F1-8385-E155BF311C55}" emma:medium="tactile" emma:mode="ink">
                <msink:context xmlns:msink="http://schemas.microsoft.com/ink/2010/main" type="inkWord" rotatedBoundingBox="19222,11129 22423,11076 22440,12074 19239,12126"/>
              </emma:interpretation>
              <emma:one-of disjunction-type="recognition" id="oneOf19">
                <emma:interpretation id="interp92" emma:lang="en-US" emma:confidence="0.5">
                  <emma:literal>2012</emma:literal>
                </emma:interpretation>
                <emma:interpretation id="interp93" emma:lang="en-US" emma:confidence="0.5">
                  <emma:literal>201 L</emma:literal>
                </emma:interpretation>
                <emma:interpretation id="interp94" emma:lang="en-US" emma:confidence="0.5">
                  <emma:literal>20 12</emma:literal>
                </emma:interpretation>
                <emma:interpretation id="interp95" emma:lang="en-US" emma:confidence="0">
                  <emma:literal>201 2</emma:literal>
                </emma:interpretation>
                <emma:interpretation id="interp96" emma:lang="en-US" emma:confidence="0">
                  <emma:literal>201 I</emma:literal>
                </emma:interpretation>
              </emma:one-of>
            </emma:emma>
          </inkml:annotationXML>
          <inkml:trace contextRef="#ctx0" brushRef="#br1" timeOffset="134303.1976">17382 6373 154,'-6'-5'944,"2"1"-298,1 1-167,1-1-107,-1-2-70,2 2-46,-5 2-39,6-2-32,-1 0-12,-2 0-6,3-2-1,-2 2-3,2-3 3,0-1 7,0-2-13,0-1-12,0 0-18,2-2-19,1 2-29,1-5-24,0-2-19,4 5-14,3-6-11,1 1-7,2-3-4,1 1 2,1 0-1,0 0-3,6-1-1,-2 3 4,-1-2-1,4 3-3,0 0-2,-1 2 2,-2 3 2,2 2-2,-2 1 0,2 4 2,-3-1 1,0 3-3,1 3 2,-1 0 1,-3 2-1,3 5 0,-2-2-2,-5 8-2,-1 3 2,-2 4 2,-5 1 1,2 3 2,-6 6 5,-6 1 2,2 3 1,-5 0-2,-2 4-3,-4-1-4,-1 1-1,-7 2-3,1-2-2,-4 3 2,1-1 2,-1 0 1,-3-3 2,2 1 2,-4-2-3,5-1 1,-4-4-1,2 3 0,2-8 1,1 2-5,2-5 0,-3-1 2,3-2 1,0-5 0,4-1-1,-3-2 1,6-2 5,0-3 0,3-1-2,2 0 4,-1-5 2,6-1 9,0 0 7,-1-3 10,6-5 10,-2 1 5,6-5 3,-2 0 2,6-1-6,1-1-8,2 1-6,1 0-8,2 2-7,-1-2-7,5 2-3,-1 1-6,0 3-3,3-1 0,0 3-1,-3 1-3,3 2 0,-2 0 0,-1 4 0,0 0 0,0 2-2,2 1-1,-3-1 2,0 1 1,-2 5 1,4-4-1,-4 2-2,5-2 3,-5 4-1,4-3-2,-1 3 2,0-3-2,3 1 1,3 1-4,-5 0-1,2-3-23,4 0-53,-4-3-62,0 3-73,3-2-82,-3-4-99,-6 1-84,6-1-44,-5-1-12,1-2-1,-4-1 3,1 0 9,1-4 10,-2 2 37,4-5 51</inkml:trace>
          <inkml:trace contextRef="#ctx0" brushRef="#br1" timeOffset="134819.4359">18223 6491 264,'19'-31'347,"-3"0"32,-2 5-5,-2 1 10,-3 2 4,-3 1 9,1 5-6,-6 0-17,2 2-18,-1 1-19,-2 3-28,2 4-31,-2-3-33,0 4-33,0-1-37,-2 3-35,0 4-24,-2 0-9,-2 3 5,-1 4 5,-2 0 0,0 7 2,-5 0-6,2 0-15,-2 5-18,-1 5-15,-1 0-12,3 0-10,-1 4-8,-1-2-3,1 2-8,-2 2-5,3-1-4,0 0-3,0 1-3,-2 2-3,6-3-3,-1 1-1,3-1 1,1-2-1,0 0-1,5-1 2,-2-2 1,3-4-1,3 1 1,1-2 0,3-5 1,2 1-4,3-3 2,-1-3 0,7-2-1,-5-3 2,6 0-3,2-4 0,-2 0 1,2-4 0,2 0 0,0-3-2,0-2 1,3-3 4,-2-3-1,5-1 0,-6-3 4,3 0 1,-1-4-1,4-1 1,-5 0 1,1-4 4,0 2 1,-2-5 7,1 0 7,-3 2 3,-5-2 4,1 4 2,-8 1-1,-2-2-2,-6 4-6,-1 2-7,-5-1-5,-5 5-4,-2 2-5,-7 3 0,-1 2-4,-2 4-1,-1 1-1,-3 2-4,1 4-15,-1 0-45,0 0-64,3 4-94,-4 2-121,7-1-175,-2 4-233,9-1-320,-4 1-295,5 1-177</inkml:trace>
          <inkml:trace contextRef="#ctx0" brushRef="#br1" timeOffset="135591.9796">19035 6345 1056,'2'-4'904,"2"0"-383,-1 0-194,0 4-130,-2 0-69,5 0-29,-4 0-14,1 1-5,-2 2 1,5 0-9,-5-2-3,2 2 3,-1-3 12,5 1 9,-3 1 1,2-2-5,1 0-5,-1 0-12,1 0-23,4-3-13,-3 0-14,4-1-13,-2 0-1,2-1-6,-4 0-2,2-2 0,2-1 2,-3-2 1,2 1-3,0-2 0,-3-1 0,2-1 5,-4-1-3,1-2 3,4 2 28,-6-1 39,1 0 36,1 1 33,-5 2 22,2-1 22,2 3-11,-5-3-28,2 8-28,-1-1-24,-2 2-18,0-2-11,-2 6-7,-1 6-2,-1-2 3,-3 6-1,3 1-7,-4 3-9,0 3-8,-4 4-8,0 0-6,-1 4-5,2 2 3,-2-1-1,-5 2 0,5 0 4,-1 6 3,-1-4 4,-1 1 2,2 2 3,2-2-2,-1 3-1,1-3-3,1 0-6,-1-3-5,2 2-4,1-4-5,-1-4-1,2 1-3,-3-3 0,4 3-1,3-6 0,-3 0-1,2-3-1,-2-2-1,3-1 1,-4-1-1,1 1 0,-5-5 2,7 2 1,-6-4 2,3 2-2,-4 0-1,-1-5 2,0 3 1,1 2 14,1-6 22,-1 6 20,2-5 16,1 2 6,-1-3-1,6 1-12,0 2-14,1-3-16,1 0-13,-1 0-5,3 0-4,3 0-2,-1 0-4,2 0-2,3 0-2,1 0-4,2 0-1,1-3-2,1 3 0,-1-1 0,3 1 0,4 0 0,1 0 0,3-3 0,1 2 0,-2 1-2,3-2 1,1-2 1,4 4-5,-4-6-15,4 2-27,1 1-53,-2-5-76,5 1-101,-3-5-130,5 1-162,0 2-196,3-6-232,1 0-231,-1 0-152</inkml:trace>
          <inkml:trace contextRef="#ctx0" brushRef="#br1" timeOffset="136450.0378">19983 6240 560,'0'-18'831,"0"3"-165,-3 0-114,0 5-77,3-1-75,-2 2-76,-1 4-53,3 1-27,-1 2-26,-2 2-19,0 2-10,-1-2-2,4 4-16,-2-3-33,2 3-21,-3 2-13,3-3-11,3-1-15,-3 0-14,5 1-8,2-2-10,-1 2-11,1-3-11,5 0-9,-1 0-3,2-4-5,-1 1-4,-1-1-4,1 1-4,-3-7 2,5 5-3,-2-7 1,0 1-1,-1 1 6,-2-3 0,4 2-1,-4-3-1,-1 2 2,0-1 2,-4 4-1,3-3 1,-1 1 5,-5 4 4,4 0 3,-2 3 4,0-1 0,-3 4 6,0-2 6,0 6 5,0-2 6,-6 8 7,1-1 9,1 5 4,0 3 1,-6-1-5,2 4-1,0 5-4,-1 0-4,-6 3-3,4-2-4,-1 4-1,-2 0-2,-1 1-3,2 3-6,-4 1-5,4 2-2,-2-2-7,-1 2-4,2-3-3,-1 1-2,4-3-1,-2 0-2,1 0 1,2-5 0,1 1-1,-1-5-1,3-1 1,1-2-2,-1-2-1,2-4 0,-1-3 0,5 0 3,-2 0-1,0-5 3,-1 1 2,2 0 0,-3-2 1,0-1-2,4-1-1,-5 0-1,0 1 0,0-3-1,-1 0 0,1 0 1,-4 0 2,3 0 1,0 0 2,-2 0 2,0 0 2,-1 0 1,1 0 1,-1 0 1,3 1 1,1 2-2,-1-3 0,0 0-2,2 0-2,0 0-3,3 0 2,-1 2 1,3-2 5,0 0 6,3 0 10,1 0 7,1-2 2,5 2 1,-1-3-4,2 2-6,1 1-6,5-3-8,-1 1-5,0 2-5,6-2-2,-2-1-1,2 0-2,3 2-2,-1-5 1,0 5-1,3-2-1,-1 1 1,2-2 0,-1 3 0,4-2-1,-1 0 0,4-1 3,-4 2-1,3 1 0,-4-2 0,0-1 2,-2 1-1,-7 2-1,2-4-2,-6 4 1,-2 1-1,-2-4 0,-1 4 0,-3 0-2,-3-3-5,1 3-18,-4 0-19,-2 0-41,-2-3-72,-1 3-110,-1-1-154,0 1-214,-2-2-356,1 0-425,-3 0-337,-2 0-86</inkml:trace>
        </inkml:traceGroup>
      </inkml:traceGroup>
    </inkml:traceGroup>
    <inkml:traceGroup>
      <inkml:annotationXML>
        <emma:emma xmlns:emma="http://www.w3.org/2003/04/emma" version="1.0">
          <emma:interpretation id="{22ED6E7E-1F5C-4FEC-A9C7-F6E37ECA2482}" emma:medium="tactile" emma:mode="ink">
            <msink:context xmlns:msink="http://schemas.microsoft.com/ink/2010/main" type="paragraph" rotatedBoundingBox="631,12786 33147,12298 33201,15925 685,16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B4E48D-EED7-473C-8C4B-6EF542DE3935}" emma:medium="tactile" emma:mode="ink">
              <msink:context xmlns:msink="http://schemas.microsoft.com/ink/2010/main" type="line" rotatedBoundingBox="631,12786 33147,12298 33186,14962 670,15449"/>
            </emma:interpretation>
          </emma:emma>
        </inkml:annotationXML>
        <inkml:traceGroup>
          <inkml:annotationXML>
            <emma:emma xmlns:emma="http://www.w3.org/2003/04/emma" version="1.0">
              <emma:interpretation id="{0933CDAC-0B29-495A-ABFF-10E06F8297D8}" emma:medium="tactile" emma:mode="ink">
                <msink:context xmlns:msink="http://schemas.microsoft.com/ink/2010/main" type="inkWord" rotatedBoundingBox="631,12822 2674,12792 2692,14022 650,14053"/>
              </emma:interpretation>
              <emma:one-of disjunction-type="recognition" id="oneOf20">
                <emma:interpretation id="interp97" emma:lang="en-US" emma:confidence="0.5">
                  <emma:literal>Lis</emma:literal>
                </emma:interpretation>
                <emma:interpretation id="interp98" emma:lang="en-US" emma:confidence="0">
                  <emma:literal>Lil</emma:literal>
                </emma:interpretation>
                <emma:interpretation id="interp99" emma:lang="en-US" emma:confidence="0">
                  <emma:literal>(is</emma:literal>
                </emma:interpretation>
                <emma:interpretation id="interp100" emma:lang="en-US" emma:confidence="0">
                  <emma:literal>i,</emma:literal>
                </emma:interpretation>
                <emma:interpretation id="interp101" emma:lang="en-US" emma:confidence="0">
                  <emma:literal>Li)</emma:literal>
                </emma:interpretation>
              </emma:one-of>
            </emma:emma>
          </inkml:annotationXML>
          <inkml:trace contextRef="#ctx0" brushRef="#br1" timeOffset="157931.8509">-391 8041 1103,'0'0'885,"0"0"-246,0 0-152,0 0-111,2 0-83,-2 0-69,3 0-41,-1 0-4,-2 0 28,4 0 33,-1 4 17,-3 3 7,3 3-17,-3 0-28,0 4-43,0 5-40,-3 2-32,3 3-25,-4 3-21,1-1-14,-2 5-13,3 4-10,-3-2-7,1 2-5,1 2-2,-1-1 1,2-1-2,-1 2 0,0-7-5,-1 1-6,1-3-24,2 0-37,-2-3-61,3-1-71,-2-3-100,2-4-120,0-3-140,0-1-172,0-5-214,0-1-222,-3-3-138</inkml:trace>
          <inkml:trace contextRef="#ctx0" brushRef="#br1" timeOffset="158368.6751">-3 8094 695,'0'-2'741,"0"0"-177,0 2-116,0 0-99,0 0-71,0 0-39,0 0 0,0 2 8,0 3 16,0 0 28,0 2 16,0 0-12,0 6-27,0 1-33,0 0-21,-3 6-26,2 0-24,-2 4-26,-1 0-21,1 4-24,1-1-21,-1 5-20,-1-3-15,1 5-13,-1-2-7,2 0-5,-1-4-6,1 2-2,-3 0-2,5 0-3,-3-6-1,3-1-3,-4-2-9,4 0-32,-2-4-51,0 0-67,2-4-97,-3-3-130,3 0-167,0-3-212,0-3-291,0-4-249,0 0-145</inkml:trace>
          <inkml:trace contextRef="#ctx0" brushRef="#br1" timeOffset="160373.1893">-1233 7685 500,'-4'-8'603,"-2"0"-86,2-1-52,-4 4-32,4-2-23,0 3-27,1 1-20,-1-1-25,-1 1-15,-2 3-14,3 3-12,-4 1-7,1-1-10,0 8 1,-2 1-10,-1 5-24,1 4-30,-2 4-35,0 5-31,3 3-33,-4 5-27,5 2-22,3 5-17,1 0-10,3 4-8,0 3-9,3-1-8,4 3-4,2 0-3,2-2-3,1 2-4,5-1-2,1-2-1,6-3 0,1-1-2,5-2 1,4 0-3,3-8 0,5 3-9,2-10-14,5 0-33,5-5-65,3-2-94,3-6-131,6-2-187,3-4-329,4-3-394,-1-7-356,4-1-193</inkml:trace>
          <inkml:trace contextRef="#ctx0" brushRef="#br1" timeOffset="159355.7039">-461 7646 710,'-4'4'672,"1"2"-160,-2 1-91,5 1-62,0 1-71,0 1-59,5-1-44,-2 0-17,1 1-24,0-2-2,4-2 16,2-2 26,-2 3 17,1-3 7,-2-2 5,3 0-8,-1 0-12,-2-2-14,2 0-6,-2-2 2,1 2-4,-4-2-8,-1 2-19,1-2-19,-1 1-29,-1 1-25,-2 0-27,0 0-21,0 0-38,0 0-53,0 0-76,0 0-91,0 0-114,2 0-149,1 1-168,-1 1-190,2 0-242,3 3-169,-1-4-83</inkml:trace>
          <inkml:trace contextRef="#ctx0" brushRef="#br1" timeOffset="159627.0004">-33 7807 480,'0'4'491,"0"-1"-134,0 0-91,0-2-53,0 4-48,0-4-40,0 2-23,0 0-36,0-3-8,0 1-12,3 2-1,-2-3 11,-1 1 22,3-1 19,0 0 20,-2 0 22,4-1 25,-2 1 26,0-4 25,1 1 34,-3 0 23,2 0 29,0-1 16,-1-2 3,-2 2-9,0 1-34,0-1-41,-2 0-52,-1 4-42,0-3-48,2 0-39,-3 2-30,1 1-33,0 0-54,-2 1-81,4 2-104,-2 0-132,3 1-178,0-4-257,3 4-305,-3-4-229,1 2-106</inkml:trace>
          <inkml:trace contextRef="#ctx0" brushRef="#br1" timeOffset="159915.4523">245 7845 253,'0'3'1071,"0"0"-342,0-2-231,-3 3-145,3-2-82,0 2-70,0-3-54,3-1-33,-3 2-21,5 0 10,-2-2 21,-2 0 39,2 0 43,1 0 37,-1 0 39,0-2 32,-1 0 14,-2 2-3,2-1-25,0-3-43,-2 4-49,0-2-52,0-2-48,0 3-38,-2-2-34,0 0-39,0-1-62,-1 4-92,0-4-122,-1 1-170,1 3-271,-1-4-375,-4 1-387,0 3-245</inkml:trace>
          <inkml:trace contextRef="#ctx0" brushRef="#br1" timeOffset="158711.9559">271 8132 995,'2'-6'812,"1"-4"-212,1 7-96,0-1-33,-1 1-9,0 3-18,-1 0-13,1 5-20,1-1-38,0 3-47,-4 0-53,0 7-48,0 0-45,0 3-37,0 4-31,0 0-27,-1 1-19,-2 8-16,-1-2-13,1 2-11,1-2-9,-1 6-4,0-6-6,-1 1-3,0-1-3,1-1-2,-1-1 1,2-2-4,-1-3-10,-1-1-22,-2-1-36,2-5-51,-1 1-72,2-2-99,-2-2-123,-1-2-148,1-1-184,1-5-241,0-3-253,-4 0-170</inkml:trace>
          <inkml:trace contextRef="#ctx0" brushRef="#br1" timeOffset="160857.0967">647 7772 1084,'-4'-2'855,"4"-2"-188,-2 4-111,-1-2-78,3 2-80,-3 0-42,3 0-14,0 0-15,3 2 6,-3 2-6,5 2-22,-2 5-31,-2 6-46,-1 3-48,0 8-44,0 4-37,-4 6-19,2 1-20,-4 7-12,2 4-5,-3 2-7,0 2-4,-2-1-6,-3 0-6,2 0-6,-1-2-4,-5-3-4,0 0-3,-3-5-3,0-1-7,-4-1-13,1-5-38,-3-1-73,-4-3-111,5-2-155,-5-4-269,3-2-382,-6-4-461,4-6-358</inkml:trace>
        </inkml:traceGroup>
        <inkml:traceGroup>
          <inkml:annotationXML>
            <emma:emma xmlns:emma="http://www.w3.org/2003/04/emma" version="1.0">
              <emma:interpretation id="{C83F8AB7-FE7B-4864-A65C-EC05DDB06154}" emma:medium="tactile" emma:mode="ink">
                <msink:context xmlns:msink="http://schemas.microsoft.com/ink/2010/main" type="inkWord" rotatedBoundingBox="3167,13185 7854,13115 7884,15063 3196,15133"/>
              </emma:interpretation>
              <emma:one-of disjunction-type="recognition" id="oneOf21">
                <emma:interpretation id="interp102" emma:lang="en-US" emma:confidence="0.5">
                  <emma:literal>Currently</emma:literal>
                </emma:interpretation>
                <emma:interpretation id="interp103" emma:lang="en-US" emma:confidence="0">
                  <emma:literal>currently</emma:literal>
                </emma:interpretation>
                <emma:interpretation id="interp104" emma:lang="en-US" emma:confidence="0">
                  <emma:literal>Curranty</emma:literal>
                </emma:interpretation>
                <emma:interpretation id="interp105" emma:lang="en-US" emma:confidence="0">
                  <emma:literal>Arrantly</emma:literal>
                </emma:interpretation>
                <emma:interpretation id="interp106" emma:lang="en-US" emma:confidence="0">
                  <emma:literal>curranty</emma:literal>
                </emma:interpretation>
              </emma:one-of>
            </emma:emma>
          </inkml:annotationXML>
          <inkml:trace contextRef="#ctx0" brushRef="#br1" timeOffset="173756.1693">2089 8052 101,'-15'-8'363,"4"-1"-58,-4 2-51,-1 1-22,2 1-38,-2-1-19,0 2 4,-1 1-6,-1-1 15,1 1-2,-2 1 1,0 0 3,3 0 4,-3 2 5,0 0-24,3 0-6,-2 0 1,2 0-12,-3 0-15,0 0-9,3 0-1,-3 0-12,5 0-10,-2 0-13,1 0-14,-1 0-13,5 2-14,-1 0-9,0-2 1,1 2-1,-1 1 6,2-3 4,-2 0 10,4 4 4,-3-2 9,0 2 0,-2-3 5,0 5-1,1-1-3,1 1 1,-5 1 1,1 2 6,-1-1 5,0 5 4,0-3-1,-3 5-10,2 0-9,-2 2-13,2 5-14,-1 1-12,-1 3-9,3 2-4,-2 3-5,-1 0 0,3 5-4,0-1-1,1 6-1,1-4-1,2 3-1,1-1-2,2-2-2,2 3 2,-1-1-2,6-1 1,2 0-1,2-1 1,3 1 0,1-3-1,2 0-2,4-3-3,2 3-2,2-4-1,0-2-2,6-1 0,-2-2 2,4-3-1,-3-2 1,3-4-1,-1 0-1,3-6 0,0 2-4,2-6 3,-1-1 0,2-1 0,-1-5 1,-1 0 0,-1-5 1,3 1 0,-4-2-1,-2-3 2,2-2-1,-5 0 0,2-5 0,-2-2-2,-4 3 0,-1-5-2,1-1 2,-5 0-1,-1 0-1,-1-1 2,-2 1-1,1-1 2,-4 3 1,0-2 1,2 3 0,-2-2 1,-2 4-1,1-1 0,-3 3-1,3 1 0,-3-1-1,0 4 0,0 2 1,0 0 0,0 1 1,0 3-2,-3 2 0,3 2 0,-3 2 1,-1 2-2,-1 0 1,2 4 0,-1 3 0,0 2 0,1 1 0,-2 3 1,2 4 0,-1-2-1,3 5 0,-2-1 0,0 1 0,1 1 0,0-3 0,2 3 0,0-1 0,0 0 2,2-4-1,0 1-2,4-1-1,-2-3 2,0 0-3,4 0 0,3-4-1,1 0 2,2-3 1,-1-3-4,5 1-3,1-5-2,0 1-6,-2-2-2,5-4-4,-2-2-1,-1 1 1,0-5 3,0-1 2,-1-2 2,-2-1 5,2-5 4,-5 0 0,1-4 2,-2 0 2,-3 0 2,1-2-1,-2 0 1,0-1 1,-1 4-1,-3-2 0,4 3-3,-4-2 3,-1 4-1,1 0 1,-1 2 1,-1-1 1,-2 4 1,0-1 0,0 5-1,0 0 1,0 2 0,0-1-1,0 1 2,0 2-1,-2 0 0,-1 4 0,2 0-1,-2 4-1,0 0 0,-1-1 1,-1 7-1,2-3 1,-1 6-2,0-1 2,-1 3-1,2 5 1,0-2-2,-1 2 0,3 0 1,-2 2 0,0-1 0,3 1 0,0-1 0,0 3-1,0-3 1,0 0-1,3 0 0,0-3 0,-2 2-1,3-3 1,2-2 0,0-1-2,1-2 0,4-2-1,0 1 3,2-5 0,2 0-1,1-2 1,-2-3 0,5-1-2,-3 0 0,3-4 1,-3-3-3,3 1 3,-1-5 1,0 1 2,-1-2 1,1-5 0,-2 0 1,-2-4-1,-1 0-2,-1-4-3,1 0 0,-4-3 1,-1 0-2,0 4 1,-1-4 1,-3 3 1,-1 1-1,0 3 1,-3 3 1,-3-1-1,0 2 0,-4 6 0,1-2 0,-1 3 0,-3 3 0,1 1-1,-1 2 1,-2 3-2,1 1 2,3 1-2,0 2 0,3 0-1,1 1-4,-2 0 1,6-1-3,0 1 1,0 2-2,3-2 2,1-1 0,4 0-8,0 0-12,3-2-14,0 2-12,4-3-14,-2 0-6,4-3-3,2 2 9,-2-5 10,2 5 12,0-4 12,0 1 10,0-3 12,3 4 2,-5-5 3,-3 5 7,2-1 0,-1 2 2,-4-2-1,0 4 3,-3 0 0,0 0 0,-4 6 2,0-2-2,-1 3 1,-3 3-1,0 1 0,-3 2-1,-1 1-1,0 0 1,-1 4-2,-1 0 3,1 3-2,-1 0-1,0 3 2,0-3 1,2 1-3,-3 2 0,5 0 3,-1-2 0,0 0-1,3 2-2,0-3 3,3-2-1,0 0-3,2-2 1,2-1 1,0 0 2,2-3-2,2-2 2,1-6-2,4 4 2,1-5-3,-1-2 2,0-2 0,6-2-2,-3-1-1,1-1 0,2-2 0,-3-3 0,0 2-3,1-5 2,-4-2 0,3-1-1,-2-2 2,-4-2 2,2-4-2,-4 1-2,1-6 1,-3-1 0,2-2 1,-1-3-3,-2 3 1,-4 2-1,0 0 2,1 2 1,-5 1 1,0 5 2,-5 1 0,1 3 3,0 0-1,-4 6-3,-2 3-2,-1-1 2,2 3-2,-3 1-2,2 5 0,-1 0 1,2 0-1,2 0-4,-1 3 2,4-1-1,1 0-1,3 0 1,3 0-3,0 0 4,4-2-1,-1 2 3,4-2-2,2 0 1,-1 0-2,5-2-2,0 0 0,3 0-1,0-2 2,0-1-1,0 1 3,0 0 1,2 0 0,-3 1 2,1-1 0,-5-2 2,2 3 0,-2-1 1,-2 4-1,-3 0 2,-2 0 2,-1 4 1,-5-1-1,-1 7 4,0-3 1,-4 4-1,-3 1 0,-1 2 0,1 6 3,-4-2-1,-1 2-2,0 1 0,1 0-2,-1 0 0,1 0-2,-1 0-1,0 0 0,2 0-2,4 0-1,1-3 1,0 3-1,1-3-1,4-4 0,3 1 0,-2-1-3,4-3-3,2-2 0,3-1-3,2-2-3,1 0 2,1-5-3,5-1 0,0 0-10,0-1-13,1-6-10,3 1-10,-1-4-8,-2-1-10,2 0 2,-2-2 12,-1-2 3,3-2 10,-6-1 7,3-2 12,-5 0 9,-1-2 9,-1 4 11,-2 0 10,-1 1 14,-2 3 20,0 1 16,-2 4 14,-2 0 2,1 2-3,0 1-12,-4 2-16,3 2-17,-3 2-14,0 0-4,0 0-2,3 2-4,-1 2 1,-2 0-1,4-2-1,-1 3-3,1-1-1,3 0 2,1-1-4,-1 1 1,2-4 0,2 0-1,1 0 0,-1-4-2,4 1-2,4-1 2,1-2-2,-1-1 4,3-1-1,1 1 0,-1-4 3,-5 0-1,2-1 1,-2 1-2,-4 0 2,-1-5 0,0 4 0,-5 0 2,0-3 5,-4 3 0,-3-2-1,-3 1 3,0 3-1,-3 0-3,-4 2 1,-1 1-1,-4 1-1,-1 4 3,0 2 1,-6 0 8,-1 4 12,0 0 16,-3 3 16,3 1 8,-5 2 5,5 4 0,-3-1-11,0 4-8,3-2-9,-1 5-11,5-1-3,1 4-6,-1 1-1,3-2-1,1 3-3,4 0-1,5 2-2,-4-3-4,3 1-1,5-3-1,2 2-4,2-3-1,2 0-2,2-2 0,2 1-3,4-6-2,2 0-2,2-3 1,3-2-3,0-2-3,1-4-1,2-1-13,1-2-15,1-2-27,-1-1-26,0-3-35,2-2-31,-1 1-24,-2-6-14,1-3 0,-2 2 16,0-5 19,1 0 17,-2-4 20,-1-2 10,5-3 13,-6-1 4,3-2 17,0-2 12,-2 0 19,-3 1 20,0 1 11,2 2 11,-5-1 3,-2 8 2,-1-1 7,-1 5 7,-2 1 8,1 4 5,-4 3 2,2-1 16,-5 5 9,4 5 17,-5 1 14,2 1 32,-2 5 24,0 5 14,-2-1 10,0 5-3,-1 4-3,-1 1-6,0 4-8,-2 0-11,1 2-9,-2 1-12,3 1-14,-3 0-17,2 0-18,-2 1-14,3-2-12,-4 1-10,4-3-7,-3-3-5,2 5-4,-2-7-3,0-1-4,3 0-1,1-5-2,-2 2 0,1-3-1,1-2 1,2-4-2,-2-1 3,3 1-1,-3-5-1,3 0-1,0-4-1,0 0-1,0-5-3,3-2-6,0 1-17,1-5-24,0-1-34,4-3-43,3-4-56,1 0-59,4-5-54,-2-1-55,5-2-34,3 1-11,-5-3 14,5 4 28,-2-1 43,2 3 54,-2 0 40,2 4 33,-3 0 23,-3 4 35,3 1 27,0 2 23,-3 5 21,-2-2 23,1 5 19,-4-4 8,1 6 3,-4 3 8,3 1 22,-6 1 16,3 5 33,-5 2 38,0 1 27,-3 2 26,-3 4 15,0 0 2,-2 0-8,-2 4-15,0-2-17,2 6-22,-2-1-14,0-3-21,3 2-12,-4 0-19,4 2-8,0-2-10,-1-3-8,2 0-10,2 0-7,1-1 0,1 1 0,2-2-5,2-5 2,3 2 1,0-2-1,3-5-7,1 3 1,2-5-3,1-1-5,-2 0-2,4-3 2,2-3 1,0 1-4,-2-3 4,2-2 4,0-1-3,0-3 1,0-2-3,3-1 1,-5 0 1,2-7-2,3 1 1,-4-3-1,1-1 0,2-3-4,-2-2-1,-1-3-2,3 0 5,-2-5-3,-1-1 3,1-1-1,0-4 4,0 1 1,0-3 1,0 2 2,-3-5-5,0 5 2,1-2 3,-1 0 3,-4 2-1,-1-2 3,1 6-2,-1 3 9,0 0-3,-6 6 4,3 5 3,-3 1 18,-3 3 15,2 5-2,-4 5 5,0 0 18,0 7 11,-4 1 3,-3 6 11,-1 5 24,0 5 26,-7 3 29,4 7 38,-5 5 22,-3 5 7,0 5-13,0 3-21,-1 5-25,-2 2-36,2 3-32,-2 1-25,3 1-16,0-2-20,2-1-14,-5 2-13,6-3-8,-1 0-5,4-3-5,-2-3-2,1-2-2,2-1-1,3-3-3,-1-6 0,4-2-3,-4-1-6,3-4-18,3-5-29,-4-2-42,4-2-57,-3-2-75,2-2-98,2-1-116,2-4-130,-2-2-150,3-4-176,0 0-243,0-7-162</inkml:trace>
          <inkml:trace contextRef="#ctx0" brushRef="#br1" timeOffset="173976.0556">4656 8652 64,'-4'-10'1104,"4"5"-272,-3-1-208,3 2-134,0 0-78,0 1-72,0-1-49,3 2-35,4 2-27,0-2-26,2 0-36,1 2-30,3-2-32,5-1-34,1 3-29,-2-2-17,5 0-13,-2 2-14,5-2-33,-1-2-64,0 1-87,5 2-84,-2-2-115,8-1-182,-2 3-301,2-4-226,-4 1-144</inkml:trace>
          <inkml:trace contextRef="#ctx0" brushRef="#br1" timeOffset="175287.7665">4788 8957 611,'-10'17'580,"1"-3"-138,-1 1-58,6-2-36,0 0-43,1-3-30,1 0-48,2-1-36,2-4-34,2 1-26,2-1-29,3-3-30,1 1-21,1-3-13,2-5-19,2 0-1,5 2-7,-2-3-3,0-5-6,3 1 1,1-3 2,-2-1-5,6-3 0,-3-3 0,0-2 0,6-3-2,-1-4-4,0-4 4,2-5-11,0 1-1,4-7 6,-2 0 0,3-6 0,-2-2 3,2-2 5,-1-3-5,0 2-3,-1-2 2,-1 2-2,-3 4 3,-6 0-1,-2 8 6,-5 4 0,-2 5 0,1 2 6,-7 4-1,0 7 3,-4 3-2,-1 3 4,-3 5 1,-3 3-6,-1 7 6,-4 3 5,-3 2 13,-1 8 13,-2 2 32,-4 6 44,-4 6 41,-1 5 41,-3 1 24,-4 7 13,-1 3 3,-4 6-14,5 1-19,-2 2-27,-1 3-31,-1-1-26,7 1-30,-4-5-26,8 3-22,0-5-16,4-1-10,3-2-9,2-6-3,-1-1-4,8-6-3,1-1-1,0-3-1,5-5 0,1-3-3,1-3-1,2-1 0,4-5-2,2-4-3,3 0-8,-1-6-14,1-1-15,2 0-10,2-5-11,2-4-13,-2-2-8,5-3 3,0-6 3,0 0-5,3-6 2,0-3 5,2-5 3,2 1 6,-2-5 14,0 1 15,0 2 10,-5 1 11,0 3 11,-5 1 8,0 5 6,-4 3 1,-5 2 8,3 6 1,-5-1 2,-4 6 5,-1 3 2,-4 1 4,-3 5 6,1 5 10,-4 4 3,1 1 1,-3 4 1,-2 3 3,-1 4-2,-1 1-4,2-1-4,-2 6-3,-3-2-5,4 0-8,4 0-7,-1 0-5,1 2-4,2-3-1,2-2-5,-1-1-1,7-4-4,1 1 1,0-2-1,1-4-6,4-2 1,2-2-1,5 1-7,-1-5-19,4-4-22,1 0-21,3-2-19,-1-2-21,4-3-11,1-2 0,1-1 0,-1-5 7,0-1 10,0-4 16,0-2 13,4-3 15,-1-3 22,0-2 17,-2 0 14,0-2 7,2 1 0,-4-3 2,-2 4 7,-4 6 7,-2-3 0,1 7 0,-6 2 7,2 4 6,-5 2 16,-2 4 18,-2 2 21,-2 0 21,-5 6 15,1 6 25,-3 1 28,-5 7 19,1 0 17,-4 5 3,2 5 1,-4 3-19,-2 1-31,3 4-31,-3 1-24,0 4-22,3-2-19,-3 1-7,0 4-4,3-2-4,-2 3-3,2-2-5,-3 3-1,3 0-4,-2-2 0,2 4-4,0-2-1,-1 1-1,1 1-1,0-4-5,0 1-1,-1-1-4,-2 1-2,2-4-3,-1 3-3,-1-1 0,-1-4-1,-2-1-2,3-1-1,-4-2 2,0-3-1,3 0-2,-4-4-2,0 3 0,-4-5-1,5-3-4,-3-1-2,-2-1-3,2 0-2,-4 0-4,4-8-1,-5-1-3,7-1 2,-3-3 5,4-2 2,1-4 4,2-2 4,6-5 2,2-3-1,5-5 0,2-4-2,8-6 1,3-1-3,6-5 1,5-5 0,3-2 2,7-1 0,0 2 2,4-3 1,-1 2 1,3 1 1,2 3 0,0 1-3,0 1-4,3 5-11,-1 1-18,-2 1-28,0 4-40,1 0-51,-4 5-67,3-3-85,-5 4-101,1 2-123,-2 0-171,-2 2-278,-1 2-243,-1-3-178</inkml:trace>
        </inkml:traceGroup>
        <inkml:traceGroup>
          <inkml:annotationXML>
            <emma:emma xmlns:emma="http://www.w3.org/2003/04/emma" version="1.0">
              <emma:interpretation id="{F8622DB9-E602-46F0-BB44-66F31C74E9C2}" emma:medium="tactile" emma:mode="ink">
                <msink:context xmlns:msink="http://schemas.microsoft.com/ink/2010/main" type="inkWord" rotatedBoundingBox="8406,13127 11062,13087 11079,14229 8424,14269"/>
              </emma:interpretation>
              <emma:one-of disjunction-type="recognition" id="oneOf22">
                <emma:interpretation id="interp107" emma:lang="en-US" emma:confidence="0.5">
                  <emma:literal>most</emma:literal>
                </emma:interpretation>
                <emma:interpretation id="interp108" emma:lang="en-US" emma:confidence="0">
                  <emma:literal>mort</emma:literal>
                </emma:interpretation>
                <emma:interpretation id="interp109" emma:lang="en-US" emma:confidence="0">
                  <emma:literal>moot</emma:literal>
                </emma:interpretation>
                <emma:interpretation id="interp110" emma:lang="en-US" emma:confidence="0">
                  <emma:literal>moist</emma:literal>
                </emma:interpretation>
                <emma:interpretation id="interp111" emma:lang="en-US" emma:confidence="0">
                  <emma:literal>moat</emma:literal>
                </emma:interpretation>
              </emma:one-of>
            </emma:emma>
          </inkml:annotationXML>
          <inkml:trace contextRef="#ctx0" brushRef="#br1" timeOffset="179027.9078">6512 8567 495,'2'-2'673,"0"1"-136,-2-2-102,3 2-68,-2-2-63,2 3-31,2 0-15,-3 0-15,1 4-1,-1 0 2,2 2-1,-4 4-12,0 0-17,0 4-25,0 5-27,-4-1-30,-1 5-25,1 1-32,-2 0-22,0 0-21,-1 3-11,0 0-7,-2-2-3,-1 0-5,1 0-1,-1-4-1,3-2-2,-2 0-1,2-2-4,-2-1 2,2-3-2,3 1-2,-2-7-1,2 3-11,-1-4-15,2-2-26,-1 0-26,1-4-28,3-4-37,-1 0-23,1-2-26,0-5-17,1-2-15,2-1-10,1-1 6,4-2-4,2-5 22,-2-1 25,7-2 24,-2 0 38,4-3 29,2-3 26,-1 4 20,3-1 22,0 3 14,0 3 7,0 4 4,-2 2 7,0 2 0,-1 4 3,-2 2 19,-1 3 18,1 3 42,-2 4 33,-2 3 44,-1 3 37,0 2 22,-3 4 12,-3 2-6,1 2-1,-5 0-15,2 5-14,-3-3-22,-3 7-19,2-4-25,-5 2-22,1-2-20,1 0-21,-3-1-12,-1 2-11,4-3-8,-3 0-9,0-4-3,-1-2-5,0-1-6,3-1-1,-2-2-1,0-1-1,2-3-8,1-1 0,-2-4-5,2 0-3,3-2-6,-2-2-4,3-5-4,0 2-25,3-4-26,1-3-25,0-4-37,6-1-26,-1-3-35,6-3-7,-2-3-3,5-1-2,1-4 11,5-1 16,-1 1 20,1-1 35,0 4 30,0 3 26,1 5 25,-5-1 16,2 4 13,-5 6 6,-2 3 0,1 1 10,-2 7 7,-3 0 19,-6 7 25,3 1 35,-6 3 38,-2 5 26,-2 2 23,-3 4 22,1-1 11,-3 2-7,-4 3-15,0 0-27,2-2-26,-1 2-34,-2-4-32,4 5-24,-1-6-16,-1 1-12,3-1-3,-1-3-4,4-1-6,3 0 0,1-2 0,1-2-4,2-3 2,1-1 2,5-2 0,4-1-4,-4-2-3,7-3 5,1-1-6,0-5 2,2 5 2,0-9 3,4 1-1,2-3 0,0-4-2,1-3 2,0-5 0,2 1 0,-1-5 0,4-3 0,-5 0 0,1-2 0,2 0 0,-3 1 1,-5 1 1,0 2 3,-3 1 3,-4 3 15,1 1 42,-6 5 38,1 3 28,-6 2 11,0 5 7,-1 1-4,-3 2-23,-3 5-22,-4 1-15,1 6-10,-4 1-1,3 3-8,-5 2-5,1 3 3,-1 0 0,-2 5 3,2 1-1,-1 1-4,1-2-6,-1 5-13,2-3-11,-1 2-10,6-4-8,-4 1-5,3-1-5,2 2-1,1-2-1,1-3 0,3-2-1,3 1 0,-1-4-2,5 1 1,0-4 1,5-2-2,-1-4 1,5 1-2,2-4 1,2-2 1,-1-2 0,4-3-1,0-2-1,-1-1 3,4-3-1,-3-4-1,1-1 0,-1-1 0,0-3 3,-1-5-1,-2 2 1,-1-4 0,-3-1 0,-2-2-2,-2 1 1,-5 2 1,-4 1-1,-6 3 1,0 1 0,-5 2 1,-7 7-9,-1-1-29,0 7-35,-6 0-55,-1 6-70,3 2-95,-6 0-120,4 3-139,-1 4-186,4-3-273,0 2-245,3 1-171</inkml:trace>
          <inkml:trace contextRef="#ctx0" brushRef="#br1" timeOffset="180111.8282">7530 8949 545,'1'8'1031,"2"-4"-400,2-1-261,-1 1-146,6-1-67,-1 0-27,1-2-14,2-1 6,1 0 13,5-1 9,-2-2 7,2 0-4,1-1-7,1 1-26,-1-5-22,4 1-18,0-3-10,0-1-13,4 0-3,-4-4-2,0-1-15,2-1-9,-1-4-7,-1-2-4,4-1-6,-4-3-3,0-2-2,2-2 2,-8 0 0,5-1 0,-6 0-2,-5 4 3,1 4 5,-6 0 3,-5 5 4,-1 1 2,-1 5 7,-6 2 1,-4 4-2,0 0 0,-2 1 0,-5 6-3,2 0 5,2 3-1,1 4-2,1 0 2,-2 3-2,4 0-1,1 1-1,2 1-5,2 1 1,2 2-7,2-1 1,1 2-7,0-2-1,1 0 4,2 1-2,0 2 0,1-1-1,1 0 1,2-2-4,0 1 0,-1 0-2,7 0 2,-7-1-2,1 1 2,1-1 0,2 2-1,-6-2 1,0-2 0,1 1 3,-2 0 1,-2 0 0,-1-3 7,-1 3 10,-2-1 16,-5 0 23,3-1 21,-5 3 27,-5-5 10,-1 2 5,0 0-5,-3-2-11,-3 2-10,2-1-7,-2-3-6,-2 3 0,2-4 1,-1 2 2,1-4 3,6 0-2,0-2-5,2 1-7,2-3-11,3-3-12,5 1-15,-2 0-13,5-1-9,1-3-8,1 2-5,2 0-3,1 2 0,1 1 0,2-3 0,5 4 1,-5-3 0,4 3 0,1 0 0,0 0 0,-1 0 0,4 0-1,1 0-1,-2 0-2,5-3-2,0 3 0,0-1 0,1-5 0,3 2 0,1 1 0,0-1 1,1-2 0,-2-1 1,3-1 0,3 1 2,-4-3 0,1-1 0,2 0 0,-2-3 1,1 0-1,-1-3 1,3-4-1,-1-1 0,-1-1-9,2-5-7,-4 0-11,1-6-10,2-3-10,-2 0-8,4-4-3,-2-4-1,-2-1 2,3-2 8,-4 1 3,-2-2 11,-1 1 9,-2 2 10,-3-2 7,-4 5 4,-1 2 3,-2 2 2,-1 3 3,-3 5 3,-5 0 1,-1 8 2,0 2-2,0 4-1,-1 1-1,-5 5-3,0 5-1,0 5 0,-1 2 0,-2 9 0,1 0 3,-7 4 2,-1 7 1,-1 3 6,1 2 13,-3 7 9,-4 0 12,1 5 8,2 0 4,-4 4-1,1 1-8,0 2-4,1 4-8,2-1-9,-2-1-5,3 2-3,0-4-4,6 1-5,-4-1-1,4-4-4,3 2-3,1-3 0,3-5-1,2-3-2,3 0-1,1-5 0,1-3 0,3-4-4,2-2-5,1-4-16,-1-2-36,4-1-49,-1-4-71,1-4-86,3-3-116,-1 0-134,1-3-149,-4-2-185,2-5-239,4-3-194,-7-3-85</inkml:trace>
          <inkml:trace contextRef="#ctx0" brushRef="#br1" timeOffset="180381.2045">8375 8412 769,'-8'0'662,"1"0"-133,-1 0-49,4 0-23,1 2-18,6 0-17,0-2-23,3 2-27,4 0-38,1-2-41,4 0-47,2 0-52,8 0-47,0-2-40,4 0-35,1 0-29,5 0-17,0-3-11,7 4-8,0 1-9,4-3-51,4 2-87,-1 1-122,0-3-151,-2 2-230,-2-2-361,-2 1-320,-5 0-208</inkml:trace>
        </inkml:traceGroup>
        <inkml:traceGroup>
          <inkml:annotationXML>
            <emma:emma xmlns:emma="http://www.w3.org/2003/04/emma" version="1.0">
              <emma:interpretation id="{16E8EA5D-23E4-4900-ABD1-47E6B33BA7A2}" emma:medium="tactile" emma:mode="ink">
                <msink:context xmlns:msink="http://schemas.microsoft.com/ink/2010/main" type="inkWord" rotatedBoundingBox="11503,13133 15327,13076 15355,14959 11531,15016"/>
              </emma:interpretation>
              <emma:one-of disjunction-type="recognition" id="oneOf23">
                <emma:interpretation id="interp112" emma:lang="en-US" emma:confidence="0.5">
                  <emma:literal>widely.</emma:literal>
                </emma:interpretation>
                <emma:interpretation id="interp113" emma:lang="en-US" emma:confidence="0">
                  <emma:literal>widely</emma:literal>
                </emma:interpretation>
                <emma:interpretation id="interp114" emma:lang="en-US" emma:confidence="0">
                  <emma:literal>widely,</emma:literal>
                </emma:interpretation>
                <emma:interpretation id="interp115" emma:lang="en-US" emma:confidence="0">
                  <emma:literal>Widely.</emma:literal>
                </emma:interpretation>
                <emma:interpretation id="interp116" emma:lang="en-US" emma:confidence="0">
                  <emma:literal>Widely</emma:literal>
                </emma:interpretation>
              </emma:one-of>
            </emma:emma>
          </inkml:annotationXML>
          <inkml:trace contextRef="#ctx0" brushRef="#br1" timeOffset="181485.4719">9643 8478 715,'7'-6'734,"-2"-4"-170,1 7-118,-5-4-90,3 3-57,-4 4-10,0 0-4,-1 1-8,-3 5-8,-4-2-3,-2 9-22,2-2-45,-4 6-45,-3 0-27,1 6-30,-2-2-24,1 6-24,4-3-10,-2 3-12,-2-1-8,7 2-5,-3-4-4,4 1-4,3 1-1,-1-6-2,3 4-3,2-5 0,2-1 0,3-1 0,2-3 0,2-1 0,2-3 0,4-3 0,-1 0-3,2-3-1,6-1 0,-2-3-2,2-3 1,-2-1 0,4-5 4,-3 4-1,0-5 0,2-4 1,0-2 1,-1 1 0,1-5 0,-4 1-3,4-5 3,-4-3-2,3 1 2,-9-2-1,4 0 1,-4 1 1,-2 2 1,-3 0 9,-1 4 4,-2 4 9,-5 3 0,0 3 3,-2 1 3,-3 5-7,-3 5-4,0 0-2,0 5 2,-3 5 1,2 1 4,-3-1 6,2 4-1,-1 3-3,2 3-2,-1 0-5,3 1-3,1 0-7,-4 2-6,5-3 1,1 0-3,1 0 2,0-2-1,3-1 0,3 0-1,-3-2-2,4-2-1,4-1 1,2-1-2,1-4 1,2 0-4,2-2 3,1-4-1,6-1-2,-2 0 2,3-3 2,-1-4 2,1 0 0,0 0 1,1-4 3,-1-4 0,3 1 1,-3-3 0,0-3 1,2-1-5,-5-1-1,2-6-3,-5 0-1,2-6 1,-4 2-1,1-1 2,-5-1 1,-3 3 1,-4 2 0,-1 5 0,-6 0-3,1 5-31,-2 5-63,-6 3-83,-2 4-125,1 5-178,-4 2-328,4 0-319,-2 6-278</inkml:trace>
          <inkml:trace contextRef="#ctx0" brushRef="#br1" timeOffset="181989.3339">10228 8778 928,'6'4'679,"-1"2"-302,6 0-177,-3-5-84,4 2-47,5 0-28,-1-3-7,0 2-4,7-2 3,-1 0 4,-2-2-4,7 0 3,-4-2-7,0-3-4,2 4-4,-2-4-6,2-1-1,-1-2-4,-4 1-3,4-5 4,-1 0-8,-1-1 1,-2 0-1,2-8 1,-3 2-1,1-1-3,-1-4 4,-3-1 3,3 0 3,-5 1 29,-2-1 26,-1 5 33,-1-2 31,-4 3 24,0 0 22,-5 4 2,2 2 1,-3 2-16,-3 2-9,-4 4-14,3 0-3,0 3-5,-4 2-3,0 4 7,-3 2 1,3 4-7,-2 2-8,-4 7-6,3 0-3,-1 2-5,-1 5 1,2 0 0,-1 4-4,3 0-17,-1 1-14,1-2-21,1 1-16,1 1-15,-1-4-8,1 2-4,3-3-7,-1-1 1,2-2-6,1-1 0,2-2-6,-2-2-12,2-2-28,0-4-46,0 1-59,2-3-84,-2-1-108,5-2-139,-3-2-150,1-1-224,-3-2-252,4-2-166</inkml:trace>
          <inkml:trace contextRef="#ctx0" brushRef="#br1" timeOffset="182191.793">10944 8181 475,'0'-18'1196,"2"1"-330,-2 3-306,3 1-179,0 3-115,1 2-85,3 4-73,0-1-57,-1 3-38,0 2-70,0 2-90,-3 3-124,1 0-176,2 2-295,-6 0-273,-3 3-186</inkml:trace>
          <inkml:trace contextRef="#ctx0" brushRef="#br1" timeOffset="183198.465">11372 8571 378,'3'-6'753,"-1"2"-128,1-4-77,-2 2-51,-1-1-43,0 1-41,0-2-36,0 3-49,-1-4-46,-2 5-42,-5 0-32,1 0-12,-2 2 0,1 2 10,-4 2 3,-7 1-5,2 1-14,-2 4-29,-4 3-28,0-1-28,-1 4-22,-2 1-17,2 3-9,-5 2-6,2 1-8,0 3-8,1-2-4,3 2-6,-1 1-8,6 0-4,-1-1-3,3 2-2,1-2-4,7-1 1,-3-1-4,7 2 1,0-3-1,1-1-1,3-2 0,0-1-1,6-2 1,-1-1-1,8-1 1,-1-5 0,1 1-2,4-5 2,1 0-2,1 0 1,4-4-1,-1 0-1,1-1 1,0-3 1,0-1-2,3-3-1,-2 0 1,2-2 1,0-7-2,-1 4 1,1-6-1,0-2-2,0-4-8,1-3-5,1-3-8,1-4-6,-1-3-7,2-1 2,-2-4 0,2-7 2,0 2 4,1-3 5,-2-2 4,1 1 1,-5-1 5,-2 3 6,3 1 3,-4 0 1,-3 4 3,0 0 2,-6 3-1,-1 5 3,-2 3 0,-2 3 3,3 8 0,-7 2-2,-3 4 0,2 4-2,-3 3 0,-3 5 1,2 5 0,-3 5 0,-7 5 3,3 4-1,-2 7-2,-4 3 1,0 2-2,-2 8 1,-3 3 0,0 0 1,-2 7 4,0-1-3,-1 3 4,-1 2 3,0 2 1,1-1 0,2 0 1,1-1 0,0-1 0,0-2-3,6-2-2,-1-4-1,2-1-2,2-4-2,1-1 0,1-5 1,2 0-2,2-6-1,1-2 0,3 0-1,3-7-1,1-2 1,3 0-1,3-6-2,-4 2 1,6-3-3,1-2-24,-2-2-42,1-2-58,1-2-76,2-3-96,-1 2-131,-1-6-145,6 0-183,-2-2-262,-1-7-219,0 3-159</inkml:trace>
          <inkml:trace contextRef="#ctx0" brushRef="#br1" timeOffset="184779.3743">12032 8689 16,'-6'0'993,"5"4"-361,-3-3-260,1 3-151,0 1-75,-2-1-34,4 0-20,-5 2-20,6-2-11,-1 3-16,-2-3-13,3 1-8,-3 0-6,3 0-5,0-1 5,0-2-8,3-1 3,1 2-6,2-3-3,0 0-4,1 0 0,3-3 0,-1 2 0,1-5 7,2 3-7,-4-4 0,4 2-4,0-4 1,-1 1-1,-1-3 1,-1 1 3,1-2 3,-1-1 24,1-3 31,-4 2 25,0-1 43,-2 1 19,-2-1 15,-2 1-8,-2 0-17,-2 1-23,-2 6-27,-3-3-22,-1 5-17,-6 5-8,2 0-8,-2 5 5,0 5 2,-6 0 2,3 3 9,-1 5 14,-3-1 26,1 2 15,-1 5 19,2 0 14,0 4-5,2 0-7,0-2-21,3 2-22,4 2-24,1-3-16,2 0-14,2 0-13,1-5-2,6 1-7,0-3-3,3 0-2,1 0-2,3-6 0,4 0-3,0-3-5,2-3-1,5-4-1,0 1-3,0-3-2,1-2-3,2-2-7,0-3-5,1-3-4,4 1-4,-6-3 1,6-5 2,2 1 15,1-3 5,1-4 8,-2-4 1,4-1-3,-2-5-17,0-3-24,4-4-13,1-1-11,-1-8-7,4-1-2,0-5 16,0-2 13,1 1 16,-1-5 6,-1 2 8,1 2 10,-9 2 7,1 2 7,-3 8-3,-4 0 3,-4 10 2,-5 2 0,-2 6 0,-5 3 0,-3 4 2,-4 5 5,-3 2-5,-2 4 3,-6 7 0,0 5 1,-4 4 6,-4 5 2,-1 7 9,-6 6 20,-2 1 32,-2 5 22,-3 7 20,-2 3 17,3 3 11,-4 2-8,1 1-16,4 0-14,1 1-19,5-2-19,-1-1-21,4 1-12,2-4-17,3 1-7,5-6-7,0-1-5,7-4 0,-1-3 0,4-4-5,2-1-1,5-4-3,2-5-1,2-3-12,2-2-26,7-3-26,-1-3-32,2-4-31,3-2-20,4-2-11,-6-4 18,6-1 26,0-3 34,-1-5 28,4-2 26,-4-3 16,5-2 4,-4-5 5,5-3 6,-1-3 5,4-2 0,-7 0-2,1 0 4,1 0 1,-6 5 1,-3-1-4,-1 7 9,-4 2 3,-4 4 1,-2 2 14,-3 7 17,-5 0 20,-2 2 12,-5 4 11,0 6 12,-5 1-4,-3 8-8,-2 0-8,-2 5-3,2 2-3,-3 8-6,3-2-1,-3 2-5,3-1-13,2 2-11,-1 2-11,3-4-10,1 1-8,4-1-2,-1-6-5,4 4-1,4-5-3,0-2-4,4-2 1,2-2-5,3-2-7,2-1-20,5-4-29,-1-5-27,4 1-31,4-4-26,-1-2-14,1-3 12,3-3 23,-6 0 29,4-4 29,5-1 29,-6-3 11,4-5 12,-1 2 6,2-7 0,0 2 4,-2-6 3,4-1 3,-2-2 1,1 2 1,-3-1 2,-3 3 2,-3 4 1,-1 2-1,-3 2-2,-1 5 7,-4 1 0,-1 4 7,-5 4 16,-1 2 32,-4 0 27,0 5 30,-3 2 20,-1 6 26,-5 1 6,-2 5 0,-1 2 0,-7 7 7,2 6 4,-1 0-10,-6 3-12,3 5-19,-2-1-22,-3 2-24,6 2-23,-6 1-18,2 0-11,3 1-11,-3-1-5,4 4-6,-5-4 0,2 6-3,3-3-2,-2 2 0,-1 0-1,3 0-2,-5 0-1,5 0-4,-2 1 0,2-4-3,-2 2-1,4-2-1,-6 0-1,5-1 0,-4-5 0,2 2 0,0-6-2,0-1 0,-2 0-2,1-6 0,-1-1 1,3-2 1,-5-3 0,2 1 0,0-4 0,0-5-2,-4 0-1,3-2-5,-1-1-1,-2-5 1,0 0-2,3-4 1,-1-3 2,2-1 3,3-4 1,4 0 1,1-7 2,5-3 0,9-1 0,2-4-1,6-3-1,5-4 1,7-5-1,10 0 2,-2-3 0,8-3 0,0 4 1,6-2-2,1 4 1,0-1 0,1 2 0,2 5-1,-3 0-2,5 0-3,-2 4-21,0 1-38,-3 4-58,1 0-81,-1 2-110,-4 0-152,4 2-193,-1 4-236,-2-3-287,0 0-226,2 6-92</inkml:trace>
          <inkml:trace contextRef="#ctx0" brushRef="#br1" timeOffset="186276.0899">13267 8696 459,'0'0'440,"0"0"-175,0 0-105,0 0-66,3 0-50,-2 0-13,-1 0-18,3 0 1,-3-2-14,0 2 0,0 0 4,0 0 0,3 0 5,-3 0-5,0 0 10,0 0-1,0 0-9,0 0-4,0 0 4,0 0 1,0 0-1,0-1-8,0 1 8,0 0 5,0 0 8,1 0 5,-1 0 12,0-4 13,3 4 0,-1 0-5,-2 0-5,0 0 1,3 0-14,-3 0 1,0 0-9,2 0-3,-2 0-9,0 0-4,2 0 4,-2 0-4,0 0 4,3 0 0,-2 0-4,-1 0 8,3 0-4,-3 0-4,3 0 0,-2 0 0,-1 0 0,3 0 0,-1 0-12,-2 0-4,3 0 3,-3 0-7,0 0-38,0 0-55,0 0-76,0 0-105,0 0-143,0 0-162</inkml:trace>
        </inkml:traceGroup>
        <inkml:traceGroup>
          <inkml:annotationXML>
            <emma:emma xmlns:emma="http://www.w3.org/2003/04/emma" version="1.0">
              <emma:interpretation id="{398C367D-31AF-4C87-B0AD-A20054864A25}" emma:medium="tactile" emma:mode="ink">
                <msink:context xmlns:msink="http://schemas.microsoft.com/ink/2010/main" type="inkWord" rotatedBoundingBox="16000,13028 19053,12982 19072,14243 16019,14289"/>
              </emma:interpretation>
              <emma:one-of disjunction-type="recognition" id="oneOf24">
                <emma:interpretation id="interp117" emma:lang="en-US" emma:confidence="0.5">
                  <emma:literal>used</emma:literal>
                </emma:interpretation>
                <emma:interpretation id="interp118" emma:lang="en-US" emma:confidence="0">
                  <emma:literal>used.</emma:literal>
                </emma:interpretation>
                <emma:interpretation id="interp119" emma:lang="en-US" emma:confidence="0">
                  <emma:literal>used,</emma:literal>
                </emma:interpretation>
                <emma:interpretation id="interp120" emma:lang="en-US" emma:confidence="0">
                  <emma:literal>eased</emma:literal>
                </emma:interpretation>
                <emma:interpretation id="interp121" emma:lang="en-US" emma:confidence="0">
                  <emma:literal>cased</emma:literal>
                </emma:interpretation>
              </emma:one-of>
            </emma:emma>
          </inkml:annotationXML>
          <inkml:trace contextRef="#ctx0" brushRef="#br1" timeOffset="195185.3653">13992 8560 4150,'-4'28'106,"1"2"-22,1-3-13,2 4-16,2-4-19,1-2-6,-2-2-13,6 0 1,-2-2-7,2-3-4,3 0 6,-1-1-4,2-6-3,4 0-1,1-1 1,0-3-6,1-1 3,3-2-1,-1-2 4,0-2-4,0-6-4,1 6 4,2-7-4,0-3 2,-2 3-6,2-6 1,-5 1 5,8-6 0,-5 1 0,6-5 0,-2-1 0,-1-5 0,0-1-4,0-6 4,3 4-2,-4 0 2,-4-1 2,0 4 5,0 1 8,-5 4 26,-2 1 43,0-1 40,-3 5 43,0 2 24,-1 2 19,-3 2 1,0-1-23,2 5-25,-4 1-29,1 0-29,-2 1-25,-1 2-24,0 3-18,-1 2-3,-4 3 6,-1 3 13,2 3 10,-3 1 11,-5 6-1,4 2-4,-3 5-11,0-1-13,-1 5-8,1-2-10,-2 2-7,0 2-4,1-2-3,3 2-4,0 0-2,-1-1-3,2 0-1,0 1 0,4-2-3,-2 0 0,2-4 1,1-1 0,3 0-1,3-2 1,0-2-1,1-5 1,0 2 0,7-4 0,0-2 0,1-3 0,1-4-1,1 1 0,8-4 0,-4 0-1,0-4 2,1-2-2,4-1 2,2-4-2,-2 0 0,1-3 0,2-1-2,-2-3 1,5-5 0,-1-1 1,-1-4 0,7-2-3,-4-6 3,2-1 0,-1-1 2,-1-4-1,1 0 3,-5 0-1,-3 2 0,0 2-2,-4 4-2,-2 1 0,-5 5 1,0 4-1,-7 0 1,-2 4 0,2 6 1,-5-1 1,-2 5-1,-1 2 0,-1 4-1,0 0 0,-7 1-2,4 3 1,-2 4 0,-1 2 1,-1-1 0,-1 5 0,3 3 2,-2 2-2,-1 0 0,2 2-1,-2 1 0,4 3-1,0-1 1,1-1 0,3 2 0,1-1-1,2 1 2,1-1-1,0-2 2,0-2-1,1 1-1,3 0 2,4 0 1,-3-4-1,1 2-1,6-3 0,-2-1 2,2 2 0,2 0-2,-1 2 2,5-2 0,-5 1-1,4-2-1,-4 2 0,4 0 2,-4 3-1,-1 0-1,3 0 1,-7 1 0,4-1 2,-5 2-1,-1-1 4,-5 2 4,2-4 9,-6 2 15,2-2 26,-5 1 14,-1-3 4,-2 0-1,1 0-6,-6-1-10,-2-3-18,3 1-12,-5-3-7,-1 0-5,0 1-5,-3-4-3,3 1-4,2-1-2,-5 0-2,3-1-2,0 0 1,3-4-2,0 0 0,-1 0-3,5-4-6,1 0-14,-1-2-20,5-4-25,3 1-50,1-6-87,6 0-122,1-1-172,8-1-261,2-6-400,2-1-431,3-1-242</inkml:trace>
          <inkml:trace contextRef="#ctx0" brushRef="#br1" timeOffset="197207.1955">14130 8273 269,'3'0'426,"-2"0"-46,2 0-37,0 0-9,-3 0-17,1 0-6,-1 0 1,0 0 4,0 0 5,0 0-5,0 0-2,0 0 5,0 0 8,0 0 3,0 4-13,-1 2-25,-5-2-29,0 5-35,0 4-42,-5 4-40,4 0-35,-5 7-24,0 0-21,1 3-19,-1 3-15,1 4-11,2-4-7,-1 1-5,2 3-5,1-3 0,3 0-4,-3-1 0,2-3-24,1 0-56,1-3-91,-1-1-120,4-2-170,0-3-287,3-1-365,-2-4-366,5-3-206</inkml:trace>
          <inkml:trace contextRef="#ctx0" brushRef="#br1" timeOffset="196608.2669">15577 8421 520,'3'-1'1052,"0"1"-401,-3-2-268,2 2-129,-2 2-69,2-2-33,0 1-7,1 5 3,0-5 22,-2 2-3,4 1 10,-3-2-1,3-1-2,2 3-1,0-4-26,2 0-27,-2 0-23,5-4-18,-1 3-18,4-4-23,-3 0-14,4-2-5,-2 1-10,2-2-3,1 0-5,-4-2-1,5-1 0,-5 1 0,4-3 2,-5 2 4,0-2 12,-4-1 25,4 5 35,-8-4 28,2 2 16,-5 1 5,-1 2-8,0 1-25,-4 1-26,-3 2-24,-5 4-17,4 0-8,-7 1-4,-1 5-4,-3 1-3,3 3 0,-3 1-1,-2 2 0,2 2 1,0 4 14,-1 1 17,-2 7 16,3-2 9,0 4 10,2 2 3,-1 1-5,2 0-14,2-1-11,1 3-11,1-5-9,2 3-8,3-2-6,2-4-4,3 2-3,2-4 0,0-2 1,5-3-2,3-2-2,-3-2 0,7-3-1,3-1 1,0-5-5,4-2 0,0-4-1,3-3 1,-2-1-3,3-2-2,4-2 0,-4-2-5,3-3-13,0 0-20,-1-2-26,5-5-28,-1-1-26,3-4-23,3 0-18,1-6-9,0-2-3,2-1 4,4-4 7,-1 3 9,-2-1 22,2 2 28,-7 3 29,4 2 30,-6 1 20,-2 4 8,1 4 12,-8 1 5,0 2 6,-4 6 2,0 0 5,-4 1-1,-2 6 11,0 2 19,-8 2 11,3 2 19,-4 5 18,-1 0 15,0 0 13,-3 1 0,-3 5-3,0-2-17,-1 4-8,-1-4-19,-2 2-18,0 4-19,3-7-9,-4 2-5,4-2-6,-3 1-5,5-1 1,-4-3-1,2 1 0,0-1-4,1-1 3,1-2 0,-1-1 2,1-3-1,2 0 2,0 0-1,0-3-1,2-1 2,1-2-2,-1 1-1,2-4-1,-1 1 0,1-5-1,2 4 3,-4-7 4,2 1 12,-4 2 19,3-1 16,-3 0 15,0-1 10,-3 2 3,2 1-7,-4 3-10,-1 1-15,-2 1-13,-4 3-13,-2 2-6,-1 2-3,-1 2 3,-3 5 9,0 1 8,-1 2 8,-2 3 7,-2 4 4,-1 2 0,2 2-2,0 3-7,-1 2-5,4 2-8,-2 0-8,3 3-4,1-2-4,2 2-5,1 0-2,2 0-2,2-2-1,0 0-2,4-1-2,0 2-1,5-5 0,2 0-2,2 0 0,1-2 0,1-1 0,3-4 0,5-4 0,0 3 2,2-6-2,2-2 2,3-2-2,3-3 0,-2-3-1,8-1 1,-2-1 0,3-3-3,-5-3 1,5-2 0,2 0 1,-7-7-2,3 2 1,0-3 1,-1-2-1,0-5-2,0 0 2,-1-4-3,4-6-2,-1 0-4,2-6-4,3-1-5,-2-6-6,1-2-5,-2 2 0,4-6 0,-4 2 3,1-1 5,-4-1 6,1 3 5,-5 0 2,2 0 6,-2 6 1,-4 3 0,-1 1 2,-4 5 0,0 1 0,-5 8 0,1 2 0,-3 3 0,-5 4 0,1 4 0,-6 6 0,1-1 0,-4 8 0,-2 4 0,-4 3 0,-2 9 2,-5 2 1,-2 4-1,0 7 2,-4 1 4,-4 5 5,1 3 7,-1 2 3,2 0 2,-1 1 0,-1 6-2,2-4-6,3 3-7,-2-2-4,3-3-2,3 2-4,-2-3 0,2-1-4,1-2-21,-4-3-46,4 0-79,-3-3-105,2-3-154,-2-3-243,2-3-355,-5 1-378,2-8-283</inkml:trace>
          <inkml:trace contextRef="#ctx0" brushRef="#br1" timeOffset="198218.2454">16548 8466 127,'-5'16'408,"-2"-2"-58,1 5-39,1 2-31,-1 0-25,0 3-10,-1 0-22,2 2-19,4-2-19,-2 1-32,3-1-27,3 0-38,-2-5-18,4 2-14,2-2-17,5-3-6,2-1-11,1 0 0,3-4-12,1-3-4,2-2-6,0-1-51,3 1-93,-4-5-140,3-1-204,0-1-278,-1-5-234</inkml:trace>
        </inkml:traceGroup>
        <inkml:traceGroup>
          <inkml:annotationXML>
            <emma:emma xmlns:emma="http://www.w3.org/2003/04/emma" version="1.0">
              <emma:interpretation id="{97EE472D-E9DE-490D-90CF-3AED5121DAA0}" emma:medium="tactile" emma:mode="ink">
                <msink:context xmlns:msink="http://schemas.microsoft.com/ink/2010/main" type="inkWord" rotatedBoundingBox="19654,12801 24604,12727 24640,15090 19689,15164"/>
              </emma:interpretation>
              <emma:one-of disjunction-type="recognition" id="oneOf25">
                <emma:interpretation id="interp122" emma:lang="en-US" emma:confidence="0.5">
                  <emma:literal>library</emma:literal>
                </emma:interpretation>
                <emma:interpretation id="interp123" emma:lang="en-US" emma:confidence="0">
                  <emma:literal>library's</emma:literal>
                </emma:interpretation>
                <emma:interpretation id="interp124" emma:lang="en-US" emma:confidence="0">
                  <emma:literal>libras</emma:literal>
                </emma:interpretation>
                <emma:interpretation id="interp125" emma:lang="en-US" emma:confidence="0">
                  <emma:literal>libra's</emma:literal>
                </emma:interpretation>
                <emma:interpretation id="interp126" emma:lang="en-US" emma:confidence="0">
                  <emma:literal>librae's</emma:literal>
                </emma:interpretation>
              </emma:one-of>
            </emma:emma>
          </inkml:annotationXML>
          <inkml:trace contextRef="#ctx0" brushRef="#br1" timeOffset="199969.8793">17692 8639 352,'-7'0'1066,"0"0"-312,1 3-223,0 0-124,-1 4-36,2 0-30,-2 3-21,6 1-44,-2 2-46,1-3-37,2 0-41,0 0-29,0 3-11,2-5-12,1 1-8,1-4 4,3 1 1,1-2 3,0-1-7,4-3-14,4 0-17,3-1-21,0-5-15,-1 2-11,9-3-7,-1-4-5,-2 1 0,5-5-2,-1-2-1,5-1 0,-2-5 0,-1-1 0,1-6-1,1-1 0,1-3-3,2-3 1,0-7-3,-2 1 1,3-6-3,0-2 1,1 0-2,0-7 0,4-3 1,-5 1 3,2-2 0,-3-1-3,-2 3 1,-5 0 5,-4 8 1,0 6-3,-11 5-2,-2 8 4,-5 5-1,-4 7-1,-4 7-1,-8 8 2,-5 7 3,-2 9-1,-5 3 1,-4 13 1,-1 4 1,-4 8-1,-2 4 2,-2 5-1,0 8-1,-3-1 3,7 7 3,-7 1 0,4 1 2,3 3 9,2-2 7,1 2 5,2-3 1,6-4 1,-2-1-3,9-4-9,-2-5-5,4-2-5,0-5-4,6-4-3,2-4 2,3-5-2,4-2 0,6-7-3,-1-1 2,3-7-2,4-2-1,2-3-1,4-4-3,-2-3 0,7-3 2,-4-4-3,6 0 1,-5-6-1,5-2 4,2 0-2,-1-7-2,1-5 2,-1 0 0,2-3 1,-4-4-2,2 0 1,-1-2 3,-4-2 1,0 3 0,-7 5 0,-5 0 4,2 6-3,-6 3-1,-4 6-3,-5 0 2,0 4 2,-7 5-1,0 5 3,-3 1-1,-3 7-1,1 4 4,-5 4-1,4 6 2,-6 1 13,3 7 21,-2 0 16,5 1 9,-4 0 4,5 2-3,-1-3-12,0 1-18,5-2-15,-1-3-8,-1 0-5,5-4-5,2 0 0,2-1-2,1-6 0,1 0-5,-1-1-8,6-3-30,-4-1-42,2-5-63,3 0-80,1-1-107,-1-3-133,0-3-154,2-4-189,1 0-253,-1-4-214,-1-2-100</inkml:trace>
          <inkml:trace contextRef="#ctx0" brushRef="#br1" timeOffset="200779.8791">19247 7807 185,'3'-7'810,"-3"0"-198,0 4-83,-3 6-41,2 0-54,-4 8-25,-2 6-5,-3 6-29,-2 3-38,-4 6-19,0 3 0,-5 6-4,-5 2-19,1 5-25,-4 2-26,-3 2-36,-1 5-42,1-1-36,-5 4-35,3-1-27,2-3-22,-5-1-17,6-1-11,0-1-8,1-1-3,2-7-5,2-2 1,3-4-1,1-1-1,2-6 0,2-2-1,5-5 2,2-4-1,-1-2-2,2-6 0,6-2 1,-1 0-1,2-6-2,0-1 0,6-4-1,0-4-5,4-1-10,-1-3-12,1-2-15,8-4-16,-1-4-17,4-2-20,4-3-18,-2-1-17,6-6-16,3-2-20,2-1-14,3-1 1,-2-2 9,3 1 17,1 1 27,-4 2 34,3 3 28,-4 3 23,2 4 12,-6 0 11,4 5 11,-5 3 3,-3 2 8,3 3 4,-5 2 4,-3 4 5,1 3 1,-3 6 6,-1 1 11,-4 3 10,4 4 14,-6 1 6,1 4 10,-3 1 4,-6 1-1,2 3 1,-6-1-2,2 1 4,-6 3 15,-3 0 11,-2 0 10,-1-3 9,-6 3 5,0-3-2,-4-2-13,0 2-14,-3-5-17,-3 1-14,-2 0-14,2-2-14,-4-1-10,0-2-5,1 0-9,-2-2-2,2-2-6,-1-1 0,1-3-4,3 0 0,3-1-3,1-2-4,4-1-28,2-3-54,6-3-91,1 1-125,6-6-179,6 0-308,6-5-376,-5-1-390,10 1-215</inkml:trace>
          <inkml:trace contextRef="#ctx0" brushRef="#br1" timeOffset="200144.1002">18808 8133 899,'3'-17'870,"-2"6"-331,2-2-205,1 3-127,2 1-88,0 2-52,1 3-41,0-1-19,2 3-73,-2-1-118,3 3-171,-1-1-293,1 1-234</inkml:trace>
          <inkml:trace contextRef="#ctx0" brushRef="#br1" timeOffset="203443.6883">19096 8946 227,'5'7'725,"2"-2"-286,-1 0-163,4 0-86,1 1-51,4-5-18,-2 2 20,6-3 8,-2-3-1,4 3-4,0-4-11,-3 1-10,6-2-40,-3-1-24,0-2-26,0-3-14,1 1-6,-2-4-3,2-1-7,-4-4-3,6-2 0,-5 1 0,1-6-3,2 0-4,1-4 1,-3-4 0,3 0 2,-4-2 1,0-1 3,0 4 0,-7 0 23,-1 4 18,-7 2 22,-1 5 12,-6 2 10,-2 3 5,-5 3-5,-5 7-8,-1 0-18,-3 6-3,3 1-12,-3 1-12,1 6-5,3-1-13,-1 5-1,3-4-10,3 4-3,3-1 2,2 3-2,2-3 3,3 1-3,3-4-3,2 0 3,5-3-2,1 0-6,2-2-3,5 0-8,1-2-16,1-2-17,3-3-9,3 0-9,2-4-8,1 1-1,-2 0 14,1-2 16,1 0 13,-1 0 8,-2 3 12,0-1 10,-6 2 3,2 2 3,-9-2 0,1 5 6,-5 1 0,-2 4 7,-4 3-1,-3 4 7,-3 2 2,-4 4 9,1 4 4,-7-2-5,2 6 25,-2 3 13,-2-1 7,1 4-6,-2-2-2,1 1-6,-1-1-14,5 0-17,-4-1-13,3-1 0,1-2-6,4-1-7,1-2 0,-1-2-3,2-3 0,2-1-6,3-3 1,3-3 5,-1 1-2,2-6-1,6 0-8,-1-4-7,8-1-30,-4-1-33,5-4-36,-2 0-30,4-6-32,3 1-12,2-3 8,0-3 17,4-4 27,2-1 20,4-2 35,1-4 6,7-3 17,0-1 15,6-3 8,4-1 7,0-2 8,1 4 15,-3-1 8,-3 3-4,-5 3 4,-1 3 8,-4 4 4,-5 3 22,-5 0 43,-2 8 47,-7-1 34,-3 7 26,-2 2 16,-8 4-11,0 6-20,-6 3-21,-6 0-22,2 2-27,-4 5-19,-3 2-14,2-2-16,-1-3-15,-2 6-12,1-3-9,2-2 1,-3 1-4,2-3-9,3-2 1,1-1-1,-4-4 1,6 3-3,-1-4 0,0 1 2,0-3 4,4-4-6,1 0 0,1-3 0,4 0 0,0-5-3,0 1 3,-1-4 5,6-2-5,-4-1-2,4-1-6,-1-3 10,3-2-4,-1 0 2,-4 0 2,4-1 4,-4 1 4,-1-1-2,-4 4 15,-2 3 10,-2 2 7,-4 2 22,-1 3 32,-5 1 42,-3 5 34,-1 1 23,-5 3 14,2 4-5,-6 2-12,1 4-26,-4 4-27,2 1-21,-2 6-18,-2 1-17,-1 3-17,1 1-13,-1 2-13,4 1-10,1 2-9,0-3-6,5 1-4,3 0-2,2-3-1,4-2-2,2 1 1,3-6-3,5 2 0,2-4-2,2-2-1,5-6-1,3 1-1,2-2-1,1-4 0,5 0-1,4-4-5,-1-3-18,2-3-16,3 0-17,1-4-13,4-1-12,-1-3-6,1-2 11,-1-2 16,1-6 13,4 1 17,-5-4 9,6-3 12,-5-1 4,1-6 3,2 2 4,-3-3 2,-1-3 2,-1 3-1,-4 3 2,-2-2 1,-4 6 0,-2 5 0,-3 2 0,-4 1 3,-3 6-4,-3 3 1,-2 1 0,-4 4-1,-2 5 1,-3 1 1,-3 7 1,-4 1 3,-3 5 2,1 5 1,-4 3 1,1 3-2,-4 1 1,-2 4-1,2-2 1,3 4-2,-4-2-5,3 1 2,5-1-3,0-3-3,1 1 0,4 0 0,3-2 0,4-4 0,1 0 0,6-3 0,4-1 0,-1-4 0,9 0 0,1-4 0,2-1 0,6-2-3,2-4-3,0-2 3,1-2-3,2-2 2,2-2 1,-1-2 1,-5-2 2,5-4 0,-3-3 0,0 0-1,-4-1-1,3-6 2,-2-2-1,-1-2-2,3-5-2,-3 0 2,0-2-1,3-6-1,-2 1 4,2 0 1,-4 3 1,-5-1 2,0 7 3,-4 1-1,-2 6 2,-4 3 1,-3 1-2,-1 3-2,-3 3-3,-6 7-1,2 0-2,-3 5-1,-1 2 1,3 0 2,-8 5 2,1 1-4,6-1 1,-4 5 1,3-4-2,-1 2 1,3 1-4,-1-1 1,4 2 1,2-4-5,2 1 2,4-3-3,-2 3-1,5-3 1,1-1-2,3-3 1,4 0-6,2-3-18,1 1-6,4-3-4,2-1-1,0-2 0,1 1 7,1-3 21,-2 0 6,0-1 10,0 2 1,-7-2 1,-1 6 1,-1-4-2,-5 5 5,-4 0 0,0 2-1,-5 2-1,-3 4 0,-6 2 3,0 5-3,-6 2 0,-5 4 2,1 1 0,-3 5 4,-1 5-1,-2-2 6,2 5-1,-5 0-2,8-1 3,-2 1-6,-3 0 2,3 1-2,6-3-2,0 0-1,0-3 1,3-2-2,5-2-3,4-1-1,1-2 0,1-4-1,4-2-4,6-2 0,1-3-5,5-4 2,2 0-2,0-1 4,1-6 1,2-1 2,1 0 1,1-4 4,2-3-1,-2-2-1,5 2 0,2-5 0,-6-2 0,4-2 0,-5-1-1,2-4 1,3-1 0,-5-4 0,0 2 1,2-5 1,-2 0 1,-1 2 0,-4 1 2,-1 2 0,-2 4-1,-1 1 0,-3 6 1,-2 2 0,-6 2 0,0 3 3,-1 3 6,-3 4 9,-4 3 11,-2 3 8,-1 1 2,-5 9 0,1-3-6,-1 4-9,-1 2-10,1 4-7,-5 1-2,5 0-3,-1 3-1,0-5 2,2 5 1,-1 0-2,5-3-4,1-1 1,0-1-3,6-2-1,0-2 0,3-2-1,1-2-2,4-1-1,2-3 0,1-2-2,1-3-1,7-2-3,-3-2 2,3-2 1,1-1 0,-1-2-1,4-3 1,0 1 4,2-6 1,-2-2 0,2 0-1,1-2 0,2-5 3,-2 0-3,3-2 2,1-2-2,1-6 3,-2 2-1,1 0-1,1-3 2,-1 1-1,-4 2-2,-3 0 3,0 4 0,-4 4 4,-1 3-1,-5 2 1,-2 2 2,0 3-1,-4 1 0,-3 2 0,3 1-1,-5 2-1,2 1 1,-1 3-3,0 0 2,-3 1 0,-3 3 1,0 3 8,-3 3 18,-1 0 24,-3 5 15,-3 0 20,-4 10 15,-2-2 8,1 3 9,-6 6 6,0 0-4,0 6-5,-5 0-12,3 4-13,-2 0-20,5 2-19,-3 1-17,1 0-11,0 2-7,2 2-7,0-2-4,3 2-2,-2 2-2,2 0-3,1-1 0,-3 0 0,6 2-1,0 0 1,-3 2-1,2 0 0,1 0 1,0-1-1,0 2 1,-1-4-2,1 2 1,0-1-1,-6 1-1,3 0 2,-1-5-1,-3 3 0,-4-4 0,0-1 1,-4-2 2,1-2-1,-6-4 3,1-3-1,-3-1-2,2-3 2,-6-6-3,1 0 0,-1-4 0,-1-2-1,1-4 2,0-1 1,-3-6-2,4-4 1,2-3-1,4-4 1,7-3-1,4-2-1,5-5 1,7-2 0,6-4-1,8-5 0,8-1 0,3-7 1,10-4-1,8-4 1,7-8-1,8-3-1,9-6-2,0-5 0,9 2 0,4-1 2,-1 0-1,1 3 3,-3 3 0,4 5 1,-4 2-1,0 3-1,-1 2 1,-2 3 0,-1 4 0,-1 3-2,-2-1 1,-2 6-1,-1-1-7,-1 0-18,-5 2-31,-1 4-52,-4 0-76,-4 3-102,-3 1-138,-1 6-181,-9-1-264,0 1-308,-7 0-259,-1 4-142</inkml:trace>
        </inkml:traceGroup>
        <inkml:traceGroup>
          <inkml:annotationXML>
            <emma:emma xmlns:emma="http://www.w3.org/2003/04/emma" version="1.0">
              <emma:interpretation id="{016694D9-D270-485A-8006-F1003AACA626}" emma:medium="tactile" emma:mode="ink">
                <msink:context xmlns:msink="http://schemas.microsoft.com/ink/2010/main" type="inkWord" rotatedBoundingBox="25530,12573 27805,12539 27833,14352 25558,14386"/>
              </emma:interpretation>
              <emma:one-of disjunction-type="recognition" id="oneOf26">
                <emma:interpretation id="interp127" emma:lang="en-US" emma:confidence="0.5">
                  <emma:literal>for</emma:literal>
                </emma:interpretation>
                <emma:interpretation id="interp128" emma:lang="en-US" emma:confidence="0">
                  <emma:literal>fore</emma:literal>
                </emma:interpretation>
                <emma:interpretation id="interp129" emma:lang="en-US" emma:confidence="0">
                  <emma:literal>For</emma:literal>
                </emma:interpretation>
                <emma:interpretation id="interp130" emma:lang="en-US" emma:confidence="0">
                  <emma:literal>bore</emma:literal>
                </emma:interpretation>
                <emma:interpretation id="interp131" emma:lang="en-US" emma:confidence="0">
                  <emma:literal>fort</emma:literal>
                </emma:interpretation>
              </emma:one-of>
            </emma:emma>
          </inkml:annotationXML>
          <inkml:trace contextRef="#ctx0" brushRef="#br1" timeOffset="208127.3928">23516 8330 196,'-1'-4'1032,"1"0"-395,0 4-244,0 0-133,0 0-75,0 4-25,0 2 5,1-1 11,3 2 8,4 2-8,-1-1-4,3-2-26,2 4-11,-1-7-10,1 5-1,1-7-7,6 1-7,0-2-11,2-2-19,6-3-21,0 1-15,5-3-15,-2-5-10,8 1-9,-3-3-4,6-3-6,-2-2-4,3-2 0,0-3 2,0-3-7,-1-2 1,1-3 0,1-3 2,-1-5-4,0-1-3,0-6 1,-1-4-3,-2-4 3,2-2-3,-4-3 0,0 4 2,-4-4 5,-1 6 3,-6 3 5,0 6 0,-5 4 0,-4 9-6,-5 4 2,-4 7-1,-5 7-5,-6 4 5,-4 10 5,-6 10 5,-4 7-1,-7 11 2,-6 8 5,-5 9-2,-4 10 6,-3 5 41,-6 5 65,0 7 62,-6 5 60,2 0 55,1 3 21,2 1-27,-3 3-45,5-2-44,2-1-46,3-2-44,6-4-35,-2-1-24,5-3-16,3 0-15,4-9-9,2-1-5,5-7-2,3-1-1,2-4-3,5-5-2,1-7 1,2 0-2,4-9 0,2-2 0,2-7-1,4-3 0,2-6 0,1-3 0,5-3 1,2-5-2,3-5 0,0-4 2,3-2 0,-2-6 0,3-4-1,4-2 1,0-6 0,-1-4-2,5-7 2,2-4-1,-1-2-2,-2-6 1,5-2 1,-1-3 0,-1 0-1,-8 0 2,1 4 0,-7 5 0,-5 6-3,-7 2 1,-5 10 1,-4 2 0,-3 6 0,-4 5 1,-3 5-2,-2 5 2,-5 2 0,6 4-1,-5 2 1,5 2 0,-1 4 0,4 1 0,4-2-1,0 4-2,5-2-6,1-1-6,4-1-11,3-2-11,5 1-12,4-4-13,6 0-13,-2 0-9,9-4-7,-2 0 3,5-2 2,2-5 11,1 1 16,5-1 16,-5-4 14,3 1 11,-2 0 8,2-3 2,-4 0 1,3 0 6,-5 2 2,-3 0-1,-5 2 2,2 2 4,-7 0-1,-4 1 1,-2 7 3,-6 0 6,-3 3 7,-4 3 6,-4 4 5,-3 0 0,-6 6 1,1 2-5,-5 3-6,-2 4-3,-4 1-3,2 4-2,-2 0-4,-1 4 0,0 3-1,1 1-2,3-2-2,-2 4-1,3-6 0,3 2-4,2-4 0,2 1 0,3-5 3,-1-3-1,9-1-1,1-4 1,1-3-1,6-1 0,4-5-3,0-2 0,2-4 0,5-2 0,2-2-1,2-4 1,1-2 1,3-1 0,-3-3-1,2-4 1,1-1 0,-3-1 0,0-3-2,2-2 2,-2-4 0,-2-3-1,-2-1 1,-1-3 1,-2 0 0,-4-3 0,0 2-1,-5 2 0,-4 3 0,-3 3-2,-3 2-3,-4 5-1,1 6-22,-7 3-48,-3 3-67,0 6-84,0 2-106,-3 4-139,0 2-167,3 2-178,-1 2-234,4 1-193,-5 1-104</inkml:trace>
          <inkml:trace contextRef="#ctx0" brushRef="#br1" timeOffset="208813.6908">24795 8540 480,'6'7'548,"0"-1"-118,1 2-77,1-2-63,2-2-49,-2 3-35,1-2-41,3 0-15,2-5-15,1 3-10,4-3-19,-3-3-12,-1 3-17,4-4-13,0 1-5,-3-1 8,3-6 6,-2 4 6,-1-5 1,0 1 1,-1-4-12,1 0-11,-2 0-9,-1-2-16,5-4-13,-5 0-7,4-4-8,-5 1-3,1-5-2,0 4 3,-1-3 2,-7 3 0,3 0-3,-4 1 3,-4 3 3,0 2-3,0 4-3,-4 2 1,-1 1-1,-2 4-2,3 1 0,-4 2 0,1 1 0,6 3 0,-5-4-7,6 4 2,0 0-3,0 0 3,6 0 3,-2 0 2,5 0 2,2-2-2,7 1 3,-2-3-1,5-3-2,-3 2-2,4 0-1,1-2 3,-1-2-2,1 1 2,0 2 0,-3 0 2,-1-1-2,3 1 0,-9 2 0,4 0 0,-5 1 0,1 3 0,-6 0 3,3 0-1,-8 4 3,4 2 3,-6 1 2,-6 4 2,4 1 30,-8 2 42,3 3 38,-5 3 45,1 1 23,-2 2 6,1 1-16,-2 3-30,-1-2-32,4 2-33,-1-1-28,3-2-16,-1 3-10,3-2-6,2-3 5,4 2 8,1-6 9,0 2 7,4-6 5,4-2 1,-3 2-3,8-8-7,-1-1-5,1 1-6,6-6 0,-3 0 7,3-3 9,4-1 14,-4-6 9,3 3 6,-2-4-1,2-1-8,-3 2-13,1-4-15,-1-3-13,-3 4-15,3-2-9,-2-2-8,-4 2-28,2-2-59,-4 2-85,-1 2-119,2 3-171,-6 0-294,-1-4-369,-5 5-358,0 0-244</inkml:trace>
        </inkml:traceGroup>
        <inkml:traceGroup>
          <inkml:annotationXML>
            <emma:emma xmlns:emma="http://www.w3.org/2003/04/emma" version="1.0">
              <emma:interpretation id="{3921F40D-D69E-457C-BA03-3D0C2FA8BB0C}" emma:medium="tactile" emma:mode="ink">
                <msink:context xmlns:msink="http://schemas.microsoft.com/ink/2010/main" type="inkWord" rotatedBoundingBox="28696,12365 33147,12298 33174,14129 28724,14196"/>
              </emma:interpretation>
              <emma:one-of disjunction-type="recognition" id="oneOf27">
                <emma:interpretation id="interp132" emma:lang="en-US" emma:confidence="0.5">
                  <emma:literal>front</emma:literal>
                </emma:interpretation>
                <emma:interpretation id="interp133" emma:lang="en-US" emma:confidence="0">
                  <emma:literal>fronts</emma:literal>
                </emma:interpretation>
                <emma:interpretation id="interp134" emma:lang="en-US" emma:confidence="0">
                  <emma:literal>font</emma:literal>
                </emma:interpretation>
                <emma:interpretation id="interp135" emma:lang="en-US" emma:confidence="0">
                  <emma:literal>front-a</emma:literal>
                </emma:interpretation>
                <emma:interpretation id="interp136" emma:lang="en-US" emma:confidence="0">
                  <emma:literal>fonts</emma:literal>
                </emma:interpretation>
              </emma:one-of>
            </emma:emma>
          </inkml:annotationXML>
          <inkml:trace contextRef="#ctx0" brushRef="#br1" timeOffset="210228.0488">26723 8262 222,'-7'6'403,"0"-1"-28,5-1-2,-2 2-2,1-2-10,3 3-3,0-1-17,3-1-12,-2-1-17,2 0-21,2-2-26,-1-1-20,6-1-18,2 0-30,-4 0-36,8 0-32,2-3-27,1-3-32,-1-1-21,6-1-20,-1-1-11,4-2-10,0-5-2,0-2-1,4 1-5,-1-7 0,3-1-2,2-3-1,-1-5-3,0-3-1,-2-4-3,6-4 3,-3-1-1,0-9 5,-2-3-4,2-2 3,-2-1 2,-1-4-3,-1 1 0,-1 3-1,-1-2 1,-4 5 1,-4 5-3,0 5 3,-4 6 4,-4 6-5,-1 9 1,-5 3 2,3 6 2,-10 12-3,-4 6 1,-3 10 4,-5 12-1,-7 3-1,-4 13 2,-8 11 0,-5 5 0,-3 14 0,-7 2 3,-7 5 2,0 2 13,-2 5 48,-1-2 59,1 3 49,-1 0 33,2 0 13,5 0-12,2-2-39,7-1-40,1-5-38,5-5-30,4-4-22,5-2-16,2-5-7,6-6-6,3-5-6,4-4-2,2-2-1,5-6 1,3-9-1,4 0 0,6-9 1,-1-2-1,8-4-2,-1-6 0,5-4-1,2-6 0,3 0-1,3-8 0,-4-2 0,8-7-2,-1-2 0,4-6 0,-1-4-2,3-5 1,-2-4 1,5-10 2,1 0 0,0-6 1,-3-1 2,1-2-2,-5 1 1,-3 3-1,-3 3-4,-6 2 3,-7 7-2,-1 4 2,-6 7 0,-4 4-2,-8 2 2,-4 9 0,-2 4-1,-2 3-1,-4 4 2,-1 3-1,-1 4 2,1 0 1,0 4 0,2 3 0,-1-1 1,3 0 1,4 1-3,1 1 1,2-2 0,2 1-1,3-1 2,5-1-1,2-3 0,4-1 1,7-1 1,1-1 2,-2-1-3,8-3 1,-2-1 2,2-1-2,4-1-3,-3 2-1,-2-5-6,5 1-22,-5-1-48,0 3-68,-2-2-96,0 0-128,1 4-183,-4-2-259,-3 4-316,0-2-274,-5 2-153</inkml:trace>
          <inkml:trace contextRef="#ctx0" brushRef="#br1" timeOffset="212349.1609">27505 8307 347,'-19'23'586,"5"-3"-177,-1 3-114,4-3-59,2-1-36,2-3-8,-1 1 6,7-3 2,1-1 0,1-3-8,7-2-24,2-2-31,1-2-42,2-4-36,6 0-23,0-2-16,3-3 0,1-2 1,2-1 13,-1-4 23,1 1 2,1-2 16,0-5-5,0 0-1,-2-4-14,0-1-16,2-2-11,-2-4-10,2-1-6,-6 1-7,-1-1 0,0 1-7,-8 3-1,-1 2 3,-5 1-2,-5 8 2,-5 0 0,-2 2 0,-2 5 2,-8 0 1,4 3-3,-1 4 2,-1 1-2,2 0 3,0 0-3,4 0-3,2 1-2,3-1 0,1 3 0,6-1 0,4-2 3,0 0-1,6-2-10,6-1-15,3-1-18,-2-3-14,11 1-12,-1-2-5,5-2 3,1 0 14,-1 0 20,3-2 6,-4 1 16,4-2 10,-6 4 2,1-3 3,-8 1 3,4 4 0,-9 1-3,-2 1-3,-2 0 6,-5 5 0,-2 0 3,-3 3 9,-5 4-1,-2-1 4,-6 7 2,-4-1-2,-2 8-1,-5-2-2,-4 4 19,-1 5 11,-4 1 5,3 0 14,-7 1 1,5 2-3,-1 0-17,2 2-19,2-3-8,2-1-9,4 0-6,4 1-8,1-5 3,2-2 2,9-1-7,1-3-8,4-2-30,8-3-48,2-4-51,2 0-49,5-4-32,3-6-12,1 0 13,4-5 55,-2-2 59,4 0 51,-1-4 24,4 0 16,-2-5 18,2 1 4,0-7 0,4-1 4,-7-2-4,10-4 4,-5-3-8,1-1 4,-1-3 4,0 2 7,-1 1 56,-8 0 35,2 4 41,-5 3 40,-5 2 25,-4 4 7,0 4-28,-9 3-17,1 5-4,-4-1-7,-3 8-12,-4 1-13,-4 4-10,-3 2-15,-7 5-32,-1 3-27,2 2-16,-2 8-11,-4-2-8,-2 3-2,5 4 1,-3-1-1,1 1-3,3 2-2,0-2-2,3 4-4,3-2 2,3-1-4,3-2 0,3 0 0,1-3 2,6-1 5,1-3-7,3-3 6,5-2-6,2-4 2,2-3-2,6-1 0,-2-7-2,4 2 0,-1-6-2,3-1 2,0-1-1,0-5-1,-3-1 2,2-2 2,0-4 2,-1 0-2,-2-2 0,-2-4 0,4-3 0,-6-1 0,4-2 0,-2 1-2,-1-7 2,0-2 0,0 4 0,-4-1 2,-4 3 0,-2 2 5,-3 3 1,-6 3 0,-3 5 2,-5 1 0,0 3 2,-10 5 2,0 2-4,0 1-2,-1 3 2,-5 3-4,6 6-2,-4-3-2,2 4 0,1 2 0,2 2 0,1-1-2,1 4 0,4-4-4,-1 3 2,5 0-4,1-4-4,0 2 0,6 0 2,0-2-4,3-1-28,2-2-34,2-1-38,3 1-36,3-5-45,3-1-42,3-1-17,3-2-2,4-1 17,-3-5 28,2 4 30,5-6 42,-1 0 46,-1-2 34,1 4 32,-5-7 7,5 3 7,-4-1 11,-2 0 0,3 0 4,-2 2 7,-1-1 10,-2 2 4,0 0 11,-2 1 10,-2 3 13,-1 1 20,-2 2 19,-2 4 11,-3 4 17,1-1 21,-6 7 3,1 1-16,-2 6-7,-6 3-13,-2 0-23,1 4-21,-3 0-19,-3 3-8,1-1-16,-3 2-9,1 2-6,-1-4-10,0 2 3,-2 0-2,-1-4-3,2 1 2,2-1 1,-4-5 7,4 0-6,-4-1 1,1-5 0,1-2-2,1 0 2,0-1-5,1-4 0,-2-3 0,7 3 0,-1-6 0,-1 0-5,4-3 0,4-1 5,0-4 0,2-1 0,3-3 0,1-1 2,6-4 1,2-1 2,2-3-5,6-1 0,4-5 0,-1-2-3,5-1 1,1 1-3,5 0 2,-4-1 3,3 1-5,-5 4 5,3-2-7,-2 6-3,-4 3 8,0-2-1,-1 8 3,-6-1-7,-1 4 5,-3-3 4,3 7-7,-5-1 5,1 3 0,-4 0 0,-2 6 0,-5 0 3,2 7-1,-6 1-2,-6 3-2,2 3 2,-5 2-3,-1 2 1,-1 2-1,-4 2 3,2 3 3,-3-3-3,-1 3 2,1 0 3,1 0 0,2 0-5,1 0 2,-1 0 1,8-3-1,-1 0-2,4-4 0,2 0 5,2-1 0,5-4-2,3-3-6,-1-2 3,5-1 0,-1-3 0,5-4 3,1-3-1,1-3 3,2-1 0,1-2-3,5-1-2,1-7 0,0 0-2,1-2-6,1-5 6,2-2 0,2-1 4,0-6-2,1-1 0,0-4 2,5-2 1,-4-3-3,0-2-3,3-4 1,-2-2-3,-3-1 0,2-1 0,-6-1 5,1-2-2,-5 1 2,4 2 0,-5 1-3,0 1 3,0 0 0,-3 2 0,-2-1 3,0 3-1,-2 3 1,0 3 2,-6 8 4,-1-1 1,-1 7-2,0 2 9,-3 4 0,-2 4 4,-2 2 1,-2 1 6,-2 4 12,-2 7 13,-2 0 11,-9 7 5,1 4 9,-1 8 18,-5 2 28,-6 9 24,-5 1 27,-1 7 34,-1 5 28,-5 5 2,0-1-23,-3 7-29,0 0-30,1 1-36,-3-4-37,6 5-26,-2 0-19,0-1-15,7-5-9,-3 2-6,5-5-4,-2 4-2,6-8 0,0-2-2,1 2-1,4-4 0,1-2 0,1-4-2,4-4-3,-2-2-13,4-1-36,1-3-52,-2-5-70,6 3-93,0-8-118,2-2-145,1 1-158,2-8-193,1-4-235,0 0-177</inkml:trace>
          <inkml:trace contextRef="#ctx0" brushRef="#br1" timeOffset="212422.2368">29965 7936 217,'-3'-3'1165,"3"-4"-278,6 3-331,-2-2-171,5 1-99,3 0-60,5 1-29,2-3-27,6 4-40,1-3-47,4 1-31,3 0-23,2-2-15,3 1-5,-2-1-4,6-1-5,-1 1 0,-3 0-7,-2 0-3,0 1-27,-1-1-62,-3 0-78,-2 4-104,-1-5-143,-4 5-144,4 0-203,-6 2-210</inkml:trace>
          <inkml:trace contextRef="#ctx0" brushRef="#br1" timeOffset="212687.4529">30730 8014 85,'-9'8'1079,"4"-2"-267,-2 1-229,3-3-104,1-2-30,3 2-3,3-4-18,1 3-45,1-3-65,5 0-77,1-3-67,1 3-50,4-1-40,3-2-29,4 1-22,3-2-13,2 0-10,-1-3-10,4 4-4,-1-4-26,-1 3-60,-4-2-86,1 2-99,-3-1-126,0 1-172,-4-1-223,3 1-267,-6-1-173</inkml:trace>
        </inkml:traceGroup>
      </inkml:traceGroup>
      <inkml:traceGroup>
        <inkml:annotationXML>
          <emma:emma xmlns:emma="http://www.w3.org/2003/04/emma" version="1.0">
            <emma:interpretation id="{754FF97C-41DE-4159-99CB-A87E57E11F17}" emma:medium="tactile" emma:mode="ink">
              <msink:context xmlns:msink="http://schemas.microsoft.com/ink/2010/main" type="line" rotatedBoundingBox="3605,14701 13345,14493 13382,16197 3642,16404"/>
            </emma:interpretation>
          </emma:emma>
        </inkml:annotationXML>
        <inkml:traceGroup>
          <inkml:annotationXML>
            <emma:emma xmlns:emma="http://www.w3.org/2003/04/emma" version="1.0">
              <emma:interpretation id="{2BEA14AE-1606-4478-BFA5-BE518F5E9DFE}" emma:medium="tactile" emma:mode="ink">
                <msink:context xmlns:msink="http://schemas.microsoft.com/ink/2010/main" type="inkWord" rotatedBoundingBox="3606,14719 5760,14673 5786,15891 3632,15937"/>
              </emma:interpretation>
              <emma:one-of disjunction-type="recognition" id="oneOf28">
                <emma:interpretation id="interp137" emma:lang="en-US" emma:confidence="0.5">
                  <emma:literal>end</emma:literal>
                </emma:interpretation>
                <emma:interpretation id="interp138" emma:lang="en-US" emma:confidence="0">
                  <emma:literal>wend</emma:literal>
                </emma:interpretation>
                <emma:interpretation id="interp139" emma:lang="en-US" emma:confidence="0">
                  <emma:literal>ends</emma:literal>
                </emma:interpretation>
                <emma:interpretation id="interp140" emma:lang="en-US" emma:confidence="0">
                  <emma:literal>endo</emma:literal>
                </emma:interpretation>
                <emma:interpretation id="interp141" emma:lang="en-US" emma:confidence="0">
                  <emma:literal>mend</emma:literal>
                </emma:interpretation>
              </emma:one-of>
            </emma:emma>
          </inkml:annotationXML>
          <inkml:trace contextRef="#ctx0" brushRef="#br1" timeOffset="214159.0755">1812 10071 74,'-4'-16'370,"-4"5"-80,0 5-53,-3-1-35,0 3-51,-1 3-26,1 1-11,-1 4 11,0-1 2,1 2 14,-1 1 0,1 1 12,3-1 7,0 1-1,0 0-18,1 0-22,0-3-13,3 3-23,1-3-17,-2 0-20,5 0-17,0 1-3,0-3-7,3 0-10,-1 2-2,3-4-4,0 1-19,-1 2-71,3-3-112,-2 3-171,2-2-295,-3 2-250</inkml:trace>
          <inkml:trace contextRef="#ctx0" brushRef="#br1" timeOffset="215941.663">1709 10261 655,'0'3'453,"0"-3"-197,6 0-109,-2 0-60,8 0-35,-4-3-22,5 3-17,0-3-9,-1-1 0,5-2 5,-3-1 3,1 3 1,0-6 17,1 0 8,-3-1-1,-1 1 17,-1-3 4,-2 3 3,1-3 11,-1 1-1,-5-1 7,0 0-12,-1 1-1,-3 1-1,0 1 3,-3-1 3,-2 4-1,-3-3 2,-2 4-7,-1 5-9,-2-3 7,-2 4-1,-4 1 16,3 2 21,-1 3 21,-3 1 12,-2 2-5,1 4 6,0-1-2,-2 5 2,4 0-5,0 7 3,-1-4 8,5 6-1,3 0-13,1 3-18,4-3-13,2 4-21,2-3-19,3 0-21,3 1-12,4-3-6,2-1-7,1 0-1,3-6-2,2-1-4,4-3 2,0-1 0,1-4-4,5-1-6,-2-6 1,0-1-7,3-2-14,-1-1-28,1-6-20,-3 1-23,3-1-26,0-5-28,-3 1-3,1-5 12,-1 0 14,0-3 20,0-1 22,1-1 23,-3-3 17,2-3 16,-1-2 6,3-1 6,-3-2 8,-2 1 6,3 2 6,-4 4 0,-2-1-2,-1 6-1,0 5 6,-4 1-3,-2 5 0,-1 3 2,-2 4 7,-3 3 12,1 3 8,-2 8 20,-3 1 27,-3 5 32,1 4 33,-2 4 33,-2 3 14,0 1 3,-1 1 14,-3 4 3,3-3-19,-2 0-26,-3 2-24,5-2-25,-2-2-37,2-1-34,-3 0-19,4-6-11,-1 0-6,-3-2-2,3 0-1,-2-3-3,2-2-1,-1-4 3,4 0-1,0-3-2,1-5-3,1 3-6,2-6-5,2-6-16,2 3-10,2-8-12,3-1-13,2-3-7,4-4-4,1-5 5,3 0 7,4-3 7,0-4 6,3-4 3,2 2 1,2-4 5,1 2 1,-2 1 6,1 5 11,-5 4 10,1 1 4,-3 6 2,-1 1 8,-3 5 2,-3 6 2,-5 2-2,1 4 6,-4 4 0,0 3 0,-1 6 2,-4 2 2,-3 3 12,-3 3 16,3 0 10,-4 3 7,1-1 2,-2 0 0,2 1-8,2-1-13,-2-3-10,-1 0-11,1-2-5,3 0-7,-2-1-7,0-7 0,2 0 1,2-2-1,0-1-1,5-5-1,0-2-3,5-5-3,0 0-7,2-5-9,2-1-17,7-6-12,0-3-16,4-1-19,3-4-3,0-3-1,8-3 14,1-1 12,-1 0 23,4-2 17,0 2 10,-1 2 12,-5 4 1,-3 2 5,-5 5 0,-2 4 5,-4 5 1,-5 3 7,-4 5 14,-4 4 13,-2 2 20,-5 5 8,-2 4 11,0 1 0,-5 3-8,1 3-13,0 1-14,-4-1-9,4 1-8,-2-1-9,-2-3-6,3 4-1,-2-5-4,0 0-2,2-1 2,-2-2-2,4-2-1,-1-1 4,0-1-1,1-5-1,1 0 2,-1-1 2,3-3 2,0 0-1,0-6 1,0 1-2,0-4-2,5-1-5,-2-1-1,-1-3-2,0-1 7,2-5 20,-1 1 27,1-1 19,-1-4 18,0 2 19,-3 0 12,0 2 0,0 0-6,-6 3-11,2 3-12,-3 3-16,-5 3-19,1 4-17,-1 1-15,-7 6-9,3 3 0,-3 7 4,-2 1 8,3 3 8,-4 4 8,4 2 4,-1 3 2,0 0-4,0 3-3,2 0-6,-1 3-5,2-4-4,2 5-3,1-2-6,1 0-3,2 0-5,1-3-4,2 2-1,0-4-4,2 1-1,2-2-1,3-2 0,3-5 1,2 2-1,-1-6 1,0-1 0,4-2 0,3-5-1,1-2-1,0-1 2,5-3-2,-1-3 0,0-3-3,3-3 1,0 0 0,-1-5-1,4 0 0,-2-3 2,4-4-1,-3-1-3,3-5-4,-1-4-8,3-3-7,-1-1-9,1-10-11,1 0-8,4-4-10,-1-4-7,4-5-5,-1 3-1,-1-6 2,3 3 1,1-1 4,-4 0 3,1 3 3,-2 0 6,-1 4 3,-5 1 6,-2 10 11,-1 2 11,-3 4 7,-5 6 1,-2 4 0,-4 5-4,1 3-2,-6 6-4,0 2 1,-3 0 0,-3 7 8,-1 4 7,-4 3 6,0 5 2,-2 3 4,-2 4 2,-3 4 0,-1 4 4,-2 4 1,-1 6 4,-2 1 17,-2 5 24,0 3 31,-2 1 28,-2 6 21,1 2 12,-2 0-3,2 0-13,-2 3-22,7-3-23,-2-1-19,4-2-17,3-3-16,1-3-11,6-1-7,2-8-8,3 1-2,1-4-2,6-5-1,1-2 0,3-6 2,5-2 0,3-6 0,1-1-3,7-6-10,0 1-18,0-5-30,3-5-46,-2 1-66,-1-4-89,0-4-111,2 1-137,-2-7-181,-3 2-278,2-4-265,-3-1-197</inkml:trace>
        </inkml:traceGroup>
        <inkml:traceGroup>
          <inkml:annotationXML>
            <emma:emma xmlns:emma="http://www.w3.org/2003/04/emma" version="1.0">
              <emma:interpretation id="{643C811E-7BD8-4729-9E2B-504D70666A0F}" emma:medium="tactile" emma:mode="ink">
                <msink:context xmlns:msink="http://schemas.microsoft.com/ink/2010/main" type="inkWord" rotatedBoundingBox="6295,14643 13345,14493 13382,16197 6331,16347"/>
              </emma:interpretation>
              <emma:one-of disjunction-type="recognition" id="oneOf29">
                <emma:interpretation id="interp142" emma:lang="en-US" emma:confidence="0.5">
                  <emma:literal>development</emma:literal>
                </emma:interpretation>
                <emma:interpretation id="interp143" emma:lang="en-US" emma:confidence="0.5">
                  <emma:literal>develop most</emma:literal>
                </emma:interpretation>
                <emma:interpretation id="interp144" emma:lang="en-US" emma:confidence="0">
                  <emma:literal>develop mint</emma:literal>
                </emma:interpretation>
                <emma:interpretation id="interp145" emma:lang="en-US" emma:confidence="0">
                  <emma:literal>develop month</emma:literal>
                </emma:interpretation>
                <emma:interpretation id="interp146" emma:lang="en-US" emma:confidence="0">
                  <emma:literal>developments</emma:literal>
                </emma:interpretation>
              </emma:one-of>
            </emma:emma>
          </inkml:annotationXML>
          <inkml:trace contextRef="#ctx0" brushRef="#br1" timeOffset="223226.5132">4816 10495 80,'4'-7'863,"1"-6"-204,0 2-144,-3-2-81,2-2-30,-1 1-26,1-3-14,-1-1 0,0 0 4,-1-2 5,-2 3-8,-2 1-18,-1-1-33,-4 0-46,0 2-53,-5 2-49,1 3-47,-4 3-37,-1-3-26,-3 6-20,-4 4-10,0 0-8,-8 3-7,4 2-1,-6 1-3,1 8 1,-5-4-2,3 6-2,-1 0 0,4 3 2,-2 0 0,5 3 2,2 5 2,6-5 2,1 3 0,5 2 3,2 0-4,5-1 0,2 0-3,5-3-1,3 2-2,2-4-2,3 0 1,4-3-3,2-2-1,2-1 2,3-5 0,0 0-1,4-4 1,-1-2 0,1-3 0,3-1-1,-1-1-3,1-3 1,0-2-3,2-4-1,-2 0-5,1-1-9,0-3-8,0-6-15,-1 1-16,-3-3-20,4-5-16,-1-1-14,0-6-19,1-5-13,1 0-5,1-7-2,-2-2-7,1-5-2,1-2 11,-1-2 16,-1 1 14,-1-4 18,2 6 21,-6-1 20,1 5 20,-4 2 9,-3 5 6,-2 8 7,-2 4-2,-5 7-3,-3 3-1,-4 8-2,-3 5-4,-5 6 8,-4 6 4,1 7 5,-5 3 7,-2 7 2,-2 8 9,-2 5-3,2 3 2,-3 9 6,-1-1 6,0 3 24,1 5 34,-1 2 28,1 2 24,4-1 15,0-3 1,1 2-22,2-2-25,4-4-24,3-3-20,-1-1-18,3-6-12,3-3-7,4-2-4,0-6-1,4-2-5,3-3-5,5-8 1,4-1-1,1-4-3,3-4-3,4-5 1,2-1-2,1-4-5,4-3-4,-1-3-4,1 0-7,-1-5-4,3-2-1,-2-4-4,1-4 1,-2-2 5,1-1 6,-1-4 3,1 0 8,-5 1 3,-3 2 7,0 4 0,-5 1 2,-5 5-2,-2 3 0,-1 6-2,-5-1-2,-5 4 2,0 3 1,-3 4 1,-4 2 1,2 3 5,-2-1-1,3 2-4,-4 3 5,4-2-1,3 3-2,-5 0 3,1-2-2,5 1 1,-2-1-5,2-2 0,2 1-2,-2-1 1,5-2-1,1-2 0,-1 1-3,3-3 2,3-3 0,1 1-4,-1-2 2,4-2 2,-1-1 0,0 0-2,3-4 1,-4-1 0,2-2-2,-4 0 1,5-1 2,-4 0 2,-2-3 2,-1-1 5,-2-2-3,-3 3 2,2 0 0,-5 0 3,-1 1-7,0 6 2,-4-2 1,-3 2-1,-2 5-3,-3 2 3,-2 4 1,-5 0-1,0 4 2,0 2 3,-4 5 5,0 3 6,0 3 11,0 4 16,-1 4 17,1 0 9,1 3 4,2 1-2,-2 2-7,6 2-15,-1-2-13,4 0-12,-2 0-9,4 0-5,2-2-7,2-1-2,2-1 0,3-2-1,2-4-3,2 1 1,0-2 1,5-2 0,2-5 0,1 0-2,5-2 1,-2-3-1,5-4-1,1-1-2,3-2-1,-2-2-2,7-2-1,-4-1 0,0-4-3,4-1-1,0 0-1,0-7-1,-1 2 2,0-6 3,0 2 1,-1-4 3,4-5 3,-3-2 1,2-1-2,-2-3-2,-1-4 1,4 0-1,-5-2 1,2-1 2,-2 3 3,-1-1 1,-4 4 1,-1 5 1,-3 4-1,0 0-1,-4 6-2,-2 0 0,-2 4-1,-3 5 0,1-1-2,-2 8 0,-3-1 1,0 4 1,-3 4 0,-2 3 0,1 4 0,-3 1 0,0 5 0,-1 4 1,-3 0-1,-1 7 0,0-1 2,1 2 0,-1 4 1,1-4 2,-1 4-2,0-2-1,1 1 2,1 0 0,1-1-3,2-1-1,0-3 0,-1 1 0,7-5-1,-2 1-1,3-6 2,3 1-1,-2-5-1,7-1 0,-1-5 1,3 2-1,2-7 2,1 1-2,1-4 2,2-4-1,3 1-1,-3-4-2,3-3 2,4 0 2,-1-4-1,1-1 1,0-4-2,3-4-1,2-1-1,-2-2-5,1-2-18,2 0-18,-1-3-19,0 0-17,-2 0-10,0 2-4,-3 1 12,0 2 20,-4 4 19,0-1 16,-5 6 8,-1 0 10,-2 6 2,-3 0 5,0 3 2,-4 1 1,2 3-2,-5 1 1,4 3 1,-5 0 0,2 3 1,-2 1 1,0 3-2,0 1 0,0 3 0,-2-3 0,2 2 0,-2 0-2,2 0 2,0 1 0,0-4-1,0 5 1,2-4-2,-2 0 4,2-2-2,1 1 0,3-3 1,0 0-1,1-2 2,-1 0-4,6-2 1,-2-2-2,1 0-2,1-2 0,2 0 2,0-3 0,-3 1 2,1-2-1,1 0 4,-2-4-2,-2 1 0,3-6 3,-2 3 1,-4 0 3,5-3-3,-3 1 2,-3-1 3,0-3-1,-4 3-1,2 1-1,-3 1 5,0 2 2,-3 2 5,2-1 3,-4 4-1,0-1 3,-4 2 2,-3 3-4,1 3 0,-1 1-2,-3 4 10,1-1 5,-2 7 5,0 1 4,-1 2-1,-1 2-2,-4 4-5,4 2-6,-1 3 2,0 3-1,0 2 6,2 0 10,-2 1 1,1 0 1,2 1-5,0 0-5,2-1-10,2 2-8,4-3-7,-2 2-5,5-4-3,1-1-2,1-1-1,6-1-4,1-3 2,1-2-1,5-2 1,-2-4 0,4-3 0,4 1-1,1-7-4,2-1-3,-1 1-4,0-8-5,4 1-7,-1-4-5,3-1-4,-4-2-2,4-3 2,2-4 1,-3-2 7,3-2 5,-1-4 1,1 0-10,0-7-11,2-1-11,2-7-15,0 0-7,5-7 5,-1-2 6,3-3 11,3-3 15,-3-2 13,5 2 6,3-5 5,-3 2 3,0-2 5,-2 1-2,-3 4 4,-2 4 2,-7 6 0,-2 6 0,-3 4-1,-6 3 1,-4 7 0,-2 6 0,-7 4-2,-4 5 1,-4 6-1,-7 5 4,-2 5-2,-4 11-2,-2 0 1,-6 5 1,-1 4 3,-4 7-3,-3 5 6,-2 2 1,-3 5 5,-1 2 14,1 4 22,0 3 16,-1 1 12,4 2 4,1 1 2,3-4-10,1 1-17,4-1-18,-1-3-11,9-3-8,-1-1-6,3-6-4,4-4-4,5 1 0,3-6-3,1-4-1,6-4-2,1-3-1,3-6-1,3-4 1,3-2-7,2-5-20,1-2-25,3-6-26,4 0-27,0-7-23,3 0-12,2-4 12,1-5 18,-2-3 26,4-3 27,4-3 15,-1-4 19,0-3 7,4-3 9,-7-1 4,3 3 6,-1-1 4,-8 3-2,-2 3 3,-1 3 2,-3 6 0,-5 1 2,-5 5 1,-2 4 4,-5 3 10,-2 4 10,-2 2 4,-5 4 5,0 4-3,-8 2 0,-1 7-11,-3 4-6,0 4-3,1 3 6,-6 4 4,1 1 3,-3 2 0,6 4 1,-2-2-6,-1 1-8,4 0-6,3-1-4,1-2-5,0 3-1,6-8-1,2 2 0,-1-3-3,5-2-1,3-5-4,0 1 0,3-5-1,5 2 1,-1-8-5,2-1-8,2 0-14,4-7-17,-1 0-10,2-4-10,0 1-3,3-7 5,-3 0 12,3-4 18,2-1 13,0-4 12,-2-2 6,4-3 2,0 0-1,3-5 2,0-6-1,0 0 1,2-5 3,0 0 3,1-2 1,-5 0 2,-2 1 3,-2 4 5,-5 3 8,-4 5 13,0 4 12,-7 4 6,-3 3 0,-5 5 7,0 3 1,-5 4-6,-3 1-3,-1 5-3,-3 5-5,0 0-7,-3 2-13,4 3-9,-3 1-7,2-1-6,2 2 1,2 1-3,0 2 0,4-1-1,0 0-2,4 3-2,1-6-2,2 2-5,1-2 0,1-1-11,4-2-31,0-1-36,4-3-42,3-3-45,4-1-46,1 0-35,3-4-22,2-3 0,1 0 12,5-1 29,-2-3 26,4-2 31,-2 2 52,1-4 43,-1 2 33,-2 0 25,-2-2 17,1 5 5,-5-3 7,-1 4 10,-3 1 9,-4 5 22,2-1 35,-5 1 31,-3 6 31,-5 1 31,2 6 31,-6 0 25,-1 7-1,0 4-10,-4 3-16,-3 2-11,-1 4-18,-2-2-26,0 7-8,-3 0-11,4 1-14,-4 3-16,1-2-21,0 2-14,-2 2-18,2 2-15,2-4-9,-4 3-3,1 3-2,1-3-6,0-3 0,-1 2-3,1-2-1,1-3-2,-1 1 0,2-4 0,2-6-2,1 1 1,2-3 2,-1-7 1,4 2-2,-1-5 0,2-5 1,0 1-1,0-5 0,2-5-3,2-1 1,1-3 2,0-5 0,1-1-3,2-5-1,2-4 4,0-3-1,1-1 0,6-9 1,2-2-3,2-2-2,3-8 1,4-4-2,3-2-6,5-7-15,-1-3-20,8-2-17,-3-2-16,5 1-9,2 2-6,-5 1 12,0 5 16,-2 2 17,2 5 12,-6 5 13,0 4 6,-1 2 1,-2 2 9,1 7 2,-1-1 4,-5 9-1,3-2 3,-3 1 1,-1 5-6,-2 1 3,-1 3-1,0 2-1,-3 5 1,-5 2 3,1 2 2,-2 4 3,-6 5 1,1 1 2,-5 2-3,-2 8 5,-3 0-1,-1 2 3,-4 1 5,-2 3-2,3 2 15,-8 2 10,4 2 17,-5-2 25,2 4 21,1-6 23,-3 1 23,1-2 16,-5 0 5,3-5-8,0 0-17,-1-1-19,-2-2-27,-1-2-23,0-3-22,0-1-13,-4 0-12,1-4-7,3 0-5,-3-1-6,1-2-5,2-2-2,0 0-3,1-2-8,3-2-25,0-2-46,6-2-71,-4-3-102,5-3-142,4 3-210,2-1-325,0-3-347,0 1-294</inkml:trace>
          <inkml:trace contextRef="#ctx0" brushRef="#br1" timeOffset="225901.4114">8367 10055 424,'4'-11'818,"3"5"-220,-2-2-157,-1 2-91,2-2-50,-5 5-37,4 0-2,-2 2 20,1 2 46,-4 4 37,3 0 9,-3 6-10,-3 5-39,1 4-49,-3 2-47,0 4-43,-2 5-33,-2 2-28,-2 3-17,-4 0-13,4-1-21,-5 4-15,-2-5-15,1 1-12,-1-3-11,0 0-7,2-1-6,0-4-2,1-1-1,1-4 2,1 0-4,-2-6-1,4 1 0,2-4-1,-1-4-1,2 1-1,4-4 0,-3-5 0,2-1-1,3-1-1,2-8 1,2 1-2,1-5-6,3-2-9,1 0-11,5-6-9,3-3-14,1-1-19,2-5-14,6-3-11,5-4-14,-2-3-10,8-1-4,0-6 6,5 2 7,-2 0 16,1 2 20,0 6 18,-2-1 20,-1 7 11,-6 2 11,4 7 8,-7 1 4,-1 4 5,-2 5 3,-1 2 4,-4 6 3,-2 1 0,-4 6-1,-1 1 5,-2 6 1,-3 4 4,-5 3 10,-2 6 3,-2 1 17,-4 3 15,2 0 25,-3 4 7,-5 2 4,3 0-5,-2-1-9,-1 2-15,1-2-21,-7 0-19,5-3-7,2 0-8,-4-3-5,1-2-4,1-3-2,-1 0-1,3-4-3,-1-3 0,4 1 1,-3-5-2,3-1-1,0-3 0,1 1 0,3-7-2,1 0-2,3 0-1,3-7-1,1-1-21,2-3-23,3-3-38,2-4-35,8-2-39,0-4-44,4-3-27,5-3-22,2-4 3,5-3 9,-2-1 9,7-3 27,-3 6 32,-2-1 38,3 5 32,-8 2 29,4 5 28,-7 3 21,-1 4 9,-5 3 8,-3 4 11,1 0 11,-7 7 11,-2 3 16,-3 3 24,-7 7 26,0 3 35,-5 5 30,-3 3 30,-3 2 19,-1 4 17,-1 4-2,-1-1-17,-2 4-28,-2 0-32,2 0-30,0-3-33,2 0-26,1 2-15,0-6-10,1 0-8,6-3-8,-4-1-3,7-2-2,-1-5-1,4-1-3,4-2-2,2-6-3,3 3-1,2-6-11,7-1-27,-2-3-35,4-3-33,3-5-40,2-1-41,-2-2-36,2-4-3,1-3 10,3 0 23,-6-6 28,2-3 35,4 1 37,-5-3 33,2-4 29,1 0 17,-4 3 11,-1 2 14,-6 1 28,-2 5 28,-1 3 27,-6 5 25,3-2 24,-8 9 15,2 0 0,-4 0-14,-1 4-16,-2 3-18,1 3-16,0 0-19,-1 1-18,-2 5-15,2-4-12,2 5-3,-2-4-8,3 1-1,0 2-1,0 0 4,4-4 0,-1 2 6,2-1-6,2-2-2,0-1-6,2-2-3,1-1-5,2-1-6,2-2 2,-2-1-4,1-2 2,4-1-5,2-1-1,-6-2 1,3-2 3,-1 2 1,1-7 2,-3 4 2,0-1 3,-2-2 0,1-1 0,-1 0 2,-3 0-1,-1-1-1,0 1 2,-2-2-2,-3 3 2,0 2-1,-2 2-1,-4 2 4,1-1-4,-3 4 3,-4 1-3,1 6 0,-6 0 3,4 3 0,-4 4 2,-3 3 7,0 1 33,-4 6 35,2 0 31,-6 6 30,0 2 19,0 4 10,1 1-15,0 4-18,-2 1-21,4 0-20,-3 1-19,7-2-20,0-2-15,6 1-11,-2 0-11,8-2-8,3-1-5,1-6 0,6 3-3,1-5 0,3-1-3,3-3 0,2-4-1,1-1 0,2-2 1,1-5-2,5 1-1,0-6-1,0-1-4,3-4-7,-1 0-17,0-5-19,0-1-27,0-1-33,4-3-35,-4-4-33,-2 0-25,3-3-15,-4-2-1,5-3 5,-5-1 12,3-5 15,3-2 13,-3-2 17,4-4 24,0 0 19,-1 1 29,2-1 26,-5 2 21,3 2 19,-4 2 4,-2 3 11,-1 6 1,-3 0 1,-4 5 4,-1 3 3,-1 5 31,-2 2 45,-1 1 45,-6 7 30,-1 4 21,-1 3 13,-6 4-5,-4 4-15,0 1-9,-1 6-12,-2 1-6,-2 4-8,1 3-6,-1 3-12,0 1-11,-2 1-10,3 1-6,-1 0-6,0-1-8,-1 2-11,1-2-8,3-2-13,-5 0-9,5-1-10,-1-2-8,2-2-7,1 1-5,0-3-2,0-6-1,2 0-2,2 0 0,0-4-1,2-3 2,1-1 0,-2-1-1,5-2 1,-2-3-1,3-3 1,0-1-1,0 0 0,0-4-2,4-4 1,-1-1 0,6-1-3,-2-5-1,5-2-11,2-2-20,2-4-24,3-5-34,4-1-43,3-2-45,2-5-45,2-2-35,1 0-26,2 3-5,0-3 15,-2 6 28,-2 3 40,1-1 44,-4 5 39,3 2 37,-8 3 23,2 3 24,-1 0 17,-3 5 11,-4-1 10,1 5 2,-1-1 3,-1 4 0,-2-2-2,-3 5 2,2 0 0,0 4 2,-7 0 3,0 5 3,-1-2 10,-1 4 10,-2 2 20,-2 4 16,-4-2 16,1 4 24,-1 0 6,-2 1-2,0 3-10,-1-1-21,-1 2-10,3 2-13,-2-2-11,2 1-3,-1-3 0,1 4 1,0 0 4,1-2-3,0 2-5,2-3-3,3 0-5,-5 0-1,4-4-7,-1 2-8,3-2-3,0 0-3,0-3-2,3 0-5,-1-3 0,1 0 2,1-1 1,0-3 2,4 1-1,-1-5 1,4 1-2,0 0-3,0-2-2,2-2 2,2-2-3,1-2 0,1 0 1,-4 1 2,6-3 0,0 0 2,-3-3 1,3 1 2,0-3-3,-3 0-2,2-2 0,4 0 0,-3-2 0,0-2-2,1 0 2,2-2 0,-2 1-2,2-6-1,-2-3 3,4 1 3,-1-6 1,1-1 1,1-3 1,1-2 4,2 0 15,5-2 25,0-2 15,2 0 7,3-1 3,-2-2-1,2 0-18,-3 1-22,1 0-19,-6 2-7,2 0-5,-4 4 0,-2 0 0,-3 3 3,-4 1 9,0 3 9,-3 1 9,-2 2 9,-2 5 10,0 3-1,-2-1 0,-4 4-4,1 2-9,0 2-8,-3 2-4,-1 2-2,0 3-4,-1-1 0,-2 3 2,0-1-2,0 4 1,-2 1 0,-4 1 1,2 4 2,-3 0 5,-5 7 3,1 2 0,-2 1 0,-5 4 2,-1 4-2,-4-1 3,0 6 3,-3 2 5,-2 1 7,1 5 3,-4 0 1,1-1 0,-4 6-8,4-1-5,-1 1-7,4 2-5,-4 0-5,4 4-5,-4-3-1,5 4-2,0-5-3,3 2-2,0-4-2,1-1-1,3 1-5,2-4 0,2-2-1,1-1-2,7-2 0,1-4-1,3-1 2,3-5-1,3 0 0,3-4 1,4-2-1,3-1 0,1-6 0,2 1-2,3-6-2,4 0-2,2-1-3,-5-6-7,3-1-10,-1-3-12,1 0-19,-2-6-30,-2 2-44,2-2-61,-2-4-87,0-2-109,-2 1-138,2-6-178,-4 3-254,1-4-260,-5 0-189</inkml:trace>
          <inkml:trace contextRef="#ctx0" brushRef="#br1" timeOffset="226300.1485">10705 9942 53,'-12'3'1022,"1"-3"-215,-1 4-163,1-4-86,2 6-40,-3-2-44,2-1-39,1 2-37,-1 1-41,3-2-34,1 3-39,-1-3-42,1 0-38,2 0-38,2 1-27,2-1-29,2 0-21,2 0-20,3-2-15,5-1-12,0 3-16,7-4-9,2 0-8,5-4-2,-1 3-2,8-1-1,-1-2-1,2 0-1,3-3-2,-2 3-1,0-2-4,0-1-8,-2 2-11,-5-2-16,2 0-20,-7 0-21,4 1-28,-9 2-28,1-2-29,-3 2-39,-1 0-42,-4-1-60,-2 4-68,1-3-81,-3 4-104,1-3-133,-7 3-186,-1 0-200,0 0-137</inkml:trace>
        </inkml:traceGroup>
      </inkml:traceGroup>
    </inkml:traceGroup>
    <inkml:traceGroup>
      <inkml:annotationXML>
        <emma:emma xmlns:emma="http://www.w3.org/2003/04/emma" version="1.0">
          <emma:interpretation id="{1299C179-48A7-4CAD-9AD8-3013DF57A5D9}" emma:medium="tactile" emma:mode="ink">
            <msink:context xmlns:msink="http://schemas.microsoft.com/ink/2010/main" type="paragraph" rotatedBoundingBox="753,16172 31054,14862 31144,16946 843,18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1FFB29-A508-4939-8970-FCEDFFF9F21F}" emma:medium="tactile" emma:mode="ink">
              <msink:context xmlns:msink="http://schemas.microsoft.com/ink/2010/main" type="line" rotatedBoundingBox="753,16172 31054,14862 31144,16946 843,18256"/>
            </emma:interpretation>
          </emma:emma>
        </inkml:annotationXML>
        <inkml:traceGroup>
          <inkml:annotationXML>
            <emma:emma xmlns:emma="http://www.w3.org/2003/04/emma" version="1.0">
              <emma:interpretation id="{81857D2F-3524-48EA-9430-F4EBCDF363A4}" emma:medium="tactile" emma:mode="ink">
                <msink:context xmlns:msink="http://schemas.microsoft.com/ink/2010/main" type="inkWord" rotatedBoundingBox="753,16172 3121,16070 3186,17570 818,17673"/>
              </emma:interpretation>
              <emma:one-of disjunction-type="recognition" id="oneOf30">
                <emma:interpretation id="interp147" emma:lang="en-US" emma:confidence="0.5">
                  <emma:literal>live</emma:literal>
                </emma:interpretation>
                <emma:interpretation id="interp148" emma:lang="en-US" emma:confidence="0">
                  <emma:literal>Live</emma:literal>
                </emma:interpretation>
                <emma:interpretation id="interp149" emma:lang="en-US" emma:confidence="0">
                  <emma:literal>Liv,</emma:literal>
                </emma:interpretation>
                <emma:interpretation id="interp150" emma:lang="en-US" emma:confidence="0">
                  <emma:literal>is,</emma:literal>
                </emma:interpretation>
                <emma:interpretation id="interp151" emma:lang="en-US" emma:confidence="0">
                  <emma:literal>Liv)</emma:literal>
                </emma:interpretation>
              </emma:one-of>
            </emma:emma>
          </inkml:annotationXML>
          <inkml:trace contextRef="#ctx0" brushRef="#br1" timeOffset="230223.1066">-461 11316 729,'-3'-5'934,"3"4"-285,-1-3-188,-2 4-104,3 0-20,0 0-1,0 4 11,0 2 23,0 1 31,-2 3 1,-1 4-35,-1 5-51,-3 2-56,2 4-56,-2 2-52,-3 5-41,1 1-36,-1 3-27,1 0-19,2-1-13,-2 3-5,2-5-6,0-1-1,0 2-3,2-3 0,2-2-2,-1-1 1,3-5-13,-2-2-32,3-1-54,-3-3-80,3-3-107,0 2-146,0-5-196,0-4-258,3-4-309,-3-3-229,0 0-105</inkml:trace>
          <inkml:trace contextRef="#ctx0" brushRef="#br1" timeOffset="230591.0686">-339 10945 475,'-8'3'553,"1"2"-190,0 2-113,3 3-72,-4-2-58,4 4-38,-3-1-18,5-1-20,-1-2-5,3 1 12,0-4 34,0 2 40,0-3 30,3-2 41,-1 0 29,2-2 6,-1 0-9,1-2-32,-4 0-19,3-2-31,-3 0-25,3-3-27,-3 3-26,0 0-11,0 1-19,0-1-16,0 1-23,-3 0-73,3 3-103,3 0-151,-1 3-232,2 1-298,3 0-285</inkml:trace>
          <inkml:trace contextRef="#ctx0" brushRef="#br1" timeOffset="231547.2691">-1011 11095 793,'-27'18'691,"-2"6"-191,1 1-77,5 7-29,-3 2 6,7 5 1,0 0 1,0 6-7,6 3-6,1 2-18,2 1-34,3 4-33,3-1-42,4 4-41,4-4-39,-1 4-36,4-1-30,5-3-32,-1-2-23,4 1-20,5-2-14,2-3-10,1 0-9,9-4-5,1 0-3,7-4 0,5-5 1,7-2-1,7-3-1,5-5-18,9-6-38,4-5-69,2-3-95,8-5-128,2-2-181,2-4-263,-2-4-347,-1-4-289,-4-5-180</inkml:trace>
          <inkml:trace contextRef="#ctx0" brushRef="#br1" timeOffset="231022.2702">49 11411 660,'-2'4'938,"2"2"-333,0 2-199,0 2-94,0 1-23,0 4 3,0-1 25,0 6 6,0-2 8,0 5-12,-3-1-34,3 3-35,-5-1-41,4 4-39,-2 0-30,0 1-22,-1-1-19,4-1-18,-3 1-17,3-3-13,-2-3-14,2 2-11,0-3-11,2-2-3,1-4-3,0 1 1,-2-6-1,5 1 3,-2-1 1,1-4-2,3-5 0,0 1-4,-1-2 0,3-2-5,-1-3-1,2-2-1,1-2-1,-1-4-1,4-1-2,-3-3 2,4-2 1,-2-2-2,2-4 3,0-3 0,1-3-2,2-2 1,-3-4-2,3 0-3,1-4-11,-1 2-28,-1 0-41,-1 1-60,0 1-77,-4 3-90,2 4-123,-1 2-133,0 2-179,-4 2-256,-6 0-210,0 4-137</inkml:trace>
          <inkml:trace contextRef="#ctx0" brushRef="#br1" timeOffset="231785.4249">1101 11096 69,'-1'7'1006,"-2"3"-371,3 5-220,0 4-77,0 7-28,0 2-8,0 7-7,-3 1-5,-1 5-17,-4 1-19,1 2-33,-5 0-35,1 1-36,-5 0-37,0-2-35,-3 0-24,-4-2-16,0-2-11,-4 0-14,0-1-5,-2-5-42,-6 1-88,5-2-127,-4-4-189,-1-3-304,1-1-323,-4-4-294</inkml:trace>
        </inkml:traceGroup>
        <inkml:traceGroup>
          <inkml:annotationXML>
            <emma:emma xmlns:emma="http://www.w3.org/2003/04/emma" version="1.0">
              <emma:interpretation id="{BBC56B88-AD4D-4678-BA18-AAB40920F60E}" emma:medium="tactile" emma:mode="ink">
                <msink:context xmlns:msink="http://schemas.microsoft.com/ink/2010/main" type="inkWord" rotatedBoundingBox="3441,16375 6093,15989 6247,17049 3596,17435"/>
              </emma:interpretation>
              <emma:one-of disjunction-type="recognition" id="oneOf31">
                <emma:interpretation id="interp152" emma:lang="en-US" emma:confidence="0.5">
                  <emma:literal>used</emma:literal>
                </emma:interpretation>
                <emma:interpretation id="interp153" emma:lang="en-US" emma:confidence="0">
                  <emma:literal>Used</emma:literal>
                </emma:interpretation>
                <emma:interpretation id="interp154" emma:lang="en-US" emma:confidence="0">
                  <emma:literal>Mused</emma:literal>
                </emma:interpretation>
                <emma:interpretation id="interp155" emma:lang="en-US" emma:confidence="0">
                  <emma:literal>use</emma:literal>
                </emma:interpretation>
                <emma:interpretation id="interp156" emma:lang="en-US" emma:confidence="0">
                  <emma:literal>user</emma:literal>
                </emma:interpretation>
              </emma:one-of>
            </emma:emma>
          </inkml:annotationXML>
          <inkml:trace contextRef="#ctx0" brushRef="#br1" timeOffset="233107.1138">1586 11374 305,'0'-6'638,"0"0"-194,0 2-126,0 1-47,0 3-9,0 0 26,0 3 42,0 1 69,-3 2 51,1 3 22,-1 5-25,-1 6-40,-3 1-44,2 1-56,-2 8-53,0 0-52,0 1-38,1 3-37,0-2-36,-1 3-28,2 1-19,1-5-16,1 4-10,3-7-6,-1 2-5,1 0-2,1-6-4,2 0 1,1-3-2,1-5 2,2 1-2,0-7 0,3 1 1,-1-2-1,3-2 0,2-6-1,-1-1 0,6-1-1,-1-5-1,-2 2-1,4-7-3,-3-1-4,2 0-6,0-5-10,1-2-9,-1-2-8,1-2-7,-1-8 0,0 3 3,0-6 11,3-2 7,-3-1 11,-2-4 8,2 3 5,-5 1 4,1 2 0,-4 1 2,-2 2 2,3 4-2,-5 5 2,-3 5 1,4 1-1,-4 4 0,-1 3 0,-3 1 1,0 4 3,0 5 2,-3 0 9,-1 5 19,-4 4 14,4 3 11,-3 3 10,-2 4 10,2 3 0,-2 2-6,-1 4-6,3 0-4,-2 6-9,2-6-10,-2 2-9,3 4-8,-1-6-11,3 2-7,2-3-5,-1 0-2,3-3-4,3-1 0,-1-2 0,2-1 0,3-2 0,5-4 1,-2-3 0,2-1 1,4-3-3,0-3 1,2-1 0,1-3-3,0-3 1,4-3 1,-1 0 1,1-5 1,0-2 1,1-1-1,2-6 1,0 0-2,-1-6-3,1 0-1,-3-4-1,3-2-3,0-4-3,-1-4-2,1 0-2,-3-2-2,0 0 1,-4 0 2,0 3 0,-7 1 4,-1 6 3,-4 4 2,-4 4 1,-6 6 3,-1 4 1,-3 3 0,-5 7 2,-2 2-1,1 4 3,-2 2-1,-1 4-2,2 5 2,-1 2-1,4 2 0,2 1-2,2 3 0,2 3 2,2-1-4,2 3 1,2-2 0,2 4 1,-1-1 0,5 0-1,-1 3 2,0-1-1,-1 0 0,1-1 4,0 2 3,-2-1 3,4 0 3,-4-2 3,0 4 0,-1-4-1,-3-1-2,-3-4 0,2 1 2,-5-1 2,2-1 2,-4-3 5,-3-2 4,-1-2 4,-2 1 0,1-5 0,-3 1-3,-2-1-5,-2 1-5,1-3-7,-3-1-5,4-4-4,0 1-5,4-4-12,-1-1-15,8-5-32,0-1-67,2-4-90,8-1-123,4-5-164,5-1-243,4-3-302,3-5-296,4-3-190</inkml:trace>
          <inkml:trace contextRef="#ctx0" brushRef="#br1" timeOffset="234337.8243">2579 11616 650,'12'-5'741,"2"2"-226,-2 0-136,0 3-87,-2 0-44,-2 0-28,7 0-17,-4 0-15,1 0-7,0 0-1,2-1-7,2-1-23,0 2-26,-1-4-30,3 0-28,1 1-29,0-3-17,0 0-4,-2-1-9,1-1-2,-2-2-1,0 1-1,1-2-1,-4 0-7,-1 2 3,-1-5 0,0 2 2,-3-1 2,0 1 3,-4-1 10,-1 2 23,-3 0 35,0-1 34,-3 4 31,-1 1 19,-4 1 11,0 2 4,-4 4-11,-3 0-2,1 3-1,-2 2-3,-3 1-8,0 5-6,0 5-11,-1 1-15,1-1-20,0 7-13,-1-1-14,3 2-14,1 4-11,1-1-10,-1 3-9,5 0-4,2-1-2,-1 0-2,5 1-4,3-2-2,0-2 0,2-2-5,2 0-2,2-3-1,2-1-2,2-4 0,3-1 0,2-2 0,1-6 1,5 0-1,0-3-1,4 1-2,0-5-3,0-5-9,4 0-13,-1-4-15,1-2-17,4-1-19,1-5-14,-2 0-9,3-4-7,1 0-5,2-2-6,0-4-5,1-4-4,5 0-6,-2-2-7,4-2-16,1-3-4,-3 3 10,3-1 3,-2 2 12,-2 3 30,-6 5 31,0-1 33,-5 6 17,-1 3 14,-9 3 12,-1 2 14,-3 5 16,-1 5 28,-7 3 41,0 5 37,-4 4 31,-4 3 28,0 3 12,-4-1-7,-1 3-23,1 2-29,-2 3-33,0-1-31,1-3-25,-4 2-22,4-3-16,1-1-8,-2-1-6,2-3-3,1 1-1,-1-4-2,2 1 2,-1-2-1,3-2-1,-3-2 0,3 2-1,0-5-1,0-1 1,3-1 1,-3-5-1,5 2-1,-2-2 1,1-2 0,0-2 0,2-3 0,0-2 1,0-1 0,2-1-1,0-3 1,-1 2-1,-3-3 0,4 0-2,-4-1 2,0 3 0,1 2 0,-5 1 0,0 1 0,0 2 3,-5 2-3,1 1 3,-3 5 4,-2 0 10,-3 4 16,-2 5 13,-2-1 17,-2 8 11,1-1 4,-8 7 0,5 2-8,-2 2-6,-1 6-10,0-3-10,0 5-10,4 0-7,-1 1-8,1 2-6,1 0-4,2 0-4,5 0-2,-1 0-3,3-1 0,4-1-1,0-3 0,2 1-2,6-2 3,0-4 0,1-1 1,1-2-1,6-2 0,0-4 1,0-2 0,2-4-1,2-1 0,1-3 0,3-3-2,-2-3 1,3-1-2,-1 1 0,0-7-2,0 0-1,-3-3 0,3 1-2,-3-5-1,2-2 0,1-2 1,-3-3-1,3-2-5,0-5-3,-3-3-2,3-4-2,3-2-3,-4-4-2,3-3 0,1-2 0,-2-3 1,2-3 2,-2-2 2,2 1 5,-4-1 4,1 2 5,-3 2 3,-1 4 3,-2 2 1,-2 6 0,1 2-1,-5 8 1,1 2 0,-1 2 0,-3 7 2,-1 1-2,-1 6 2,-2 2-1,-2 6 0,-1 1 0,-1 8 1,-3 4 3,-1 6 6,-3 8 8,-1 5 7,-2 8 9,1 1 6,-5 6 4,2 7 0,-3 0 1,0 3-2,1-2 0,-3 3-3,5-1-1,-1-1-4,-2 1-4,6-2-6,-1-3-8,2 1-5,0-5-5,1-1-3,1-4-4,4-2 1,0-2-9,2-3-15,-1-4-26,1-3-58,-2-1-94,5-5-136,1 2-208,0-6-325,1-3-443,2-2-423,-3 1-203</inkml:trace>
        </inkml:traceGroup>
        <inkml:traceGroup>
          <inkml:annotationXML>
            <emma:emma xmlns:emma="http://www.w3.org/2003/04/emma" version="1.0">
              <emma:interpretation id="{AC29FF00-333D-46D0-B0ED-C350EE658A12}" emma:medium="tactile" emma:mode="ink">
                <msink:context xmlns:msink="http://schemas.microsoft.com/ink/2010/main" type="inkWord" rotatedBoundingBox="6276,16323 7606,16153 7734,17156 6405,17327"/>
              </emma:interpretation>
              <emma:one-of disjunction-type="recognition" id="oneOf32">
                <emma:interpretation id="interp157" emma:lang="en-US" emma:confidence="0.5">
                  <emma:literal>to</emma:literal>
                </emma:interpretation>
                <emma:interpretation id="interp158" emma:lang="en-US" emma:confidence="0">
                  <emma:literal>too</emma:literal>
                </emma:interpretation>
                <emma:interpretation id="interp159" emma:lang="en-US" emma:confidence="0">
                  <emma:literal>two</emma:literal>
                </emma:interpretation>
                <emma:interpretation id="interp160" emma:lang="en-US" emma:confidence="0">
                  <emma:literal>tho</emma:literal>
                </emma:interpretation>
                <emma:interpretation id="interp161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235609.2843">4347 11784 798,'-5'7'726,"-1"-1"-246,6 1-115,-2 1-35,2-1-7,2 0 3,1-1-11,1 1-8,0-3-23,4 2-45,2-5-39,-2 2-52,7-3-46,1-3-40,0 2-24,3-5-18,3 2-8,-2-3-9,3-6 1,2 3-2,-2-2-2,2-2 2,1-1-2,-3-5 0,3 3-2,0-4 0,0-1 2,-1-3 4,-2-5 0,3 2-4,-3-5 0,4-2-4,-6-3-2,0-2 3,2-4-3,-4-1 4,-3 2 2,-2-2-2,2 2 2,-4 4 0,-5 5-2,0 2 0,-2 5 2,-3 5-3,-2 6 3,-2 1-4,-3 9 2,-2 2 0,-2 4 2,-2 9 2,-4 6-2,1 2 4,-2 10 3,-3 2 44,0 7 41,0 2 38,0 4 41,-1 4 27,1 2 22,0 2-12,0 3-27,0-1-28,4 0-31,0-2-28,-1 2-28,4-5-24,5-3-15,0 0-10,3-7-7,4 1-4,0-5-3,4-5-3,2-1-1,2-7-1,1-1-4,6-4-11,1-5-21,2-3-27,1 0-38,5-7-46,-1 0-54,3-6-37,0 1-36,2-6-17,1-2 2,-2-1 28,4-8 37,-1-1 32,3-6 26,-1 0 29,2-6 20,0-5 23,-2 1 11,6-4 19,-5 0 20,2-2 18,-4 4 8,-4 1 14,-1 3 1,-4 4 5,-2 8 5,-5 1 21,-3 6 32,-4 2 40,-3 6 37,-5 2 29,0 6 26,-5 4 17,-2 5-9,-2 3-10,-2 4-10,-4 7-8,-1-1-5,2 5 3,-5 5 2,3 3 1,-4 0-6,1 3-18,1 2-21,0 0-25,2-3-27,2 3-23,1-3-19,5-3-9,-4 0-10,8-2-5,-1-3-4,3-4-1,-1-2-2,6-3-3,-1-4-1,4-1-1,1-5-1,4 0-2,0-5-4,2-2-9,2-2-9,1-2-6,3-5-8,-2 0-2,0-5 2,5-1 7,-2-4 7,2 0 6,-1-8 6,0-1 6,0-3-1,3-2 4,-3-5 0,2-1 1,-1-2-1,-4-2 1,3 0 3,-5 3 0,-2 0 4,-2 4 1,-5 1-1,0 5 2,-2 4-1,-2 1 3,-6 3 0,-2 7-3,-2-1 1,-5 6 2,1 4 0,-5-1 0,-3 5-1,-3 5 5,2 0-1,-6 5 4,4 1 9,-3 3 8,-1 4 9,0 0 3,2 4 3,-1-1 2,5 3-6,-2 1-4,3 4-3,3-4-3,2 4-5,2-2-3,3 1-5,2-3-5,5 2-2,2-5-2,2 0-1,5-1-2,2 1 1,3-7 0,2 0-4,2-1 0,3-4-1,3-5-1,-2 3 0,5-4-4,-2-3-8,1-3-25,0 2-33,2-5-51,0 2-65,-3-3-84,0-1-102,0-1-108,1-3-108,-3 1-114,-5-3-113,3-2-176,-3-1-136</inkml:trace>
          <inkml:trace contextRef="#ctx0" brushRef="#br1" timeOffset="235949.2719">4595 11478 367,'-23'4'727,"3"-2"-193,2 2-117,3-2-78,0 0-60,3 2-45,7-4-21,-1 3-9,6-3-13,3 1-5,1-1-6,8 0-24,5-1-28,0 1-32,8-3-26,3-1-18,-1 2-14,8-2-13,3 0-13,2 0-10,4-3-4,4 1-15,0 2-64,7-3-102,-4 3-154,5-3-229,-2 3-299,-1-3-288</inkml:trace>
        </inkml:traceGroup>
        <inkml:traceGroup>
          <inkml:annotationXML>
            <emma:emma xmlns:emma="http://www.w3.org/2003/04/emma" version="1.0">
              <emma:interpretation id="{FAC93F57-96D0-403B-84CC-0DB833BB388D}" emma:medium="tactile" emma:mode="ink">
                <msink:context xmlns:msink="http://schemas.microsoft.com/ink/2010/main" type="inkWord" rotatedBoundingBox="8311,16235 11779,16085 11825,17131 8356,17281"/>
              </emma:interpretation>
              <emma:one-of disjunction-type="recognition" id="oneOf33">
                <emma:interpretation id="interp162" emma:lang="en-US" emma:confidence="0.5">
                  <emma:literal>create</emma:literal>
                </emma:interpretation>
                <emma:interpretation id="interp163" emma:lang="en-US" emma:confidence="0">
                  <emma:literal>Create</emma:literal>
                </emma:interpretation>
                <emma:interpretation id="interp164" emma:lang="en-US" emma:confidence="0">
                  <emma:literal>created</emma:literal>
                </emma:interpretation>
                <emma:interpretation id="interp165" emma:lang="en-US" emma:confidence="0">
                  <emma:literal>creates</emma:literal>
                </emma:interpretation>
                <emma:interpretation id="interp166" emma:lang="en-US" emma:confidence="0">
                  <emma:literal>crate</emma:literal>
                </emma:interpretation>
              </emma:one-of>
            </emma:emma>
          </inkml:annotationXML>
          <inkml:trace contextRef="#ctx0" brushRef="#br1" timeOffset="238636.0003">6665 11564 525,'13'-13'634,"-4"2"-143,3-2-72,-4 0-55,0-1-35,-1 2-20,-3-1-7,2 1-1,-5 1-5,2 1 2,-3 3-5,-3-2-21,-1-1-28,-3 6-18,-2 0-10,-2 1-18,-4 3-15,-1 0-13,-1 6-12,-4-1-15,-2 7-18,-3-1-16,0 4-8,-2 2-5,2 4-8,0 1-6,-1 1-11,1 2-10,2 4-12,5-1-11,1 3-8,2 1-6,4-1-7,3 4-3,4-4-4,0-1-4,4 0-1,2 1-2,4-2-1,0-4 0,4-2 0,3-2-2,4 0 0,5-5 0,0 1 1,5-3 0,3-4-1,1-3 0,5-1 0,3-2-1,-2-3-1,5-1-2,-2-1 0,1-3-2,0-2-1,-6-1-1,4-3-2,-5 0 1,-2-2 0,-2-2 1,0-3 3,-3-1 2,-1-3 4,-2-2 2,2-2 0,-2-1-2,-3-5 0,3-2-1,-4-1-2,0 0-1,0 3 2,-3-3 0,-5 3 1,-3 0-1,-1 7 0,-7-1-1,0 4 2,-7 1 0,-1 5 0,-3 1 0,-5 1 0,0 5 2,-1 2-1,1 2-1,-3 2 0,0 2-1,3 2 1,1 0-1,4 2 0,-1 3 0,5-3 0,3 2-3,4-2-5,0 0-11,4 0-20,2-1-35,2-2-44,8 2-57,2-3-63,2 0-64,3-3-50,3 2-20,2-5 23,2 3 60,1-3 76,-2 1 76,-4 0 56,1-4 38,-3 3 23,0-1 21,-1 4 2,-6-4 10,0 4 4,-2-1 21,-2 1 34,-2 0 50,-3 3 50,-2 6 37,-4-2 26,-2 3 0,-4 4-11,-2 3-26,-3 3-27,-2 5-24,-2 1-20,-2 2-12,3 0-18,-5 3-18,2 3-16,2-2-14,1 3-14,1-4-10,-1 0-11,4 0-5,5-3-3,0-1-2,1-1 1,3-5-3,4-1 0,1-2 0,2-3-1,4-2 0,4 0-5,1-4-16,1-5-20,4-1-25,-3 0-26,6-1-28,-1-4-22,0-3-1,0 2 6,2-5 22,-2-1 27,2-3 23,-3 0 21,-2-1 13,5-6 13,-5 0 8,2-2 4,-2-1 4,-1-3 2,0 3 2,-3-2-1,1 1 5,-8 4 3,2 3 3,-3 2 6,-4 4 8,0 3 11,2-1 16,-6 7 9,-6-1 7,5 5-2,-2 3-6,0 1-6,-1 2-15,-1 1-14,2 3-8,-1-1-4,3 1-2,-2 1-4,3-1-2,0-1 1,3-1 0,-2 0-1,3-2-1,4 1-1,-4-3 0,3-2-2,5-2-3,-2 0-2,2-2 0,-1-2-5,4-3-1,1 1-2,-2-2 2,-1 0 0,-1-4 0,2 2 3,-2-1 2,0-3 2,-1-1 1,1 1 1,-5-3-2,5-1-1,-5 1-1,-3-1 3,1 1 2,-5 1 2,0 0 0,-2 5 4,-5 0 2,0 1-1,-5 4 0,0 2 16,-4 2 13,-1 4 14,-3 2 8,-2 3 8,2 2 2,-4 5-3,1 0-6,0 4-1,-2 3 3,2 5-1,-1 4 0,2-2-2,1 5-7,-3 0-10,6 2-11,1-1-8,1 3-8,4-5-7,2 0-1,2-1-3,0 0-2,7-5 1,1-1-3,0-2 1,4-2-2,1-3 0,3-4-2,4-1 0,2-4 0,1-2-9,1 0-12,0-4-16,6-3-27,-2-3-31,2-1-40,1-3-39,0-1-45,0-1-40,3-3-32,0-1-29,1-2-16,-3-3-9,7-1 8,-2-4 4,3-2 13,-2-5 12,5-1 28,1-4 13,-1-1 9,3 1 0,-2 0 14,2 0 12,-1 1 24,1 4 36,-3 0 35,0 2 51,-5 6 44,-2 1 31,-2 4 32,-3 2 41,-4 4 56,-3 4 37,-3 0 30,0 4 15,-6 3 4,2 4 5,-3 3-11,-5 3-5,2 1-3,-3 2-8,-3 2-4,2-1-6,-2 4-5,-1-1-11,-1-3-12,-1 0-4,2 1-18,3-2-25,-5 2-24,0-5-17,0 1-17,2-1-13,1-1-7,-1-4-5,2 2 0,-1-1-7,3-2-2,-3-1 1,3-3-1,0 0 2,3-3 3,-3-1 0,5 0-3,-1-5 7,-1 2-9,4-4 0,-3-3 0,7 1-2,-7-2-2,3 0 0,-1-2 2,0-1 13,1 1 20,-6 0 29,4 2 39,-5 2 29,0 1 12,0 2 1,-5 0-9,-2 6-9,0-2-10,-2 5 3,-2 1 13,-4 1 13,-1 5 9,-3 2-5,3 3-6,-5 0-15,2 3-15,0 6-14,-1-2-14,-2 5-13,4-1-11,-6 3-13,6-1-11,0 3-11,-1-1-8,1 2-4,5 1-6,-1-2-5,2 1-1,0-3-1,5 0 0,0 2-3,3-7 3,1 1-1,1-2 2,2-4-1,2-1 0,1-1 0,1-3 0,3-3 0,3-1-4,-1-1-6,6-5-8,-4 0-10,2-3-10,2-1-12,1 0-4,-2-3-2,2-4 2,3-1 6,0 1 7,-3-3 10,3-3 7,0 1 6,-1-5 5,4 0 7,-2-6 2,4 3 3,-3-5 0,3 1 1,-4-2 0,-1 4 0,0-2 2,-2 3 0,-4 2 3,2 1-2,-7 6-1,4 1 2,-5 3 0,-2 2 3,-3 0 3,1 7 7,-3-1 10,-3 8 6,-1-1 7,-3 3 1,0 4 3,-2 2-3,-1 2-4,-2 3-5,1 1-5,-1 3 0,0 0-3,1-1-3,2 3-2,-1 1-3,1-3-2,2-1-4,0 2-5,-1-1-1,4-2-2,0-2-2,1-1 0,0 1-1,3-3 0,3-3 1,-3 0 0,4 0 1,2-5 0,0-1-1,4 1 0,-1-5-2,2-1 2,4 0-3,-4-4-1,8 0-2,-3-4-2,2 2-1,2-5-4,2-2-1,-5-2-1,8 1 1,-2-3 4,0-3-1,3-2 4,-1-3 1,1-3 0,2-3 0,5-1-2,0-6-7,-1-1-7,3-6-6,3-1-5,-1-3-1,1 0 0,0 2 8,-6 0 7,1 3 6,-5 1 6,-1 3 2,-4 3 4,-4 3 1,0 3 0,-4 3 1,-4 3 0,-2 3 0,1-1-1,-3 6 0,1 3 1,-7 2-1,3 2 1,-4 2 3,-1 1-1,-2 4 1,-4 3 6,1 7 5,-7 1 9,1 5 6,-4 6 11,-2 5 7,-3 3 4,-1 2 0,-4 3-5,3 6-3,-4-1-4,0 0-2,3 4-5,-5-1-1,6 1-3,-1-2-2,3 1-6,2 1-4,3-2-5,-3 0-2,6 1-3,1-5-2,1 1 1,-2-5-2,7 1-1,0-6-3,5 1-1,-2-4-1,6-5-2,-2 1 1,5-4-1,0-6-4,4 2-6,-1-1-7,1-4-12,1-5-13,1 2-23,-1-3-38,5-4-52,2 1-71,-5-4-98,6 1-130,0-1-156,-1-3-187,1-2-243,0-2-228,-3-3-138</inkml:trace>
          <inkml:trace contextRef="#ctx0" brushRef="#br1" timeOffset="238931.3137">8954 11435 321,'-17'0'1132,"4"0"-312,1 0-223,-1 0-131,7 0-46,1-3-21,3 0-22,2 3-44,2 0-44,5 0-42,0-1-50,5-1-50,2 2-45,2-4-33,3 3-30,4 1-16,0-3-13,8 1-7,-2 1-4,3-3-5,-2 1-7,8 0-32,-3-1-20,7 2-54,0 1-93,0-2-137,0-1-186,0 1-273,-4 0-335,-5-1-287</inkml:trace>
          <inkml:trace contextRef="#ctx0" brushRef="#br1" timeOffset="239497.0207">9510 11452 352,'-7'11'629,"1"-3"-112,-2 3-76,4-1-42,-3 1-56,0 0-32,2 2-36,-1-6-43,2 3-34,3 0-40,-2-2-35,3-2-27,3 0-30,-2-1-19,3-1-15,4 0-7,2 0-8,-1-4-10,2 0-2,1 0-3,-1-2-4,4 0 0,-3-2 2,2-3 0,-1 3 0,0-2 0,0-2 0,2 1 2,-1-3 0,-2 2 1,1-4-3,1 1 5,-2-3 0,0 2-5,-1-3 0,1-2 4,-1 0 25,1 3 33,-5-3 35,0 1 47,1 2 40,-4 2 24,-1-1 5,-2 2-5,-2 2-6,-2 3-12,-4-1-5,0 2-2,-2 5-6,-3 0-11,-4 2-16,-1 2-18,-2 6-25,2-3-23,-8 4-17,5 2-15,-4 2-8,1 0-5,0 5 2,-2 1 4,5 0 6,-2 3 2,-1-2 2,4 3-4,-1 1-5,-2-1-9,3 1-7,3 2-8,-2-2-6,4 1-4,1 1-3,5-4-3,-1 4-2,2-3 0,2 0-1,0-2-1,5-1-2,5-3 1,1-2-2,1 0 0,5-3-1,5-4-2,-1-3-4,5-3-8,-2 1-10,4-5-15,1-5-14,0 1-12,0-3-15,0-3-22,-3 0-38,3-2-59,-3-2-91,0 2-125,2-5-178,-4 0-248,-1-3-315,1-2-275,-3 0-137</inkml:trace>
        </inkml:traceGroup>
        <inkml:traceGroup>
          <inkml:annotationXML>
            <emma:emma xmlns:emma="http://www.w3.org/2003/04/emma" version="1.0">
              <emma:interpretation id="{E9FEEA92-900B-462C-82C3-E11A56F111B0}" emma:medium="tactile" emma:mode="ink">
                <msink:context xmlns:msink="http://schemas.microsoft.com/ink/2010/main" type="inkWord" rotatedBoundingBox="12039,16162 15523,15670 15757,17323 12272,17815"/>
              </emma:interpretation>
              <emma:one-of disjunction-type="recognition" id="oneOf34">
                <emma:interpretation id="interp167" emma:lang="en-US" emma:confidence="0.5">
                  <emma:literal>single</emma:literal>
                </emma:interpretation>
                <emma:interpretation id="interp168" emma:lang="en-US" emma:confidence="0">
                  <emma:literal>Single</emma:literal>
                </emma:interpretation>
                <emma:interpretation id="interp169" emma:lang="en-US" emma:confidence="0">
                  <emma:literal>singles</emma:literal>
                </emma:interpretation>
                <emma:interpretation id="interp170" emma:lang="en-US" emma:confidence="0">
                  <emma:literal>singled</emma:literal>
                </emma:interpretation>
                <emma:interpretation id="interp171" emma:lang="en-US" emma:confidence="0">
                  <emma:literal>Jingle</emma:literal>
                </emma:interpretation>
              </emma:one-of>
            </emma:emma>
          </inkml:annotationXML>
          <inkml:trace contextRef="#ctx0" brushRef="#br1" timeOffset="243223.7144">10158 11825 175,'-7'1'1176,"3"5"-273,-1-6-243,2 4-141,0-3-81,2 1-46,-2 1-46,3-3-40,0 4-54,3-1-47,-2-2-39,2-1-26,2 3-22,2-2-20,0-1-13,5 0-15,-1 0-13,1 0-13,4-1-12,6-2-11,-1-1-8,0 0-5,2-1-1,5 0-3,-2-2 0,3-3 1,1 3-4,1-4 2,-2-2-3,1 1 0,1-3-2,-1-4 1,0 2 0,1-5-3,2-2 0,-5-1 2,2-3 1,1-3-3,-4-2 3,4-2 0,-2 0-2,-2-3-1,-3-1 1,-1 1-1,-4 2 3,-2 2 1,-4 2 0,-3 3 0,-3 2 0,-7 3-1,-2 3-1,-6 4 1,-6 5-3,1 1 4,-5 4-1,-5 3 1,3 4 1,-3 0 0,-1 4 4,0 3-3,1 4 1,-1 1-1,5 2-1,1 3 1,2 4-1,4-2 3,5 3-3,0-1 4,5 1 0,2-1 0,2-1-2,5 1-1,0 1 2,5 0-2,-1-1-1,5-2 3,-1 3-3,1-1-1,1-3 0,-1 3 1,0-1-1,-1 1-2,0-3 2,-3 4 0,0-1 0,-1-1-2,-3 1 2,-3 1 0,-3-1-1,1 0 1,-3 3 1,-3-6 3,-2 0-3,-2 2 0,0-5 0,-5 3 0,-2-1 0,-2-1-2,-3-5 0,0 2-1,-1-2 2,-2 1 2,-1-4-2,-2 1 0,1-2 4,0-1 1,1-1 0,3-3-2,1-1 4,2-1 4,4-1 0,1-5 1,2 2 0,5-2 2,3-2-2,4-2-4,3-3-3,5 0-3,2 0-1,3 2-3,4-5-2,2 4 3,0-1-1,3 3 0,-1-1 0,0 0 0,0 5-2,3-2 1,0 1 3,-2-1 0,2 5-3,1-5 2,-1 5 0,2-3-2,1-1-4,-1 0-2,-1 0 2,-1 1-3,2-2-10,-4 2-9,1-2-6,-2-3-4,-1 1-1,-2-1 0,-1-4 8,0 1 11,0-2 10,-3-1 2,-2-1 6,1-3-2,-2 0 5,1-3 1,-2-1 0,0-4 0,-1 1 1,1-6 1,0 3-3,-5 1 0,3-3 2,-3 4 0,-5 4 3,2-1 3,-1 6 0,0 0 2,-3 6-1,-3-1 4,0 6 3,-1 3 14,-4 2 15,1 4 16,1 4 16,-4 2 8,1 5 7,-5 3-2,5 3-2,-2 6-1,-4-1-3,1 5-5,1-1-7,0 5-6,-1 0-12,3 1-9,-1 2-10,1-1-8,1 1-4,2-1-8,1 0-4,1-2-4,0 0-2,5 2-3,-2-4-2,3-3 0,3 1 0,-2-4-1,2-1-1,2-3 1,-1-2 0,2 0-1,1-4-4,-1-1-6,1-6-13,0 1-32,-2-3-54,2-2-83,0 0-111,0-2-153,2-2-225,-2 0-336,4-5-347,-7-1-239</inkml:trace>
          <inkml:trace contextRef="#ctx0" brushRef="#br1" timeOffset="243451.4196">11522 10821 326,'-2'-13'1092,"2"2"-366,0-1-290,0 4-170,2 1-110,2 4-67,2-1-34,-5 1-29,4 3-13,0 0-13,0 3-7,-4 1-31,2 2-80,0 1-127,-2 4-217,-1 1-277,0 0-236</inkml:trace>
          <inkml:trace contextRef="#ctx0" brushRef="#br1" timeOffset="245939.5129">11725 11267 459,'-5'11'824,"4"0"-275,-5 3-150,2 3-68,2 0-20,-8 4 4,6-2-16,-1 5-14,-5 4-4,3-3-6,0 5-7,-2 0-23,2 0-40,-5 0-38,4 1-42,-3 0-34,0-3-38,2 0-19,-1 1-9,3-2-10,-5-3-2,6-1-6,-1-3 1,0-3-5,0 0-3,2-6 0,1 2 0,-3-2-1,2-5-1,-1 3 2,2-5-3,0-2 0,1-2 1,1-2-2,-3-2-4,5-1-12,0-4-21,0-1-17,5-2-20,0-2-23,2-3-20,5-6-18,-1-2-4,2-2-8,6-4-9,4-3 2,-1-2 3,6-1 18,2-6 21,1 4 23,-1-5 19,3 5 27,-2 1 14,1 3 8,-3 3 13,-2 6 4,1-1 2,-3 6 3,-1 3 3,-2 3 3,-3 4 3,0 4 2,-6 1 4,1 6 7,-5 6 1,-2 1 8,0 4-1,-2 5 12,-5 4 17,-5 1 29,3 4 36,-3 2 41,1 3 28,-3 1 12,-1 0 2,1 4-11,1-3-22,-1 3-31,0-1-34,-2-2-17,3 0-25,-1-2-22,3 0-11,-1-2-14,2-2-5,3-4-4,-1 0 0,1-4-7,0-1 1,1-4-2,2-3-2,0-2-1,2-2-4,-1-2-9,0-1-23,3-3-36,4-3-38,-3-1-50,4-5-58,0-1-58,4-2-38,2-5-14,1-2-16,3-4 5,4-3 8,2-4 8,4-1 8,1-5-12,5-3 3,1-2 7,3 2 34,-2 1 35,-3 0 50,-1 8 58,-4-4 74,-6 10 89,-3 2 89,-1 5 80,-3 6 75,-8 0 65,-2 6 9,3 4-18,-8 2-17,2 5-35,-6 4-31,-6 1-43,2 5-23,-3 0-26,-1 1-24,2 1-23,-4 3-25,3-4-18,-2 3-14,-1-4-12,2 1-10,0-3-11,1 3 3,0-4-9,2-4 4,1 0-6,0-1 2,1-2 1,1 1 0,2-6 2,0 2 3,0-3 0,0-4-6,0 1 4,2-5 2,2 2-8,2-5 0,-5 0 0,7-6 0,-4 0 2,3-1-2,1-1 0,0-1 5,-1-3 37,-2-2 38,2 1 44,-1 2 41,-5 1 53,-1 3 33,0-2 1,-1 2-12,-5 3-18,2 2-16,-5 3-20,-1 1-10,-5 6-11,4-1-10,-2 4-14,-2 1-14,-4 5-17,3 2-19,0-1-15,-2 5-10,-4 1-9,3 5-4,0-1-5,0 4-5,2-1-6,-5 3-3,3 2-4,-1 2-6,1 1-5,0 1-4,3 2-4,2 3-4,-1-6-2,4 2-2,-1 0-1,5-2-2,0-2 1,1-2-1,3-3 0,0 2-2,3-5 0,3-3-4,1-1-6,1-3-10,5-4-8,-2 0-11,3-1-10,-3-6-15,2 0-16,-1-6-14,3 5-24,2-9-27,1 4-28,-2-3-25,3-2-19,1-2-12,2-1-7,0-4 9,-2 0 19,5-4 24,0 0 36,1-4 35,0 2 39,0-6 24,1 2 24,-1 1 13,-1 0 6,-2 0 12,-4 5 3,-2 1 20,-2 6 33,-2-2 41,-1 4 47,-2 3 30,-3 0 22,-4 2 8,0 4-1,0 1-10,-1 1-15,-2 2-16,-1 2-13,-2 2-17,0 3-19,0-1-17,0 5-15,-4-1-12,3 3-11,-5 1-6,4 5-7,-7 1-5,4 2-5,-4 2-2,2 1 2,-4 2 3,-2 3 3,3 1 2,-3 0 3,0 4-3,3-3-7,-3 2-6,0-2-8,4 3-7,0 3-6,-1-5-4,0 1-3,2-2-2,-1 3-1,-1-3-1,2 2-1,-2-6 1,4 2-1,-2 0-1,-2-6 1,1 2 1,-1-4-1,3 0 0,-4 0 0,1-4 0,-3-1 1,3 0-1,-3-5 2,0 1-1,0-2 0,-1-4 0,-5 3-1,5-4 0,-3-2-1,1-1-1,3-2 0,0-2 0,3-2 1,5-4-2,-1 1 1,4-2-1,2-5-1,1-1-2,5-4-2,8-3-4,-1 0-2,2-3-2,5 0-1,2-1 0,3-1 3,0 2 3,3 0 1,-2 1 2,3 2-2,3 1-1,2-3-5,1 5-6,3 1-4,-2-2-2,5 1-2,-5-2 1,5 2 3,1-2 2,-1-1 2,0 0 0,0 0 2,3-1 0,-4-2 1,1-4 2,3 2 0,-3-4-1,2-2 1,1 0 0,1-6-5,2 1-3,-2-4-6,3-4-7,3-2-8,-3-4-4,3-3-1,-1 0 5,1-3 9,0-2 8,-2 1 9,2-2 8,-6 2 5,-1 5 3,-5 4 3,-2 5 1,-8 1 0,-3 8 1,-1 1 0,-4 5-1,-4 3 3,1 6 3,-5 0 6,0 6 5,-5 3 6,1 0 1,-3 7 2,-3 4 0,-4 0-6,-1 9-3,-3 4-2,-1 5-1,-4 6-2,-3 6-1,-4 5 3,0 5 0,-3 4 4,0 3 2,-2 1 3,1 2 2,-2 3 1,1 0 1,0-1-1,-1 1-1,6-2-3,0-4-4,0 2-4,1-3-6,6-4-2,-3 0-4,8-4-1,-1-3 0,5-4-1,0-2 0,2-7 0,5 1-1,0-6 0,3-3-1,1-4-7,7-1-10,-6-7-21,7 0-23,0-4-32,2-3-36,1-1-39,1-4-35,0-1-30,2-2-25,1-4-5,3 0 7,1-5 26,-3-2 35,4-1 53,2-3 45,-4 1 37,-2 2 26,-1 0 25,-3 4 18,-2 1 20,-4 6 27,-1 2 42,-5 4 35,1 1 28,-5 5 9,-5 2 0,4 4-14,-6 2-23,2 5-25,-2 0-25,3-1-12,-4 4-17,3 0-10,0 0-11,1-4-7,1 3-8,2-2-6,1 0-2,1-1-1,2-4-2,1 0-2,1-3-1,2 1-2,3-4-7,2 0-2,1-4-9,0 1-12,0-3-14,3 0-13,1-3-13,-1-1-11,0-1 0,-1 0-3,3-3 8,-2-3 7,-1 0 9,1-1 8,0-1 9,1-2 10,-1-3 12,0 0 6,2 0 3,-7 1 9,2-1 3,-1 4 3,-1-1 9,-3 2 26,-2 4 41,-5 0 34,2 3 36,-6 2 34,2 0 28,-10 7-3,0-1-13,-1 4-20,-2 4-26,-2-1-25,-5 4-24,3 2-12,-1 2-4,-3 0-6,2 2-4,-2 4-11,-1 2-8,2-1-11,-3 5-12,-1-1-9,2 3-6,-2 0-3,2 3-1,3-1-1,-4 3-2,3-3-2,2 0-1,6 1-3,-5-3 0,7 1-1,-1-3-1,5-1-1,0-1 0,2 1-1,5-3 1,0-2-1,5-1-1,2-3 0,0-1-1,5-1-1,4-2-1,1-5 0,-1 0 0,6-2 0,-2-2-1,2-2-1,-2-2 1,3-3-3,1-1-4,-3-1-11,3-1-15,-3-3-18,0 0-31,2-1-61,0-4-98,0 5-131,-1-6-205,-2 2-338,5-5-429,-5-1-409,-1 5-159</inkml:trace>
        </inkml:traceGroup>
        <inkml:traceGroup>
          <inkml:annotationXML>
            <emma:emma xmlns:emma="http://www.w3.org/2003/04/emma" version="1.0">
              <emma:interpretation id="{0A65DBA3-025C-4F89-965C-2D5156BFA8EA}" emma:medium="tactile" emma:mode="ink">
                <msink:context xmlns:msink="http://schemas.microsoft.com/ink/2010/main" type="inkWord" rotatedBoundingBox="15940,16567 19339,15984 19553,17229 16154,17812"/>
              </emma:interpretation>
              <emma:one-of disjunction-type="recognition" id="oneOf35">
                <emma:interpretation id="interp172" emma:lang="en-US" emma:confidence="0.5">
                  <emma:literal>page</emma:literal>
                </emma:interpretation>
                <emma:interpretation id="interp173" emma:lang="en-US" emma:confidence="0">
                  <emma:literal>Page</emma:literal>
                </emma:interpretation>
                <emma:interpretation id="interp174" emma:lang="en-US" emma:confidence="0">
                  <emma:literal>pages</emma:literal>
                </emma:interpretation>
                <emma:interpretation id="interp175" emma:lang="en-US" emma:confidence="0">
                  <emma:literal>pager</emma:literal>
                </emma:interpretation>
                <emma:interpretation id="interp176" emma:lang="en-US" emma:confidence="0">
                  <emma:literal>paged</emma:literal>
                </emma:interpretation>
              </emma:one-of>
            </emma:emma>
          </inkml:annotationXML>
          <inkml:trace contextRef="#ctx0" brushRef="#br1" timeOffset="247141.4262">14315 11366 1177,'9'-4'920,"0"4"-216,2 0-102,0 2-59,-3 4-37,4 1-43,-5 4-51,-3 6-55,2 4-55,-4 3-55,-4 5-48,-4 6-37,1 2-28,-5 3-24,-4 2-24,0 0-17,-2 3-15,-1 0-11,-2-4-12,0 3-10,1-4-4,-3 1-7,2-3-2,0-2-4,0-1-1,3-4-1,2-4-1,1-1 0,1-3-1,0-2 1,2-3-2,2-5 2,0 0-1,4-4 0,-3-4-1,2-1 0,0-1 0,3-6 0,-2-1-1,4-1 1,0-4 0,0-4 1,4 0-2,0-5 0,1-3-1,5-2-1,-4-7-2,7-1-4,-2-6-6,8-2-3,-1-6-7,6-1-5,5-4 0,2-5 1,7 1 2,-1-1 4,5 2 8,0 0 2,5 4 1,-5 4 2,3 2-2,-3 3 2,0 7-1,0 0 1,0 6 1,-4 3 4,-3 3 1,-1 6 2,1 0 2,-4 6 1,-1-1 2,-4 9-2,3-2 0,-6 6 1,-2 4-2,-5 3-1,-2 4-1,-2 1 2,-5 3-2,-3 3 1,-4 0 2,-1 6 1,-6-5-1,-3 3 4,-2 0-2,-1 2 0,-4-1 0,-2-3-2,-5 2 1,1-2-1,-3-1 1,1-1 1,-4-2 0,2-2 0,-4 2 1,1-5 1,0 1 1,3 0-3,-3-5 0,5 1 1,2-4-2,-2 0-1,7 0-4,2 0-7,3-4-40,2 0-72,4-2-101,6 2-124,1-3-177,6-3-263,4 2-346,4-5-284,4 2-139</inkml:trace>
          <inkml:trace contextRef="#ctx0" brushRef="#br1" timeOffset="249219.8879">15583 11377 575,'9'-15'918,"-2"0"-255,-3 1-141,-1 4-83,-3-2-39,-3 1-22,1 0-7,-4 4 0,-2 3 0,-2-2 2,-1 5-21,-2-1-30,-6 4-43,0 2-44,-3 3-45,-1 0-44,3 7-33,-5 0-23,2 2-18,0 2-16,-3 4-12,2 0-8,4 4-9,-2 2-9,3 1-5,2-1-6,2 3-1,1-2-2,2-1-2,5-3 0,0-1-2,2 0 2,5-3-3,0-2 0,3-2 0,2-3-1,-1-1 0,6-2 0,-1-5-1,7 1-3,-2-6-6,1 2-5,1-6-6,0 2-5,3-6-5,-2 1-1,1-2 0,6-2 5,-5-3 3,4-1 2,0-3 1,1-1 4,2-1 3,-2-5 1,7 0 2,-2-4 4,-4-1 3,5-2 3,-4 4 1,0 1 2,-5 2 1,-3 3 1,1 3 0,-7 1 2,-1 4 1,-3 2-2,-4 3-1,-1 1 2,-3 6 2,-3 1 0,-1 1 6,-4 6 1,1 4 4,-2 3 0,1 0-2,-7 6-2,4-2-3,-1 6 0,0-3-2,1 1-3,-1 3-1,2-2 1,3-1-2,0 0-2,1 1 1,3-2 0,0 0 1,3-2 0,3-2-1,1-3-2,1-1 0,5-2 0,-2-4-3,7-3-5,-3 2-11,4-5-14,1-2-20,2-5-26,-2 2-32,5-3-31,-2-4-29,5-2-30,-2-1-25,2-1-15,4-5-17,3-1-13,-2-3-15,8-4-9,3-1-12,1-6-2,0 0 19,1 0 31,5-1 43,-4 0 56,-2 2 58,-5 3 40,1 4 29,-6 1 13,-2 5 17,-3 4 6,-4 3 11,-2 0 28,-2 7 39,-6 0 30,-1 4 39,-2 3 25,-3 3 28,-5 1 10,1 5 14,-3 2 3,-3 2 0,1-1-7,-3 2-17,-1 1-26,0 0-31,-1-2-29,1 0-31,-1 1-27,2-1-19,-2-2-13,3-4-12,-2 4-9,2-3-5,1-1 0,-2-3-2,5 0-1,-1-2-2,1-1 1,0 2 3,1-6-3,-1 2-2,5-3-1,-2-2 3,1-1-1,3-1 1,-2 0 0,2-2 1,3-4 2,-4 0 1,1-2-1,0-1 4,0 1 2,-2-1 26,2-2 30,-3 6 31,-4-4 19,0 7 6,-1 0-3,-5 2-19,0 1-23,-4 5-15,-1 2-3,-1 2 3,-7 5 9,3 1 3,-3 5 2,-2 1-6,-3 2-3,1 2-6,-3 3-6,1 2-2,-1 1-2,0 0-3,3 1-9,3 3-7,-2 0-9,3-4-5,0 4-7,3-2-4,2 2-2,2-2-1,3-3-2,2 1 1,3-3-2,1-3 0,3-1-3,0-3 0,4 0-4,4-4-9,2-2-9,1-1-11,2-3-12,-1-2-15,2-4-14,2-1-15,2-2-14,1-2-16,-3-1-16,2-3-11,-2-2-3,3 2 8,0-5 13,0 2 24,0-3 26,0-2 22,-2-2 16,5 0 12,1-3 7,0-1-9,1-4-13,2 1-11,1-3-6,-1 0-3,3 2 0,-5 1 14,0 1 15,-5 3 17,0 3 10,0 2 7,-5 2 8,-2 3 10,-3 1 14,1 2 20,-2 3 34,-3 2 39,1 2 32,-6 4 10,0 0-2,-6 6-8,1 2-21,-3 3-26,-2 3-19,-2 3-9,-1 3-3,-4 2-6,-2 0-4,3 5-4,-3 1-7,-1 0-7,-2 2-7,3 0-3,-1 1-4,1 1-3,-3-4 3,2 6 1,-2-6 0,3 2-2,-4 4-2,4-3-3,-1 1-5,1-1-6,-3 0-6,6 3-3,-3-6-4,0 3-2,3-1-1,0-1 1,-1-1-1,1 0 0,0-4-1,0 1 0,-1 1-1,1-3 1,-3 2-2,3-4 2,-3 1-1,0-1 1,0-1 1,-1 1-2,-3-2 0,1-2 0,-1 0 0,0-3-1,0 0 0,-1 3 1,0-7 0,-1-1 1,3 0-1,2-2 0,-3-3 1,4 0 0,2-4-1,3-2-4,3-2-3,1-1-6,2-3-5,8-2-5,3-3-4,2-5-2,-1 1-1,6-5-2,3-3-5,2-3-9,1-7-13,5-1-19,6-2-17,0 1-20,4-4-17,2 4-12,-1-1-8,1 2-1,-1 5 5,2 1 11,-3 2 13,6 5 20,-7-1 26,2 7 21,1-4 18,2 6 14,-1-2 6,2 2 3,0 1 0,-1-2-3,3 2-2,-2 0-4,2 0 2,-4 2-1,4-1 7,3-2 7,-9 4-1,3-2 4,-5 0 3,0 2 3,1-2-1,-2 1 1,-4-1 2,-2 2-3,3-1-14,0-1-15,0 0-13,-1 1-10,-2-1-6,3-1-3,-3-4 10,3 3 21,-2-2 12,-1-4 10,0 4 7,-4-5 4,3 1 2,-2-1 0,-3-1 2,-1 5 3,0-3 9,-4 4 10,-1-2 22,1 5 14,-5-2 14,1 2 12,-4 1 5,2 1 6,-2 1-5,-2 1 1,0-1 1,-2 5 1,-2-2-5,0 4-8,-2 1 1,-4 0 2,1 3 1,-3 3-1,-2 1 2,1 3-3,-5 1-8,0 2-7,-1 3-8,1 2-8,-3 2-3,0 1-8,0 2-8,-1 1-6,1 2-8,0 1-6,-1 0-6,2 1-1,-1 0-1,3 3-2,1-3 1,0 2-2,0 1 0,2-3-2,-1 0-1,2 2-2,4-1 0,-3-3 0,4 2 0,3-2-2,1-4 1,3 1 1,3-4-1,1 0 0,2-2-1,3-1 0,-1-5-5,5-2-6,1-2-9,1 0-10,0-4-6,4-4-8,0 2-5,-3-3 2,3-1 7,2 1 4,-2-4-2,-3-1-10,3-1-25,-3 1-44,0-1-64,-2 0-82,2 1-92,-1-1-107,-1 1-115,-1-1-128,-1 0-139,3 2-206,-4-5-134</inkml:trace>
        </inkml:traceGroup>
        <inkml:traceGroup>
          <inkml:annotationXML>
            <emma:emma xmlns:emma="http://www.w3.org/2003/04/emma" version="1.0">
              <emma:interpretation id="{B437DD71-ABCB-4068-BA5F-EAF6CCFCD649}" emma:medium="tactile" emma:mode="ink">
                <msink:context xmlns:msink="http://schemas.microsoft.com/ink/2010/main" type="inkWord" rotatedBoundingBox="19901,16021 26868,14992 27076,16403 20110,17431"/>
              </emma:interpretation>
              <emma:one-of disjunction-type="recognition" id="oneOf36">
                <emma:interpretation id="interp177" emma:lang="en-US" emma:confidence="0.5">
                  <emma:literal>application</emma:literal>
                </emma:interpretation>
                <emma:interpretation id="interp178" emma:lang="en-US" emma:confidence="0">
                  <emma:literal>applications</emma:literal>
                </emma:interpretation>
                <emma:interpretation id="interp179" emma:lang="en-US" emma:confidence="0">
                  <emma:literal>Application</emma:literal>
                </emma:interpretation>
                <emma:interpretation id="interp180" emma:lang="en-US" emma:confidence="0">
                  <emma:literal>Applications</emma:literal>
                </emma:interpretation>
                <emma:interpretation id="interp181" emma:lang="en-US" emma:confidence="0">
                  <emma:literal>applicational</emma:literal>
                </emma:interpretation>
              </emma:one-of>
            </emma:emma>
          </inkml:annotationXML>
          <inkml:trace contextRef="#ctx0" brushRef="#br1" timeOffset="252472.4738">18468 11181 285,'0'-15'823,"0"-2"-209,-1 2-137,-2 0-96,-1-4-57,-4 4-50,1 2-46,-2 3-23,-1 1-16,-1 0-1,-2 5 9,-6 0 5,0 1 5,-3 6 1,-3 1 6,1 4-1,-7 5-12,4 2-19,-5 4-21,1 5-24,-5 0-24,6 3-23,-1 3-15,4 1-12,6 1-9,-3 1-6,8 1-7,4-2-10,5 1-8,2-2-6,5-5-5,5 1-5,2-3-2,5 0-4,2-7 1,2-3 0,6-4-2,-2 1 2,3-5-2,6-2 0,-5-2 0,3-4-3,-1-2 0,2-2 2,1-1-2,-4-3-2,4-3-1,-5-2 0,2-2 2,0-1-3,1-3-2,-4-3 0,0-1 0,0-5 1,-1-1 0,-2-4 1,2-2 4,-6-2 3,0 4 2,0-4 2,-5 5-2,-3 4 2,-1 4-2,-3 5-1,2 2-1,-6 6-1,-6 5 1,2 4-1,-3 5 1,-2 6 2,-1 5-1,-3 5 2,1 3-2,1 7-1,-1-2 0,-1 4 0,1 0 1,4 4 1,-1-4 2,2 3-1,1-4 0,1 0-2,4 0 0,1-3-2,1-2-1,4-5 0,2 2 1,5-5 1,-1-3 0,7-2-2,-2-3-3,0-4-15,7 1-29,-4-4-30,4-4-38,2 1-43,-2-4-42,0-3-26,3-1-6,-1-1 10,1-5 15,-3-1 31,6-5 29,-4-1 32,4-3 27,-5-4 26,0-6 23,2 0 19,-3-4 12,0-1 5,-1 2 5,-6 3 0,1 5 7,-5 4-2,-3 6 10,-1 3 17,-5 5 25,0 6 20,-6 8 17,0 4 14,-3 10 1,-4 3 3,3 7-1,-2 5 4,-2 7 13,-1 2 22,-2 4 21,-1 0 13,-1 3 6,-3-2-8,0 4-16,1 1-25,0-1-27,-4-1-29,4-1-25,-1-2-20,0 0-16,0-2-9,2-2-8,-1-1-2,5-5-3,-1-2 2,-1-3-4,4-3-1,2-6 1,-1-2-1,1-2 2,2-3-1,-1-4-2,1-2 2,3-3-1,0-3 0,1-3-1,1-3-3,2-2 0,2-4-6,2-3-10,2-2-14,1-6-16,5-2-16,-1-5-16,2-3-20,5-8-14,1 2-11,4-7-9,1-3-11,5-5-9,2-1 4,1-5 7,3 4 19,2 0 23,-2 0 26,3 6 27,0 2 14,-1 3 10,1 6 5,-2-1 4,1 3 4,-3 6 4,1 2 4,-2 1 0,-2 4 0,-1 2 4,-5 5 2,-2 2 0,2 2 0,-9 4 0,-3 3 6,1 3 2,-2 3-2,-5 4 4,-2 5 2,-5 2 4,0 4 6,-5 7 17,-2 1 22,-2 5 23,-2 1 24,-4 2 12,-4 4 10,1-3 3,-3 7-6,-1-4-1,-4 1-1,3-2-2,0 0-1,-5-3-7,2-1-9,-1 1-16,-2-4-16,1 1-16,1-5-16,-4 0-13,2-1-10,2-5-6,-1 3-4,2-5-5,0-1-3,5-3-3,3-4-13,-1 3-42,4-3-62,4-7-92,2 6-116,3-6-168,6-6-243,6 2-321,1-5-295,-1-2-193</inkml:trace>
          <inkml:trace contextRef="#ctx0" brushRef="#br1" timeOffset="253013.0355">19949 10923 485,'5'-3'557,"0"-1"-132,-3 4-81,1-3-30,-2 6-17,-1-2-13,-1 5 8,-2 4 27,-4 2 6,1 5 19,-7 5 15,1 9 15,-4 0-9,-3 5-39,-1 5-36,-2 2-32,-1 2-39,-3-2-41,3 3-35,-3 3-27,2 0-20,1-1-26,-3-1-19,3 4-18,0-6-12,-1 2-6,1-1-6,0-4-3,1 0-3,3-2 0,2-4-2,-2-3 0,2-1-2,4-5 0,-2-2-1,4-1 1,0-7 0,3-1 1,-1-3 0,2-2 0,0-5-1,2 1 0,2-7-2,0 0 0,2-4-2,1-2-2,1-1-9,2-4-8,2-4-15,0-2-17,1-4-16,1-3-25,5-3-21,0-4-28,5-3-26,3-7-27,2 1-20,1-8-12,8 0-6,-1-5 12,2-1 18,9-4 16,-5-4 18,5 1 26,-2 3 21,1 0 21,0 7 28,0 0 24,-3 6 19,-1 2 7,-1 6 8,-1 4 6,-2 2 2,2 3 3,-4 3 2,1 3 6,-4 3 0,-1 4 3,-3 2-3,-1 6 5,-1 3 9,-4 4-9,-4 6 4,-3 2 4,-6 6 6,-2 6 18,-6 4 34,-1 1 36,-3 4 36,-7 5 34,-1-1 26,-3 1 13,-3 4-7,2-5-7,-3 2-13,-2-1-9,1-2-13,-2-2-3,-1 0-10,1-3-13,-1 0-14,1-4-23,1 1-22,-5 0-20,3-9-22,1 4-13,0-4-13,3-3-9,0-2-6,4 1-20,0-5-48,3-2-75,2 2-104,2-6-134,8-6-194,2 0-292,4-5-325,2 0-266,3-6-117</inkml:trace>
          <inkml:trace contextRef="#ctx0" brushRef="#br1" timeOffset="255765.3925">20183 11405 96,'6'7'589,"-1"-3"-199,3 2-123,2 0-76,1-5-23,2 2-16,2-3-21,4 0-10,0-3-11,1 2-10,5-5-20,-5 0-20,2 1-15,1-7-23,-3 1-11,2 0-4,-2-4-3,-1-2-4,4-1 0,-4-6 0,4-1-4,1-4 1,-3-5 3,3-4-4,2-2 0,0-4 1,1-5 3,1-1-8,2-3 4,1 1 1,-1-4 3,1 3 0,-4 0 0,-1 1 0,-2 7 0,-1 1 18,-6 4 19,-4 8 10,-1 0 10,1 8 4,-4 2 9,-2 3-11,0 2-8,-5 7-10,1 0 5,-3 3 21,0 3 21,-3 4 17,-2 4 19,-2 5 20,0 5 10,-6 5-9,1 2 0,-5 8-6,-2 3 6,-1 4 2,-4 4 1,1 4 9,-6 4 4,2 3 9,-1 3 5,-2 4-8,-1-4-13,2 3-21,-1-1-26,5-1-27,-1-2-27,4-4-20,2-3-12,1-2-8,4-4-7,4-5-3,2-1-3,5-4-3,-2-6-1,6-1-2,0-5 1,6-1-4,0-6-26,5-1-27,2-4-41,3-3-43,0 0-46,3-6-42,3 0-18,1-3-3,-3-4 15,6-1 21,0-3 27,-1-6 22,4-1 23,2-4 21,0-4 22,4-5 20,2-3 19,-1 0 19,2-4 11,2-2 13,-1 4 6,-4-2 10,0 7 6,-6 4 6,-3 2 7,-6 4 9,-4 6 19,-4 5 21,0 1 29,-5 2 34,-4 5 27,-3 5 22,-3 1 7,1 6-8,-8 1-13,1 5-19,-1 3-23,-1 5-25,-2 0-20,-2 5-15,1 1-16,1 1-11,-5-1-6,5 4 0,-1-5-6,-1 1-2,4 1-3,-1-3-7,5-2-1,-2 0-2,5-3 1,-2-3-5,1-2 0,5-2 0,3-2-5,2 0-1,-1-7-20,6 2-30,-1-4-36,3-2-42,2 0-44,2-4-48,3-3-26,0-1-11,2-3 7,3-3 1,-1 0 13,4-7 14,1 1 10,2-5 13,4-3 7,1-4 29,2-2 23,3-3 22,2 0 22,0-3 29,3 1 21,-3-1 17,-2 7 31,-3 1 13,-7 5 47,0 2 47,-1 4 49,-5 3 32,-4 1 21,-3 3 23,-4 4-14,3 0-5,-3 6-12,-7 4 11,2 0 10,-4 4 9,2 3 14,-6 3 3,0 0-17,-6 3-16,4-2-34,-2 3-29,-2-2-33,0 1-28,1 2-20,-3-5-18,4 3-13,0-2-11,-4-1-7,7-3-5,-5 1-3,5-4-3,-2 0-2,3-2-2,-2 0-3,2-2 2,0-2-1,0 0 1,2-2 0,-2 0-1,4-4 4,-1-2 3,1-1 7,1-1 25,2-3 23,-3 1 29,4 0 27,-3-1 21,0 1 14,-4-1-2,2 2-8,-3 0-11,-3 3-21,2 3-20,-4-1-19,-2 5-11,-4 0-11,-1 3-6,-5 6 0,4-2-2,-6 7 0,-3-1-2,3 4 0,-4 6 1,0 1 3,-1 2 5,-2 1 4,6 5-1,-2-2-6,2 2-6,-2 2-9,3 2-11,0-2-7,6 3-5,-1-3-4,2 1 0,2-4-3,1 0 0,2-1-2,3-3-1,1-1 0,2-3-1,1 1-1,1-4 1,5-6-1,0 0-1,1 0-2,4-5-6,1-2-6,0-4-7,5-2-8,-1-2-5,3-4-3,1-1 1,5-4 2,-2 0 2,5-2 1,-1-5-1,2-1-2,3-3-7,6-3-6,0-3-14,6-1-16,0-5-19,2-3-17,4-3-9,2 0-4,-1 1 8,-2 4 23,-3-1 22,-1 4 25,-3 5 15,-4 0 15,0 3 6,-6 5 8,-3 0 6,-5 4 4,0 2 3,-5 4 4,-2 1 1,-4 2 1,-1 2 1,-1 0 4,-4 6 0,4 0 0,-7 0 2,0 6 4,-1-2 4,-1-1 3,-2 1 3,0 3 2,-2-1 0,-1 4 0,2-5-6,-2 1-5,0-1-6,2 1-4,1-3-6,-3 1-3,3 0-1,0-2 2,0 0-1,0 0-1,3-2 0,-2 0 1,2 0 0,0-2-2,1 0-2,1 0 2,-1-2 0,3-3-2,-2 3 0,2-3 2,-3-1 0,3 1 0,1-3-1,-1 1 2,0-2 2,0 0 1,-1 1 3,0-3 13,-2 2 18,-2 3 12,1-3 9,-6 5 2,1 1-1,-2-1-9,-3 5-11,-5 1-4,-2 0-3,-1 4 1,-4 0 0,2 4 0,-5 2-3,2 1-5,-6 4-4,2 4-2,-5-1-1,5 5-2,-5 2 0,1 1-1,2 2-3,-1 2-2,3-1-3,-5 3-2,6 2-3,3-1-1,-2-1-3,3 2-1,0-2 1,6-3-1,-1 2 0,5-1-1,-1-6 0,3-1 0,5-5 0,-1 2-2,3-4 0,3-1 0,-1-5 0,5-5-4,0 2-6,2-5-5,1-2-10,5-2-9,-4-5-11,2 2-9,5-5-11,-2-1-7,2-5-8,-2 2-5,0-3-5,6-4-9,-2-1-8,2 0-11,4-5-6,-2-3-4,0-4 6,5 0 11,2 0 22,-1 0 25,-5-3 19,4 2 15,-6 5 12,-3 0 8,-1 6 7,-4 2 9,-1 4 10,-2 4 14,-5 3 26,-3 1 27,-2 3 26,-2 4 15,-2 3 5,-2 3-4,-3 4-13,-5 3-15,1 1-12,-1 3-14,0 4-6,-5 0-9,4 4-5,-5 4-8,3-1-10,-1 0-4,-2 0-8,5 2-5,1 1-3,1-3-4,-1 3-2,2-3-1,3 0 0,0-1-1,2-3-2,5-3 0,0 1-2,0-4 0,5 0-2,2-5-3,3-3-12,2 1-13,-4-5-16,7-3-19,-1 0-21,-1-1-19,6-4-10,-3 0-9,2-4 1,-2 1 7,2-5 11,1 0 19,2-4 14,0-1 23,0-5 14,2-1 4,6-3-11,-2-4-16,7-6-18,-4 0-20,7-6-7,0-1-2,4-1 16,1-4 20,0 0 27,-4-1 16,1 1 10,-4 4 12,-2-2 8,-3 4 8,1 4 4,-8 2 6,0 3 9,-4 2 12,-3 3 12,-1 2 8,-2 0 12,0 5 3,-2 0 3,-5 5-5,1-3-9,4 5-5,-4 5-4,-6-1 1,4 2 9,-5 3 14,-2 6 11,-2 0 1,-3 6-4,-4 3-7,0 3-11,-2 5-15,-5 4-6,0 7 4,-1 1 7,-5 5 4,1 0 2,3 2-4,-3-1-6,-3 5-11,2 0-13,1-1-10,-1 4-6,0-2-6,1 0-2,3 0-4,1 0 0,-3 1-2,3-3 0,1-1-2,2-6 0,1 3 0,3-4-1,4-2-2,-1-1 0,2-6 0,1 1 0,2-5 0,4-1-1,0-5-15,4-1-22,3-2-29,0-5-35,4 0-43,-3-2-44,4-4-38,0-2-25,4 0-16,1-3-12,2-1-9,0-5 7,1 1 13,2-5 17,2-3 21,0 2 22,2-6 25,4 1 21,-2-1 21,2-3 7,-4 3 34,5-2 29,-5 2 26,0-3 24,-6 5 15,2 1 17,-3 0 4,-2 3 27,-2-2 31,-4 0 22,1 2 19,0 3 9,-1-2 7,-4 2-19,4 1-20,-6 0-25,1 1-10,-1 2-1,-1 3 3,0-1 4,-4 3 5,0 0 13,0 2 16,-4 4 10,2 0 3,-5 1-2,-3 6-7,1-1-13,-1 5-19,-1 4-20,-2-1-20,-5 6-5,5-2-4,-1 3-2,-2 0-6,1 1 3,1 2-1,1 4-7,-2-3-2,1 0 0,2 0 6,0-2-6,5 1-6,1-1-1,-1 0 3,1-2 2,2-3-9,4 0-16,0-1-30,0-5-49,4 1-63,2-2-77,1-4-102,-1-1-104,1-3-127,5 1-150,0-4-203</inkml:trace>
          <inkml:trace contextRef="#ctx0" brushRef="#br1" timeOffset="256086.7855">23032 10481 596,'-12'-3'800,"3"0"-204,1 3-133,0 0-86,3 0-63,0 0-45,5 0-36,0 3-18,3 0-22,4-3-20,1 1-19,5-1-37,3 0-34,2 0-39,7-1-25,-2 1-36,5-3-51,-1 0-82,10-1-96,-5 1-125,2-3-181,7 2-242,-6-3-249,3 0-140</inkml:trace>
          <inkml:trace contextRef="#ctx0" brushRef="#br1" timeOffset="256827.0489">23886 10564 615,'-9'5'1095,"2"-1"-376,-3 0-254,1 0-158,-1 2-72,-2 1-26,1 1 1,-1 1 1,-1 1 3,-4 1 4,1 4-2,0-1-15,-6 0-32,2 3-33,1 1-24,-4 0-24,4 0-16,-3 3-8,3 2-2,0-2-8,6 0-6,-4 2-12,5-3-7,-1 1-11,3 3-8,3-5-7,2-1-3,4-1-3,1 0-1,0-4-5,4 1-22,4-4-29,0-2-39,4-2-37,2 0-44,1-1-41,1-5-23,0 0-7,3-3 16,-3-1 24,3-2 30,-1-1 38,-2-1 43,3 1 40,-1-7 23,2 1 16,-1-4 13,0 0 5,1-1-3,2-4 3,-2 0 3,6-5 3,-3-1 3,6-1-3,-5-2 11,-4 3 24,3 0 36,-6 2 43,-4 3 46,-2 3 24,-3 3 18,-5 2 9,-3 3-10,-3 1-21,-4 1-25,-2 3-19,1 4-20,-5-1-26,0-2-28,-2 6-19,1-1-17,2 1-11,-1 1-8,1 2-5,-5 1-1,5 0-4,1 1 2,2 3-1,-3 0-4,1 2-1,1 1-2,2 0-2,3-1-19,-3 1-40,3-1-51,5 0-62,0 1-76,2-5-92,3 4-100,5-2-75,-3-5-62,5 0-64,1-3-55,-2 0-21,7 0 17</inkml:trace>
          <inkml:trace contextRef="#ctx0" brushRef="#br1" timeOffset="256231.1907">23755 10360 90,'-3'-4'1041,"2"1"-361,1 2-284,0-2-181,0 3-119,0-2-114,0 2-125,4 0-177,-4 0-286,0 0-229</inkml:trace>
          <inkml:trace contextRef="#ctx0" brushRef="#br1" timeOffset="257143.7056">24150 10598 316,'19'-11'299,"0"4"-43,-3-3-29,2 4-19,-3-1-21,-1 3 4,-2 3 3,0-1 17,-4 2 0,3 2-8,-7 2-11,-3-1-27,2 5-23,-3 2-30,-3 0-25,-1 3-18,3-1-16,-7 2-10,1 0-9,0 3-4,0-2 4,-2 1 13,-1 1 18,4-2 1,-7 2 11,1-2-4,4 0-5,-1-2-14,2 4-17,-4-3-5,3-4-8,0 2-6,0-1-10,0 0 2,1-5-5,0 1 0,3 0-5,-4-3-2,4 2 2,-2-5 0,2 3-8,2-4-31,0 0-38,2-4-42,2 0-44,0-3-46,2 0-46,6-4-15,2 1-10,2-5-16,5-2-39,-1-4-37,6-3-37,7-1-37,-1-2-16</inkml:trace>
          <inkml:trace contextRef="#ctx0" brushRef="#br1" timeOffset="258330.1344">24742 10356 143,'4'-3'581,"-1"2"-82,0-2-59,-2 0-30,5 0-24,-4 2-30,1-2-18,-2 3 2,-1-3-14,3 2-15,0 1-21,-3-3-17,0 2-23,-3 1-23,0-2-11,2 2-6,-4 0 4,-1 0-1,-1 2-5,1-2-16,-4 1-15,1 2-23,-2 1-27,-1 0-25,1 2-20,-7-2-19,5 3-14,-6 3-14,0 2-6,-2 0-5,-3 1-6,4 2-2,-6-1-3,3 4-2,0-1-2,-1 4-3,0-3-3,1 3-1,-2-2-1,3 1-1,2 0-2,1 1-2,0-2-6,2-1-13,1-1-22,1 0-32,2-1-54,2-1-64,0-1-83,0-2-99,4 1-112,2-2-114,1-1-99,1-3-116,2 3-184,1-3-159,-3-1-86</inkml:trace>
          <inkml:trace contextRef="#ctx0" brushRef="#br1" timeOffset="257497.2599">24737 10346 159,'16'-10'244,"2"5"-2,-7 3-7,1-2-12,-5 8-25,-2-2-19,-4 3-26,2 2-9,-6 3-10,2 2 4,-4-1 20,-1 3 4,1 1 13,-6-1-9,0 3-9,2-1-22,-4 3-17,1-2-18,1 1-22,-2 0-19,1 0-10,1 3-13,-2-3-5,1 1-11,0 0-8,4-2-6,-2-1-3,4 4 3,-2-6-6,4 3-3,-2-2 3,5-1 3,-2-1-3,3-1 0,3-2 0,-2 0 0,2-2 0,4-2 0,-2 1-9,2-2-3,2-4-9,1 2-12,2-3 0,-1-3-6,1 2 5,-1-4 0,4-2-1,-2 1 7,1-2 3,1 1-4,-2-3-3,6-1 6,-2-1 3,1 2-3,-1-4-37,3-1-47,-1-1-71,3 2-98,-2-3-140,2 0-210,-3 0-211</inkml:trace>
          <inkml:trace contextRef="#ctx0" brushRef="#br1" timeOffset="259726.3522">21258 10698 206,'4'-6'621,"3"-4"-129,-5 3-72,2 4-34,2-1-37,-5-2-26,5 5-36,-5-3-26,2 4-33,-3-2-29,2-1-17,-2 3-16,0 0-18,0 0-17,0 3-16,0-1-22,3-2-20,0 4-15,-3-3-17,1 2-4,-1 0-6,4 1-5,2-2-8,-4-1-4,2 3-2,2-1-2,-2-3-6,1 3 0,2-2 0,0-1 1,0 0 3,1 0-2,3 0 2,-5 0 2,1-1 3,0-2 8,1 0 27,-1-1 22,0 1 30,-2-1 24,-1-2 25,-1 5 13,-2-3-2,-1 2-10,-1-1-15,-2-1-20,-1 4-22,-1 0-15,-5 0-18,1 0-14,-2 4-9,-1 1 1,1-1-5,-2 0-4,1 3-2,0 0-3,1 0-3,2 3-4,2-3-3,2 3 1,2-3 3,2 0-1,2 1 0,2 0 2,5-2-3,-3 1-5,6-3-4,-3-1-2,4 1-4,0-4-6,1 0-18,-2 0-41,1 0-63,-6-4-92,1 4-128,0-3-200,-3-1-315,-1 0-340,-3 4-329,-3-6-181</inkml:trace>
        </inkml:traceGroup>
        <inkml:traceGroup>
          <inkml:annotationXML>
            <emma:emma xmlns:emma="http://www.w3.org/2003/04/emma" version="1.0">
              <emma:interpretation id="{47BD8247-791A-412B-8753-3C33A1AAB1F3}" emma:medium="tactile" emma:mode="ink">
                <msink:context xmlns:msink="http://schemas.microsoft.com/ink/2010/main" type="inkWord" rotatedBoundingBox="27212,15044 31047,14832 31151,16696 27315,16909"/>
              </emma:interpretation>
              <emma:one-of disjunction-type="recognition" id="oneOf37">
                <emma:interpretation id="interp182" emma:lang="en-US" emma:confidence="0.5">
                  <emma:literal>(SPA)</emma:literal>
                </emma:interpretation>
                <emma:interpretation id="interp183" emma:lang="en-US" emma:confidence="0">
                  <emma:literal>GSPA)</emma:literal>
                </emma:interpretation>
                <emma:interpretation id="interp184" emma:lang="en-US" emma:confidence="0">
                  <emma:literal>(SPAA)</emma:literal>
                </emma:interpretation>
                <emma:interpretation id="interp185" emma:lang="en-US" emma:confidence="0">
                  <emma:literal>(SPA]</emma:literal>
                </emma:interpretation>
                <emma:interpretation id="interp186" emma:lang="en-US" emma:confidence="0">
                  <emma:literal>(spa)</emma:literal>
                </emma:interpretation>
              </emma:one-of>
            </emma:emma>
          </inkml:annotationXML>
          <inkml:trace contextRef="#ctx0" brushRef="#br1" timeOffset="262309.2275">26231 9956 842,'0'-17'940,"0"3"-263,0-1-124,0 2-75,0 1-54,0 1-38,-1-2-16,-2 6-18,2-4-32,-5 5-38,4-4-33,-5 4-35,-3 2-39,-2-3-29,-1 3-18,-4 3-13,0 1-17,-8 1-15,0 3-9,-5 7-8,-5 5-13,-7 3-8,-7 10-5,-5 4-1,-7 11-2,0 3 1,-4 11 7,-2 4 4,2 7 1,4 5-3,6 3-6,1 8-5,6-3-10,10 4-8,9 0-7,8-1-1,9-3-1,9-4-3,13-3-2,9-1-1,12-7 0,11-4-1,8 0-2,11-5-2,12-4-13,4-6-20,5-1-38,4-6-78,-2-2-119,3-7-187,-3-5-289,-7-6-411,-4-3-529,-7-9-335</inkml:trace>
          <inkml:trace contextRef="#ctx0" brushRef="#br3" timeOffset="266727.2032">26548 10482 21,'3'-7'479,"-2"3"-118,5-2-82,-2-1-23,1 0-15,-1 0-5,0 0 8,3 1 12,-1 1 20,-1-2 30,-4 1 25,5 2 11,-5-3 13,-1 1-10,3 1-18,-3 1-39,0 0-32,0 1-38,-3-1-40,3-2-31,-1 5-17,-5-3-16,5-1-19,-4 1-3,-2 1-5,0 2-6,0-2-4,-2 0-6,2-1-4,-5 1-8,0 0-3,1 2-5,-4-2-6,1 2-5,-2 1-5,0 0-3,-3 0-6,-3 0-2,3 4 1,-1-3 1,-2 5 2,-1-2-4,-3 3-1,1 0-2,-4 2-4,5-1-4,-5 2-4,5-1-3,1 4-2,0 0-2,4-1-1,3 1-1,-3 2 0,5-2 0,2 4 0,4-2-1,-3 2 1,4 1 0,0-3-1,3 4 1,2-1 0,2-1 1,2-1 0,0-2-1,6 2 0,-4-1 1,3-1-1,2-2 0,3-3-1,-1 0 0,1-2 1,5-3-2,-1 0 1,0-4-2,6 0 1,-2 0-2,2-4-4,4 1 0,-3-3-2,0 1-1,4-3-1,-3 1 1,-1 1 3,2-4 3,-2 2 1,2-1 2,-3 1 0,1 2 2,-1-1-1,-5 1 1,0 2 0,2 0 1,-6 1 1,2 2-1,-1 1 0,-2 1-1,0 2 0,-4 1 0,2 0 0,-1 5 0,-2-4 0,1 5 0,-1 2-1,-6 0 1,2 1 1,-3 2-1,0-1 3,-3 3-3,-1 1 2,-3-1-1,0 1 0,1 2-1,-2-2 0,-3 1 0,1 1-1,-2 0 1,-2-2 1,2 0 1,-1-1-1,-2 1 1,-1-4 1,-1 1 0,0 1 1,-2-2 2,-3-1 5,2-3 7,-6 1 8,2-1 9,-5-1 10,2-4 13,-1 1 11,-2-2 3,-1-2-3,-2-1-6,3-1-10,-1-3-12,1 0-12,5-2-11,-1-1-4,3-1-4,1-3-3,3 1-2,0-4-2,6 2-1,2-3-3,-1 0-3,5 3-12,-1-5-20,6 2-22,2-1-41,2 1-75,3-1-112,5 2-150,2 0-226,3-2-358,4 2-422,2 2-328</inkml:trace>
          <inkml:trace contextRef="#ctx0" brushRef="#br3" timeOffset="267360.6816">26990 10464 459,'3'-6'792,"-3"2"-232,0 2-164,0 1-103,1-2-41,-1 3-12,0 3 13,0-2 19,0 5 11,0 1 14,-1 3-16,1-3-19,-3 4-31,0 2-16,2-1-2,-5 3 0,2 2-2,-4 0-8,4 2-22,-3-1-17,-1 5-27,0-2-27,-1 5-25,2 2-20,-3-2-16,1 3-12,-1 4-11,4-2-6,-6 3-4,-1-3-4,8 3-2,-6-2-2,3-4-2,-2 3-2,2-2-2,2-1-1,-1-6-1,3 0 0,-2 0-1,2-7 0,1 2-3,-2-5-13,4-2-44,1 0-73,0-3-108,0 0-141,1-1-224,4-2-350,-5-4-365,0 0-297</inkml:trace>
          <inkml:trace contextRef="#ctx0" brushRef="#br3" timeOffset="267738.7466">27047 10587 525,'-6'-6'601,"1"2"-120,4-3-63,-5 4-48,5-5-59,1 2-25,-3-1-20,3 0-40,0-1-28,0-1-4,3 1-12,-2-4-23,2 2-26,1-1-17,1-5-21,2 2-32,3-1-17,2 1-16,-1-3-13,2 2-5,2-2-8,1 3 3,1-2-7,2 2-2,-3 1 0,4 0 2,-1 1 0,0 2-3,4 1 1,-4 1 0,3 2 2,-2-1-2,2 0 2,-3 4-2,-3-1 2,3 4 4,-3 0 9,-2 0 12,1 4 14,-4 6 8,1-1 1,-3 3 5,-2 2-8,0 3-7,-5 2-12,0 2-3,-2 2-6,-2 1 1,0 1-1,-2 1-1,-2 4 4,-3-6 3,-1 5 4,-1-1 5,-1 0 8,-1-4 2,1 4 4,-5-3 2,1 0 5,0-2 6,-1 0 10,1-2 18,-3 0 23,0-1 15,0-6 13,2 3 5,-2-5-6,-3 2-11,2-4-20,-5-2-17,5 0-20,-3-2-18,1 1-14,3-3-10,-1 1-11,1-4-5,3-1-6,-2-1-2,5-2-5,2 0-18,1-4-49,2-2-74,4-2-109,4 0-151,4-2-244,2-2-353,6-1-365,-1 0-294</inkml:trace>
          <inkml:trace contextRef="#ctx0" brushRef="#br3" timeOffset="268596.1724">27963 10325 357,'0'0'590,"0"4"-173,-3-1-88,2 4-18,1 3-7,-3 1 1,0 6 10,-1 2-1,0 2 8,-1 2-7,-5 5 1,1-1-4,-1 2 1,-1 3-10,-1 2-27,-3-1-35,2 1-34,2 1-33,-1-4-35,1-1-33,-4 2-24,3 1-18,1-3-11,-1 0-13,2-2-12,1-1-11,-2-3-6,1-1-4,1 1-3,2-5-2,-1-2 0,1 0-2,3-2 1,-3-5 0,2-2-1,1 1-1,1-5 1,2 0 0,-5 1 0,4-5 0,2 0 0,-3-2 1,2-5-1,1 0-1,0 0 0,1-4 0,2-5 0,-1 2-1,4-5 1,-2-2 0,5-3 0,1-4-3,1-2 0,1-1 1,2-7 0,4 0-4,1-4-6,4 0-14,2-1-11,-1-2-12,5 0-5,-4 2-7,1 2 7,3 4 11,-4 0 14,1 4 11,0 2 7,-6 3 5,6 1 3,-5 3 2,3 1 2,-1 3 0,-2-1 0,2 4 0,-1 3 2,-2 2 2,2 1-3,-2 1 0,-1 3-1,4 0 4,-4 3-4,0-2 1,3 3 0,-3 3 0,-1 2 1,-5-1 2,5 6-1,-7 3 0,-2 0 3,-2 2 3,1 5 1,-7-2-1,2 6 5,-3-1 1,-3 4 1,2-3 1,-5 4 2,1 0 3,-2 1 6,3-1-1,-3 2 3,1-3-4,-1 6-2,-5-4-4,5-1-6,-3 3-2,1-1-5,-1-2 1,-2 3-1,1-1-1,2 1-1,-3-3-1,1 1 0,-1 1 2,0 0-3,1-2 2,1-2 0,1 0-2,-1-2-1,1 0-2,-1-4 0,3 2-3,1-5 0,0 0-2,0-3-1,0 1-1,5-4-19,-5-2-39,2-2-53,-1 0-76,3 0-96,0-4-123,-2 0-140,1 0-159,0-4-216,2 0-224,-2-3-140</inkml:trace>
          <inkml:trace contextRef="#ctx0" brushRef="#br3" timeOffset="268885.7114">27934 10602 32,'-4'-2'863,"0"0"-221,1 2-138,3 0-82,0 0-60,6 0-38,-2 0-37,5 2-41,2-2-35,4 2-41,1 0-31,5-2-41,0 4-27,2-4-22,6 0-17,-4 0-16,4 0 0,-2-4-11,2 4-3,-1-2-4,-2 0-10,-1 0-68,-2-2-105,1 0-142,-3 0-225,-2-2-303,-3 2-299</inkml:trace>
          <inkml:trace contextRef="#ctx0" brushRef="#br1" timeOffset="272352.1664">28845 9880 591,'0'-6'531,"0"2"-85,0-1-58,0 1-52,0 0-29,2 1-33,-2-1-17,4 1-21,-1-1 0,0 1 22,-2 0 22,5 0 18,-4 2 18,2-5 5,-1 5-10,0-2-27,-3 1-36,1 2-40,2-1-37,-1 1-35,3 0-29,-3 0-25,4 1-14,-2 1-8,3 2-8,-2 2-7,2-2-4,-1 2-2,1 2-6,3 2-5,-3-6-5,-1 5-6,4 2-1,-1-3-4,1 3-5,-3-1-1,2 2-2,-2 1 1,1 0 0,-1 2-2,-3-1 1,0 3 0,1-2-1,-2 2-1,0-3-2,-2 3 0,-1 0 0,0 0 2,0 2 0,0-2 2,0 1-1,-1 3 1,1-3 0,-3-1-2,0 1 1,1 3-2,-1 0 2,-1 0-1,0 0-1,-2 3 2,2-2-3,-4 1-1,1-1 2,1 2-1,-1 1 0,-3-1 0,6-3 2,-4 1-1,4 0-1,0 1 0,-4-1 0,4-1-2,-3 0 1,0 0-1,2-3 1,1 5 0,-2-3 1,5-1 1,-7 2-1,4-3 0,-3 3 0,2-2 0,-2-1 0,3 1 1,-4 2 0,-2-3 0,3 5 1,1-5-1,-1 3 0,0-2-1,-2-2 0,2 1 1,-5 2-1,1-2 0,0 2 0,3-1 1,-4-2 0,2 0 0,-2 0-1,4-3 1,-4 2-1,0 1 0,-1-3-1,2 0-1,-2 0 1,1-1 1,1 1-1,-1-4 2,-1-1-1,1 2 1,4-2 0,-4 2 0,0-4-1,1 3 0,-1-3 1,1 3-1,-1-4 0,0-1 0,-2 2 1,-1-1-1,1 2 0,2-4 0,-1 3 0,-4-3 1,4 3-1,-2-3 0,1 2-1,2-2 1,-1 0 0,1-1 0,1-2 2,1 1-1,1-2-1,-1 3 0,1-2-2,-1-1-7,1 0-23,-1-1-44,4-2-70,-1 1-95,3 1-139,-2-2-190,4-1-291,-3 0-343,3 0-292,-1-2-158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29:35.8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90E2C92-80F5-432B-B27C-1E51A72489E3}" emma:medium="tactile" emma:mode="ink">
          <msink:context xmlns:msink="http://schemas.microsoft.com/ink/2010/main" type="writingRegion" rotatedBoundingBox="2194,8762 29158,7676 29569,17876 2605,18962"/>
        </emma:interpretation>
      </emma:emma>
    </inkml:annotationXML>
    <inkml:traceGroup>
      <inkml:annotationXML>
        <emma:emma xmlns:emma="http://www.w3.org/2003/04/emma" version="1.0">
          <emma:interpretation id="{FEFF6886-DD00-42CE-BFE6-DC63AB8A8BC1}" emma:medium="tactile" emma:mode="ink">
            <msink:context xmlns:msink="http://schemas.microsoft.com/ink/2010/main" type="paragraph" rotatedBoundingBox="2194,8762 17056,8165 17121,9797 2260,10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95C477-DB97-405D-86C3-981EE06B08AF}" emma:medium="tactile" emma:mode="ink">
              <msink:context xmlns:msink="http://schemas.microsoft.com/ink/2010/main" type="inkBullet" rotatedBoundingBox="2194,8762 3376,8715 3430,10051 2248,10099"/>
            </emma:interpretation>
            <emma:one-of disjunction-type="recognition" id="oneOf0">
              <emma:interpretation id="interp0" emma:lang="en-US" emma:confidence="0">
                <emma:literal>8.</emma:literal>
              </emma:interpretation>
              <emma:interpretation id="interp1" emma:lang="en-US" emma:confidence="0">
                <emma:literal>8,</emma:literal>
              </emma:interpretation>
              <emma:interpretation id="interp2" emma:lang="en-US" emma:confidence="0">
                <emma:literal>8</emma:literal>
              </emma:interpretation>
              <emma:interpretation id="interp3" emma:lang="en-US" emma:confidence="0">
                <emma:literal>8,"</emma:literal>
              </emma:interpretation>
              <emma:interpretation id="interp4" emma:lang="en-US" emma:confidence="0">
                <emma:literal>8."</emma:literal>
              </emma:interpretation>
            </emma:one-of>
          </emma:emma>
        </inkml:annotationXML>
        <inkml:trace contextRef="#ctx0" brushRef="#br0">802 381 316,'0'-3'467,"0"-1"-82,0 0-51,0-3-33,0 1-43,0-1-23,0-1 6,0-3-12,0 3 3,-3-3 2,0 2 9,2-5 15,-4 0 5,0-2 2,-3 2-1,3-3-6,-6 0-2,0-1-6,-1-1-17,-2-2-22,-2 4-20,0 0-24,-3-2-24,0 1-33,-3 1-25,-1 4-18,0-2-16,0 2-15,-3 3-15,1 1-4,-4 5-8,1 2-5,1 2 0,-7 6-4,1 3 1,3 1-1,-5 5 0,3 4 2,-1 1-1,1 6 2,-2 4-1,7-1 1,-2 2 0,4 3-3,3 2 0,2-1-1,5 1 1,4-1-1,1-1-1,5-3 1,5 0 1,0-1 2,5-3 0,2 0-2,5-4 0,-1 1 1,4-6 0,5 2-1,-1-6-2,0-3 2,7-1 0,-3-4-1,3-3 1,0 1 0,2-4-1,-1 0 0,4-4 1,-1 1 0,1-1 0,-1 0 0,1 0 2,2 0-1,-2 1-1,0 1 1,0 2-2,-1 2 1,1 3 0,-4 1 2,2 1-1,-1 3-1,-5 5 2,3-1 0,-3 6-2,-1 2 0,-1-1 1,-6 7 2,3-3 0,-5 2 0,0 3 2,-4 0 0,-5 0 0,0 0 1,-4-1-1,-4 1-1,0 0-1,-4-3-1,-3 1 1,-1-1-3,-2-2 2,-5 0-1,-1-4 3,1 0-3,-5-4 1,3 0 2,-2-5-2,2-1 1,-1-2 2,2-4 4,3-2 9,-1-3 7,4-4 6,-1-3 6,4-3 2,3-2-1,0-6-6,3-5-6,3-6-5,2-3-6,2-6-5,3-4-4,2-1-2,2-7-2,1 0 0,1-2-3,1-1 1,1 1 1,2 1-1,-4 3 2,4-1-2,-2 7 1,0 0-2,-4 5-1,-1 3-7,0 2-21,-1 7-44,-3 4-66,-1 4-78,1 3-104,-1 5-135,-1 5-167,1 4-191,1 6-250,-4 2-214,0 2-143</inkml:trace>
        <inkml:trace contextRef="#ctx0" brushRef="#br0" timeOffset="355.8918">1127 1216 754,'4'13'606,"1"1"-117,-1-4-69,-1 4-62,1-7-40,1 1-50,-2-1-36,1-3-26,-1 2-19,0-2-3,1-1-16,0-2-4,1-1 5,-1 0 5,2 0 2,-2-1 1,1-3 6,-1-1-1,-1-1-1,1 1 1,1 0 6,-3-4 5,-2 4-8,0 1-12,0-2-24,0 2-30,-2 1-30,-3-1-28,-2 1-23,0 3-17,1-3-13,-4 3-23,1 0-51,-1 0-80,3 3-107,-2-3-158,5 2-268,-1-1-366,5-1-387,0 0-290</inkml:trace>
      </inkml:traceGroup>
      <inkml:traceGroup>
        <inkml:annotationXML>
          <emma:emma xmlns:emma="http://www.w3.org/2003/04/emma" version="1.0">
            <emma:interpretation id="{59EBB695-773B-4FF0-8B0B-D96F96993C3C}" emma:medium="tactile" emma:mode="ink">
              <msink:context xmlns:msink="http://schemas.microsoft.com/ink/2010/main" type="line" rotatedBoundingBox="4417,8722 17058,8214 17121,9797 4481,10305"/>
            </emma:interpretation>
          </emma:emma>
        </inkml:annotationXML>
        <inkml:traceGroup>
          <inkml:annotationXML>
            <emma:emma xmlns:emma="http://www.w3.org/2003/04/emma" version="1.0">
              <emma:interpretation id="{364CA5E7-855A-4BF9-94EC-186A1A802FA0}" emma:medium="tactile" emma:mode="ink">
                <msink:context xmlns:msink="http://schemas.microsoft.com/ink/2010/main" type="inkWord" rotatedBoundingBox="4420,8804 7682,8672 7740,10121 4479,10252"/>
              </emma:interpretation>
              <emma:one-of disjunction-type="recognition" id="oneOf1">
                <emma:interpretation id="interp5" emma:lang="en-US" emma:confidence="0.5">
                  <emma:literal>Create</emma:literal>
                </emma:interpretation>
                <emma:interpretation id="interp6" emma:lang="en-US" emma:confidence="0">
                  <emma:literal>Crate</emma:literal>
                </emma:interpretation>
                <emma:interpretation id="interp7" emma:lang="en-US" emma:confidence="0">
                  <emma:literal>Crenate</emma:literal>
                </emma:interpretation>
                <emma:interpretation id="interp8" emma:lang="en-US" emma:confidence="0">
                  <emma:literal>Grate</emma:literal>
                </emma:interpretation>
                <emma:interpretation id="interp9" emma:lang="en-US" emma:confidence="0">
                  <emma:literal>Created</emma:literal>
                </emma:interpretation>
              </emma:one-of>
            </emma:emma>
          </inkml:annotationXML>
          <inkml:trace contextRef="#ctx0" brushRef="#br0" timeOffset="2387.4741">3187 460 111,'0'0'667,"0"0"-112,0-2-106,0-1-83,0-1-63,3 2-37,-3-2-28,3-2 1,-2 2 22,3-5 17,-4 2 11,3-1-2,-3 2 4,3-5-8,-3 1-25,0 0-25,-3-3-20,3 2-21,-3-4-26,-1 1-24,-3-1-17,1-2-15,-4 3-16,1-3-12,-5 2-15,2-2-10,-3 0-11,-1 2-8,-2 2-10,-3 2-6,0 1-4,-3 3-5,1 0-2,-3 3-2,0 2-2,-2 2-2,-2 0 0,2 4 0,-5 1 0,3-1-2,-2 7 0,-2 1 1,-1 3 1,2 3 0,-5 1 2,4 3 1,-1 3 4,1 3 1,2 0 4,-1 2 1,6 3 1,-1 3 0,3 2-3,2 3-3,3 0-2,1 6-4,4-1-1,0 1-1,3 4 0,2-2 0,1 0-2,5-1-1,1 0 0,3 1-2,0-4-2,4 2 0,3-2 1,1-4 0,3-1 0,5-2 2,2-2-1,0-2 2,3-2-3,2-5 2,0-2-1,3-3-1,-2-2 2,5 0 0,-2-9 2,1 0 1,1-5 0,-2-2 1,1-1-1,1-3-2,-2-4 1,-1-1-4,2 0 2,-5-5-2,3 0-1,-2-3-8,-1 1-28,-4-4-54,2 0-79,-5 2-101,3-3-138,0-1-189,-3 5-259,-2-5-301,0 4-248,0-1-128</inkml:trace>
          <inkml:trace contextRef="#ctx0" brushRef="#br0" timeOffset="3038.1126">3156 1387 154,'0'9'295,"3"-3"-34,2 1-19,-1-3-7,2-1-4,1 3-3,-1-6 4,4 0-1,-1 0-17,2-6-11,-1 3-9,2-1-17,0-3-13,-1-1-21,1 0-11,4-5-10,-5-2-4,4 2 0,-4-5 2,4-2-9,-3-1-3,-4-2-14,2-4-19,-2-4-16,-3 3-16,-2-5-7,0 0 0,-3 3 3,-3 1 7,0 2 7,-2 3 0,-6 3 4,3 2-11,-4 5-6,-2-2-12,-1 5-10,-1 2-7,2 5-9,-2 3-2,1-1-2,2 4 0,-1-1-2,2 3 4,0 2 0,5-3 0,0 4-2,0-3-3,5 2-1,-1-2 2,6 3-2,2-3-1,2-2 1,2 0 0,5-2 1,2-2-1,1 0-2,1-2-1,4-3 3,1 1 6,-1-5-7,2 1 3,-1 0 0,2-4 4,-5 5 2,4-4-4,-3 1 4,-2 2 0,-3-1 7,3 1-7,-6 4 6,2 2 1,-4 1 3,1-1 1,-1 8 0,-3-1 6,-1 4 10,-3 1 6,1 8 15,-2-2 14,-3 4 9,0 0 3,0 6 1,-3 3-4,1-3-10,-1 0-12,-1 3-14,1 1-7,2-4-10,-2 1-7,-2 0-4,2-1-5,3-1-8,-1-2-10,1-2-34,1-3-57,2 0-66,2-2-81,2 1-108,2-5-135,4-1-140,0-5-142,6-2-179,-3-2-150</inkml:trace>
          <inkml:trace contextRef="#ctx0" brushRef="#br0" timeOffset="4532.5409">3870 1093 372,'-2'-4'754,"0"0"-149,-1 0-141,-2-1-100,4 5-81,-2 0-70,0 0-64,3 2-24,-1 1-24,1-3-14,0 1-8,0 2-4,1-3-2,2 1-3,0 2-2,1-3 4,1-3-4,3 2-14,0-3-13,2-1-11,1 1-7,-2-4-13,3 0-8,-2-2-2,-2-3-2,4 2 2,-2-5-3,-1 2 3,-2-1 0,-2-1 8,-1-4-3,-1 3 12,0 0 15,-3 0 7,-3 3 6,-2 2 5,-2 1 2,0 4-6,-5-3-10,1 6-7,-1 2-7,0 2-8,-2 2-5,1 5-5,-4 1-2,3 2 0,0 3 1,-1 4 3,2 0 3,2 2 4,-2 3 2,4 0 0,0 1 3,2 2-3,0 2-5,2 1-3,3-3-1,2 1 0,2 4-6,0-4 2,1-1-2,4-1 0,-3 0 0,5-7 0,-2 2 0,1-2-4,3-4 2,1-1-2,2-2 0,1-3-5,1-4-4,0-3-12,6 0-32,-4-6-21,3-2-20,2 1-25,0-6-29,3-2-18,0-2 1,0-2 0,5-1-10,-6-7 4,5 3 15,-4-6 19,2-4 29,-2 1 19,-3-3 22,6-1 28,-6 1 11,2-2 14,0 1 4,-5 7 6,2 0 12,-5 4 3,0 6 8,-1 0 17,-4 8 32,0 2 34,-2 6 36,-4 1 28,1 7 17,-3 3 13,-1 3-10,-3 4-17,0 1-23,-3 4-17,2-1-17,-2 0-28,-2 2-17,3-5-16,-3 6-15,1-7-9,1 3-9,1-3-5,0-1-6,0-2-1,2-2 0,-3-2 3,0 2-1,3-5 8,0-3-3,0 2 2,3-3-4,0-3-1,-1 2-3,2-5-1,-1-2 0,0-1-2,-2-2 2,4-3 3,-3-1-3,-2 0 0,3-4-2,-3 1 0,0-1 2,-3-1 7,3 2 9,-2 0 15,-3 1 13,1 4 13,-1 2 0,-2 3 5,-3-1-12,1 5 0,-5 4-2,2 2 2,-4 4 11,2 0 14,-5 7 13,3 2 8,1 2-1,0 3 1,-1-1-12,1 5-8,3 1-9,1 2-12,-1-2-11,1 5-11,3-3-1,1 0-9,0 1-6,5-3-5,0 0-4,2-1-1,2-1-5,0-4-3,5 0 1,0-2 1,1-4-4,3-2-2,1-1 1,-1-3-3,1-4-2,4-1 0,-1-4 1,0-1-3,3-4 0,-2-3-7,0 0-3,1-4-3,-4-1-3,2-4 1,1 0 2,-5-2 3,1-3 8,-2 0 3,-1-4 4,-2 2 1,0-2 2,-2-2 2,-1 5-1,-1-1 3,0 3 0,-2 1 1,-1 7-1,0-1-1,0 4 0,0 5-2,-4-3 0,1 9 0,-1 1 0,-4 4 1,1 4 2,3 2 2,-3 5 4,-2 2 0,2 1 2,-1 5 1,4-1 3,-3 1-3,2 0 1,2 1-1,-1 0-3,4-2-3,0 1-2,0-3 0,3 3 0,1-5-4,1-1 2,2-3 2,3 0-1,-1-6-2,2 2 0,5-3 1,2-3-4,1-3 0,-2-2-3,5-2-2,-2-4-2,2 2-3,4-5-1,-3-5-1,0 0-2,1-5-1,-1-7-1,0 0-4,0-4-9,-1-6-13,1-6-11,-4-3-19,4-7-14,1-2-17,-3-6-11,4-4-1,-3-2-3,1-3 11,3 0 15,-3-1 20,-2 2 26,0 3 21,-5 3 15,-1 9 10,-4 3 2,1 8 2,-5 6 2,-2 8 0,-1 3 0,-4 6-1,0 4 1,-4 5 6,-1 8 0,-2 3 9,0 10 24,-2 6 29,-1 8 27,-2 4 30,1 8 30,-1 6 21,-4 4 3,0 6 3,-1 4-4,1 3-8,-3 2-24,4 5-19,-1 0-25,2-1-24,-2-1-26,4-2-19,1-1-15,4-3-7,-1-6-7,2-5-3,1 0-1,0-4-2,5-8 0,0-1-4,5-5-17,-2-7-29,1 1-48,0-6-69,2-5-92,0 1-114,4-7-126,-1-4-137,2-2-136,4-4-148,-4-5-187,1-3-113</inkml:trace>
          <inkml:trace contextRef="#ctx0" brushRef="#br0" timeOffset="5346.3476">4766 690 96,'-11'7'409,"3"-2"-58,1-1-43,6 0-45,1-1-32,4-2-36,3 2-35,2-3-25,7-3-37,1 2-32,4-5-32,2 2-11,6 1-23,3-4-42,1-1-78,5 2-115,-2-3-165,2 1-273,3-3-189</inkml:trace>
          <inkml:trace contextRef="#ctx0" brushRef="#br0" timeOffset="5066.171">5133 746 269,'0'10'301,"5"-1"-29,-2 2-25,-2-2-35,2 1-29,1 1-34,2-2-17,0 1-28,0-3-21,-1 0-22,3 0-13,3-4 16,1-1-1,2 3 3,1-5-5,-2 0-7,4-3-1,-1 1-27,0-2-11,-1-1-8,1-2-3,-2-3-4,1 3 0,-4-5 4,-2 0 3,3-1 8,-5-1 11,2-3 25,-4 1 10,-3 1 28,4-2 20,-6 0 23,0 2 7,-3 2 5,-2 1-1,0-1-8,-1 3-4,-1 2-10,-4 2-7,0-1-2,2 3-4,-2 4-4,-4 0-2,1 0-3,-2 4 8,1-1 6,-1 5-1,0 2-5,0 0 2,-1 3-10,1 4-8,0 0-7,1 6-3,1-1 3,1 4 1,-2 1 1,4 1-1,2-1-3,2 2-7,1 0-7,2-1-11,4 1-11,4-3-8,2-1-8,2-1-8,4 0-7,4-4-6,-1-1 0,3-4-3,6-1-3,-1-4-1,3 0 1,1-4-5,2-2-10,-1-4-29,0 0-50,-2-4-70,-3 2-84,-1-8-100,-2 3-123,-1-4-135,-2 0-163,-4-3-237,2-5-178</inkml:trace>
        </inkml:traceGroup>
        <inkml:traceGroup>
          <inkml:annotationXML>
            <emma:emma xmlns:emma="http://www.w3.org/2003/04/emma" version="1.0">
              <emma:interpretation id="{252CD5B4-FC14-423E-A38A-973C97F397D1}" emma:medium="tactile" emma:mode="ink">
                <msink:context xmlns:msink="http://schemas.microsoft.com/ink/2010/main" type="inkWord" rotatedBoundingBox="9436,9276 9904,9257 9928,9832 9459,9850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d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6677.8827">7680 724 122,'5'-14'844,"1"0"-221,-6-3-135,1 4-84,-1-4-36,-1 3-32,-2-2-40,-2 1-38,-5 2-43,3 2-27,-5 0-35,1 1-28,-2 3-27,-5 1-22,-1 4-9,-1 4-7,-3 2 7,0 2 6,-1 7 9,-5 3-1,2 3 9,-2 8 9,1-1 4,1 6-7,1-1-8,5 3-7,-3 0-14,8 0-25,1 0-19,7-3-11,0-1-4,4 0-5,4-6 1,4 0 1,1-3 1,2-1-1,5-4 0,-1-2-3,4-4 0,3-1-1,-2-5-4,3 0-2,4-4-5,-4-4-3,3 0-9,1-7-10,-2 1-10,-3-2-10,6-5-8,-5-3-11,-1-3-1,1-2 4,-3-5 9,-1-1 6,1-3 14,-5-3 10,4-3 9,-7 1 7,3 2 7,-4-3 6,-3 6 0,1 4 4,-1 3 5,-1 4 0,-3 4-1,0 4 3,0 4 3,-3 5 10,1 5 12,-2 2 22,-2 5 21,2 7 14,3 4 9,-7 4 6,2 5-1,2 3-15,0 2-11,1 2-16,1 4-14,0-4-13,2 2-13,0 0-13,2-1-9,0-2-11,1-1-50,1-2-78,0-1-96,7-3-128,-3-1-178,7-5-273,1-5-302,-2-4-233,2 0-125</inkml:trace>
        </inkml:traceGroup>
        <inkml:traceGroup>
          <inkml:annotationXML>
            <emma:emma xmlns:emma="http://www.w3.org/2003/04/emma" version="1.0">
              <emma:interpretation id="{B7E5AD4D-77BE-405E-AA12-DA683C744EF1}" emma:medium="tactile" emma:mode="ink">
                <msink:context xmlns:msink="http://schemas.microsoft.com/ink/2010/main" type="inkWord" rotatedBoundingBox="10519,8477 13798,8345 13854,9741 10575,9873"/>
              </emma:interpretation>
              <emma:one-of disjunction-type="recognition" id="oneOf3">
                <emma:interpretation id="interp15" emma:lang="en-US" emma:confidence="0.5">
                  <emma:literal>React</emma:literal>
                </emma:interpretation>
                <emma:interpretation id="interp16" emma:lang="en-US" emma:confidence="0">
                  <emma:literal>Reacts</emma:literal>
                </emma:interpretation>
                <emma:interpretation id="interp17" emma:lang="en-US" emma:confidence="0">
                  <emma:literal>Redact</emma:literal>
                </emma:interpretation>
                <emma:interpretation id="interp18" emma:lang="en-US" emma:confidence="0">
                  <emma:literal>react</emma:literal>
                </emma:interpretation>
                <emma:interpretation id="interp19" emma:lang="en-US" emma:confidence="0">
                  <emma:literal>peat</emma:literal>
                </emma:interpretation>
              </emma:one-of>
            </emma:emma>
          </inkml:annotationXML>
          <inkml:trace contextRef="#ctx0" brushRef="#br0" timeOffset="7452.9821">8499 330 164,'0'-9'859,"-2"2"-310,-1 7-186,-1 7-91,1 3-31,1 7-8,-2 5 7,1 6 8,-1 4-2,0 6 7,-2 3 1,1 2-16,-2 2-27,3 1-35,-3 0-34,-1-1-35,1-2-28,-2 2-19,2-6-23,0-4-12,1 3-8,-1-10-4,1 2-3,0-7-4,0-2 1,5-1-5,-2-6 2,2-3-4,1-1 0,-3-4-2,0-4-2,3-2-3,0-4-1,0-2 0,0-7-3,0-4-12,0-6-20,3-2-20,0-9-22,1-2-32,3-9-19,2-4-9,2-7-3,5-4 9,3-7 15,4-2 21,8-6 13,-1-4 18,7 1 24,-1-3 10,6 6 18,0 4 3,-1 4 14,1 3-3,0 8-2,-3 6 2,2 5 3,-4 4 3,-2 8-6,0 6 6,-5 6 0,-2 4 3,1 6 3,-9 7 8,3 8 15,-7 5 20,-1 6 21,-3 6 27,-5 9 19,-3 0 14,-4 9 7,-4 5-2,-5 0-10,-3 4-13,-5 2-15,-2 4-21,-4-2-18,0 1-16,-8-1-10,4-1-10,-7-1-10,4-2-4,-2-6-3,2 1 1,-4-6-6,7-1 0,-2-7 2,1-1-2,8-2 6,-5-8-2,9-1 6,0-4 3,2-7 4,2 1-1,5-7-3,3-3 0,1-5-3,3-1-5,3-3-1,1-3-2,3 1 0,0-2-2,2 1-2,1 6-4,-1-5 3,-2 7 1,3 2 0,-1 3 2,1 4 11,-4 3 12,1 6 6,0 5 8,1 5 4,-4 2 0,3 2-4,-2 5-8,2 0-6,-3-1-12,1 0 1,2 1 0,0-2-3,-2-2-6,2-2-3,0 3-3,2-5-31,1-5-58,-1 2-65,5-5-80,1-3-89,1-1-115,2-3-108,3-1-89,3-6-75,-3-4-62,2-2-33</inkml:trace>
          <inkml:trace contextRef="#ctx0" brushRef="#br0" timeOffset="9457.6379">9296 746 625,'6'-12'635,"-6"1"-84,0 5-85,0 2-65,-6 1-54,2 3-43,-3 3-45,-1 1-36,4 2-33,0-2-41,1 3-36,3 0-33,0 0-19,3-1-13,1 0-4,0-3-8,7 1-12,0-4-2,1 0-8,-1 0-8,5-4-4,2 0-4,-2-3 0,0-4 0,1 1 2,1-2-2,-4-4-3,2 2 1,-4-5 2,2 0-1,-2-1 1,-1-3 2,-3-1 0,-4 0 0,2 4-2,-5-4 2,-2 5 0,-5 2 0,-1 5 0,-2 2 2,-3 1 0,-2 5 1,-5 4 3,2 4 1,-5 5 6,0 1 13,-1 7 15,-2 1 21,1 9 25,0-1 23,1 6 20,0 2 2,4 4 3,-1-1-10,2 0-14,7 0-22,-1-2-19,1 5-17,6-10-18,2 4-13,3-4-8,3-3-6,2-2-4,6-2 0,1-2 0,-1-4-2,7-4-2,1-3-6,1-1-8,2-5-21,2-4-28,0 0-32,2-7-25,4-1-32,-1-5-42,3-2-28,-2-2-21,5-7-16,0-4-19,-2-2-11,7-7 5,-4-5 9,3-4 21,0 0 29,2-3 22,-2-2 39,-1 6 37,-1-2 47,-2 5 29,-4 7 20,-1 0 19,-2 6 12,-5 4 12,-1 5 31,-6 3 38,1 6 32,-5 2 20,-1 7 17,-2 4 17,-5 1 0,2 7-5,-4 3 0,0 1-6,-2 0-15,-2 6-4,2 0-23,-2 0-12,-4 1-22,2-3-23,3 3-7,-5-1-14,1-4-6,2-2-11,-1 2 0,0-3-7,4-2 2,-3-4 5,3 0-5,0-1-2,3-4-3,0-2 5,1-2-5,0-3-9,1 0 2,2-4-2,-3-3-2,4-4 0,-1-1 0,2 1-1,-2-5 3,3 0 3,-3-3-1,-1 1 5,-3 2 9,1 1 14,-4 0 8,0 3 7,0 3 8,-4 0 1,-3 5-10,-1 5-2,-3-1 0,-1 5 7,-1 5 19,-4 2 18,-2 3 27,1 7 15,-3 1 4,-1 3 8,-1 3 3,0 2 0,-1 4-9,1 4-14,1 2-11,-1-1-18,4 1-18,3 2-21,0-3-18,2 1-13,5-5-7,2 3-5,3-3-5,1-6-2,3 0 2,3-4-3,1-3-1,3-5-3,2-2-4,2-3-13,7-4-21,-2 1-23,0-7-32,3-2-26,2-3-29,-3-4-18,4 1-8,-2-7 9,5-1 14,-5-3 16,3-3 17,-4-2 25,3-5 16,-2 1 21,-1-3 16,0 0 17,0-1 14,-3 2 5,-5 1 7,1 4 3,-1 1 1,-1 3 2,-5 7 0,-1-1 3,1 3-1,-5 4 5,0 1 7,-2 5 13,-2 4 10,-2 3 13,0 3 3,-7 5 4,4 2 3,1 4-6,-2-1-1,-2 7 3,3 0 4,-2 3-1,0 0-3,3 2-8,-2-3-10,2 2-13,4 1-12,0-3-8,1-3-5,1 1-2,4-5 1,1 2-1,1-4 1,6-3-4,-1-2-2,2-3-10,4-2-13,-2-5-31,6-1-41,-2-1-40,4-5-35,-3-2-28,4-5-25,-2-5 3,2 0 17,1-4 12,2-1 8,0-3-3,-1-6-5,3-2-2,0-1-4,4-5 11,-1 0 17,3 0 25,-1-1 30,2 3 34,-4 1 29,3 3 25,-8-1 12,4 9 8,-4 2 3,-1 3 11,-6 1 12,1 5 15,-2 5 18,-4 1 29,-1 5 20,-1 4 9,-3 2 7,-1 5 8,-3 2-4,2 5-2,-6-1-4,-6 4-7,5 1-4,-4 0-18,0 4-12,0-3-19,-2 2-14,3-3-11,-4-1-5,7-2-9,-5 0-8,2-1 0,1-2-6,-1-2-2,4-2-2,-2-2-4,2-2 6,0 2-2,0-6-1,2 0 3,0-6 0,0 2 0,4-3 0,-2-3 0,0 0 0,1-4 3,1-1-3,-5 0 0,3-2 0,-1 0 0,-3 3 2,0-2 4,0 5-1,-3-2 0,-1 2-2,-3 3 8,1 4-1,-7 1 24,1 3 29,-1 4 21,-4 3 15,1 1 28,-4 6 27,1 3 26,-3 6 11,-1-1 9,2 7 5,0 1-9,0 1-16,0 3-28,2 0-27,0 1-20,6-1-18,1 2-18,2-2-19,6-1-13,1-1-12,3-2-9,3-2-5,4-4-6,2-4-2,7 0-2,3-3-2,-1-7-1,6 1-1,5-5-5,-2-4 1,4-2-1,-1-2-1,3-4-4,-2-5-3,-2 1 3,1-7-2,1-3 1,-2 0-1,-2-7-2,1-4-10,-2-1-15,3-7-20,-4-2-20,5-4-18,1-6-18,-1 2-7,4-7 0,-3-2 9,3 1 17,-2-4 20,-3 2 18,-2 2 21,-1 3 20,-2 1 13,-3 5 7,-5 1 2,-1 5 3,-2 4-5,-2 1 4,-3 4-1,2 5-1,-6 5 0,3-1 0,-5 4 3,2 3-1,-4 6 2,3 0-1,-3 3 2,-3 3-1,2 1 5,-4 4-4,0 4 0,-1 5-2,-7 3 10,4 2 13,-2 6 12,-4 3 18,2 4 18,-2 4 10,-1 3 7,-1 1 1,1 6-8,0 2-8,0 1-6,-1 3-12,4-1-9,-2 1-11,1 2-8,1 0-7,0-1-5,1-1-4,0 1-4,4-4-4,-2 0-4,4 1 0,0-5-3,5-4 0,-2-3-1,3-1 1,3-5-2,-2-2-2,6-4-5,0-5-12,5 0-33,0-5-49,-1-4-62,7-1-71,-2-6-86,0-3-103,5-1-89,-2-6-80,-1-3-84,0-1-142,1-4-177,-3-4-114</inkml:trace>
          <inkml:trace contextRef="#ctx0" brushRef="#br0" timeOffset="9788.6472">11140 324 419,'-7'6'427,"2"-2"-50,-2-1-59,6 1-31,1 0-22,0 0-23,0-2-22,4 3-27,3-5-33,2 2-36,7-2-39,3-2-33,0 2-24,7-5-8,0 3-14,4-4 0,1 0-6,-1 2-3,-1-3 0,5 1-13,-4-1-16,1 2-29,-5 0-28,-2 0-42,1-1-57,-5 2-52,-4 1-62,2-1-72,-5 1-92,-3 0-114</inkml:trace>
        </inkml:traceGroup>
        <inkml:traceGroup>
          <inkml:annotationXML>
            <emma:emma xmlns:emma="http://www.w3.org/2003/04/emma" version="1.0">
              <emma:interpretation id="{7D5297C0-4B02-498E-B91B-27D47976101D}" emma:medium="tactile" emma:mode="ink">
                <msink:context xmlns:msink="http://schemas.microsoft.com/ink/2010/main" type="inkWord" rotatedBoundingBox="14386,8399 17061,8292 17121,9797 14446,9904"/>
              </emma:interpretation>
              <emma:one-of disjunction-type="recognition" id="oneOf4">
                <emma:interpretation id="interp20" emma:lang="en-US" emma:confidence="0.5">
                  <emma:literal>App.</emma:literal>
                </emma:interpretation>
                <emma:interpretation id="interp21" emma:lang="en-US" emma:confidence="0">
                  <emma:literal>Ap.</emma:literal>
                </emma:interpretation>
                <emma:interpretation id="interp22" emma:lang="en-US" emma:confidence="0">
                  <emma:literal>App..</emma:literal>
                </emma:interpretation>
                <emma:interpretation id="interp23" emma:lang="en-US" emma:confidence="0">
                  <emma:literal>App,</emma:literal>
                </emma:interpretation>
                <emma:interpretation id="interp24" emma:lang="en-US" emma:confidence="0">
                  <emma:literal>Apps.</emma:literal>
                </emma:interpretation>
              </emma:one-of>
            </emma:emma>
          </inkml:annotationXML>
          <inkml:trace contextRef="#ctx0" brushRef="#br0" timeOffset="11565.7507">12514 70 300,'-6'5'390,"0"5"-80,-1 4-36,-3 7-50,2 2-46,-3 7-26,2 1-16,-5 7-3,2-2-3,0 6-3,-2-2-11,1 3-9,-5-2-10,5 0-19,-3 3-5,-1-5-1,4 0-14,-5-4-8,7-2-7,-2-2-3,0-1-14,1-7-10,6-3 7,1-5-1,-1 2 7,0-4 6,4-6 6,0-3 5,2 2-6,2-9-6,0-4-10,4 0-6,-2-6-12,3-4-6,-2-1-6,2-7 0,2-3-3,2-3-3,1-5 0,-1-3 3,7-6 0,-2-2-3,3-10-1,1 2 1,3-7-7,3-1 10,5 0 0,-1-3 3,4 6-7,-2 3 10,5 1 0,-2 3 0,0 4-7,1 5 4,-1 4 6,-3 5-3,-2 2 6,1 4 10,-2 8 2,-9 0 13,3 7 25,-4 0 41,-3 7 32,2 4 20,-3 6 5,-3 4-1,0 9-11,-1 2-17,-1 7-11,-1 3-1,1 6 5,-5 2 8,2 4 13,-6 4 8,-1 2 1,0 3 2,-1-1 3,-5 3-7,2-1-18,-4-3-21,1 2-20,-1 0-21,0-3-24,1-1-17,3-3-8,-4-4-6,4-1-6,-3-2-5,5-7-21,-3 2-43,0-4-59,-2-5-80,0-2-97,2-5-120,-2 1-134,3-5-143,-4-1-183,3-3-204,-5-5-123</inkml:trace>
          <inkml:trace contextRef="#ctx0" brushRef="#br0" timeOffset="11775.5944">12492 501 778,'-12'-5'970,"5"1"-244,0 0-175,7 0-115,6-1-97,2 1-88,8-3-63,7 4-54,4-3-50,7 1-41,3-1-70,5-2-68,1 2-66,4-3-68,2 1-85,3-1-99,-1-2-78,-2 4-72,1-4-63,-4 1-32,-1 1 4</inkml:trace>
          <inkml:trace contextRef="#ctx0" brushRef="#br0" timeOffset="12292.1293">13355 285 311,'12'-4'579,"-1"3"-20,-1-1-48,-2 4-49,-7 3-48,2 1-46,-3 5-31,0 3-26,-3 4-28,2 4-17,-2 2-17,-2 6-6,-1 4-17,1 1-18,-1 1-31,0 4-27,-4 2-25,3 0-31,-1 1-24,0-3-20,-1 2-13,-3-2-10,-1-2-9,5-3-6,-1-2-3,-1 1-5,3-6-1,-5 0-1,5-6-2,1 1-2,0-5 1,-1-1 0,2-5 1,1-1-1,0-4-1,-1-1 0,0-2-3,3-4 0,-1-4-2,0-2-2,3-1-1,0-6-6,0-4-9,0-1-16,3-9-19,4-1-26,1-8-23,0-5-28,7-7-20,1-3-11,3-7-2,3-2 14,2 2 13,-1 0 27,2-2 23,0 5 19,1 5 24,1-2 11,-1 9 6,4-2 3,-6 9 11,5 1 2,-4 4 8,1 0 4,-3 9 5,0 1 0,1 4 5,-3 2 2,-2 6-5,-3 1 0,0 6 3,1 2 7,-3 6 2,-4 4 8,-2 4 10,0 3 12,-4 2 11,-4 6 14,0 1 16,-4 3 15,-4 0 12,1 1 12,-4 2 13,-5-1-3,-3-1-5,0 1-12,-4-1-15,-3-3-20,-2 3-17,0-6-19,-1 3-16,2-7-15,1 3-15,3-7-51,-1 3-80,5-4-98,5-3-128,1-3-182,1-2-261,5-5-294,0-2-231</inkml:trace>
          <inkml:trace contextRef="#ctx0" brushRef="#br0" timeOffset="12883.9814">14080 223 475,'9'0'1183,"-2"2"-323,-1 9-264,-5 2-131,-1 5-64,0 3-55,0 7-43,-1 1-31,-5 5-19,-1 1-20,1 5-24,-4 4-30,3-1-27,-6 3-30,1 1-26,0-3-26,-5 0-15,4 0-6,-4-5-9,3 2-7,0-5-9,-1-2-6,2-4-2,2-2-7,-2-5-5,1-2 0,6-1-2,-4-6 0,3-1-2,3-5-1,1-1-2,-2-3-4,4-4-5,1-3-11,-3-3-14,3-4-17,0-3-20,3-4-23,-2-4-21,4-8-23,2-5-24,3-4-22,2-6-20,4-7-17,3-8-10,4-1 4,0-5 14,7-1 26,1-1 26,-1 0 28,4 2 32,-2 4 32,1 3 19,-1 5 16,-2 4 17,4 4 12,-7 6 2,4 4 0,-2 6 6,-5 1 6,2 8-3,-2 1-3,-1 4 3,-4 6 0,0 3 0,-1 4-1,-2 6 7,-4 3 2,0 3 18,-5 7 24,0 2 27,0 5 30,-4 2 35,-3 4 24,-3 0 12,-4 3 7,-2 1-8,-1 1-1,-3-1-19,-4 2-11,-2-2-14,0 0-17,-4-1-15,0-1-14,-3-1-13,-2-1-15,0-5-15,-1 0-13,2-1-16,1-3-38,1-3-75,0-1-101,8-4-131,0-6-200,5 3-321,0-8-345,5-2-269</inkml:trace>
          <inkml:trace contextRef="#ctx0" brushRef="#br0" timeOffset="13145.0414">14882 386 148,'-1'4'1158,"-5"2"-210,2-2-220,-1 3-93,1-4-43,1 4-28,0-3-55,-1 0-78,4-2-76,-2 0-80,2 3-68,0-5-58,0 1-44,0-1-36,0 0-34,0 0-46,0-1-82,0 1-106,0-5-144,0 5-228,-5-2-357,0 0-426,-2 1-358</inkml:trace>
        </inkml:traceGroup>
      </inkml:traceGroup>
    </inkml:traceGroup>
    <inkml:traceGroup>
      <inkml:annotationXML>
        <emma:emma xmlns:emma="http://www.w3.org/2003/04/emma" version="1.0">
          <emma:interpretation id="{5362820E-0354-44AF-B6F1-6F3187FE08B4}" emma:medium="tactile" emma:mode="ink">
            <msink:context xmlns:msink="http://schemas.microsoft.com/ink/2010/main" type="paragraph" rotatedBoundingBox="2672,10830 25830,9897 25896,11548 2738,12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CFEEE5-1675-4A3F-8387-7E91847A518B}" emma:medium="tactile" emma:mode="ink">
              <msink:context xmlns:msink="http://schemas.microsoft.com/ink/2010/main" type="inkBullet" rotatedBoundingBox="2688,11226 3556,11191 3596,12190 2728,12225"/>
            </emma:interpretation>
            <emma:one-of disjunction-type="recognition" id="oneOf5">
              <emma:interpretation id="interp25" emma:lang="en-US" emma:confidence="0">
                <emma:literal>is</emma:literal>
              </emma:interpretation>
              <emma:interpretation id="interp26" emma:lang="en-US" emma:confidence="0">
                <emma:literal>lil</emma:literal>
              </emma:interpretation>
              <emma:interpretation id="interp27" emma:lang="en-US" emma:confidence="0">
                <emma:literal>i)</emma:literal>
              </emma:interpretation>
              <emma:interpretation id="interp28" emma:lang="en-US" emma:confidence="0">
                <emma:literal>(it</emma:literal>
              </emma:interpretation>
              <emma:interpretation id="interp29" emma:lang="en-US" emma:confidence="0">
                <emma:literal>(is</emma:literal>
              </emma:interpretation>
            </emma:one-of>
          </emma:emma>
        </inkml:annotationXML>
        <inkml:trace contextRef="#ctx0" brushRef="#br1" timeOffset="62747.838">937 2813 138,'-1'-4'781,"-2"-2"-102,3 2-66,-3-3-34,3 3-36,0-2-38,0 2-24,0 0-10,0-1-19,0 1-31,0-1-44,0 4-56,0 1-60,0 0-57,0 0-50,0 0-41,-2 0-32,-1 0-20,3 0-17,0 0-11,0 0-10,-3 0-6,3 1-8,0 4-2,0-1-4,0 5 0,0 1-1,0 1 0,3 3-1,-3 0-2,3 3 1,-1 1 0,-2 0-1,3 0 1,-3 5 0,3-5 0,-2 3 1,-1-2-1,0 1 0,3-5-1,-2 1-2,-1 2-1,3-5-10,-3 0-10,3-3-16,-3-1-35,0-2-58,0-2-81,0-2-106,0 1-144,0-1-205,0-3-271,0 0-308,0 0-229,0 0-95</inkml:trace>
        <inkml:trace contextRef="#ctx0" brushRef="#br1" timeOffset="63069.7595">1002 2508 525,'-1'-7'1307,"-2"1"-262,0-1-180,2 3-148,-2-2-126,3 5-130,-2-3-122,-1-2-95,3 5-78,0-1-62,0 0-47,0 2-33,0-2-42,0 2-57,0 0-73,0 2-90,0-2-113,0 2-148,0 1-181,0 3-206,0-2-246,-3-3-164</inkml:trace>
        <inkml:trace contextRef="#ctx0" brushRef="#br1" timeOffset="63407.7179">579 2654 419,'-9'4'859,"-1"0"-141,1 2-83,0 2-27,-1 1-44,3 0-53,0 8-50,-2-3-42,5 0-58,-4 6-71,6-1-59,-3 2-49,5 1-48,0 1-37,3 3-28,-1 1-19,3 1-15,1 1-12,1 3-6,1-4-6,-1 6-6,2-2-1,-2 0-3,4-1 1,-3 1 0,3-2-5,-1-4-3,2 1-21,0-5-45,1 2-65,-2-9-87,4 1-109,4-5-153,0 2-194,1-8-271,2 1-265,1-2-193</inkml:trace>
        <inkml:trace contextRef="#ctx0" brushRef="#br1" timeOffset="63858.7729">1346 2501 601,'-7'-1'627,"2"-1"-103,-2-1-73,3 2-55,-1 1-54,3 0-32,0 1-26,-1 2-19,3 3-2,-1 1-5,1 0 6,0 4 0,0 2-1,1 3-15,-1 4-13,3 1-17,-1 3-29,-2 2-32,2 4-30,3 2-24,-1 3-27,-1 1-20,1 2-19,1 0-8,1 1-9,-5 2-6,2-2-4,1-2-1,-4 4-1,0-3-2,0-2-2,0 1-2,-4-3-10,-3 0-40,-1-3-60,-3-1-88,-5 0-117,-3-2-170,0-1-269,-4-2-323,-3-2-310,0 1-197</inkml:trace>
      </inkml:traceGroup>
      <inkml:traceGroup>
        <inkml:annotationXML>
          <emma:emma xmlns:emma="http://www.w3.org/2003/04/emma" version="1.0">
            <emma:interpretation id="{41F8369C-ACB8-48D8-B645-C5C43C86B835}" emma:medium="tactile" emma:mode="ink">
              <msink:context xmlns:msink="http://schemas.microsoft.com/ink/2010/main" type="line" rotatedBoundingBox="4597,10752 25830,9897 25896,11548 4663,12403"/>
            </emma:interpretation>
          </emma:emma>
        </inkml:annotationXML>
        <inkml:traceGroup>
          <inkml:annotationXML>
            <emma:emma xmlns:emma="http://www.w3.org/2003/04/emma" version="1.0">
              <emma:interpretation id="{175B71BD-32F4-4A85-991A-FD6556A3AD20}" emma:medium="tactile" emma:mode="ink">
                <msink:context xmlns:msink="http://schemas.microsoft.com/ink/2010/main" type="inkWord" rotatedBoundingBox="4601,10863 7324,10753 7369,11867 4646,11977"/>
              </emma:interpretation>
              <emma:one-of disjunction-type="recognition" id="oneOf6">
                <emma:interpretation id="interp30" emma:lang="en-US" emma:confidence="0.5">
                  <emma:literal>official</emma:literal>
                </emma:interpretation>
                <emma:interpretation id="interp31" emma:lang="en-US" emma:confidence="0.5">
                  <emma:literal>of filial</emma:literal>
                </emma:interpretation>
                <emma:interpretation id="interp32" emma:lang="en-US" emma:confidence="0.5">
                  <emma:literal>official .</emma:literal>
                </emma:interpretation>
                <emma:interpretation id="interp33" emma:lang="en-US" emma:confidence="0">
                  <emma:literal>official l</emma:literal>
                </emma:interpretation>
                <emma:interpretation id="interp34" emma:lang="en-US" emma:confidence="0">
                  <emma:literal>official 1</emma:literal>
                </emma:interpretation>
              </emma:one-of>
            </emma:emma>
          </inkml:annotationXML>
          <inkml:trace contextRef="#ctx0" brushRef="#br1" timeOffset="30413.9194">2747 2423 1033,'-7'-7'803,"1"1"-176,-1-2-122,-3 5-79,3-1-76,2-2-51,-2 6-45,3-6-37,-4 6-27,1-1-7,1 1-3,-1 1 0,-3 5 10,-2-2 10,1 5 3,-1 2-15,0 4-21,-4 2-27,1 2-30,-3 4-31,2 2-23,0 5-19,-1-3-11,1 7-9,1-3-5,2 5-6,2-1-1,1 2-3,1-1-1,2-4 0,2 2 2,2 1-1,3-5 1,0 3-1,5-6-2,-2 0 1,4-3-2,0-1 1,2-5 0,-1 0 0,7-6 2,-3-2 0,2-2 1,2-2 1,3-6-2,0 0 1,3-3-2,1-4 0,0-5-1,0-1 0,3-2 0,-1-2 0,1-4 1,-3-2 2,0 0-1,1-4-1,-6-1 2,1-1-1,-1-2-2,-5-2-2,-3-4 1,-3 1 0,-2 1 0,-4-3 0,-2 5 1,-4 2 0,-2 0-1,-3 6-3,-3 0-7,-5 7-28,2-2-47,-2 4-69,-3 6-97,-1 5-128,-1-1-184,2 6-285,0 0-311,-1 3-274,5 1-151</inkml:trace>
          <inkml:trace contextRef="#ctx0" brushRef="#br1" timeOffset="31890.8897">3045 2950 111,'-3'-7'822,"-2"2"-92,1 0-81,1-2-88,-1 3-83,2-3-90,2 1-87,0 2-70,0-3-71,0 4-53,5-3-45,2 1-31,-1 0-29,5-4-54,-1 3-77,5 0-104,1-1-131,0 0-208,3-3-312,0 3-232,1-3-151</inkml:trace>
          <inkml:trace contextRef="#ctx0" brushRef="#br1" timeOffset="31704.8189">3412 2328 85,'2'0'430,"0"0"-70,-2 0-39,0 0-37,0 0-25,0 0-14,0 0 5,0 0 12,0 0-3,0-3 14,0 3 4,0 0 3,0 0-2,0 0-24,0-2-33,0 0-41,0-1-43,0 3-40,0-4-35,0-3-31,0 1-9,0-1-8,0-3-2,0 3 2,0-3 0,-2-1 4,0 3 11,2-3 13,-2 0 19,-1-2 9,0 6 8,-2-3 7,-1 0-2,1 2-7,-2-2-12,3 3-5,-4 1-11,1-1-7,0 3-6,-2 0-9,-2 0-6,3 1-5,0 2-4,-2 1-4,-2 0-1,3 0 1,-5 0-2,2 1 1,1 3 1,0 1-2,0-1 2,-1 0 1,1 3-2,-1-2 2,3 1 2,-1 4 3,1-2 5,-1-2 7,2 5 12,-1-2 11,2 2 9,-1-1 9,1 0 4,0 0 2,2 3-3,-2-2-4,3 3-2,-3 2-7,2-2-4,1 1-5,-2 3-2,5-1-3,-2 1-6,-2 3 1,5 2-1,-2-3 2,2 5 2,-2 1 2,-1-1 0,3 4 0,0-1-3,0 2-5,0-1-5,0 0-5,0 1-5,0 0-2,0-1-1,3 0-2,-1-1-1,-2-1 1,2 0-2,-2-3-1,3 0-1,-1 3-2,-2-7-2,3 3-1,-2-2-1,-1 0-1,3 2-1,-3-4 0,3 0-2,-2-2 0,-1 0 0,3-3 0,-1-1 0,-2 1 0,3-4-3,-3-5-4,3 4-6,-2-5-11,-1 1-28,0-3-53,-1-2-79,-2-2-103,3-1-136,0-1-187,0-3-240,0 2-282,0-4-228,0 0-125</inkml:trace>
          <inkml:trace contextRef="#ctx0" brushRef="#br1" timeOffset="32623.4541">3388 2904 500,'-8'-6'700,"0"3"-76,1-1-106,4 0-105,-1 0-97,4 0-98,0-1-74,4 1-60,3 2-43,4-2-23,0-1-53,5 1-67,0 0-82,3 0-113,0 1-147,4-3-192,-4 1-200,3-1-153</inkml:trace>
          <inkml:trace contextRef="#ctx0" brushRef="#br1" timeOffset="32442.7356">3790 2217 408,'0'-11'414,"0"-3"-26,0 1-26,0 2-36,-4 0-25,-1-2-22,3 2-16,-7 1-22,2-1-19,-1 3-11,1 1-7,-2 0-17,-1 1-21,-1-1-11,-1 3-24,0 1-18,1 0-18,2 2-14,-2 1-6,-1 1-4,-3 2 9,4 1-2,1 2 6,-2 1 1,0-1-1,-1 5 4,2 0-2,-1 2 10,2 1 6,-2 5 12,1-2 15,4 4 2,-1 4 1,1 0-1,1 3 0,0 3-4,2 1-6,3 4-1,-2 0-5,0 1-8,1 1-13,-1 3-13,3-2-12,0 0-14,0-1-8,0 1-9,3-1-8,-1-5-5,-2 1-5,3-2-5,1-1-3,-1-3-5,-2-2-3,2-3 0,2 1-1,-2-3-2,-2-4 0,2 0 1,1-3-2,-1-1-5,0-3-7,-1 1-9,0-5-17,0 1-30,-2-5-52,0 0-75,0-2-99,0-2-132,3 0-168,-3-1-225,3-1-260,-2 0-238,-1-5-133</inkml:trace>
          <inkml:trace contextRef="#ctx0" brushRef="#br1" timeOffset="32825.5764">3735 2754 259,'4'-4'923,"1"0"-76,-1 1-96,-1 3-98,1-1-87,-4 1-54,3 0-45,-1 1-49,-2 5-55,0-1-57,0 4-60,0 2-62,0-1-58,0 2-45,0 2-34,3 3-20,-3 0-10,0-3-9,2 2-6,0 1 0,-2 0-11,3-3-30,-3 2-48,4-4-61,-4 2-71,3-3-103,-1 2-136,-2-2-144,2-1-174,-2-5-246,0 2-244,0-2-142</inkml:trace>
          <inkml:trace contextRef="#ctx0" brushRef="#br1" timeOffset="32999.8401">3847 2676 535,'-2'-17'985,"-4"2"-278,6 1-210,-1 1-156,1 2-108,0 4-92,1 0-63,2 3-72,0-2-81,2 2-93,-1 1-137,0 3-196,4 0-289,-8 0-224</inkml:trace>
          <inkml:trace contextRef="#ctx0" brushRef="#br1" timeOffset="33424.2065">4147 2760 372,'1'-1'566,"-1"-6"-82,3 1-49,-1-1-19,-2 0-11,3 0-2,-3-2 3,-3 1-6,3-1-24,-5 4-39,1-2-44,0 1-45,-2-1-52,0 1-54,0 4-32,-2-2-27,0 4-25,1 0-16,-2 0-14,-2 4-4,1 2-1,-2 3 1,3-2 3,-1 6-2,-1 1 7,2 0 9,2 3 7,-1 0 13,1 2 14,3 2 12,1-3-1,3 5-2,0-5-9,0 0-11,3 0-16,1-1-12,3 1-12,1-1-6,0-3-8,5-1-4,-1 0-3,1-4-2,4-1-5,1-2-14,1-2-36,2-1-59,3-3-74,-4-3-94,2-1-111,1 0-129,0-2-133,-4-2-122,3-3-149,-6 0-179,3 1-114</inkml:trace>
          <inkml:trace contextRef="#ctx0" brushRef="#br1" timeOffset="33635.7782">4424 2694 485,'0'-9'928,"0"0"-103,-1 3-98,-2 2-96,3-3-92,0 3-52,0 3-47,0 1-47,0 4-48,0 0-56,0 4-43,0 3-58,0-1-54,0 4-46,0 2-33,0-2-19,0 5-15,0 1-11,0-2-3,0-1-4,0 1-11,0 2-34,0-3-58,-2 2-71,-1-5-102,3 4-138,0-5-183,3 1-241,-3-2-291,0-3-239,0-1-143</inkml:trace>
          <inkml:trace contextRef="#ctx0" brushRef="#br1" timeOffset="33817.7308">4497 2498 773,'-5'-15'855,"1"5"-335,1-1-209,3 0-125,0 5-83,0-1-47,3 6-52,0 1-74,-2 1-106,4 4-171,0-1-283,0 2-240</inkml:trace>
          <inkml:trace contextRef="#ctx0" brushRef="#br1" timeOffset="34414.5908">4747 2716 490,'3'-4'834,"-1"-3"-182,-2 1-95,3 1-48,-3-2-10,0 1-33,0-3-46,-3 3-41,1 2-47,-3-3-50,0 3-48,1 0-35,-3 1-31,-2 3-27,-1 0-26,-2 1-22,3 5-19,-2 1-19,-1 1-13,-1 2-9,2 5-7,-1-1-4,0 2-4,4 2-4,-2 2-1,4-1-3,-4-4-3,2 8-1,4-5 1,1 3-5,3-2 0,3 0 0,0-3-1,3 3-1,-1-4-1,3 1-1,0-6-1,1 0 1,3-1 0,-2-5-2,6 0-2,-5-1-5,4-6-8,1 2-9,-2-6-12,2 0-9,-1-1-4,-4-2-3,4-3 8,-2 1 6,-1-4 14,-1-1 9,1 1 8,-5-1 7,0-1 0,1-2 4,-4-1 1,0 0 2,-1-2 0,-3 0 1,0 2 4,0-3 0,0 6 0,-3-2 5,3 4 7,-1 2 13,-2 1 11,3 3 8,-1-1 2,-2 4-2,3-2-9,-3 5-10,3 0-12,0 1-10,0 6-4,0 1-4,0 3 1,0 0-3,0 6 2,3 4-1,-3-2-1,3 2-1,-2 2 0,2 1-1,-2 1-2,2-2 0,2 1 2,-3 1-3,1-3-8,-1 5-35,2-5-56,-1-1-68,1 0-107,1-1-146,1-2-206,-1 0-275,3-4-296,-1 1-271</inkml:trace>
          <inkml:trace contextRef="#ctx0" brushRef="#br1" timeOffset="34760.2008">5035 2213 454,'0'-14'598,"0"0"-78,0 1-39,0 3-60,0 3-70,0 0-23,0 5-3,0 2 5,-2 4-1,2 3 2,-3 4 1,3 3-11,0 3-22,0 7-18,0 1-12,0 1-19,3 7-27,-1 2-37,-2 1-35,3 5-30,-1-5-32,0 4-24,2 0-18,2 3-14,0-4-10,1 2-9,0-1-4,1 0-5,0-4-3,3-1-2,-4-4-16,0-1-34,-1-3-64,1-3-89,-3-2-131,4-1-193,-1-1-328,-3-1-380,-1-5-358,-3 0-205</inkml:trace>
        </inkml:traceGroup>
        <inkml:traceGroup>
          <inkml:annotationXML>
            <emma:emma xmlns:emma="http://www.w3.org/2003/04/emma" version="1.0">
              <emma:interpretation id="{10C9C848-D185-4E66-8A4F-40393AD1E15D}" emma:medium="tactile" emma:mode="ink">
                <msink:context xmlns:msink="http://schemas.microsoft.com/ink/2010/main" type="inkWord" rotatedBoundingBox="8174,10839 9975,10766 10015,11757 8214,11830"/>
              </emma:interpretation>
              <emma:one-of disjunction-type="recognition" id="oneOf7">
                <emma:interpretation id="interp35" emma:lang="en-US" emma:confidence="0.5">
                  <emma:literal>tool</emma:literal>
                </emma:interpretation>
                <emma:interpretation id="interp36" emma:lang="en-US" emma:confidence="0">
                  <emma:literal>too</emma:literal>
                </emma:interpretation>
                <emma:interpretation id="interp37" emma:lang="en-US" emma:confidence="0">
                  <emma:literal>took</emma:literal>
                </emma:interpretation>
                <emma:interpretation id="interp38" emma:lang="en-US" emma:confidence="0">
                  <emma:literal>tod</emma:literal>
                </emma:interpretation>
                <emma:interpretation id="interp39" emma:lang="en-US" emma:confidence="0">
                  <emma:literal>toot</emma:literal>
                </emma:interpretation>
              </emma:one-of>
            </emma:emma>
          </inkml:annotationXML>
          <inkml:trace contextRef="#ctx0" brushRef="#br1" timeOffset="37185.1245">6031 2683 413,'-13'0'591,"2"0"-115,0 0-83,4 0-67,3 0-77,4 0-73,0 0-59,4-2-36,3 2-30,5 0-27,3 0-24,0 0-55,1 0-95,8 0-158,-3 0-240,3-2-255,6-1-198</inkml:trace>
          <inkml:trace contextRef="#ctx0" brushRef="#br1" timeOffset="36957.2668">6253 2438 495,'-4'-1'710,"2"-3"-129,-1-1-105,3 0-75,-2 1-72,2-3-73,0 1-40,0-1-23,0-3-17,0 3 0,2-3 20,-2 0 7,3-2 7,-1 0-1,-2-1-9,0-1-14,0-3-20,0 0-12,0-4-20,-2 6-18,-1-3-12,3-2-13,-2 2-16,2 1-15,-2-1-9,-1 4-3,3 1-5,-1 2-7,1 2-5,-3-1-4,0 7-6,3-3-7,-2 6-4,0 0 1,-1 3 1,1 3-1,-1 8 4,-1-2 5,4 2 6,-3 8 5,3 1 10,-1 7 7,-2 1 4,3 7 3,-2 3 0,2 2 2,0 3-3,0 5-3,0-4-6,2 5-5,-2-3-6,4 0-8,-1-3-7,4 2-5,0-5-4,2-4 0,1-2-4,3-1-3,2-4 0,1-5-1,3-2-2,4-4-2,-1-4 4,4-2-2,-6-5-4,6-2-10,0-2-23,-2-6-37,-4-6-57,3 4-75,-4-7-101,-3 4-122,3-7-137,-8 2-156,1-2-172,-2-2-204,-3-4-160,-5 0-67</inkml:trace>
          <inkml:trace contextRef="#ctx0" brushRef="#br1" timeOffset="37549.7463">6635 2583 1023,'-2'0'981,"-1"0"-208,0 5-144,2 0-102,-3 5-66,1 0-55,0 0-68,-2 5-62,4 2-51,1 0-43,-3 2-37,0 1-32,3 1-28,0-3-20,3 3-17,0 0-11,1-3-11,1 3-5,3-3-8,3-1 1,-3 0-4,4-5 0,2 1-2,2-6-1,3 0-1,0-1 0,0-2 1,4-3-2,0-2-3,0-5-1,2 2 2,-2-3-4,2-4 1,-3 0 2,-2-2 1,-1-1-1,0-3-1,-5 2 1,-2-2 1,-3-1-2,-2-3-1,-4-1 1,-3 1 2,-5 1 0,-2-4-1,-7 5 3,-1 1-3,-1 2-1,-4 1-10,-3 5-25,-2 3-42,2 1-54,0 5-67,-1 1-97,1 0-114,4 4-133,0-1-164,5 1-244,2 3-235,4-1-147</inkml:trace>
          <inkml:trace contextRef="#ctx0" brushRef="#br1" timeOffset="37968.7008">7129 2633 861,'6'-3'1208,"-3"2"-366,1 1-242,1 0-120,-2 1-51,-3 3-35,0 0-23,0 5-39,0 2-56,-3 1-58,-2 3-54,1 1-40,-3 1-35,2 3-24,1-2-15,-2 4-13,2-7-7,4 5-5,0 0-5,0-4-3,4 1-2,2-3 0,1-1-1,2-2-1,3 0-2,2-5-1,2-2-4,6-1 0,-2-3-2,3-2-2,3-2 0,-2 1 0,3-7-1,-1-1-2,0 0 1,-2-2 0,-4-2 0,-1 0 0,-2-2 1,-4-1 2,-3-1 1,-2 0 6,-7 0 1,-1 1 3,-4-1 2,-4 2-1,-3 0-2,-5-1-5,-6 6-4,-1-1-18,-3 4-34,-3 0-53,0 2-78,1 4-104,-1-1-143,5 1-198,2-1-300,2 1-313,1 0-247</inkml:trace>
          <inkml:trace contextRef="#ctx0" brushRef="#br1" timeOffset="38291.8623">7585 2067 122,'4'-10'1147,"0"-1"-276,-1 6-291,0-4-141,-1 5-43,1 3 0,-2 2-4,-1 3-2,0 5-7,0 2-31,0 3-34,0 4-28,-1 5-34,-2 3-37,3 3-36,0 5-35,0 3-36,0 3-33,3 1-22,-2 2-17,-1 0-13,3 2-10,1-2-5,2 2-5,-4-3-1,2 0-4,3-4-1,0 1 0,4-4-1,-6-4-4,7-1-8,-2-4-23,2-4-57,-1-2-84,1-6-116,4 1-177,3-4-284,0-1-384,-3-3-384,2-3-250</inkml:trace>
        </inkml:traceGroup>
        <inkml:traceGroup>
          <inkml:annotationXML>
            <emma:emma xmlns:emma="http://www.w3.org/2003/04/emma" version="1.0">
              <emma:interpretation id="{40934165-307D-4343-86FA-1563EADCE173}" emma:medium="tactile" emma:mode="ink">
                <msink:context xmlns:msink="http://schemas.microsoft.com/ink/2010/main" type="inkWord" rotatedBoundingBox="10871,11023 11573,10994 11607,11840 10905,11868"/>
              </emma:interpretation>
              <emma:one-of disjunction-type="recognition" id="oneOf8">
                <emma:interpretation id="interp40" emma:lang="en-US" emma:confidence="0.5">
                  <emma:literal>is</emma:literal>
                </emma:interpretation>
                <emma:interpretation id="interp41" emma:lang="en-US" emma:confidence="0.5">
                  <emma:literal>i S</emma:literal>
                </emma:interpretation>
                <emma:interpretation id="interp42" emma:lang="en-US" emma:confidence="0">
                  <emma:literal>i s</emma:literal>
                </emma:interpretation>
                <emma:interpretation id="interp43" emma:lang="en-US" emma:confidence="0">
                  <emma:literal>i 5</emma:literal>
                </emma:interpretation>
                <emma:interpretation id="interp44" emma:lang="en-US" emma:confidence="0">
                  <emma:literal>i's</emma:literal>
                </emma:interpretation>
              </emma:one-of>
            </emma:emma>
          </inkml:annotationXML>
          <inkml:trace contextRef="#ctx0" brushRef="#br1" timeOffset="39951.8789">8710 2685 764,'-3'-4'1034,"1"-3"-255,2 1-136,0 1-63,0 0-26,0 1-41,0 1-55,0-1-67,0 2-78,0 1-74,0 1-68,0 0-49,0 0-30,0 3-21,0 1-15,-2 4-7,2 3-7,0 2-7,-3 2-11,3 3-9,0 1-6,-1 0-3,1 5-3,-3-3-3,0 1-1,3 1-2,-2 1-4,0-1-18,2-2-33,-3-1-48,3-3-73,0-2-103,3 0-133,-1-2-173,3-1-268,-1-3-304,1-2-258,0-1-142</inkml:trace>
          <inkml:trace contextRef="#ctx0" brushRef="#br1" timeOffset="40187.0928">8787 2350 1214,'-10'-17'1113,"1"5"-438,2-1-307,0 6-180,5-3-92,2 3-51,2 1-25,1 2-57,1 3-84,0 1-117,4 0-171,-1 4-282,-3-1-272,4 1-186</inkml:trace>
          <inkml:trace contextRef="#ctx0" brushRef="#br1" timeOffset="40853.9139">9173 2572 822,'3'-1'754,"-3"-3"-146,1 0-65,-1-2-34,0 2-46,-1-5-47,1 4-40,-6-3-51,2 5-57,-3-3-56,-2 1-37,-1 3-31,-2-1-21,-1 3-14,-4 3-11,4-1-13,-5 5-12,2-2-14,0 5-13,-1-3-13,1 5-14,3 1-6,-5-1-5,7 4-4,-1 1-3,1 0-4,3-3 3,1 5-3,1-4-1,0 2 1,2 0 0,4-3 1,0 0-5,0-1 0,4 0-3,-1-3-5,2 1-5,2-2-9,2-2-9,-2 0-17,5 0-14,-1-4-17,4 1-12,1-4-8,-2 0 0,1 0 15,1-4 21,0 1 18,1-1 19,-4-3 14,4 2 11,-4 0 6,3-1 0,-3 1 6,1-4-3,0 5 1,-2-2 1,-1 2 1,1-2-1,-1 1 2,1 1 0,-2 3 4,-1-2-3,3 0 4,-2 3 0,-2 3 3,4 0 10,0 0 11,-2 4 9,-2-1 15,3 3 9,-3-1 2,1 2-3,-2 1-4,1-1-4,-4 0-13,2 5-7,-2-2-6,-3 0-3,2 2 0,0-3 0,-3 2 3,0 0 7,-3 0 7,0-1 7,-1 0 12,-3 1 13,-2-1 10,-2 0 6,-1 1-1,-3-3-3,-1 2-6,-2-2-7,-1 0-11,0 0-8,-1-2-7,-2-1-9,2-2-8,-2 1-8,3-3-8,0-3-6,6-1-4,-6 0-6,5-4-9,-1 0-20,4-2-52,2-5-82,-1 1-110,4-1-152,3 0-239,3-3-370,3 1-376,3 1-269</inkml:trace>
        </inkml:traceGroup>
        <inkml:traceGroup>
          <inkml:annotationXML>
            <emma:emma xmlns:emma="http://www.w3.org/2003/04/emma" version="1.0">
              <emma:interpretation id="{F203968C-C9E1-49D2-A165-8ED17D814A70}" emma:medium="tactile" emma:mode="ink">
                <msink:context xmlns:msink="http://schemas.microsoft.com/ink/2010/main" type="inkWord" rotatedBoundingBox="12759,10525 14969,10436 15011,11474 12801,11563"/>
              </emma:interpretation>
              <emma:one-of disjunction-type="recognition" id="oneOf9">
                <emma:interpretation id="interp45" emma:lang="en-US" emma:confidence="0.5">
                  <emma:literal>CRA</emma:literal>
                </emma:interpretation>
                <emma:interpretation id="interp46" emma:lang="en-US" emma:confidence="0">
                  <emma:literal>CRRA</emma:literal>
                </emma:interpretation>
                <emma:interpretation id="interp47" emma:lang="en-US" emma:confidence="0">
                  <emma:literal>CRAP</emma:literal>
                </emma:interpretation>
                <emma:interpretation id="interp48" emma:lang="en-US" emma:confidence="0">
                  <emma:literal>CRAB</emma:literal>
                </emma:interpretation>
                <emma:interpretation id="interp49" emma:lang="en-US" emma:confidence="0">
                  <emma:literal>CRAY</emma:literal>
                </emma:interpretation>
              </emma:one-of>
            </emma:emma>
          </inkml:annotationXML>
          <inkml:trace contextRef="#ctx0" brushRef="#br1" timeOffset="42085.0963">11078 2206 550,'4'-7'572,"3"3"-61,-2-2-47,-1 2-28,3-3-38,-3 1-15,1 2-12,1-2-5,-5 1-4,3-2-8,2 1-5,-4-2-27,1 0-30,-2-1-35,2-2-35,0 0-37,-2-2-34,-1 2-28,0-5-25,-1 0-17,-2 2-13,3-4-10,-3 1-8,-1-1-4,-1 2-7,-2-1-3,0 3-6,0 2-6,-2-1-6,0 4-5,-2-3-3,-4 5-5,1 3 0,-2 1 0,-3 3-1,0 0 0,-1 3-1,-5 1 1,2 5-2,0 2-2,-4 3 1,3 1 0,-2 2 1,0 1 0,2 6 3,-2-1 3,3 4 3,0 3 7,4-1 6,0 5 9,0 2 3,6-1 0,-1 3-1,2 1-5,3 2-6,-1-1-8,3 2-5,3-1-1,1-4-4,3 1 0,3-2-1,4-1-2,2-1 1,2-4-1,4-1 0,4-4-1,1-1 0,4-6-1,1-1 1,6 1-1,-2-8 0,1-5 0,1 2-1,0-3-2,0-4-6,-1 0-14,1-1-18,-1-3-23,-2-3-53,1-1-81,-4-2-115,-1-4-153,-1 0-239,-2 0-374,-2-3-386,-3-4-266</inkml:trace>
          <inkml:trace contextRef="#ctx0" brushRef="#br1" timeOffset="42978.4318">11439 2020 138,'-5'-7'1117,"1"-3"-299,1 5-260,2-5-128,-2 7-76,3-3-44,-2 5-36,2-3-27,0 4-4,-3 0 4,3 0 12,-2 4 12,2 0 12,-2 5-9,-1 2-27,3 3-30,-3 2-30,2 5-27,-2 3-24,3 6-22,-2-1-20,0 3-21,2 6-17,0-1-15,0 4-12,0 0-8,0-1-7,2 1-3,0-4-4,-2 1-2,4-4-2,-1-1 0,0-2-1,-1-4-2,3 0 2,-3-5-1,1-1-1,-2-3 0,2-4 0,-3-1-1,3-2 1,-2-4 0,-1 0 0,3-3 0,-3-2 0,0-4-1,0-2 0,0-3 0,0-3-1,0-4-1,0-3-4,-3-2-3,3-6-5,-1-2-9,-2-7-12,3-1-19,0-5-19,0-1-28,4-3-28,1-6-26,1 3-18,2 1-8,2-3-1,-1 0 17,3 5 22,-1 3 26,1-3 23,2 8 19,-2-3 24,0 8 15,2-1 12,-1 4 6,5 1 7,-5 3 4,4 6-1,-1 2 8,0-1-5,0 4 8,1 0 0,-1 2 0,3 4 4,-3-3 1,2 5 5,-3-1 0,0 6 5,-2 0 9,2 6 9,-4-1 7,4 6 4,-7 2 4,1 0 3,-3 4-4,-2 2 1,-1-1-2,-1 6 0,-2 0-1,-2 0-7,-4 1-3,-1 3-5,-2 1-7,-2-2-7,-4 1-8,-1-2-3,2 4-2,-2-2-2,-3-2-2,0 1 1,3-3 1,-3-2-1,0-3 0,3 0-1,1-3 0,0-3-1,3 1 3,1-5 0,1-2 3,4 1 5,-4-4 7,5-1 11,-2-3 9,0 2 3,5-2 5,-3-2 0,3 2-5,-1-3-7,3 2-7,0-2-7,0-1-6,3 2-5,-1 0-2,3-1-3,0-1-3,2 4 0,-1 0 3,1 0 3,0 4 1,3-1 2,-1 4 1,3 1 3,-1 4 2,1 1 1,0 4 3,-1 0-1,1 1 0,-1 2-3,4 0-2,-3 4-5,-1-3-4,1-1-3,-2 1-2,1-2-1,-2 2-5,3-4-25,-2 0-46,-1-1-70,-2-1-96,3-5-127,2 2-176,-4-4-251,1 1-310,-2-4-258,3 1-150</inkml:trace>
          <inkml:trace contextRef="#ctx0" brushRef="#br1" timeOffset="43746.6876">12206 1968 505,'3'-10'461,"0"3"-45,-3 0-25,0 3-39,0 0-33,0 2-11,1 2-22,-1 0-16,3 4 4,-3 5 37,2 1 8,-2 5-11,0-1 3,3 7 1,-3 0-12,2 7-29,0-4-30,-2 7-33,6 0-33,-5-1-36,2 6-30,-1-1-25,0-1-20,1 3-16,-3-3-13,2 0-10,-2-3-9,3 1-5,-2-3-3,-1-2-3,3 0-2,0-5-1,-3-3-1,1 0-1,-1-4 1,0-1-1,0-2 0,0-4 1,0 0-1,0-2 0,0-3 0,0-2-1,0-2-2,0-4 0,0-3-2,0-3-2,0-2-5,3-5-7,-1-2-8,-2-5-14,6 0-13,-5-6-14,5-3-15,0-2-16,-1-3-19,1 0-16,4-4-23,-1-2-15,3 0-11,2 0 7,-2 5 12,2-1 24,-1 2 32,5 0 33,-5 4 27,1 1 17,2 5 12,-1 0 7,1 2 8,-2 4 2,1 5-2,-2 2 2,4-1 4,-4 3 2,2 1 0,1 6 4,-2-3 1,-2 5 5,2-1 13,-1 3 21,2 3 16,-4 3 25,1 3 32,0 2 31,-1 2 20,1 4 13,-2 6 11,-1-2-1,-2 4-10,-3 3-16,2 3-21,-4 2-21,2 0-21,-4 3-21,3 0-19,-3 1-14,4-2-11,-1 2-10,-1 1-4,0-5-4,1 6-3,-1-3-3,4-1-1,-5 2-2,3-5-3,-1 2-2,0-3-3,-1 0-1,2-4-3,-4-4-1,3 1-2,-3 2 1,3-6-4,-2-1-7,2-3-12,0-1-16,-3-3-35,0-1-54,0-2-78,-3 1-102,0-6-132,3 2-174,-4-3-223,1-4-272,2-2-236,-4-1-127</inkml:trace>
          <inkml:trace contextRef="#ctx0" brushRef="#br1" timeOffset="43992.2564">12473 2344 890,'-16'-6'921,"0"1"-112,4 1-72,2 3-74,3-2-83,0-1-89,2 1-78,4 3-75,1-4-58,0 4-50,0 0-46,4-3-36,1 3-32,5-3-29,1 2-24,1-1-22,7-2-14,-2-2-12,2 1-6,7-1-5,-2 0-2,2 1-14,0-1-34,-2 1-60,1-1-88,-2 3-112,0-2-158,1 0-227,-4 1-333,-3-2-318,2 1-215</inkml:trace>
        </inkml:traceGroup>
        <inkml:traceGroup>
          <inkml:annotationXML>
            <emma:emma xmlns:emma="http://www.w3.org/2003/04/emma" version="1.0">
              <emma:interpretation id="{B48178A4-6E48-4ADE-B992-F08D5591AE81}" emma:medium="tactile" emma:mode="ink">
                <msink:context xmlns:msink="http://schemas.microsoft.com/ink/2010/main" type="inkWord" rotatedBoundingBox="15654,10307 19165,10165 19222,11584 15711,11726"/>
              </emma:interpretation>
              <emma:one-of disjunction-type="recognition" id="oneOf10">
                <emma:interpretation id="interp50" emma:lang="en-US" emma:confidence="0.5">
                  <emma:literal>(create</emma:literal>
                </emma:interpretation>
                <emma:interpretation id="interp51" emma:lang="en-US" emma:confidence="0">
                  <emma:literal>(Create</emma:literal>
                </emma:interpretation>
                <emma:interpretation id="interp52" emma:lang="en-US" emma:confidence="0">
                  <emma:literal>[create</emma:literal>
                </emma:interpretation>
                <emma:interpretation id="interp53" emma:lang="en-US" emma:confidence="0">
                  <emma:literal>create</emma:literal>
                </emma:interpretation>
                <emma:interpretation id="interp54" emma:lang="en-US" emma:confidence="0">
                  <emma:literal>(created</emma:literal>
                </emma:interpretation>
              </emma:one-of>
            </emma:emma>
          </inkml:annotationXML>
          <inkml:trace contextRef="#ctx0" brushRef="#br1" timeOffset="45701.0472">13802 1704 85,'3'-4'490,"-2"1"-23,5-3-33,-5 2-41,2 3-55,-1-3-45,-2-1-45,3 1-41,-3-3-19,0 4-14,0 0-13,0-1 1,0 0-13,0-2-3,0 2-7,0 4-11,0-6-11,-3 5-9,3-2-3,-2 2-13,-1-5-2,3 5-6,-1-1-7,-2 0-8,0 0-5,3 0-9,0 2-6,0-2-11,0-1-5,0 3-8,0 0-4,0 0-5,-1-1 0,1 1-2,0-3-2,0 3 0,0 0-3,0 0-2,0 0-2,0 0-2,0 0-3,0 0 0,0 0-3,0 0 1,0 0-1,0 0 1,0 0-2,0 0 4,0 0 4,0 0-4,0 0 2,0-1-2,-3 1 3,3 0-5,0 0 1,0 0 1,0 0 0,0 0-6,0 0 0,0 0 2,0 0-1,0 0-2,0 0-2,0 0 1,0 0 2,3 0-1,-3 0 2,1 0 2,-1 0 3,3 0-2,0 0 5,-3-3 1,1 2-2,-1 1 1,0 0-1,3 0 1,-3-3-1,2 1-2,-2 2 0,0-2 0,3 2 2,-3-2 1,2 2-3,-2-1 4,2 1-2,-2-3-1,0 0-1,3 3 0,-2 0 4,-1-1 1,3-2 0,-3 3 2,0-1-2,0 1 4,3-3-4,-2 2 5,-1 1 9,0-6 18,0 6 21,0 0 20,0-4 11,0 2 6,0-2 5,0 3-8,0-1-9,0 2-12,0-4-3,0 4 1,-1 0-7,-2-3-2,3 0-2,-3 3-2,3-1-6,-4 1-8,2 0-3,-3 0-4,-1 0-3,-1 0-2,-1 0 2,-2 1 6,1 5 9,-2 0 6,-4-1 7,2 5 4,-1 0 1,-2 4-2,-2 3-3,0 3 7,0 7 5,1 0-2,-2 5-3,0 3-6,3 5-9,-3 4-14,0 5-9,3 1-9,2 6-5,-2 1-3,4 5-2,5 1-2,0 2-3,7 3-1,0-7-1,6 4-1,2-4 0,4-5-1,10 0-1,2-7 0,7-3 0,7-1-5,4-5-12,7-7-20,2-2-23,5-6-54,4-6-86,2-2-118,3-6-162,1 1-257,0-7-388,-6 1-401,1-5-234</inkml:trace>
          <inkml:trace contextRef="#ctx0" brushRef="#br1" timeOffset="46543.9249">14393 1969 175,'3'-7'505,"-1"3"-21,1-3-15,0 0-21,-2 1-37,-1-3-19,0 1-34,0-1-33,0 4-29,-1-2-27,-2 1-25,-2-2-39,0 3-34,-4 0-22,0 2-9,-5 0-13,-1 2-4,2 1-2,-4 1 1,-2 3-5,3 2-7,-3 0-9,0 2-3,0 2-10,0 1-6,-1 3-8,1 1-7,3-1-4,0 6-6,-1 1-1,4 0 0,-2 2-1,4 1 6,1 2-2,4 4-2,-1-2-1,1 3-7,6 0-7,0 4-9,3-3-7,1 2-5,3-2-7,3 0-5,-1-4-3,3-1-1,-1-5 0,5 1-2,2-3-1,1-3 0,-1-3 0,3-4 1,1-1-3,-2-4 0,6-4 0,-3 2 0,3-6-11,-1 2-26,0-6-48,-1 0-71,-1-3-99,2-2-135,-2-1-181,-2-4-250,2-3-313,-4 0-275,-3-3-149</inkml:trace>
          <inkml:trace contextRef="#ctx0" brushRef="#br1" timeOffset="47070.5225">14711 1936 69,'-1'-4'987,"-2"-1"-161,3 3-124,-2 0-85,2 0-71,0 0-66,0 2-67,0 0-70,0 0-58,0 0-17,0 0-11,0 4-13,0 0-17,0 5-20,0 2-26,0 0-38,0 5-35,0 2-27,0 3-19,2 1-14,-2 3-8,3 2-5,-2 1-3,5 1-5,-5-1-5,2 8-3,-1-5-2,1 0-4,1 0-3,2-3-3,-5-3-1,2 3-3,2-8-1,-3 2 0,0-5 0,1 0-2,-2-5 1,-1-1 1,3-4-2,-3 3 1,3-7-1,-2-3 0,-1 0 0,3-3 0,0-7 0,-3 3 0,2-7 0,-2 2 0,4-5-1,-1-2 0,1-4 0,1-4 0,2 0 1,0-4-1,3-2-1,2 0-1,0 0-1,-4 0 0,7 2-2,1 4-2,-2-1-1,2 5-1,0 2-3,3 3-2,-2 3-4,-1 1-4,0 0-7,0 4-14,2 4-28,-2-4-45,0 6-64,1 1-81,-4-1-103,3 4-127,1-3-141,-4 3-146,2 0-146,-1 0-209,0-1-137</inkml:trace>
          <inkml:trace contextRef="#ctx0" brushRef="#br1" timeOffset="47563.6109">15297 1929 48,'-3'0'1036,"0"5"-156,-1-3-141,1 2-116,-1 0-94,-1 3-84,2 0-77,-1 3-76,3-4-60,-2 2-50,0 1-39,3-1-39,-2 0-25,2 1-26,0-3-13,2 0-12,-2 3-6,6-5 0,-5 1 3,6 1-5,-2-5-3,2 2-1,3-3-4,2 0-5,-4 0-5,3-4-1,0-2 2,1 3 0,1-1 0,-2-3-2,0-1 2,-3 0-2,2-1 1,-1 0-1,-4-3 0,2 1 9,-3 1 10,-4 0 6,0-4 10,0 5 3,-4-2 3,-3 1-2,1 3-5,-4 0-6,-2 3-6,-3 1-4,0 0 1,-1 3-2,0 3 8,-3 4 8,-3 0 17,3 1 12,0 5 9,0 0 10,2 4 5,0 0-2,4 3-7,-5 1-8,7 3-7,-1-1-10,5 1-10,-1 4-8,3 0-6,2 0-8,0 0-5,6-1-3,0-2-5,2 0-3,3-3-3,2 1 0,3-5-1,1 0-1,2-3 0,3-2-5,0-6-7,0 0-18,3-3-38,-2-2-64,2-2-87,-2-2-115,3-2-153,3 1-201,-2-7-231,3 3-265,-2-4-202,-2-1-82</inkml:trace>
          <inkml:trace contextRef="#ctx0" brushRef="#br1" timeOffset="48125.4875">15764 1965 48,'3'-14'818,"-1"-1"-99,-2 2-85,0 1-73,0 1-68,-2 1-81,-1 1-85,-1 2-49,0 3-36,-7 3-15,4 1-6,-4 1 7,-1 3 7,-1 3-6,-2 2-18,1 1-24,-2 1-28,1 5-25,2-2-25,0 6-18,-3 1-8,5 0-10,2 3-9,-1-2-10,3 3-7,2 2-10,1-3-11,1-1-8,3 1-7,3 0-4,0-3-5,3-1 0,1-4-1,0 1 1,5-4 1,-1-2-1,1 0-1,2-5-2,1-3-6,1-3-16,0 0-16,0 0-20,1-6-21,-1-1-23,0-3-22,2-1-12,-5 1-2,-2-4 3,7-3 7,-10-2 10,4-2 13,-1-3 19,1-1 12,-5-2 14,5 1 13,-5-5 16,-2 2 13,2-1 9,-3 2 5,2 0 7,-5 6 6,-1 1 11,3 0 15,-3 4 30,0 0 32,0 5 24,0-1 16,0 3 0,0 4-5,0 0-12,0 2-10,0 4-9,-3 1-8,3 3-3,-1 5-3,1 2-13,-3 3-8,0 4-9,3 3-7,-4 1-8,4 3-5,-3 3-5,3-1-7,0 4-6,0-3-6,0-2-5,3 4-2,-3-2-2,4-2-2,-1 2-9,0-4-16,-2-1-37,2-1-56,-1-4-80,-2-4-110,6 1-139,-5-2-188,3-3-238,2 0-295,0-5-234,1-2-124</inkml:trace>
          <inkml:trace contextRef="#ctx0" brushRef="#br1" timeOffset="48745.9368">16059 2007 1052,'-21'-4'985,"4"4"-200,5-1-134,1 1-99,4-3-79,2 3-76,4 0-68,2 0-71,4-1-62,0 1-51,4-2-36,6-2-34,0 4-34,7-1-36,-1-2-51,2 1-74,3 1-101,0-5-113,2 2-145,2 1-179,0-1-186,-2-2-184,1 2-150</inkml:trace>
          <inkml:trace contextRef="#ctx0" brushRef="#br1" timeOffset="48531.7206">16207 1585 545,'0'-14'966,"0"1"-239,-3 2-129,3 0-86,0 2-54,-2 1-57,2 2-61,0-1-44,-3 6-20,0-2-6,2 6-4,-2 1-6,-1 4-11,-1 2-20,0 4-35,-1 6-36,-1 1-29,-1 3-23,1 2-21,0 2-17,0 2-12,2 2-7,-2 0-5,3 6 2,-4-3-3,4 1-2,-3 3-6,5 0-5,-4-2-8,5 1-9,-2-1-4,3 0-3,0-4-3,3 1-1,1-2 1,1-4-1,5 3-2,-1-6 2,1-3-1,1-3 1,2 0-1,5-4-1,-5-5-4,4-1-9,2-4-13,-1 1-14,-1-6-21,2 0-48,-6-6-76,6 3-100,-5-4-124,1-2-182,-4-4-271,1-2-338,-6 1-250,0-6-119</inkml:trace>
          <inkml:trace contextRef="#ctx0" brushRef="#br1" timeOffset="49243.9383">16513 1929 773,'3'5'698,"-2"-1"-100,2-1-61,-3 4-39,0 0-82,0-1-65,0 2-62,3 1-55,-3-1-41,1-2-36,4 4-32,2-5-22,3 1-13,-4-1-20,7-1-10,-1 1-17,1-4-10,5 2-10,4-3-10,1-3-2,5 2-10,1-4 1,-1 1-2,-1-1-2,2-3 1,-4 1 1,1-3 0,-3 1-2,-4 2 2,0-7-2,-3 4 4,-2 0-2,-2-1 2,-3-1 3,-4 1 3,0 1 13,-2-1 9,-3 1 6,0 0 8,-6 3 6,-1-3-1,-5 6 2,0-2 3,-1 5 15,-8-2 16,2 3 17,-5 3 18,4-2 8,-5 4 2,2 0-8,-1 2-6,-2 3-14,-1-3-9,7 4-8,-3 2-10,1 1-4,3 1-10,0 0-5,3 4-8,2-1-9,1 5-5,0-1-4,7 1-5,-4 1-4,6 6-3,1-4-1,3-1-4,0 2-2,5 1-3,1-3-2,4-1-1,2-3-2,3 0 0,-2-1-2,4-5 0,0-2 0,2-2 0,3-3-1,-2-2-3,5-4-4,-2-2-9,-3-2-15,4-4-33,-1-1-53,-4-3-80,3-1-107,-2-1-148,-1-2-220,-2-2-312,-1-2-335,-4 1-254</inkml:trace>
        </inkml:traceGroup>
        <inkml:traceGroup>
          <inkml:annotationXML>
            <emma:emma xmlns:emma="http://www.w3.org/2003/04/emma" version="1.0">
              <emma:interpretation id="{AEBD5705-5DF6-4360-B42F-CB1E80B100C2}" emma:medium="tactile" emma:mode="ink">
                <msink:context xmlns:msink="http://schemas.microsoft.com/ink/2010/main" type="inkWord" rotatedBoundingBox="19999,10212 22919,10094 22968,11329 20049,11447"/>
              </emma:interpretation>
              <emma:one-of disjunction-type="recognition" id="oneOf11">
                <emma:interpretation id="interp55" emma:lang="en-US" emma:confidence="0.5">
                  <emma:literal>React</emma:literal>
                </emma:interpretation>
                <emma:interpretation id="interp56" emma:lang="en-US" emma:confidence="0.5">
                  <emma:literal>Real e</emma:literal>
                </emma:interpretation>
                <emma:interpretation id="interp57" emma:lang="en-US" emma:confidence="0">
                  <emma:literal>Read e</emma:literal>
                </emma:interpretation>
                <emma:interpretation id="interp58" emma:lang="en-US" emma:confidence="0.5">
                  <emma:literal>Rea Ct</emma:literal>
                </emma:interpretation>
                <emma:interpretation id="interp59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51413.7472">17937 1951 290,'-1'-13'686,"-2"2"-138,0-1-88,3 5-53,0-1-46,0 5-16,0-1 6,0 1 7,0 3 3,0 3 15,0 1 0,0 6-24,0 2-47,0 7-56,0 1-46,-2 7-49,2 1-43,-5 4-31,3 3-23,-1 6-14,2-1-12,-5 2-7,2 0-9,-4 3-3,4-2-4,1-4-2,-1 2-2,-1-1-1,1-5 0,0-1 1,1-6-3,0 0 0,-1-6 1,2 1-3,-1-5 2,0-1-1,3-5 2,-1-1-1,1-1 0,-3-3 2,0-4-1,3-3-2,-4-2 0,2-3-4,2-2 1,-6-4-3,5-3-1,-2-4-4,3-3-4,-1-6-10,1-2-12,0-5-19,1-1-19,2-8-21,4-2-21,-1-4-21,4-5-18,2-1-4,2-5-2,-1 0 8,6 1 20,-1-1 22,-1-2 30,8 8 23,-5-2 20,2 7 16,2-2 9,0 8 4,0 4 2,0 0 2,-4 5 0,3 6 4,0 1 0,-4 5 2,3 3 6,-3 2-2,0 4 0,-3 5-2,-1 2 0,0 6 2,-1 3-2,0 4 2,-3 7 2,1 2 2,-5 7 2,3 2 4,-5 6-1,-3 3 1,-2 3-1,0 3-1,-5-1-4,-3 3-3,3-2-1,-7-1 2,-1 5 0,0-7-3,-3 1 7,-2-5-6,0 1-2,-1-3 1,1-4 1,0 0-4,-4-5 2,3-3 4,3 1 1,0-6 5,-1-4 1,5 1 1,0-2 10,1-4 2,2 1-1,2-3-1,2-3-1,0-2-2,5 1-5,0-5-1,0 1-2,5 1 7,-3-2 2,5 0 5,3 0 10,-4 2 8,6 0 14,-2 4 16,-1 0 10,2 3 3,4 1 1,-4 6-7,1 3-10,-2 3-14,-1 1-13,1 4-10,2 3-8,-7 0-7,3-2-6,-1 4-4,3 1-5,-4-4 0,1 2-6,0-4-4,3-1-18,-4 2-54,1-4-80,4-3-99,-4 0-133,4 0-204,1-6-295,1 1-289,5-6-231</inkml:trace>
          <inkml:trace contextRef="#ctx0" brushRef="#br1" timeOffset="51904.8672">18642 2237 890,'-7'-4'950,"1"-1"-327,0 5-199,0 0-123,5 0-74,-2 0-46,3 2-41,0 1-38,4 1-21,2-2-20,-4 0-11,5 0-19,0-2-11,2 0-4,2 0-6,1 0-5,1-2-2,-1-2-3,1 0 2,-2-1-2,4 0 5,-1-5-5,-5 0 0,6 2 3,-4-2-3,-2-3 0,1 2 0,-3-2 2,-1 1 3,0-1 3,-6 2 9,0 2 16,-6-1 9,2 4 4,-5 3 7,-3-1 20,1 4 16,-7 0 12,2 0 11,-2 4 19,2 3 12,-6-1 0,3 5 2,2 2 19,-2-1 13,-3 5 6,6 1 7,-3 3 3,5-1-11,1 4-23,1-1-24,2 1-28,1 3-27,3-1-21,2 2-18,4-4-14,4 3-9,2-2-8,6-4-3,-3-2-3,5-1-1,1-1-3,2-4-4,2-3-18,0-1-38,2 0-67,0-8-84,2 3-106,6-4-154,-2-1-192,4-2-230,-3-3-268,2 0-207,-1-3-115</inkml:trace>
          <inkml:trace contextRef="#ctx0" brushRef="#br1" timeOffset="52466.8484">19285 2103 449,'3'-13'811,"-3"0"-160,-3 2-99,0 2-67,-2 4-39,-2-1-48,0 6-28,-5 0-16,1 3-17,-1 4-22,-1-1-28,-6 5-29,2 0-35,4 6-35,-5 0-33,1-2-32,2 3-31,1 3-22,2 3-16,4 3-14,-4-2-12,5 0-8,2-3-5,0 4-7,5-3-2,0 0-2,2-5-2,3 3-1,-1-4-1,3-3-3,5-2-4,-2-1-10,2-4-13,1-1-26,0-2-30,3-4-26,-3 0-28,1-4-25,2-3-24,-1-1-5,1-1-4,-2-3-3,1-1 4,-2-4 10,1-1 21,-2-2 25,2-1 24,-2-2 36,3-1 27,-7-4 17,1 3 11,-2-3 9,1 0 12,-1 4 5,-3 0 5,-1 3 24,-2 1 32,5 1 42,-6 5 38,2 1 31,-2 2 25,0 2 7,0 0-25,0 5-27,0 0-19,-2 2-15,2 2-18,-3 2-9,0 5 3,2-2 0,-2 6-5,2 3-2,-5 2-4,4 2-6,0 2-11,2 1-9,-2 2-8,2 0-13,0 1-12,2 0-6,-2 2-6,4-1-3,-1-1-6,1 0 0,0-1-3,2-2-7,-4-1-20,5-3-44,-3 0-62,2-6-83,0 2-109,0-2-142,0-5-172,4 3-204,-2-5-269,0-3-209,-1-1-93</inkml:trace>
          <inkml:trace contextRef="#ctx0" brushRef="#br1" timeOffset="53651.2898">19891 2084 206,'6'-11'499,"1"0"-8,0 1 6,-2 1-2,2-2-23,-3 6-22,-1-4-19,0 0-26,-2 2-35,-1 1-25,0-2-11,-1 2-33,-2-1-36,-1 4-43,-1-1-36,0-2-33,-4 6-36,-1 0-26,-3 3-15,1 1-14,-5 1-7,1 3-8,-3 2-4,0 5-8,0 0-5,2 4-5,-2-3-8,2 7-4,1-2-3,0 1 1,4 1 0,0 3 6,2 1 7,3 0 9,3 3 4,2-2 3,4 6 0,2-6-3,2 2-5,2-4-9,4 2-4,3-5-6,3 1-5,-2-3-1,3-4-2,2-1-2,2-3 0,-1-3-1,1 1-2,0-7-1,0-1-16,2-3-37,-8-1-73,8-3-99,-8 0-135,8-5-202,-2 1-311,-4-5-380,-2-2-308,2-2-145</inkml:trace>
          <inkml:trace contextRef="#ctx0" brushRef="#br1" timeOffset="54516.7812">20229 2063 480,'-16'3'716,"4"-2"-101,1 2-72,2 0-65,2-3-65,1 1-62,2 2-49,4-3-40,3 3-35,1-3-36,0 0-33,6 0-35,3 0-34,2 0-29,1 0-25,6-3-20,4 3-15,-3-4-48,5 1-67,2 0-102,3-1-128,-2-2-185,4 2-285,-3-3-275,1 0-193</inkml:trace>
          <inkml:trace contextRef="#ctx0" brushRef="#br1" timeOffset="54227.7663">20419 1846 175,'-3'0'584,"-1"4"-138,2-2-79,2-2-41,-3 1-13,0-1-17,3 0-13,-1 0-28,-2 0-27,3-1-26,-1 1-29,1-6-35,-3 5-31,0-3-25,1-2-14,2-2-19,-3-1-16,1-2-8,2-1-3,0-1-7,0-1-5,0-3-5,0 2 5,0-4-3,0 0 3,0 1 5,0-2 12,0 2 6,0 1 15,0 3 6,0 5 15,0-1 8,-2-1 4,2 1 3,-3 4 3,2 2 10,1 1 12,-3 3 13,0 0 21,2 2 12,-2 3 5,1 1-2,-4 8-4,5 0-12,-5 3-22,5 3-14,-2 4-9,1 2-2,-3 1-5,3 1-1,-1 6-3,2-2-2,-2 2-7,0 5-9,3-4-11,0 1-8,0 4-7,3-3-6,0 2-6,-2 1-2,4-5-7,2 1-2,0-2-5,3-3-3,-4-1-4,6-2-3,1-4-1,0-1-1,1-2-2,5-1 0,0-3-1,0-4 0,1-4-2,2 1-6,-2-3-12,2-3-24,-2-4-42,2 0-70,-3 0-93,4-4-118,-4-3-156,-2 2-203,2-4-242,-1-2-251,-5 0-188,-2-2-65</inkml:trace>
        </inkml:traceGroup>
        <inkml:traceGroup>
          <inkml:annotationXML>
            <emma:emma xmlns:emma="http://www.w3.org/2003/04/emma" version="1.0">
              <emma:interpretation id="{EAA13D74-C743-4F1A-AA57-607CC56AC7C1}" emma:medium="tactile" emma:mode="ink">
                <msink:context xmlns:msink="http://schemas.microsoft.com/ink/2010/main" type="inkWord" rotatedBoundingBox="23376,10121 25835,10022 25896,11548 23438,11647"/>
              </emma:interpretation>
              <emma:one-of disjunction-type="recognition" id="oneOf12">
                <emma:interpretation id="interp60" emma:lang="en-US" emma:confidence="0.5">
                  <emma:literal>App)</emma:literal>
                </emma:interpretation>
                <emma:interpretation id="interp61" emma:lang="en-US" emma:confidence="0.5">
                  <emma:literal>AP P)</emma:literal>
                </emma:interpretation>
                <emma:interpretation id="interp62" emma:lang="en-US" emma:confidence="0">
                  <emma:literal>AP p)</emma:literal>
                </emma:interpretation>
                <emma:interpretation id="interp63" emma:lang="en-US" emma:confidence="0">
                  <emma:literal>AP P</emma:literal>
                </emma:interpretation>
                <emma:interpretation id="interp64" emma:lang="en-US" emma:confidence="0">
                  <emma:literal>Aps P)</emma:literal>
                </emma:interpretation>
              </emma:one-of>
            </emma:emma>
          </inkml:annotationXML>
          <inkml:trace contextRef="#ctx0" brushRef="#br1" timeOffset="55226.8628">21179 1757 185,'3'-3'1111,"-2"1"-298,5 2-191,-1 0-80,-1 0-54,0 5-32,6 3-23,-2 2-20,0 3-36,1 2-61,-2 4-52,3 1-45,-2 5-41,-4 2-36,0 2-24,1 3-22,-2-1-16,-2 1-14,2-1-10,0 0-14,-3 1-12,0-2-9,0 0-9,0-3-5,0 0-3,1-4-1,-1-2 0,3-1-1,0-3 0,-3-3 0,2-2-2,-2-1 1,0-2-1,3-4 1,-3-1-1,0 1 0,0-5 0,1-5-1,-1 1-1,3-4-5,0-2-4,-3-1-7,1-4-10,-1-4-10,5 1-9,0-3-12,-3-5-12,2-1-10,2-4-12,1 1-14,-1-4-17,1-4-14,5-1-10,-1-4-2,1 2 3,0-2 13,2 2 17,-2-2 21,4 5 17,-3 0 15,0 5 20,-2-1 14,4 3 13,-1 7 5,0-1 10,-3 5 4,1 1-2,1 1 0,-2 4 1,1 1 5,0 1 1,-1 1 3,1 4 2,2 0 18,-1 3 24,2-2 21,-1 5 19,-1 2 11,3 5 5,-1 1 1,-1 4-6,-2 4-8,3 3-7,-7 3 0,1 2 1,-2 5 0,0-1-9,4 3-2,-7 1-4,3 1-7,0 0-6,-2 2-9,-4-1-8,5-1-7,-2 3-11,1-1-8,-1-2-6,0-1-5,-1-2-3,0 1-3,-1-1 0,4-4-3,-2 2 1,-3-5-2,5-1-2,-4-3-15,2-1-27,-4-1-44,3-2-61,-3-3-81,0-3-106,0 0-124,-3-5-147,3 3-178,-2-2-248,2-4-217,-4-2-138</inkml:trace>
          <inkml:trace contextRef="#ctx0" brushRef="#br1" timeOffset="55468.9645">21488 2125 122,'-16'-2'1300,"4"0"-215,1-1-303,4 3-189,-4-3-114,10 0-79,1 3-75,1-4-71,10 3-56,-4-2-57,4 2-44,2-5-35,5 6-29,-1-4-39,5 1-73,0-3-85,2 2-106,0-2-134,5-1-180,-2 2-233,1-1-267,-2-4-192</inkml:trace>
          <inkml:trace contextRef="#ctx0" brushRef="#br1" timeOffset="55705.0346">22042 1908 778,'0'0'889,"4"0"-214,-4 0-120,3 3-76,0 1-44,-3 4-27,5 1-11,-4 3-24,2 2-51,0 3-53,-2 6-52,4-3-26,0 5-26,-3 5-38,5 0-28,-2-1-18,2 1-11,-3 0-20,3 2-19,-1 0-13,0-4-6,1 2-6,-2-4-2,2-1-3,-3-1-4,2-3-16,-5-1-45,5-3-71,-4-2-87,1 0-116,-2-5-159,5-2-214,-2-2-267,-2 1-259,3-4-178</inkml:trace>
          <inkml:trace contextRef="#ctx0" brushRef="#br1" timeOffset="56204.1007">22228 2146 985,'-13'-9'725,"4"4"-271,0-2-122,2 1-38,0-1-23,0-1-18,2-3-20,2 2-13,2-1-22,-2-2-31,0-1-21,3-1-18,0-1-14,3-2-21,0 2-21,-2-1-13,4-5-17,2 6-12,0-2-7,0 2-9,2-2-8,3 0-6,1 3 2,0 0-4,1 3 2,2-2-4,0 2 6,2 1 0,0 1-4,-4-1 0,3 3 0,2 4 2,-6-1 0,3 1 2,-2 3 0,2 0 0,-3 3 0,0 1 0,-1 3 0,0 0 4,-1 3 6,-4 4 8,4 0 8,-7 2 7,-3 1 7,2 3 4,-3 1 4,-3 0 4,-1 0 5,0 1 11,-4 2 14,0-3 17,-7 0 22,1-2 18,1 1 13,-5 1 3,1-4-1,-2 0-12,0-3-15,-4 0-17,-2 1-20,2-4-16,-2-4-17,4 3-16,-3-4-12,6-2-14,-1 0-16,3 1-40,0-5-73,1 0-96,4-2-132,1-2-186,5-2-287,5-1-368,0-4-312,5 1-162</inkml:trace>
          <inkml:trace contextRef="#ctx0" brushRef="#br1" timeOffset="56503.8444">22686 1869 555,'2'-2'1401,"0"-2"-227,0 4-466,1 4-271,0-1-151,-2 7-59,4-3 5,-3 6 25,1-1 21,-3 5-1,0 1-25,0 3-28,0-1-39,-3 5-43,1-3-38,-3 5-31,4-2-21,-2 3-18,0-1-11,-1-1-11,2 1-2,-1 1-4,0-3-2,2-3-5,-2 2-12,2-4-29,-2-1-47,0 1-63,3-6-82,0-2-109,3-2-140,0 0-157,-2-2-184,2-2-233,-3 0-211,0-6-120</inkml:trace>
          <inkml:trace contextRef="#ctx0" brushRef="#br1" timeOffset="56955.8624">22709 1951 625,'-5'-13'598,"3"0"-197,2-1-114,2 1-69,0 1-47,3-4-34,1 3-19,-1-2-20,6 4-20,0-4-8,1 1-4,2 0-2,-2-3-7,1 3-7,4-2 6,-1 5-1,0-2-3,2-2-8,-1 4 0,0 2 0,2-3 11,-3 5 5,0 0 12,0 3 10,-1-2 27,4 6 16,-4 0 4,0 0 8,-1 3 12,0 4 4,-3 0-5,-1 0 4,-1 5-1,-2 3 4,-2-1 2,0 1 3,-3 3-2,-2 3-12,0 2-6,-2-4-13,-3 5-16,-1-2-11,-1-1-13,-4 2-4,4-3-3,-4 1-5,-1-2 0,0-2-5,-1-3-6,-1 1-10,-2 0-7,-2-5-11,0 3-12,2-5-8,-3 0-5,0 1-5,3-2-6,0 0-8,-3-3-30,3-4-52,2 3-76,2-3-105,0-3-135,2 3-193,3-4-245,3-3-307,-1 0-248,2-2-124</inkml:trace>
          <inkml:trace contextRef="#ctx0" brushRef="#br1" timeOffset="58455.8678">23271 1313 196,'0'-3'464,"0"3"-77,0-1-47,0-2-34,0 3-27,0-1-24,0 1-19,0-3-4,1 2-6,-1 1-4,3-3-5,0 1-1,-2 2-11,2-2-27,2 0-17,-1 2-18,0-2-19,4 2-20,-3 0-14,1 0-10,1 0-3,4 0-5,-3 2 5,2-2 2,-1 4 3,0-2 13,-2 1 12,3 1 7,-1 0 10,1 2 4,-4-2 1,7 3-7,-7 0-8,4 3 6,-1-3-5,1 4-11,1 2-12,2-1-10,1 1-13,-3 0-22,-2 0-12,1 4-8,2-3-1,-1 3 3,-5 0 2,4-2 3,-3 0 4,1 2 3,-4 4 5,3-2 1,-2-1-1,2-2-4,-3 5-6,1-1-5,-1-2-8,2-1-4,-5 3-3,2-1-2,-1-1-1,3 2 0,-3-2-1,1 3 0,0-2-1,1 1 1,-4 1 0,1 2-1,-1-1 0,0-1-1,0 1 0,0-1-1,0-1-1,0 4 1,0-3 2,-1-1 0,1 3-1,-3 1 1,2 0 1,-2-4 1,0 4-1,-2-1 0,1-1 0,0 2-1,-2-3 0,2 1-1,-4 2-3,1 0 0,1-2-2,-1 2-1,0-3-1,-1 3-1,1-4 0,-1 1-2,-3-1 0,3 0 1,-1 1 0,-1-2 0,1 0 0,-2-3 0,0 1 1,0 0 0,-1 0-1,1 0 0,-1-2 1,0-1-2,1 1 1,-1-1-1,1 2-1,-1-5 0,2 0 0,-2 0 0,1 0-1,-1-1 1,2-1-3,-2-1-7,6-1-11,-4-2-15,2 0-24,-4-1-45,0 0-78,2-4-104,1 3-144,-1-3-227,3 0-352,-2 0-396,-1 0-290</inkml:trace>
        </inkml:traceGroup>
      </inkml:traceGroup>
    </inkml:traceGroup>
    <inkml:traceGroup>
      <inkml:annotationXML>
        <emma:emma xmlns:emma="http://www.w3.org/2003/04/emma" version="1.0">
          <emma:interpretation id="{B42EBD03-CEEB-467A-9143-E6EDFC7E7698}" emma:medium="tactile" emma:mode="ink">
            <msink:context xmlns:msink="http://schemas.microsoft.com/ink/2010/main" type="paragraph" rotatedBoundingBox="2450,12180 29342,11747 29370,13509 2479,13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9311F-62CA-4AD0-921D-A32EBA10013C}" emma:medium="tactile" emma:mode="ink">
              <msink:context xmlns:msink="http://schemas.microsoft.com/ink/2010/main" type="line" rotatedBoundingBox="2450,12180 29342,11747 29370,13509 2479,13942"/>
            </emma:interpretation>
          </emma:emma>
        </inkml:annotationXML>
        <inkml:traceGroup>
          <inkml:annotationXML>
            <emma:emma xmlns:emma="http://www.w3.org/2003/04/emma" version="1.0">
              <emma:interpretation id="{F7E4F11C-54EE-478E-AA3C-30B0240938DA}" emma:medium="tactile" emma:mode="ink">
                <msink:context xmlns:msink="http://schemas.microsoft.com/ink/2010/main" type="inkWord" rotatedBoundingBox="2455,12485 3753,12464 3767,13338 2469,13359"/>
              </emma:interpretation>
              <emma:one-of disjunction-type="recognition" id="oneOf13">
                <emma:interpretation id="interp65" emma:lang="en-US" emma:confidence="0.5">
                  <emma:literal>is</emma:literal>
                </emma:interpretation>
                <emma:interpretation id="interp66" emma:lang="en-US" emma:confidence="0">
                  <emma:literal>i)</emma:literal>
                </emma:interpretation>
                <emma:interpretation id="interp67" emma:lang="en-US" emma:confidence="0">
                  <emma:literal>in)</emma:literal>
                </emma:interpretation>
                <emma:interpretation id="interp68" emma:lang="en-US" emma:confidence="0">
                  <emma:literal>i,</emma:literal>
                </emma:interpretation>
                <emma:interpretation id="interp69" emma:lang="en-US" emma:confidence="0">
                  <emma:literal>is,</emma:literal>
                </emma:interpretation>
              </emma:one-of>
            </emma:emma>
          </inkml:annotationXML>
          <inkml:trace contextRef="#ctx0" brushRef="#br1" timeOffset="65125.8216">687 3830 362,'-2'-9'1069,"2"3"-165,0 2-119,0-3-83,0 4-72,0-1-79,0 2-91,0-2-100,0 3-91,0-2-75,0 1-63,2 2-51,0-1-35,-2-2-24,3 3-20,-2 0-39,-1 0-65,3 0-88,0 0-111,1 0-151,1 0-208,2 0-289,-3 3-285,4-2-200</inkml:trace>
          <inkml:trace contextRef="#ctx0" brushRef="#br1" timeOffset="64417.5932">715 4015 764,'3'-4'716,"-2"0"-123,-1 2-89,3-1-66,-1 2-47,1 1-36,1-3-17,-1 0-15,1 3-16,-1 0-10,-1 3 0,0 0-17,3 1-32,-1 2-28,2 2-33,-2 2-37,-2 3-42,1 1-32,1 3-24,-1 3-20,-2 0-14,2 2-8,0-1-5,-1 0-4,1 3 2,-1-2-2,0-1-1,1 0 0,-2 0-3,2-1-11,0-3-30,-1-1-52,-2-2-77,2-1-94,0-1-120,1-2-148,0 0-164,1-3-209,0 0-229,-1-4-150</inkml:trace>
          <inkml:trace contextRef="#ctx0" brushRef="#br1" timeOffset="64788.0493">1044 3947 525,'0'-4'771,"0"2"-148,0-3-94,0 4-66,0-2-54,3 2-38,0-2-32,-1 3-22,-2 3-33,2-2-24,0 2-15,1 1-21,1 2-21,-1 3-26,-1 1-18,0 3-18,3 0-13,-1 4-20,-1-1-20,0 3-20,1 0-10,-1 2-14,-1 3-15,2-2-9,-1 2-8,0-5-5,-2 5 0,4-1-7,-3-1 0,3-3-3,-2-1-1,0-1-8,-2 0-23,-1-4-39,3 1-51,-3-5-59,0 1-78,0 1-89,-3-2-96,3-4-102,-4 0-116,1 0-165,-2-5-225,-2 0-160</inkml:trace>
          <inkml:trace contextRef="#ctx0" brushRef="#br1" timeOffset="65349.8708">967 3784 111,'0'0'1285,"0"1"-181,3-1-259,-1 0-147,-2 0-93,3 0-74,0 0-88,-2 0-101,3 0-89,-1 0-79,2 0-62,-2 0-51,-2 0-29,-1 0-19,3 0-20,-3 0-39,0 0-69,0 0-86,0 2-112,0 1-150,3-3-213,-3 0-312,0 0-283,-3 1-188</inkml:trace>
          <inkml:trace contextRef="#ctx0" brushRef="#br1" timeOffset="65774.4319">319 3861 180,'-9'1'951,"-2"-1"-163,3 4-105,1-1-62,0 3-41,-2 4-64,5-3-66,-3 7-54,4-2-57,-2 5-58,5 2-55,-2 4-49,2 2-40,2 2-34,3 0-28,-1 7-19,3-2-8,1 3-3,-1 2 0,4-2-6,1 1-6,3 2-6,-2-3-7,4-3-7,3 0-6,2-1-5,1-3-2,5-2-8,-2-2-29,4-2-53,1-4-78,4-1-105,0-4-140,5-3-205,-1-2-292,-1-4-317,1-2-247,-1-2-109</inkml:trace>
          <inkml:trace contextRef="#ctx0" brushRef="#br1" timeOffset="66115.1471">1437 3757 413,'0'-7'1163,"3"-3"-258,-1 5-185,-2-1-132,3 1-77,0 3-42,1 0-44,0 2-43,1 4-32,2-2-37,-3 7-45,3-1-48,1 5-47,-1 1-37,0 6-32,0 1-16,-1 2-10,2 2-10,-1 5-12,-3 1-6,2 5-10,-2-1-11,-2 3-9,-2-1-7,0 3-5,0-1-3,0-3-1,-5 1-2,1-3-1,1 0-1,-4-3-6,-2-1-10,0-3-20,-2 1-32,-2-2-67,-5-4-101,1 1-145,1-3-220,-3-2-343,5-1-454,-2-4-370,0-3-144</inkml:trace>
        </inkml:traceGroup>
        <inkml:traceGroup>
          <inkml:annotationXML>
            <emma:emma xmlns:emma="http://www.w3.org/2003/04/emma" version="1.0">
              <emma:interpretation id="{FCA77834-825B-4BEB-9DBB-B7E93AE07065}" emma:medium="tactile" emma:mode="ink">
                <msink:context xmlns:msink="http://schemas.microsoft.com/ink/2010/main" type="inkWord" rotatedBoundingBox="6280,12504 7180,12490 7194,13372 6294,13387"/>
              </emma:interpretation>
              <emma:one-of disjunction-type="recognition" id="oneOf14">
                <emma:interpretation id="interp70" emma:lang="en-US" emma:confidence="0.5">
                  <emma:literal>is</emma:literal>
                </emma:interpretation>
                <emma:interpretation id="interp71" emma:lang="en-US" emma:confidence="0">
                  <emma:literal>its</emma:literal>
                </emma:interpretation>
                <emma:interpretation id="interp72" emma:lang="en-US" emma:confidence="0">
                  <emma:literal>ins</emma:literal>
                </emma:interpretation>
                <emma:interpretation id="interp73" emma:lang="en-US" emma:confidence="0">
                  <emma:literal>ifs</emma:literal>
                </emma:interpretation>
                <emma:interpretation id="interp74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122885.0247">4080 4558 720,'0'0'733,"3"0"-46,0 0-50,-1 0-23,0 2-43,0 0-47,1 0-52,1 0-66,-1 0-69,1 3-68,-1-1-59,2 1-43,-1 0-36,0 0-27,-1 1-20,2-1-17,-1 0-15,2 2-14,-2-2-15,3 1-9,-2-3-5,3 1-2,0-1-2,-1 0 0,0-3-1,2 0 2,2 0-4,3-6 0,-6 5-1,4-5-1,-3-1 0,1-3 0,1 0 1,1-2-1,-2-1-1,-4-1 1,1-4 0,0 3 0,-2-9-1,-1 3-1,-1-4 0,0-3-2,-3 1 1,0-4-2,-3 3 2,3-2 1,-3 4 0,2 2 1,-2 1-1,-2 2 2,2 3-1,2 1-1,-2 4 2,-1-2-1,1 4 0,1 2-1,-1 1-1,3 2 1,-1 1-2,1 1 1,-3 4 1,0 0 0,3 5 1,-1 1 1,-2 2-1,3 3 1,-3 2-2,3 2 2,0 2 0,0 0-1,0 0 1,3 1 0,-3 1 0,4-1-1,-1 4 2,1-4-1,1 4 0,-2-4 0,4 2 1,-3-2-1,4-1 0,-4 3 0,6-2 0,-4-3 2,1 2 0,0-2 0,4-5-1,-6 0 1,6 1 0,-3-1 0,4-7-2,-2 1 1,-1-1 0,2-3-1,1-3-2,2-1 1,-2 1 0,0-7 1,-1 3-1,4-3 1,-4-3 0,1 1 0,0-5 0,-1 1-2,-1-5 0,-1 0 2,0-8-2,1 3-2,-3-6 0,0 1 0,-1-3-2,1 0 0,1-3-2,-4 5 4,3 0 1,-2 3 0,-2-1 1,-1 5 2,-2 1 1,0 3-3,-2 3 2,-1 2 0,-2 2 2,4 3-4,-5 1 1,2 2-1,1 4 0,-2 0-1,-2 4-2,3 4 4,-3 0 0,2 4-1,4 1-1,-5 1 2,4 2 0,0 2 0,2 0 0,0 2 1,0-2 1,0 0-1,4-1-1,-1 1 1,1 2 2,1-5-2,2 2 0,0 1 0,2-2 1,1-2 0,2-1-2,-1 2 1,1-3-1,-1-1 1,4 3 1,-1-5 0,-1 1 2,2 1-2,-1 0 0,2-3-1,-1 1 0,1-1 0,0 0-2,3 2 2,-3-2 0,1 3 0,-1-3-3,0 2 2,0 3 1,-3-3-1,0 2 1,-3 3 0,-1-4 1,-2 5 0,0 0 2,-2 1-2,-5 1 0,0 0-1,0 0 0,-3 1 0,-2-1 0,-2 3 2,0-1 7,-2-1 4,-2-4 9,2 2 8,-6 0 7,1 0 7,-1-3 0,-1 1-3,0-4-6,1 3-7,-3-3-8,2-3-6,2 2-5,-2-5-2,1 1-4,-1-2-6,2-2-14,1 1-33,-5-6-66,2 0-93,3 0-127,-1-5-180,-1 0-272,4-4-375,-1 0-329,3-2-184</inkml:trace>
          <inkml:trace contextRef="#ctx0" brushRef="#br1" timeOffset="123117.7285">4240 3811 505,'-19'-7'1360,"0"4"-210,3-1-477,2-2-277,2 2-161,3 2-86,-1-2-52,6 3-33,1-2-34,3 0-62,0-1-109,6 2-155,1 1-246,-1-2-302,0-1-306,-1 1-240</inkml:trace>
        </inkml:traceGroup>
        <inkml:traceGroup>
          <inkml:annotationXML>
            <emma:emma xmlns:emma="http://www.w3.org/2003/04/emma" version="1.0">
              <emma:interpretation id="{37058EB0-F034-4092-B185-CED877ECE8B0}" emma:medium="tactile" emma:mode="ink">
                <msink:context xmlns:msink="http://schemas.microsoft.com/ink/2010/main" type="inkWord" rotatedBoundingBox="7700,12761 8108,12754 8118,13395 7710,13401"/>
              </emma:interpretation>
              <emma:one-of disjunction-type="recognition" id="oneOf15">
                <emma:interpretation id="interp75" emma:lang="en-US" emma:confidence="0.5">
                  <emma:literal>a</emma:literal>
                </emma:interpretation>
                <emma:interpretation id="interp76" emma:lang="en-US" emma:confidence="0">
                  <emma:literal>A</emma:literal>
                </emma:interpretation>
                <emma:interpretation id="interp77" emma:lang="en-US" emma:confidence="0">
                  <emma:literal>.</emma:literal>
                </emma:interpretation>
                <emma:interpretation id="interp78" emma:lang="en-US" emma:confidence="0">
                  <emma:literal>9</emma:literal>
                </emma:interpretation>
                <emma:interpretation id="interp79" emma:lang="en-US" emma:confidence="0">
                  <emma:literal>Q</emma:literal>
                </emma:interpretation>
              </emma:one-of>
            </emma:emma>
          </inkml:annotationXML>
          <inkml:trace contextRef="#ctx0" brushRef="#br1" timeOffset="125641.1509">5875 4299 505,'2'-6'509,"0"0"-105,1-1-66,-3-1-41,4 2-38,-1 1-16,-1-4 13,0 1 17,1 0 13,-1-1-11,-2 0-6,0-1-16,0 0-23,0 0-24,0-1-9,-2-2 0,-1 1 1,-1-4 3,0 2-13,-4-1-6,1 3-21,0-4-20,0 3-22,-1 2-24,-3 0-16,2 1-19,-5 1-13,2 3-14,-1 2-14,-4 0-6,1 4-6,-3 0-4,0 4 0,0 0-1,0 2 0,-1 5-2,-2 0-1,2 3 0,1 4 0,0 3-3,0-1 4,3 5 2,2 1-1,2 4 0,1 1-2,3 0 2,4 0-2,1 3-2,3-5 3,3 2 0,1-3 2,6 0 1,-1-3-1,1-1 0,2-2 1,1-3-1,1-2 1,2-2 0,2-4 0,-5-1 1,6-5-4,0 1 2,-3-6 1,2 0-3,1-6 3,-3 1 1,-1-5-1,1-1-2,3-2-1,-8-2 1,4-3-1,-4-2-1,-1 2 1,-4-3 3,1-4-3,-2 0 0,-2-4 0,-3 4 0,0-2 0,0 0-3,0 1 1,-3 4 3,1 3-1,-1 1 0,-1 2-2,1 6 0,-1-1 0,0 1-2,1 5-1,-2 3 0,2 2 4,2 3 1,-2 5-1,-1 1 1,4 5 0,0 0 2,0 7 0,0 1 0,3 3 0,-2 1 1,3 2-1,-1 0-1,5 2-1,-1 0 0,-3-2-5,0-2-31,1 2-68,1 1-97,-2-2-140,0-2-214,1-2-337,0 1-376,-3-6-326</inkml:trace>
        </inkml:traceGroup>
        <inkml:traceGroup>
          <inkml:annotationXML>
            <emma:emma xmlns:emma="http://www.w3.org/2003/04/emma" version="1.0">
              <emma:interpretation id="{B11D16B0-BE54-4EE1-BAA4-56070171876D}" emma:medium="tactile" emma:mode="ink">
                <msink:context xmlns:msink="http://schemas.microsoft.com/ink/2010/main" type="inkWord" rotatedBoundingBox="8746,12284 12772,12219 12790,13374 8764,13439"/>
              </emma:interpretation>
              <emma:one-of disjunction-type="recognition" id="oneOf16">
                <emma:interpretation id="interp80" emma:lang="en-US" emma:confidence="0.5">
                  <emma:literal>modern</emma:literal>
                </emma:interpretation>
                <emma:interpretation id="interp81" emma:lang="en-US" emma:confidence="0">
                  <emma:literal>moderns</emma:literal>
                </emma:interpretation>
                <emma:interpretation id="interp82" emma:lang="en-US" emma:confidence="0">
                  <emma:literal>Modern</emma:literal>
                </emma:interpretation>
                <emma:interpretation id="interp83" emma:lang="en-US" emma:confidence="0">
                  <emma:literal>moderns'</emma:literal>
                </emma:interpretation>
                <emma:interpretation id="interp84" emma:lang="en-US" emma:confidence="0">
                  <emma:literal>modern's</emma:literal>
                </emma:interpretation>
              </emma:one-of>
            </emma:emma>
          </inkml:annotationXML>
          <inkml:trace contextRef="#ctx0" brushRef="#br1" timeOffset="126670.7805">6542 4073 871,'0'0'714,"0"3"-190,1 0-107,2 7-70,0 1-23,1 6-22,1 1-43,-1 4-42,2 3-42,-2 4-28,1-3-38,-1 3-17,-1 2-21,-2-1-18,2-4-16,-3 3-9,3-2-7,-3-4-6,0-2-9,0-1-4,0-3 7,0-3-3,0-1 2,0-2-1,0-1 3,0-6-4,0 2-2,0-3-6,0-3 0,0-3-4,0-3-9,0-2-3,0-2-3,2-3-7,-2-1-4,4-7-3,-1 2-2,1-6-3,3-2 0,1-7 3,0 1 5,5-6 4,-4 1 7,3 0 3,-1 3 3,5-1 4,-4 6 3,2 3-1,-2-2 6,3 10 11,-1 1 1,-2 1 12,-1 6 19,1 1 16,-1 7 14,2 3 12,1 3 17,-6 4 9,7 3 13,-2 5 5,1 4 12,-2 1 11,0 5 5,-1 1-1,-1 2-10,-1 2-13,1-3-16,-4 0-22,1 0-23,-2 1-14,0-5-15,-3 1-11,1-4-9,-2 1-6,-1-4-4,0 0-2,-1-4-5,-2 0 0,3-5-1,-2 0 2,-1-2 0,1-2 3,-3-1-4,4-3 0,-2-4-5,3-1-6,0-3-8,0-4-9,3-4-10,-2-1-11,4-4-13,2-4-16,0-3-11,3-6-11,3 2-3,-1-5-2,-1 0 15,4 1 11,1 4 14,3-4 16,-2 6 13,1 2 10,0 3 6,0 3 6,-1 4 3,1 0 3,1 8 1,-4 0 3,1 4 1,-1 3 5,1 3 6,-4 3 11,2 3 10,-2 4 12,-4 0 11,5 8 15,-4 0 9,0 4 2,-2 0-6,0 6-9,1 0-11,-4 0-20,3 3-12,0-2-9,-2-1-8,2 2-7,-3-4-29,1 2-53,-2-3-79,0-1-105,-2-2-143,3 1-210,-1-4-313,2-2-289,-3-4-210</inkml:trace>
          <inkml:trace contextRef="#ctx0" brushRef="#br1" timeOffset="127105.8134">7805 4051 378,'0'-11'1190,"-3"0"-340,0 1-253,-1 3-145,1 2-81,-1 0-49,-1 4-32,1 1-21,-3 1-8,0 4-6,-1 0-3,-3 6-25,-1 2-26,1 3-27,-1 4-31,0 1-28,1 3-30,-1 0-18,2 1-19,1 4-15,2-1-8,3-1-8,-1 3-5,2-3-5,0 0-1,3-1-1,3-4-4,0 1 2,5 0 0,-4-3-2,3-3 3,2 0 0,0-6-2,4 0 0,-5 0 1,7-5-1,-2 0 0,4-6-1,-4 0 1,5-6-2,-2 0-1,0-2 1,0-2 0,-2-4 2,1-2-1,1-1 0,-5-5 2,4-1-3,-4-5 0,-2 0 0,1-4-1,-1 2 0,-5 0-1,-1-2 3,-3 5-1,-3 0-1,-1 3 0,-5 3 0,-1 5 1,-2 1-4,1 3-3,-2 5-21,-6 0-39,1 3-60,0 4-86,2 0-113,0 1-151,1 5-193,2-2-277,0 2-278,0-1-202</inkml:trace>
          <inkml:trace contextRef="#ctx0" brushRef="#br1" timeOffset="136543.7631">8390 4222 3339,'-3'-10'193,"3"0"5,-3 2 5,-1-2-4,4 1 4,-5 0-4,2-1-6,2 1-19,-2-2-10,2 3-7,-5 0 8,1-2 15,4 0 4,-2 5-16,-1-3-17,-2 0-20,2 1-28,-1 0-33,1 3-22,-1-2-12,-2 2-10,0 0-7,0-1-4,-5 3 0,5 2-3,-5 0 0,4 0-1,-3 2 4,0 3 2,-4-1 2,4 0 2,-1 3-1,0 3 4,1 0-4,-2 3-2,-2-1-2,1 1-4,2 2 0,1-1 0,-1 3-2,3-2 3,-1 5-3,1-3 2,-1 1 0,3 1 1,3-2-1,-4 4 0,4-1 0,1 1 0,2 1-1,1-1 0,0 0-2,0 3-2,1-3-2,2-2 0,0 2-1,3-1-2,-3-2 0,4 2 2,-3-3-2,4-1 0,0-1-1,-1-2 1,1 0 1,2-2-2,2-1 0,-4 0 2,4-3-1,-2-3 2,-1 2-2,2-4-1,4 0 1,-4-2 0,-2 0-2,3-2 0,-1-2 0,1 0 1,1 0-1,-4-3 0,-1 0 1,5-6 0,-4 3-1,0-1 0,1-3 1,-1 0 0,-2-1 1,0-5-1,2 2 3,-2-3-3,0-6 1,4 4 0,-6-7-2,3-1-2,-1-5 0,0 1 1,-3-3-1,4 1 1,-4 2 0,0 1 0,-1-2-1,2 2 2,-2 0-1,-2 1 0,-1 0 1,0 0-2,0 2 2,-1-1-1,-2 0 1,3 4 0,-5-2 0,5 0 2,-3 6-3,3-3 0,0 7 1,0-1 0,0 2 0,-1 1-2,1 1 2,-3 3-2,3 2 2,-1-1-1,-2 3-1,3 1 2,-3-4 1,3 6-1,0-3-1,0 3 1,0-3 1,0 5-1,0 0 0,0 0 0,0 1 0,0-1 1,0 3-3,0 0 2,0-2 0,0 4 0,0 0 0,0 0-2,3 4 1,-3 0-1,3 2 2,-2 2 0,3 5 1,-4 1 1,3 6 0,2 1-1,-2 4-1,-2 3 1,2 3-1,1 2 0,-1 2 1,0 2 1,-1 2 0,0 1-1,0 1 1,1 2-2,1-2 0,-1 4 2,-2-4-3,2 2 1,2-3-1,1 1 2,-5-6 0,3 1-1,4-1 0,-1-3 0,-3-1 1,3-3 0,4 0-1,-3-4-2,1-1-3,4-3-15,-1-2-18,-4-1-42,1-4-33,4-1-59,-4-1-63,2-2-74,4-4-100,-6-1-74,2 1-104,1-5-71,-1-5-101,1 1-69,0-4-52,-2-2-19</inkml:trace>
          <inkml:trace contextRef="#ctx0" brushRef="#br1" timeOffset="138229.7967">8773 4293 217,'-2'-11'566,"-4"1"-71,5 3-63,-5 3-57,2 0-35,-1 2-6,3-1 11,-3 6 3,1-1-6,0 2-11,-1 0-34,-1 3-47,5 3-49,-2-2-50,0 2-36,3 1-35,0-1-21,0-1-21,3 0-9,0-1-9,1 1-6,4-3-2,-1 0-6,-1 0-1,1-2 0,4-1-3,0-3-2,0 0 0,4 0 0,-4-4-2,-2-2-1,3 1 0,-1-4 1,4 1 0,-4-2 2,1-2-1,-3-2 1,2 0 0,-4-3 0,4 0 0,-4 0 0,-3 1 1,1-4 4,-2 3 2,-3 3 6,-3-1 7,0 1 9,-2 3 6,-2 1 8,-2 3 6,-1 3 4,-1 1 8,-2 3 0,-2 1 5,1 3 7,-2 0 10,1 5 7,4 1 1,-3 1 6,0-1 4,2 5 0,2-1-6,-1 2-5,5 0-11,-4 3-10,2 1-13,4 1-11,1 2-11,2-3-9,1 2-8,0 0-5,1 2-2,2 0-4,1-3-1,2-2-1,3 2-1,0-1-1,1 1 1,1-3 0,1 0 0,4-1-2,1-5 1,1 1 1,1-2 0,2-4-1,0-1-1,3 0-1,0-5 1,-1-1-2,3-1 0,-6-5 0,3 2 0,1-2 0,-1-5 1,-1 1-1,-2-3 0,-1 1 1,0-3 1,-1-2-2,-2-4 0,-1 1-1,-4-4 1,5-3 0,-3-3-1,-1-1 0,-3-2 2,-1-6 0,3 3-1,-3 1 1,-2-1-1,-2 1 0,-2 7 0,-2 2-1,0-1 2,0 3-1,-4 5 2,2 1 1,-5 1 0,0 6-1,-1 0 1,1 2 0,0 2-2,1 4 0,-4 3 1,3 0-1,-1 1 1,4 4-1,-3-1 0,2 5 1,1-4-1,1 7 0,2-3-1,1 2 0,1 0 1,2-1-1,1-2-2,1 2 1,5 0-3,-1-4-8,1-1-8,1-2-9,2 0-14,2-3-10,1-3-7,3 2-3,-2-5 0,4 2 0,-6-2 10,4-1 7,-1 2 9,-5-1 10,4-1 9,-5 1 10,-1 2 6,1 0 2,-3 1 3,-2 1 0,-3 0 2,4 2 1,-4 2 1,2 0 2,-5 7-1,-1-2 0,0 2 0,0 7 1,0-1-1,-1 4 2,-2-1 2,0 3 10,-1 1 11,1 3 3,1 1 0,-1-2 2,3 3-2,0-3-10,0 0-11,3-2-4,-1 1-4,3-3-3,3 3-2,-4-5-1,3-1-1,2-3-6,3-1-18,-1-4-28,1 2-40,2-1-56,2-7-67,-1 1-81,-1-1-84,-1-3-83,5-4-61,-7 1-35,2-4-3,-1 0 25,0-3 56,2-5 71,-4 0 81,2-3 67,-3-1 72,-1-5 61,2-1 55,-1-3 46,1-1 44,-1-2 56,-2-1 64,1 3 65,-4 0 80,3 4 66,-3 3 44,1 4 36,1-3 9,-2 7-14,-1 4-43,-2-1-49,2 5-45,-1-1-31,-2 6-28,0 1-27,0 4-20,0 1-16,0 4-9,0 5-23,-2 2-14,-1 2-5,3 4 1,-1 0-2,-2 2-8,-1 1-8,1 1-15,0-1-13,3 1-15,-2 1-13,-1-3-9,3-1-9,0 1-5,-1-3-4,-2 0-6,3-1-1,0-5-4,0 0 1,0-2-2,0-2 2,0-1 0,0-2 0,0-3 1,0-1-2,0-1 0,0-3-1,0 0-2,0-6 0,4 0-3,1-5-1,-2 0-3,7-6-6,-4 2-7,1-3-9,3-7-13,-1-1-16,2 0-18,5-6-14,-1-2-14,1-1-15,-2 2-11,5-1 0,0 2 8,-3 1 10,3 2 21,0 0 22,-3 4 27,3 2 14,-1 1 16,-2 3 7,-1 2 7,1 0 2,-2 4 1,1 0 4,-2 3 0,-2 2 3,1 4 0,1 0 8,-4 2 7,2 2 11,0 0 10,-6 3 11,1 4 22,0 1 10,-3 0 17,1 5 6,-1 2 6,-3 2 2,0 2-4,-3-1-7,3 3-17,-4 2-16,1 1-13,-1 0-16,2-2-11,-1 3-10,0-1-7,-1 6-1,4-8-3,-1 1-2,1 3-3,0-4 0,0 1 0,0-1-3,0-4-2,1 3 1,-1-1-2,4-3-2,-1 0-1,2-3 0,-1-3 1,3-1 0,-2-1 0,2 1 2,3-6-1,-1-1-1,2 1 0,1-4-1,0 0 0,-1-4-2,4-2 2,-4 1-1,4-4 0,-1-2 1,-1 2 0,-1-7 0,5 2-6,-4-4-13,-1-2-27,2-1-49,-2-2-72,0-1-102,2 4-137,-5-1-191,2 0-267,-3 2-322,-1 1-277,-3 2-138</inkml:trace>
        </inkml:traceGroup>
        <inkml:traceGroup>
          <inkml:annotationXML>
            <emma:emma xmlns:emma="http://www.w3.org/2003/04/emma" version="1.0">
              <emma:interpretation id="{FBAAE0F3-9929-4ADF-BA0E-DD95A5E9B017}" emma:medium="tactile" emma:mode="ink">
                <msink:context xmlns:msink="http://schemas.microsoft.com/ink/2010/main" type="inkWord" rotatedBoundingBox="13281,12117 15558,12080 15577,13249 13299,13285"/>
              </emma:interpretation>
              <emma:one-of disjunction-type="recognition" id="oneOf17">
                <emma:interpretation id="interp85" emma:lang="en-US" emma:confidence="0.5">
                  <emma:literal>tool</emma:literal>
                </emma:interpretation>
                <emma:interpretation id="interp86" emma:lang="en-US" emma:confidence="0">
                  <emma:literal>told</emma:literal>
                </emma:interpretation>
                <emma:interpretation id="interp87" emma:lang="en-US" emma:confidence="0">
                  <emma:literal>toll</emma:literal>
                </emma:interpretation>
                <emma:interpretation id="interp88" emma:lang="en-US" emma:confidence="0">
                  <emma:literal>tools</emma:literal>
                </emma:interpretation>
                <emma:interpretation id="interp89" emma:lang="en-US" emma:confidence="0">
                  <emma:literal>too</emma:literal>
                </emma:interpretation>
              </emma:one-of>
            </emma:emma>
          </inkml:annotationXML>
          <inkml:trace contextRef="#ctx0" brushRef="#br1" timeOffset="141235.8289">11086 4476 259,'0'0'529,"0"4"-191,0-2-91,0 2-48,3-3-15,-3 2-9,2 0-13,1 1-13,-2-3-3,5 1-1,0-2 7,-1 0-5,3 0-11,-3-2-16,6 1-11,-3-3-20,7-3-18,-4 1-16,1-3-9,4-1-8,-2-3-8,2-2-6,-1-2-7,1-4 4,3 0-4,-3-4-3,-2-1-8,2-4 0,2-4-6,-5-2 0,1-3-6,1-4 3,-2-2 3,-2-3-3,2-5-2,-4 1-7,3-5 12,-2 1 0,-1-4 0,-2 5 0,-3 2 3,3 1 9,-2 6-4,-1 4 15,-1 6 14,0 4 3,-2 8 7,-1 3 0,0 2-6,0 9-8,0 0-12,-1 10 8,-2 6-2,-1 3 10,-2 6 14,0 9 16,-1 4 20,0 6 22,-2 6 8,-1 4 3,1 5-4,-1 4-4,3 1-19,-2 4-18,2 0-15,-2 2-11,3-2-11,0-2-14,0 1-8,5-4-3,-2-1-8,3-3 1,3-4-1,-2-4-1,5-1-4,0-6 0,1-3 0,3-3-2,-1-7-3,3-1 1,2-4 0,1-4-1,1-3 0,0-5-1,0 1-1,3-5-2,-1-5-2,1-2 1,0-3 1,3-4 2,-5-1-1,2-6 3,0-3-1,-3-4 2,3-7 0,-2-1-1,2-5-1,-6-1 4,2-1 2,-1 2-2,-2 5 2,-4 1 2,0 1-2,-4 10 4,0 3 2,-1 2 1,0 5 3,-3 3-3,-3 5-1,0 2-5,-1 4 1,0 4-2,-4 3 2,1 6-2,0 3 2,1 2 4,-4 5-6,3 1 5,2 4-5,-2-2 4,3 4-2,-1 2-6,1-2 6,1-2-2,0 2 2,3 0 0,0-4-2,0-1 0,6-1 0,-4-3 0,2 0 0,2-4-4,-1 0 0,3-5 4,-1-1-4,7-4 3,1-1-3,-2-1 2,6-3 0,3-4-3,-5-3 5,2-1 0,6 1-2,-8-6 2,5-3 0,-2 0 2,-3-3-1,-1-4-1,-1-2 4,-2-2-2,-1-4-2,-5 0 4,0-5-4,-3-2 2,-1 1-2,0 1 0,-6-2 0,0 5 0,-4 0 1,-2 5-2,1 2 1,-10 3 0,0 7-8,0 1-24,-7 5-42,5 2-70,-3 6-90,0 0-111,1 6-168,2-2-205,-2 3-268,3 0-188</inkml:trace>
          <inkml:trace contextRef="#ctx0" brushRef="#br1" timeOffset="141741.3725">12400 3960 217,'3'-3'1084,"-1"2"-328,-2 1-204,0 0-106,0 1-56,-5 6-27,4 0-19,-6 3-35,0 0-37,-1 4-37,1 0-36,0 3-24,1 2-22,-1 2-20,-1-1-19,1 4-18,0-1-16,0 0-16,2 3-13,5 0-9,0-4-9,0 1-5,0 0-9,5-2-4,2 0-5,0 0-2,5-4-1,-1-1-2,1 0-2,5-3 2,1-2 0,-1-1-1,2-5-2,1 1-2,2-5 0,-2-1-2,4-1 0,-1-5 0,-1 1 2,1-4 3,-1-2-2,-2-2 1,2 1-1,-3-5 0,1 0-2,-4-4 1,1 0 1,-4-3 2,-1-2-2,-2-3 0,-3-1 1,-2-1 2,-4-4-1,-2 5 2,-4 0 0,-2 1 1,-5 3 0,-2 3-4,-5 2-3,0 5-7,-4 2-22,0 3-45,-3 6-70,1 0-99,0 3-130,2 2-181,3 2-234,2 0-304,1 2-250,0 3-121</inkml:trace>
          <inkml:trace contextRef="#ctx0" brushRef="#br1" timeOffset="142325.5532">12737 4311 74,'7'13'466,"3"-3"-107,2 1 2,1-3 25,2 1-11,3-3-35,6 0-48,-3-3-41,3-2-74,2-1-67,-6-1-37,6-2-26,-3 0 2,-2 0 6,3-3 8,-6 1 23,1 0 10,-1-4 11,0-2 8,-5 2 10,3-4 0,-2-3-6,2-1-11,-3-1-12,-1-4-19,0-3-15,1 1-19,-2-7-15,1-2-10,-2-2-8,-1-3-3,2-5-7,1-4 0,-2 0 0,-1-1 0,2-3-3,-3-3-3,3 4 2,-4 1 2,-2 2 0,1 2 4,-2 5 6,-3 5 13,2 4 9,-3 1 18,3 6 9,-3 4 5,0 4-3,-3 1-9,3 3-8,-3 5-16,-1 2-11,3 5-8,-5 1 4,0 9 4,0 3 12,-3 2 16,2 5 22,-1 3 23,-3 5 12,4 3 17,-4 3 8,-1 2 6,3 5 5,-2-2-2,0 0 0,0 6-7,2-4-12,-1 6-17,1-1-16,2-1-18,0 1-17,2-3-14,3 0-13,0-2-7,-1-3-6,3 1-5,3-7 0,-1 2-1,3-7 2,1-2-3,0-2 3,0-3-2,1 1-6,0-8-25,3 2-48,-4-2-67,1-5-89,-2 0-123,2-1-179,-1 0-231,-5-7-304,-1 0-271,0 0-198</inkml:trace>
          <inkml:trace contextRef="#ctx0" brushRef="#br1" timeOffset="142929.3424">11217 4056 32,'-12'0'598,"5"-1"-37,1 1-30,-4-3-26,3 2-37,2 1-30,1-3-30,0 3-46,1 0-41,0 0-43,1 0-28,2-1-32,2 1-25,4-3-21,0 1-17,4 2-15,4-2-27,6-2-18,4-1-23,2-1-18,4 2-22,2-2-14,2-2-11,0 2-23,4-1-37,-3 1-57,3-1-84,1-2-109,-2 4-141,1-2-155,1 3-204,-2-2-241,-5-1-188</inkml:trace>
        </inkml:traceGroup>
        <inkml:traceGroup>
          <inkml:annotationXML>
            <emma:emma xmlns:emma="http://www.w3.org/2003/04/emma" version="1.0">
              <emma:interpretation id="{7D68618F-E971-46E5-9529-CC0D8CEC2C68}" emma:medium="tactile" emma:mode="ink">
                <msink:context xmlns:msink="http://schemas.microsoft.com/ink/2010/main" type="inkWord" rotatedBoundingBox="16027,12000 17415,11978 17433,13076 16045,13099"/>
              </emma:interpretation>
              <emma:one-of disjunction-type="recognition" id="oneOf18">
                <emma:interpretation id="interp90" emma:lang="en-US" emma:confidence="0.5">
                  <emma:literal>to</emma:literal>
                </emma:interpretation>
                <emma:interpretation id="interp91" emma:lang="en-US" emma:confidence="0">
                  <emma:literal>too</emma:literal>
                </emma:interpretation>
                <emma:interpretation id="interp92" emma:lang="en-US" emma:confidence="0">
                  <emma:literal>two</emma:literal>
                </emma:interpretation>
                <emma:interpretation id="interp93" emma:lang="en-US" emma:confidence="0">
                  <emma:literal>tho</emma:literal>
                </emma:interpretation>
                <emma:interpretation id="interp94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147621.8289">13832 4310 269,'0'3'416,"0"1"-59,0-4-12,3 6-10,-2-2-16,2-1-18,0 1-34,-1 1-40,2-3-35,2 0-16,0 2-7,-1-2-1,3 1-7,0-3 3,0 0-8,0 0-13,3 0-28,-3-5-15,4 1-23,2 0-18,1-3-14,-2 2-17,1-5-4,2 3-8,3-6-3,-3-1-5,3-3 1,3 1-3,-3-2-1,1-3-5,2-6 0,-2 3 0,-1-5 0,4-6-2,-4 1-3,0-3-1,3-3-1,-6-2-3,-1-4 5,4-3-6,0 2 5,-3-4-3,2-2 5,-5 1-1,1 1 5,1 3 0,-4-1 0,-2 4 7,1 6-3,-4 6 3,1 0-3,-3 5 5,2 9-3,-1-1-3,-4 5 1,2 5 0,-3 3-4,-3 3-4,3 8 4,-4 3 6,2 9 3,-4 2 2,2 9 4,3 4 4,-7 7 6,4 1-2,-6 9-2,6 2 0,-1 2-3,-2 0 1,3 2-5,-4-1-2,3-1 2,0-1-2,4-1-2,-2-4-2,3-1-8,0-6 0,3 0 0,-2-5 0,6-5 2,1-4-2,0-4 2,3-3-2,3-2 0,-1-3 0,3-6-2,2-2 2,0-3-2,1-2 0,-1-3-2,6-4-4,-5-2 0,1-3 2,2-5 6,-1 0 0,-3-7 0,3 1 0,-4-7 0,2 2 0,-6-2-2,4-1 2,-4-2 0,-1 4 2,-2 4 0,-1 1 2,-5 2 0,4 5 0,-3 3-2,-5 1 4,0 2-4,-3 6 4,-4 2 2,3 3-4,-1 4 2,-5 5-6,3 1 6,-2 5-4,-1 4 2,4 5 0,-4-1-2,3 1 0,0 6 0,2-1-2,-2 1 0,3-1 0,2 3 0,-3-2 0,5-1 0,0-3 1,0 1 3,0-4 2,5-1-2,-3 0 0,2-5 0,2-2-2,3 1-2,1-6 0,3-2-2,-2-2 2,7-3-2,-2-1 2,3-4 2,0-1-2,-1-3 0,3-2 0,-5-2 0,3-6 0,-2 1-2,0-2 6,-2-5-4,-1 0 0,-1-7 2,0 0-2,-1-2 0,0-2-6,-4-1 6,3-5 0,-6 4-4,3 1 2,-4-2 6,-1 4 2,0-2-2,-3 6 15,-3 1 19,0 1 13,-1 2 10,-4 6 10,3 2-1,-6 2-8,3 1-15,-4 2-14,0 1-9,-5 7-6,4-1-7,-2 4 0,0 0-3,-3 4 0,2 3-1,0-1-2,-1 2 1,-1 2-3,1 3-1,4-1 1,1 3 1,-2-1 1,4 2 0,1 1 1,2 0 0,2-3 5,2 3 0,3-2 1,0 1 7,6 1 2,0-1 4,1-1 2,3-4 0,2 2-1,1-2-2,-1-1-4,2-1-6,2-3-4,3 1-6,3-3 0,-2-3-4,3-1-4,2 0 0,-5-1-4,6-3-1,-5 4-9,2-6-20,-1 2-34,-3-3-39,1 4-44,-3-3-52,-1-3-63,-1 3-49,-2-2-41,-2 0-43,-3 1-54,2 0-56,-9-3-73,5 3-89,-6 1-134</inkml:trace>
          <inkml:trace contextRef="#ctx0" brushRef="#br1" timeOffset="147953.1145">14150 3859 64,'-5'0'329,"5"2"2,0-2-3,0 0-7,5 0-6,1 0-27,-2 0-37,5-2-49,1 2-43,3-4-37,4 1-31,2-1-36,6 0-17,-2 0-18,6 0-10,1-2-10,1 2-57,1-3-93,-2 3-138,4-3-202,-4 3-262,2-2-223</inkml:trace>
        </inkml:traceGroup>
        <inkml:traceGroup>
          <inkml:annotationXML>
            <emma:emma xmlns:emma="http://www.w3.org/2003/04/emma" version="1.0">
              <emma:interpretation id="{144073A1-30D7-4214-A628-B5EE62BA4689}" emma:medium="tactile" emma:mode="ink">
                <msink:context xmlns:msink="http://schemas.microsoft.com/ink/2010/main" type="inkWord" rotatedBoundingBox="18060,11951 20852,11906 20869,12962 18077,13007"/>
              </emma:interpretation>
              <emma:one-of disjunction-type="recognition" id="oneOf19">
                <emma:interpretation id="interp95" emma:lang="en-US" emma:confidence="0.5">
                  <emma:literal>create</emma:literal>
                </emma:interpretation>
                <emma:interpretation id="interp96" emma:lang="en-US" emma:confidence="0">
                  <emma:literal>Create</emma:literal>
                </emma:interpretation>
                <emma:interpretation id="interp97" emma:lang="en-US" emma:confidence="0">
                  <emma:literal>crate</emma:literal>
                </emma:interpretation>
                <emma:interpretation id="interp98" emma:lang="en-US" emma:confidence="0">
                  <emma:literal>orate</emma:literal>
                </emma:interpretation>
                <emma:interpretation id="interp99" emma:lang="en-US" emma:confidence="0">
                  <emma:literal>ornate</emma:literal>
                </emma:interpretation>
              </emma:one-of>
            </emma:emma>
          </inkml:annotationXML>
          <inkml:trace contextRef="#ctx0" brushRef="#br1" timeOffset="149107.3189">16237 3830 233,'7'-7'412,"-2"1"-1,-1 2 4,0-3-8,2 2 0,-4-1-11,2-2 1,2 1-20,-5 0-26,-1-2-20,0 1-20,0 2-30,0-4-23,-1 3-25,-5-2-21,0 0-28,0 4-24,-1-4-16,-4 5-20,2-1-23,-6-1-19,2 5-17,-4-2-10,1 1-16,-3 2-10,0 2-4,0 2-3,-4 2-2,3 1 0,-2 0-2,-1 2 2,3 2 0,-2 3 1,1 2-1,3 2-1,-1-1 0,1 5-4,5-1-1,2 4-1,1 1-1,5-1-1,1 4 1,1-1-1,6 0 1,-2 2-1,7-3-1,-1 0-2,3 1 0,-1-4 0,5-2-3,-1-4-3,6 3 1,0-5 0,3-2-2,-2-4 2,3-2-2,3-2 2,-2-4-2,-1-2 0,6-2-5,-6-2-6,2-1-21,-1-3-31,-3-2-46,2-3-55,-1 1-63,-2-5-75,3 0-73,-4-2-77,3-2-63,-2-4-45,-1-4-42,-2 3-22,1-3 7,-1-4 54,-4 2 86,5 0 94,-5 1 108,-2 3 99,-4-1 92,1 5 93,-1 2 73,-3 2 76,1 2 52,0 5 47,-5-1 37,2 2 27,-2 3 14,0 2-7,0 1 0,0 1 7,-2 4 26,2 0 10,-2 1 10,-1 5 9,3 1 5,-2 2-12,-1 7-42,3-1-48,-1 6-53,1-1-49,-3 4-46,3-1-38,0 2-28,0 2-22,0 1-10,-3-1-10,3-1-7,-1 2-8,-2-2-5,3 0-3,-3-1-4,-2-2-4,4-1-1,-2-4 0,0-1-2,-1-3-1,2-2-1,-1-2 1,1 3 0,-3-8-2,4 1-1,-2 0 2,-1-6-1,1 0-1,0-3 0,3-1 0,0-5 0,0-1-3,0-5 2,6-1 1,-2-2 0,0-3-4,6-5 3,-4 2 2,6-6-1,1 3-2,-2-4 0,3-3 1,3 6-1,-4 2-2,4-1 0,-1 3 0,0 5 0,0-1-1,2 4-3,-2 0-2,0 2-9,-2 4-13,1 0-22,1 3-25,-2 0-32,-2 1-46,-1 1-49,2 4-57,-1-2-63,-1 3-71,3 0-72,-3 0-72,1 3-66,-1-2-79,1 2-78,-3-1-79,2 2-99</inkml:trace>
          <inkml:trace contextRef="#ctx0" brushRef="#br1" timeOffset="149615.9405">16987 3720 439,'3'0'551,"0"0"-43,-3 0-50,1 0-68,-1 0-41,3 0-19,-1 4-13,-2-2-22,0 5-29,0-1-22,0-2-37,0 3-56,0-3-47,0 2-39,3-2-22,-1-1-16,0 0-8,4 1-3,-1-1-1,1 0-5,0-3-2,7 0-4,-1-3-2,1 0 0,1 2 3,2-4-3,2 1 0,-2 0 0,0-5 0,0 4 0,-2-2-2,-2-1 4,-1-3 4,-1 2 18,-4-1 26,1 2 22,-1 0 31,-4-1 20,-2 1 18,-2-2 1,-1 4-9,-4-1-10,0 7-18,-2-5-11,-2 5-13,-1 0-10,-5 0-11,1 5-4,-3-5 1,0 7-2,0-1 4,-1 4 3,-2 1 3,-1 2 1,2-2-2,0 6-2,0 0-2,0 2-3,2 2-5,0 3-5,3-2-5,1 3-5,4 2-6,2 1-6,-1 0-4,6-2-5,2 5-3,2-4-3,0 0-4,5 0-2,2-1-2,1-1-1,4-4-1,0-1 0,5 0-1,3-3 1,2-4-1,-2-2-1,4-1-8,-1-6-17,3 0-36,0-2-54,0-4-76,-1-1-97,-2-2-119,2-2-145,-1 0-145,-2-5-123,1 0-95,-2-4-79,-2-1-64</inkml:trace>
          <inkml:trace contextRef="#ctx0" brushRef="#br1" timeOffset="150214.0779">17524 3701 550,'4'-15'534,"0"4"-24,-1-2-7,-1 2-1,1 1-26,0 3-40,-3 0-57,0 1-57,-6 4-48,1 2-20,-2 2-16,0 4 1,1 2 10,-6 2-8,1 3-12,-2 5-27,0 2-32,-2-2-31,1 5-28,-2 0-21,0 2-17,1 5-16,1-3-14,-2 3-11,4 0-11,-2 0-7,5-1-6,0 1-4,2-2-1,3 0 1,-2-3-1,5-2-1,-2-1-2,3-3 0,3-2-3,-2 1-3,5-7-1,-2 2-4,3-3-11,2-4-14,0 1-16,1-6-26,4 2-28,-2-6-27,-3 2-24,5-6-15,-1-2-8,2-1 14,-1-1 19,-1-4 23,2-4 36,1 0 26,-3-3 27,0-5 11,-1 0 13,2-2 4,1-3 0,-7-2 6,2 1-3,-1-1 1,-2 3 8,1-1 2,-7 3 2,6 1 3,-4 4 3,-1 2 27,1 1 22,-1 4 32,-2 0 27,0 4 22,0 2 12,0 1-6,0 2-19,0 2-18,0 0-24,0 1-19,0 4-16,-2 1-9,-1 1-2,3 4 0,-2 1 3,-1 4-3,-1 4-2,1-1-5,2 5-4,-5 2-7,1 2-5,1 0-3,-3 6-3,5 1-2,-3 0-6,0 0 0,1 1-2,0-1-2,-2 0 0,1 0 0,1 0-4,1-3-21,-1-1-46,1-1-73,3-4-93,-2 2-128,2-5-180,2 0-243,1-5-293,0-5-261,1 3-172</inkml:trace>
          <inkml:trace contextRef="#ctx0" brushRef="#br1" timeOffset="151225.2901">17762 3685 217,'-8'0'478,"4"-3"-37,-3 3-14,5 0-10,-4 0-28,5 0-20,-2 0-10,3 0-8,-1 0-24,1 0-21,0 0-16,0 0-28,0 0-22,0 0-25,0 0-25,1 0-20,2 0-14,-2 0-12,7 0-20,-1 0-18,3-2-19,-1 2-18,5-4-23,-1 3-20,6-5-11,0 2-7,3 1-3,1-1-5,3-2-5,-3-1-19,2 3-39,1-2-52,-3 2-62,3-1-69,-2 0-87,-3-1-71,0 1-43,-5 1-27,1 0-2,-4 0-2,-1 2 23,-2 0 3,-3 0-13,0 1-43,-5 1-69</inkml:trace>
          <inkml:trace contextRef="#ctx0" brushRef="#br1" timeOffset="150812.9277">17881 3714 143,'0'-4'747,"2"-3"-264,-2 3-104,3 1-34,-3 0 6,2 2 2,-2-2 2,3 0-3,-2 3-33,-1-1-42,0-2-34,0 1-32,0-2-36,0 3-39,3-6-37,-3 1-26,3-4-24,-2 3-16,5-4-15,-4-2-5,2-2-8,-1 0-1,1-2-2,1-4 0,0 1 1,-3-1-3,4-5 0,-2 2 2,3-4 2,-5-1-1,2 1 1,2 0 1,-5 4 1,4 3-3,-2-3-3,-1 8-3,-2-1-1,2 1 2,-2 5-3,0 0 3,0 2 0,0 1 2,0 1 0,0 2 4,0 0 1,0 3-1,-2 0 8,2 2 12,-2 4 30,-1 1 36,-2 3 33,1 4 25,-3 2 22,2 9 5,-2-1-7,0 5-12,0 5-11,1-1-13,-1 5-12,-4 3-14,3-4-14,0 5-12,0-3-17,0 7-11,-2-5-8,3 0-7,1 2-3,-4-1-6,6-2-3,-3 0-2,4-1-4,-2 1-4,4-2-5,-5-1-4,6-2-1,0-2-3,0-1 0,6-6-2,-2 3 1,3-5-1,2-3-1,3-2-4,2-4-9,2-2-10,0-4-18,3 0-30,0-3-50,0-4-66,2 0-85,0-4-114,-2-3-153,4 0-189,-4-4-218,2-5-261,-2 0-197</inkml:trace>
          <inkml:trace contextRef="#ctx0" brushRef="#br1" timeOffset="153709.0072">18201 3795 80,'12'6'116,"-1"-3"-7,2-1-1,-1 3-1,1-1 3,6-4 9,-3 2 7,3-2-1,0 0 1,2-2-19,0 2-16,2-4-6,-4-1-14,2 3-14,0-4 0,-2-1-5,-1 3-1,-2-2 4,3-2 4,-4-1 36,-1 1 16,-5-2 36,3-1 24,-2 0 5,-6 1 12,0-3-14,-1 4-12,-1-7-28,-4 2-11,-1 3-6,-1-5-15,0 7-11,-6-4 4,1 2-11,-1 1-8,-2-1-16,-1 4-7,-4 0-3,1 4-14,0-1-3,-3 4-2,-3 0 9,3 0 9,0 4 13,-4 2 10,4 4 7,-1-3 6,-2 6-5,5 0-4,-2 4-10,0-2-14,2 5-6,1 0-4,1 1 0,-1 4 1,3 0 4,0 3 6,5-1 1,-1 2-1,2 3 5,1-1 5,1-2 5,5 3 2,0-2 5,8-3 0,-1 3 1,2-5-8,2-1-6,4-4-4,1 1-2,3-5-7,-1-2-6,4-1-5,3-2-8,-1-4-9,4-1-5,0-3-7,1-2-7,-2-1-4,1-1-9,-2-4-36,-3 1-59,3-3-74,-3 0-98,-1-4-133,1 0-191,-4 1-225,-3-5-267,0 2-213</inkml:trace>
        </inkml:traceGroup>
        <inkml:traceGroup>
          <inkml:annotationXML>
            <emma:emma xmlns:emma="http://www.w3.org/2003/04/emma" version="1.0">
              <emma:interpretation id="{FE733157-2929-40A3-BE63-A98D9611633E}" emma:medium="tactile" emma:mode="ink">
                <msink:context xmlns:msink="http://schemas.microsoft.com/ink/2010/main" type="inkWord" rotatedBoundingBox="21945,11866 24581,11824 24601,13045 21965,13088"/>
              </emma:interpretation>
              <emma:one-of disjunction-type="recognition" id="oneOf20">
                <emma:interpretation id="interp100" emma:lang="en-US" emma:confidence="0.5">
                  <emma:literal>React</emma:literal>
                </emma:interpretation>
                <emma:interpretation id="interp101" emma:lang="en-US" emma:confidence="0">
                  <emma:literal>Reacts</emma:literal>
                </emma:interpretation>
                <emma:interpretation id="interp102" emma:lang="en-US" emma:confidence="0">
                  <emma:literal>Reacted</emma:literal>
                </emma:interpretation>
                <emma:interpretation id="interp103" emma:lang="en-US" emma:confidence="0">
                  <emma:literal>Reactor</emma:literal>
                </emma:interpretation>
                <emma:interpretation id="interp104" emma:lang="en-US" emma:confidence="0">
                  <emma:literal>Rat</emma:literal>
                </emma:interpretation>
              </emma:one-of>
            </emma:emma>
          </inkml:annotationXML>
          <inkml:trace contextRef="#ctx0" brushRef="#br1" timeOffset="156420.2031">19752 3564 434,'-2'-4'551,"-1"1"-96,3 2-76,-1-2-62,1 3-35,0 0-15,0 3-7,0 4-20,0 0-7,0 4 6,0 4-11,0 2-6,0 4-10,0 3-4,0 4-6,0 1-18,0 6-28,0 0-24,0 3-30,1 1-28,-1 2-19,0-1-16,3 2-9,-1-2-9,-2-3-4,3 1-3,0-6-1,1 0-7,-1-2-2,-2-2 1,-1-8-3,3 1-2,-1-4 0,-2-3 1,2-1 2,1-3-1,-3 0 4,0-5 0,0 1 0,0-5-4,0-1 1,0-1-2,0-5-1,0-2 0,-3-3-3,1-3 2,2-3-2,-5-4-3,4-3-1,-2-2 0,-1-7-4,1 0-5,0-5-4,1-4-3,-1-2-5,3-3-2,0-1 2,0 1 2,0-6 4,5 1 2,-2 2 3,1 2 4,3-2 1,0 1 0,2 1 3,1 0 6,2 1-1,2 3 3,-1 3 1,5 2 0,-1 5-6,2 2-1,3 2 0,-2 8 2,5 1 0,-2 4 0,-3 5 3,7 2-2,-4 1 3,0 5-3,0 0 1,0 8-1,3 2 1,-2 5 1,-3-1 5,0 7 1,-2 4 1,-1 0 4,-2 5-2,-4 4 0,-2 2-4,-3 1 4,-2 1-3,-2 2 3,-3 2-4,-3-3 1,-2 1-1,-2-1-1,-3-1 0,-2-2-2,-1-3 1,-1 1 3,-2 1-1,-2-7-1,-2 2 0,-2-5 1,5-1-3,-8-3 0,8 0 0,-5-4 3,0-2-3,5 0 2,0-1 2,-2-4-4,3 1 3,1-7-5,2 6 4,2-6-2,-1 0-2,2 0 2,3 0 2,2-2 0,1-2-1,1 4-1,2-6 4,1 5-3,0-2-1,0 0 0,1-1 0,5 3 0,0-1 0,-1 2-1,1 0 1,4 0 0,-1 3 1,3 1 8,-2 3 13,-1 3 10,2-1 7,1 6 9,-1 0 25,2 4 17,-1 1-2,0 3-4,-1 0-8,-2-1-7,5 4-26,-2-5-16,0-1-12,-1 4-6,1-5-7,-1-1-2,4 0-2,-2-1-11,0-4-39,0 0-61,5-4-84,-5 0-123,5-1-172,1-2-251,0-1-301,-3-3-271,3 0-173</inkml:trace>
          <inkml:trace contextRef="#ctx0" brushRef="#br1" timeOffset="156942.7941">20515 3972 660,'-5'0'618,"2"0"-250,2 5-136,1-4-53,0 5-25,1-2-4,2-1-8,2 4-10,-1-3-12,3 1-22,3-1-16,-2-3-9,3 2-6,1-2-6,0-1-3,1 0-10,-2-1-4,7-2-22,-5-1-4,4 1-2,-5-1-7,1-6-9,-2 4 0,4-5 3,-4 4-3,0-4-3,0-2 3,-4 1 0,-1-1 0,1-2 3,-2 1 3,-5-3 4,0 0 2,0 2 15,-5 1 9,-2 1 9,1 2 12,-5 0 18,-2 5 11,0 2 9,-5 3 11,2 1 10,-3 1 9,1 3 3,-1 2 9,-2 7 13,0-2 25,0 4 24,3 0 16,-1 6 17,0 2-2,0-2-11,6 4-20,-4 0-24,5 3-23,0-1-24,5 0-19,1 3-19,0-2-16,6-2-15,0 0-15,6-3-11,0 0-11,1-2-6,5-3-3,0 0-5,5-4-2,-4-1-1,6-2 0,0-4-2,4 0-4,-1-1-6,4-2-22,-3-4-49,2 0-73,-1 0-98,1-4-137,4 2-189,-4-2-264,4-3-323,-9 0-272,2-3-146</inkml:trace>
          <inkml:trace contextRef="#ctx0" brushRef="#br1" timeOffset="157548.8209">21183 3855 729,'0'-13'558,"0"1"-97,0 1-57,-1 0-16,1 4-27,-4-3-17,-2 4-28,1 2-25,-2 3-21,-4-2-21,2 3-11,-3 3-2,-5 1 1,4 2-6,-2 2-13,1 2-20,-2 3-27,1 0-27,2 1-26,2 4-27,-4 1-20,6 3-14,-4-1-13,8 5-6,-6-2-8,7 5-5,0-5-2,1 4-6,0 0-3,3-2-4,3-4-3,0 0-2,-2-1-2,6-1 1,1-3-3,0 0-2,3-5-1,0-1-1,4-1-4,-2-3 1,1-3-3,1-3-6,4-1-4,-6-1-12,4-3-8,-1-3-13,0-1-11,-2-1-6,0-3-4,-1-1 8,0-4 7,-3-1 12,-2-3 11,3-1 10,-6-3 10,1 0 4,0-5 4,0 3 3,-5 0 4,4-3 1,-2 5 4,-1 0-1,-2 1 3,0 6 0,0-2 1,0 3 1,0 5-1,0-1 5,0 3 6,0 4 1,0-1 2,0 1 0,0 3 5,0-1 3,-2 4 4,-1 6 8,1-2 9,-1 1 8,3 4 1,-1 3-5,1 3-2,-6 2-10,5 3-8,-2 4-8,1-1-5,-1 1 0,0 4-6,3 1-1,0-2-4,0 0-3,0 1-2,0 0-4,6-4 1,-4-1-4,2 1-4,2-4-22,0-1-42,1 0-62,-1-4-81,0 0-105,1-4-134,3 1-158,-1-4-188,1-2-222,-2-2-212,1-4-113</inkml:trace>
          <inkml:trace contextRef="#ctx0" brushRef="#br1" timeOffset="157947.5053">21717 3872 705,'5'-17'673,"-1"0"-124,2 2-69,-5 3-24,-1-1-17,0 2-33,0 4-35,-1 0-32,-5 1-36,0 0-23,-1 5-20,-3-2-13,1 3-10,-1 3-9,-3 1-15,1 2-25,1 1-26,-4 1-30,1 4-28,0-3-24,3 6-22,-2 0-15,1 0-8,-1 3-7,3 2-3,1-2-4,-1 3-3,4 5-1,-1-2-1,0 3 0,2-1 0,-5-1 0,9 1 0,-5-1-1,6 0-3,-1-1-1,1-3-3,1-3-2,5-1-2,0 0 0,1-2 0,3-2-2,-1-1-2,5-4 1,1 1-1,2-5 0,1 0 0,0-1-2,1-3-1,-1-3-12,1-1-21,-1-3-42,1 0-66,-3-4-94,-1 1-137,1-3-186,-2-2-279,-2-1-348,-2-3-318,2-2-182</inkml:trace>
          <inkml:trace contextRef="#ctx0" brushRef="#br1" timeOffset="158553.7999">21951 3638 143,'0'-4'790,"-2"1"-261,2 2-105,0-3-48,0 1-25,2 1 11,-2 0-4,3 0-17,-2 0-35,-1-3-42,3 4-37,0-3-41,-3-1-43,0 1-36,0-1-27,0-5-19,0-1-19,1 1-11,-1 0-7,3-4-10,0 0-5,-1-3-3,2 1-4,-1-4-4,0-1 2,-2 3 0,2-3 0,-1 0 2,-2 3 1,2 1 3,1-1 6,-1 5 15,-2 3 15,3 2 19,0-1 11,-3 3 11,0-1 5,0 3-6,0 1-2,0 3 1,-3 0 4,0 0 13,3 3 12,-2 5 7,-3 3-1,3 4-8,-1 3-11,-1 5-17,-1 0-16,1 1-13,-2 0-6,5 6-7,-5 2-4,2 0-2,-1 1 0,1 3-2,0-4-3,-2 4-4,1 1-4,1-3-3,0 1-5,1 2-2,0-1-3,2-1 0,-2 2-1,3-2-1,3-2-2,-2 1-1,2-2 0,1-3 0,2-2 0,6 1-1,-4-3 0,4-3 2,0-1 0,4-2-2,5-3 0,0-3 2,5-3-2,3-1 0,1-3-3,-1-2-4,2-1-15,2-3-25,-5 0-41,1-3-57,-9-1-73,3 0-90,-4-2-102,-2-5-115,-4 0-127,-1 0-145,-2-6-196,-3-4-187,-5 1-135</inkml:trace>
          <inkml:trace contextRef="#ctx0" brushRef="#br1" timeOffset="158981.3088">21907 3781 133,'-10'0'422,"3"-1"-15,2 1-45,-2 0-36,3 0-37,-1-3-21,1 3-27,-2 0-8,5 0 0,-2 0-11,3 0-10,-1 0-16,1 0-10,0 0-21,1 0-17,-1 0-6,4 0-6,2 0-19,0-3-14,4 3-17,-1-1-20,2-2-15,4 1-20,1 1-8,1-2-11,-4-1-6,6 1 1,3 2-12,-3-4-1,1 4-6,2-3-29,-3-2-68,-2 5-73,2-3-84,0 0-117,-2-1-153,-4 1-199,2 2-202,-4-3-154</inkml:trace>
        </inkml:traceGroup>
        <inkml:traceGroup>
          <inkml:annotationXML>
            <emma:emma xmlns:emma="http://www.w3.org/2003/04/emma" version="1.0">
              <emma:interpretation id="{422138FE-2801-4A84-BC55-3EAE37981B04}" emma:medium="tactile" emma:mode="ink">
                <msink:context xmlns:msink="http://schemas.microsoft.com/ink/2010/main" type="inkWord" rotatedBoundingBox="25075,12092 29346,12023 29370,13509 25099,13578"/>
              </emma:interpretation>
              <emma:one-of disjunction-type="recognition" id="oneOf21">
                <emma:interpretation id="interp105" emma:lang="en-US" emma:confidence="0.5">
                  <emma:literal>Project.</emma:literal>
                </emma:interpretation>
                <emma:interpretation id="interp106" emma:lang="en-US" emma:confidence="0">
                  <emma:literal>Project,</emma:literal>
                </emma:interpretation>
                <emma:interpretation id="interp107" emma:lang="en-US" emma:confidence="0">
                  <emma:literal>Project</emma:literal>
                </emma:interpretation>
                <emma:interpretation id="interp108" emma:lang="en-US" emma:confidence="0">
                  <emma:literal>project.</emma:literal>
                </emma:interpretation>
                <emma:interpretation id="interp109" emma:lang="en-US" emma:confidence="0">
                  <emma:literal>Projects</emma:literal>
                </emma:interpretation>
              </emma:one-of>
            </emma:emma>
          </inkml:annotationXML>
          <inkml:trace contextRef="#ctx0" brushRef="#br1" timeOffset="169191.8923">22936 3580 5114,'0'1'275,"0"-1"-22,0 6-19,0-2-18,0 1-9,0 4-16,0 3-21,0 2-26,0 6-27,0 1-27,0 4-24,-2 4-23,2 2-15,-3 7-11,0-2-7,2 6-3,-2 3-3,-1-2-1,1 3-2,1-2 0,-3-2 0,3-3-1,-1 0-2,2-5 2,-2-2-1,0-3 1,3-1 0,-2-5 0,0-1 0,0-4 1,2-1-1,-3-4-1,0-2-5,3-4-31,-1 0-57,1-4-91,-3-2-119,3-2-167,0-3-257,0-2-368,-3-7-350,3 2-199</inkml:trace>
          <inkml:trace contextRef="#ctx0" brushRef="#br1" timeOffset="169802.5705">22927 3801 191,'-3'0'324,"0"-4"-31,2 2-35,-2-3-14,3 0-39,-2 0-15,2-5-26,0 1-12,0-1-25,0-1-29,0-3-21,2-1-20,-2 3-15,4-5-16,2 0-11,-5-3-4,5 2-4,-1 0 1,-4 0-1,6 1-7,-2-1 4,2-2 3,3 6-3,-3-3-4,5 1 3,-1 2-3,1-2 0,0 2 0,1-1 0,4 4 8,-4 1-4,5-3 3,-5 5 8,5 0 14,0 2 21,-2 2 26,0-2 29,3 5 11,-3 1 12,2 1-5,0 1-12,-2 2-12,0 6-11,0-2-8,1 4-5,-5 3-1,1 1-15,-2 5-4,-3 2-14,-1-1-8,3 3-9,-8 4 0,2 0-5,-4 0-1,-2 2 6,-2-2-1,-6 3 3,1-2 5,-2 0 7,-1 0 15,-5-2 9,-2-2 13,1 2 10,-3-1 7,-1-5-4,-1-1-7,2 0-11,-2-1-12,1-3-8,3-3-8,1-4-12,0 1-6,4-3-8,2-1-5,-2-3-9,5-3-2,-1-1-6,1-1-41,5-2-70,-2 2-100,4-3-125,0-1-177,2-1-292,0 1-262,0-1-186</inkml:trace>
          <inkml:trace contextRef="#ctx0" brushRef="#br1" timeOffset="170467.4063">23375 4332 53,'-1'7'904,"-5"1"-259,2-2-158,-1 3-98,2-3-52,-1 0-55,2 1-50,2-1-35,0-1-21,0 1-7,2-2-13,-2-1 2,4 3-8,2-6-12,0 0-17,0 0-20,2 0-17,3-6-20,0 3-18,1-1-14,1-2-10,-2-4-9,4-1-3,-3 2-4,3-6-2,0 0-2,-3 0 0,2-3-2,-2-1 0,2-4-4,-5-2 2,1-2 0,-4-1 0,0 0 0,-2 1 8,-3 1 9,-1 6 8,-1-1 6,-2 2 7,-4 4-3,2 1-2,-2 2-5,-1 7-5,-3-4-5,0 5-3,-1 1-2,5 1-8,1 2-1,-1 2-2,0 1-4,2-3 3,2 1 1,3 2 1,3-3 6,-1 3-1,8-3 2,-3 0-2,5-3-1,1 0 0,6-1-5,-2 1 0,0-7 2,8 5-2,-7-4-2,3-2-3,2 3 3,-1-2 2,-3 2 0,1 1 0,-4 0 4,2 0-3,-5 3-1,4-2-3,-5 6-1,-3 0 6,1 0 3,-5 4 11,1 2 10,-1 5 12,-4-1 19,-1 6 21,-1 1 19,-2 4 6,-2 3-3,1-1-6,-6 2-16,3 1-20,1 2-23,-1-1-14,2-1-11,-2-2-5,0 3-4,2-3-8,0-2-30,0-1-66,4 0-93,1-3-91,0-1-127,1 0-187,6-4-268,2-3-247,6-1-153</inkml:trace>
          <inkml:trace contextRef="#ctx0" brushRef="#br1" timeOffset="170923.8509">24196 4072 342,'6'-17'1080,"-5"4"-210,2 0-140,-3 5-104,-3-1-79,2 4-96,-5-1-89,5 0-76,-7 5-55,1 1-36,-2 1-25,-2 5-12,-2-2-8,1 3-11,-1 4-19,-1 2-20,-2 2-21,1-1-19,1 4-17,2 5-13,0-5-8,-1 3-7,6 0-3,-3 1-4,3 2-2,2-3-2,4 1-2,1-1 1,0 0-1,0-1 1,1-5-3,4 2 0,2-4 1,3-1-2,-1-4-1,5 2 1,1-7 2,-2 0 0,4-3-1,1 0-3,1-6 1,-1 1-1,6-4-2,-5-1 3,2-2 0,0-3 4,0-2-2,-2 0 1,0-3-1,-2-2 0,-2-1 0,-3-1 0,-1-2 0,1 0 0,-6 1 0,-5 1 0,-1 2 0,-1 0 0,-5 4 0,-6 3-2,1 0 0,-1 5 0,-3 2-2,-1 2-23,-2-1-55,-1 4-80,6 2-112,-5 1-149,5 0-217,2 1-322,1-1-324,2 3-248</inkml:trace>
          <inkml:trace contextRef="#ctx0" brushRef="#br1" timeOffset="171392.9422">24704 3900 32,'-2'0'1168,"-3"0"-232,3 0-285,-1 2-190,2-1-104,-5-1-61,6 4-30,-2-1-29,2 1-4,0 0 1,0 0-4,0 2 2,-2 1-7,-1-1-17,3 3-30,-2-2-31,-1 7-18,3-4-23,0 3-15,0 1-9,0 3-5,3 0-3,-1 6-5,-2-1-7,5 4-11,-3-3-9,1 2-13,1 6-10,1-1-4,0-2-4,-3 2 3,2 0 7,2-1 5,-5 0 3,5 1 1,-1 0-2,-5-1-4,0 0-6,0-1-5,0-1-2,-3-2-2,1 0-1,-5-1-1,1-3 0,2 0 1,-3 0 0,-2-2 1,-3-2-1,1-3 3,-4 2-2,1-1-2,-4-6-1,1 1-1,-3 1 0,1-5-3,0 1 1,-3-3-2,6-4 1,0 0 0,2-3-3,1-2-3,2-2-21,3-6-49,2-2-88,2 1-122,2-4-177,4-5-317,0-3-410,3-3-447,-1-5-263</inkml:trace>
          <inkml:trace contextRef="#ctx0" brushRef="#br1" timeOffset="171569.0786">24734 3689 170,'-1'-10'989,"1"0"-400,0 3-268,0 0-148,1 1-80,4 2-93,0-1-124,1 3-176,0-1-292,-2 3-222</inkml:trace>
          <inkml:trace contextRef="#ctx0" brushRef="#br1" timeOffset="172107.7221">25010 3939 505,'-4'17'598,"2"-2"-261,-4-1-149,6 2-85,0-5-44,0 2-25,0-2-18,3 0-12,0-3-4,-1-2 9,2-1-1,2 1 0,-2-5 1,3 2-5,1-3 8,-3-3-8,3 2 4,2-5-3,-3 1-1,5-1-4,-4-2 0,4-3-4,-2-2-1,2 1 5,-7-4 9,6-1 3,-4 0 4,0 3 33,-1-2 44,0-1 37,-6 3 39,0 0 27,0 1 25,-6 2-4,0 4-18,-4-3-22,1 7-10,-2 1-14,-4 2-7,-1 2 1,-1 1-4,1 4 4,-3 3-3,0 1 4,3 5 15,0 1 20,-1 1 18,1 3 12,1 1-6,-1 5-4,5 0-7,-4 0-13,7 2-19,-1 1-21,3-2-19,2-2-21,1 1-22,3 0-24,6-2-15,-2-4-10,5 1-7,2-2-7,4-6-4,1 1-4,1-2-3,2-5-3,4 1-1,-2-5 1,2-2 0,0-2-4,2 0-20,-1-2-49,-2-4-81,-2-1-110,5 1-152,-5-3-241,2-5-357,1 0-367,-4-2-276</inkml:trace>
          <inkml:trace contextRef="#ctx0" brushRef="#br1" timeOffset="172520.5406">25696 3845 705,'7'-11'775,"-2"-2"-178,-1 3-97,0 0-42,2-1-32,-6 1-13,0 0-26,0 4-30,-6-2-32,0 3-33,-1 0-27,-4 5-35,-1-3-25,0 3-18,-5 3-11,4 1-13,-4 0-17,1 3-24,0 5-20,-2 0-24,2 1-19,0 4-18,2-1-12,1 4-6,0 1-2,1 3-4,0-2 0,7 5 0,-5 0 1,2 2 0,7-1-2,-5-1 0,6-1-3,0-1-3,6 0-4,-5-1-1,7-3-2,2-3 0,-5-1-1,7-2 0,0-2-1,2-5 1,2 1 0,3-5-1,0 0-1,3-4 0,-2 0 0,3-2-6,6-4-18,-6-1-46,1-1-78,2-2-110,-6 0-154,6-6-248,-4 2-367,-2-7-402,-1 3-299</inkml:trace>
          <inkml:trace contextRef="#ctx0" brushRef="#br1" timeOffset="173107.7739">26265 3540 295,'0'-1'836,"-3"-2"-211,1 3-139,2 0-86,0-1-37,0-1-32,0 2-22,0-3-13,0-1-15,0 0-5,0 0-15,0 0-27,0-2-35,0-1-36,0-1-30,0 0-29,0-1-26,0-2-20,0 0-14,0-2-12,2 2-5,1-2-8,-2 1-7,5-3 3,-5 1-1,2-2 1,-1 2-1,1 3 7,-1 1 9,-2 1 10,2 3 11,-2 0 7,0 2 6,0-1 0,0 1 1,0 4-3,0 2 2,-2 2 0,0 4 3,-1 3 8,-2 2 1,1 4-3,-3 3-3,-1 2-4,3 0-8,-3 6-9,-2 2-6,3-1-6,-2 0-7,-1 5-3,1 0-3,1-1-1,0 2-2,-2 2-1,3-1-1,3-1-2,-1 1-3,1 0-2,1 1-2,2-2-3,1 1-1,1-2-1,2-3-1,4-2-1,-1-1 0,4 0 0,2-6-2,2 1 0,5-7 1,-3 0-1,4-5 0,4-1-1,0-3 0,1-4-2,4 0-8,-4-6-11,4 1-17,-9-3-36,2-4-57,-2-1-87,-1-1-106,-2-3-148,1-2-207,1-3-287,-5 0-308,1-2-221,-4-2-87</inkml:trace>
          <inkml:trace contextRef="#ctx0" brushRef="#br1" timeOffset="173489.0117">26201 3680 212,'-8'5'610,"0"-5"-77,1 1-60,-1 2-67,7 0-52,-5-3-7,2 4-5,4-3-11,0 1-1,0 0 3,3 3-15,1-4-44,0 2-49,6-3-47,2 0-34,1 0-43,4 0-36,2 0-25,0-4-16,2 1-13,0-1-7,2 1-5,2-1-5,0-3-41,-2 2-83,-3 0-106,2-2-146,1 1-217,-2-1-341,0-3-305,0 5-204</inkml:trace>
          <inkml:trace contextRef="#ctx0" brushRef="#br1" timeOffset="173929.3363">27142 3801 1028,'-7'3'940,"-3"1"-170,2 3-102,0-3-86,-2 3-77,4-2-95,-4 2-100,2-1-81,3-2-81,-1 0-56,1 0-36,3-1-19,0 0-6,-1 1-2,3-4 3,3 0 5,-1 3 0,3-3 1,-3 0 4,4-3 22,-1 3 21,1 0 18,-1-4 20,-1 1 11,0 0-4,1 2-18,-2-2-20,-1 2-22,0 1-20,-2-3-16,-2 0-14,0 3-21,-3 0-58,1 0-97,-3 0-130,2 0-197,-5 0-321,3 0-438,0 3-450,-5 0-235</inkml:trace>
        </inkml:traceGroup>
      </inkml:traceGroup>
    </inkml:traceGroup>
    <inkml:traceGroup>
      <inkml:annotationXML>
        <emma:emma xmlns:emma="http://www.w3.org/2003/04/emma" version="1.0">
          <emma:interpretation id="{ABCF22C2-2B24-461D-BEC9-5FB754BC1C5C}" emma:medium="tactile" emma:mode="ink">
            <msink:context xmlns:msink="http://schemas.microsoft.com/ink/2010/main" type="paragraph" rotatedBoundingBox="5322,16737 24324,15943 24414,18080 5412,188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C065DC-FEC1-47F8-B31F-211DA352B158}" emma:medium="tactile" emma:mode="ink">
              <msink:context xmlns:msink="http://schemas.microsoft.com/ink/2010/main" type="line" rotatedBoundingBox="5322,16737 24324,15943 24414,18080 5412,18874"/>
            </emma:interpretation>
          </emma:emma>
        </inkml:annotationXML>
        <inkml:traceGroup>
          <inkml:annotationXML>
            <emma:emma xmlns:emma="http://www.w3.org/2003/04/emma" version="1.0">
              <emma:interpretation id="{A2122955-3FE7-442D-8203-64156E8BD4FE}" emma:medium="tactile" emma:mode="ink">
                <msink:context xmlns:msink="http://schemas.microsoft.com/ink/2010/main" type="inkWord" rotatedBoundingBox="5267,17034 8991,16662 9111,17857 5387,18229"/>
              </emma:interpretation>
              <emma:one-of disjunction-type="recognition" id="oneOf22">
                <emma:interpretation id="interp110" emma:lang="en-US" emma:confidence="0.5">
                  <emma:literal>NPM:</emma:literal>
                </emma:interpretation>
                <emma:interpretation id="interp111" emma:lang="en-US" emma:confidence="0">
                  <emma:literal>NAPM:</emma:literal>
                </emma:interpretation>
                <emma:interpretation id="interp112" emma:lang="en-US" emma:confidence="0">
                  <emma:literal>NPPM:</emma:literal>
                </emma:interpretation>
                <emma:interpretation id="interp113" emma:lang="en-US" emma:confidence="0">
                  <emma:literal>NMPM:</emma:literal>
                </emma:interpretation>
                <emma:interpretation id="interp114" emma:lang="en-US" emma:confidence="0">
                  <emma:literal>NPMP:</emma:literal>
                </emma:interpretation>
              </emma:one-of>
            </emma:emma>
          </inkml:annotationXML>
          <inkml:trace contextRef="#ctx0" brushRef="#br1" timeOffset="446812.6098">3494 8400 403,'2'-10'644,"1"3"-89,-2-1-60,2-1-41,-3 3-37,3-1-28,-2 1-16,-1-1-14,3 2-10,-3-1-10,3-1-15,-3 3-28,0-1-32,0 0-35,0 5-39,0-6-35,0 6-32,-3-1-27,3 1-21,-3 0-17,3 0-11,-4 1-8,1 5-2,-1 1 2,-1 4 4,-2-1 5,3 5 2,-4 2 1,1 2-1,0 1-4,-2 7-6,2-2-4,0 4-4,-2 2-2,-1 6 4,1 0 10,-2 4 8,0 0 3,0 4 0,-1 2-1,1-3-5,-5 6-10,4-2-10,-2-1-5,2-1-5,0 0-3,-2-4-5,5 0-3,0-4-2,-1-2-2,3-4-1,3 2-2,-4-8-1,4-1 2,1-1-2,-3-1 1,3-6-1,1 1-1,-3-3-7,2 0-15,3-1-17,-4 0-22,3-2-40,-5-5-79,1-6-104,1-1-136,1-1-200,3-6-344,-1-2-408,-2-5-299,3-3-96</inkml:trace>
          <inkml:trace contextRef="#ctx0" brushRef="#br1" timeOffset="447772.5628">3472 8330 206,'5'2'514,"-5"2"-57,3 0-45,0 2-21,-2-1-29,2 1-19,-2 1 0,2 1-8,2 1 1,-2 0-8,-2 2-3,2 1-5,1-1-14,-1 2-13,2 2-12,-1 2-23,2 0-23,0 2-17,-4-1-25,3 5-29,-1-1-27,2 1-23,-2 0-23,4 3-21,-4-4-19,5 4-11,-2-2-11,0 3-6,3-2-4,-1 0-3,0 0-2,1 0-2,-2 4 1,4-3 3,1-1 2,-4 2 4,0 1 5,2-3 4,-1-3 1,-1 2-2,1-3-3,-1 0-3,1 1-7,-1-1-4,-2-3-3,2 1-3,1-2-2,-1 0-1,1-2-1,-2 1-1,0 0 0,-1-5 0,0 6-1,-2-7 2,2 0 0,0 1 0,0-1 0,-5-2-1,2-1 1,2-2 0,-2 1 0,1-2 0,-1 0 1,0-1 1,-1 0 2,2-3 0,0 0 0,0 0 0,-1 0 1,0-3-2,1 0 0,2-1 1,-1 0-2,0-3-1,-1-1 0,1-3-1,0 1-2,0-1-1,0-3 0,-2-3 1,5 0 0,-4-4 0,0 0-1,-1-4 2,1-6-1,-1-2-1,-1-1-1,0-4 0,-2-1 0,2-4-1,1-4-1,1 3 2,1-3 0,-5-1 1,3 4-1,-1-1 0,2 2 1,-3 4 0,1 1 0,-3 5-1,2-1 2,-2 2-1,0 4-4,0 0-8,0 2-14,3 3-19,-3-1-26,0 2-49,0 3-79,0 2-106,1 2-140,5 0-208,-2 5-337,-2 1-368,1 0-267,1 5-112</inkml:trace>
          <inkml:trace contextRef="#ctx0" brushRef="#br1" timeOffset="448483.8196">4511 8370 933,'-3'-4'940,"3"2"-171,-1-1-94,-2 2-67,3-3-67,-2 1-64,2 1-70,0 2-73,0-2-67,0 2-51,0 0-30,0 2-20,0 3-17,0 3-10,2-2-11,-2 5-15,0 4-10,0-1-10,0 6-10,0 1-9,0 1-10,0 0-9,0 5-11,0 0-10,3 2-7,-2 0-5,-1 2-1,3 0-2,0 2 0,1 4-1,-1-2-1,-1 1-1,2-1-2,-1 2-1,0 0-2,-2 0-2,-1-2-1,3-1-2,-1 0-1,-2-3-2,0-2 0,0-1-1,0-4-1,0 0 0,3-3 0,-3-2 0,0-2 0,0 0 0,0-4-1,0-2-5,0-1-7,0-2-9,0-2-18,0 2-22,-3-3-30,3-3-59,-5-2-88,4-2-129,-2-7-182,3 0-308,0-5-418,0-5-386,0-7-225</inkml:trace>
          <inkml:trace contextRef="#ctx0" brushRef="#br1" timeOffset="448963.6676">4481 8423 675,'-8'-5'599,"4"1"-129,-3 0-89,2 0-69,2-2-64,-1-1-39,4 1-42,-1-2-24,1-1-11,1 0 5,-1-1-2,4-1 7,-1 1 3,2-2 8,-1 2-1,3-7-12,-1 6-5,0-2-12,4 1-9,-1 1-10,1-2-5,3 2-4,-1 1-2,1 0-4,-2-1-3,2 2 0,2 1 5,-4 0 4,5 2 6,-1-1 1,-1 3 6,-1 0 1,2 0-3,-1 4-5,2 1-8,-1 4-8,-2-1-11,1 5-11,2 1-12,-1 5-9,-3-1-5,-1 3-6,1 2-1,-2 3-4,2 0-1,-4 2 3,2 0 1,-4 0 2,1 2 4,1 0 5,-4 3 1,0-3-1,-1 2 0,-3 0-3,0 0-4,0 0-2,0-3-1,-3 3-2,-1-4 1,-3 2 2,1 0 4,-1-7 5,-3 5 5,1-4 3,-1-2-1,-3-1-4,1-1-5,0 1-6,-2-1-5,2-4-5,-4 1-5,2-3 0,-1 1-5,-1-3-2,2 1-1,-2-3-3,1 0-1,4 1-2,-5-3-1,6-1 0,-2 0-1,1-3-1,-1 0 0,0 0-3,1 0-9,3-3-14,3 0-19,-3-1-25,3 0-53,-1-3-85,3-1-117,3-3-164,4 1-278,1-3-395,2-2-409,0-4-265</inkml:trace>
          <inkml:trace contextRef="#ctx0" brushRef="#br1" timeOffset="450146.734">5119 8238 635,'0'-3'898,"3"1"-271,-3 2-138,3 0-73,-2 0-8,3 0-2,-1 5 7,5-2 12,-4 4-8,3 0-31,0 5-53,-2-2-44,2 4-42,-3 7-43,4-1-42,-4 4-33,3 1-22,1 1-20,-4 2-15,0 2-17,1-1-7,-3 2-3,3 1-3,-2 0 0,0 2-4,-2-2-1,-1 1-5,3-1-7,-2-2-4,-1 1-6,0-2-4,0 0-3,0-3-3,0-1 0,0-2-1,0-3 0,0 3 0,0-5 0,-1-3 0,-2-1-2,3-1 0,0-1-1,0-2 1,0-3 0,-1 3-1,1-6 1,-3-1 1,0 0 0,3-3-1,-2 0 0,-1-4-1,3-2-1,-2-1-1,2-3 1,-2-3 1,2-2-2,0-4 1,0-1-1,0-7-1,0 2-3,2-4-2,-2-3-2,2-1-4,3-3-4,-2-3-5,1 1-3,0 1-5,-1-3-1,2 2 0,-1 1 1,3-1 2,-2 0 2,2 2 2,0-2 1,3 3 4,-1-4-1,1 5 2,-1 3 2,2 1 2,1 2 2,0 1 3,-1 5 0,1 1 4,-1 3 1,4 1 2,-3 1 1,-1 2 0,4 3 1,-2 3 0,1 1-1,-2 3 1,2 2 0,-2 2 0,4 2-1,-4 2 3,2 3 1,-2 1 4,-1 5 2,4 2 6,-4 2 9,1 3 7,0 2 12,-1 3 7,5-1 3,-4 3 0,-1 2-3,-1 0-5,-1 1-9,1 1-8,-1-1-4,-2 1-6,1 0-3,-1-1-4,-3 1-3,0 0 1,1-3-2,-2 2 0,1 0 0,-1-3 0,0 0-1,-3 0 0,1-1-2,-1-4 0,0 2-1,0-3-1,0 1 1,0-5-2,0 1 1,0-1-1,0-3 0,0-1 0,0-2 0,0-2-1,0 1 1,0-4-1,0-1 1,-1 2 1,1-5 0,-3 1 0,0-3 0,3-3 0,-1 0-2,-2-4 1,3 1-1,0-5 0,0-3 0,0-5-1,0 1-1,3-6-2,-2-3-3,5-1-3,-5-5-4,7-7-5,0 4-4,0-4-3,2 0-3,-2-3-1,4 2-1,0 1 1,-1-1 1,-1 3 1,-1 2 3,3 1 3,-1 0 2,4 7 3,-4-2 3,4 0 3,-2 6 2,1 0 3,2 5 1,-1-3 2,1 5 2,-2 1 0,2 2-1,-4 2 2,2 3-2,-2 1 0,3 4 1,-2 0 0,1 4 1,-2 1-1,-1 3 2,-1 3 0,2 3 2,-3 1 2,-2 4 4,3-1 7,-1 6 8,3 0 9,-1 3 1,-1 2 0,2 2-1,-3 1-2,2 4-5,-1-4-4,-1 7-2,1-1-1,-5-1-3,-1 0-1,0 0-3,-1-1-1,-1 2-3,-2 1 0,0-3-2,0-1-1,-2 0-2,-1-1-1,3-3-1,-4 1-1,1-3 1,2-2-1,-2-3 0,1 0 0,-4 0 0,5-2-7,-5-4-11,2 1-20,-1-2-26,3-1-52,-3-2-93,4 1-139,1-5-210,-3 4-316,0-7-457,3-3-474,0 0-223</inkml:trace>
          <inkml:trace contextRef="#ctx0" brushRef="#br1" timeOffset="451135.6262">6772 8810 495,'0'7'533,"0"1"-55,0-5-49,0 3-49,0-1-42,0 0-43,3-4-23,-3 2-14,3 0-14,-1-3-7,1 0 1,-2 0 6,2-3 2,1 0-4,-1 3-3,0-1-8,-1-4-11,2 4-11,-1-3-18,-3 2-21,3 1-22,-2 1-25,-1 0-20,0 0-13,-1 3-9,-2 2-7,0 0-3,-1 2-7,-1 0-6,-2 0-11,3 1-11,-4 1-8,4-1-5,-3 3-4,4-3-3,-2-2-3,4 2-1,-5-1-2,6-4-3,-4 4-1,4-3 2,-3 1 1,3-4 6,-1-1 7,1 0 11,0 0 10,1-1 3,2-4-2,1 1-4,2-3-8,-5 4-9,4-4-10,1 3-5,-2-2-4,-3 2-4,2-3-3,2 1-12,-2 2-13,-2-2-25,2 2-45,0-1-88,-2 3-129,2-1-193,2 0-310,-1 2-426,-1-2-477,4-1-262</inkml:trace>
          <inkml:trace contextRef="#ctx0" brushRef="#br1" timeOffset="450656.5526">6810 8318 803,'-4'-5'1161,"1"0"-412,1 5-284,0-6-168,0 6-90,-4-1-40,5 1-17,-5 0 1,5 0-4,-2 0-6,-2 0-5,2 0-15,2 0-12,-2 1-8,2-1-7,-2 0-2,3 0-4,0 0-6,0 0-3,0-1-10,3 1-10,-2-6-11,3 2-9,2 1-7,-1-1 6,-1-3 22,0 1 28,2-2 34,-2 0 32,1 1 28,-2 0 12,-2-1-9,-1 5-21,-1-3-29,-2 2-28,0 4-29,-1-6-26,-1 6-18,-2 0-12,0 0-10,-1 3-4,3 0-4,-3 1-2,1 2-2,-3-3 0,4 5-2,-1-1-2,0 0-9,2 1-20,1 0-50,-2 3-74,2-2-101,1 1-141,1 1-201,2-1-316,0-2-345,2-2-281,-2 4-128</inkml:trace>
        </inkml:traceGroup>
        <inkml:traceGroup>
          <inkml:annotationXML>
            <emma:emma xmlns:emma="http://www.w3.org/2003/04/emma" version="1.0">
              <emma:interpretation id="{D2A2BB1F-A655-4550-9A24-AF2B07B1E55F}" emma:medium="tactile" emma:mode="ink">
                <msink:context xmlns:msink="http://schemas.microsoft.com/ink/2010/main" type="inkWord" rotatedBoundingBox="9411,17386 10106,17257 10110,17279 9415,17407"/>
              </emma:interpretation>
              <emma:one-of disjunction-type="recognition" id="oneOf23">
                <emma:interpretation id="interp115" emma:lang="en-US" emma:confidence="0.5">
                  <emma:literal>-</emma:literal>
                </emma:interpretation>
                <emma:interpretation id="interp116" emma:lang="en-US" emma:confidence="0">
                  <emma:literal>_</emma:literal>
                </emma:interpretation>
                <emma:interpretation id="interp117" emma:lang="en-US" emma:confidence="0">
                  <emma:literal>.</emma:literal>
                </emma:interpretation>
                <emma:interpretation id="interp118" emma:lang="en-US" emma:confidence="0">
                  <emma:literal>~</emma:literal>
                </emma:interpretation>
                <emma:interpretation id="interp119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451455.6245">7208 8640 1445,'-2'0'1328,"-1"0"-373,2 0-242,1 0-128,-3 0-73,3 0-64,0 0-66,0 1-66,3 2-65,-2-3-62,6 1-48,2 2-36,3-3-21,5 0-19,4 0-17,5-4-13,7-2-13,3-1-7,6-1-6,0-1-4,3-1-2,2-1-2,-2 0-8,1 1-14,-1 2-17,-3-3-24,-4 4-42,-8 0-78,-2 3-108,-5-2-141,-4 2-203,3 2-351,-14-2-407,1 4-300,-9 0-85</inkml:trace>
        </inkml:traceGroup>
        <inkml:traceGroup>
          <inkml:annotationXML>
            <emma:emma xmlns:emma="http://www.w3.org/2003/04/emma" version="1.0">
              <emma:interpretation id="{DD15198B-8D5F-48C5-9079-09B5C0E9FD43}" emma:medium="tactile" emma:mode="ink">
                <msink:context xmlns:msink="http://schemas.microsoft.com/ink/2010/main" type="inkWord" rotatedBoundingBox="10626,16515 12589,16433 12631,17448 10668,17531"/>
              </emma:interpretation>
              <emma:one-of disjunction-type="recognition" id="oneOf24">
                <emma:interpretation id="interp120" emma:lang="en-US" emma:confidence="0.5">
                  <emma:literal>node</emma:literal>
                </emma:interpretation>
                <emma:interpretation id="interp121" emma:lang="en-US" emma:confidence="0">
                  <emma:literal>nodes</emma:literal>
                </emma:interpretation>
                <emma:interpretation id="interp122" emma:lang="en-US" emma:confidence="0">
                  <emma:literal>rode</emma:literal>
                </emma:interpretation>
                <emma:interpretation id="interp123" emma:lang="en-US" emma:confidence="0">
                  <emma:literal>mode</emma:literal>
                </emma:interpretation>
                <emma:interpretation id="interp124" emma:lang="en-US" emma:confidence="0">
                  <emma:literal>Node</emma:literal>
                </emma:interpretation>
              </emma:one-of>
            </emma:emma>
          </inkml:annotationXML>
          <inkml:trace contextRef="#ctx0" brushRef="#br1" timeOffset="453557.6034">8448 8210 459,'0'-3'431,"0"3"-56,0 0-42,0-4-66,0 4-51,0-1-28,3 1 2,-2 0 21,-1 1 16,3 3 16,-2 3 20,2 3-3,-3 4-14,3 3-28,-1 1-22,-2 4-19,3 1-27,-3 5-17,0-2-21,0 3-14,0 4-18,0-4-10,0 2-7,-3-2-6,3 1-9,0-2-10,-2-2-8,2 1-8,0-3-6,0-2-4,0-4-4,-3-1-2,3-3-4,0 0 4,0-1-2,0-5 0,0 0 1,-3-3 2,3-1 1,0 0 1,0-4-4,0-3 0,0-1 0,0-2-4,0-3 3,3-4-3,-3-1-1,5-6 0,-2 2-6,1-5-2,0-4-10,4-3-16,-1-3-23,2-3-21,4-4-22,-5 0-15,7 1-8,-2-2 4,1 3 18,2 2 19,3 1 14,0 3 17,-3 4 18,3-2 13,0 8 8,-3 1 1,1 2 6,-1 3 5,0 2 3,-2 3-1,2 5 9,-1 3 21,1 3 17,-4 3 30,2 7 33,-2 1 25,-1 5 16,4 2 9,-4 0 9,-2 4 3,1 4-7,-3 2-15,-1-3-14,1 4-18,-1-1-29,-1 0-25,-4 2-24,2-3-13,0 0-13,-3 1-6,0 0-6,0-3-3,0-1-6,-3 0-35,0-1-60,3-2-90,-1 0-118,1-4-160,0-1-247,1-5-328,2 0-289,1 0-191</inkml:trace>
          <inkml:trace contextRef="#ctx0" brushRef="#br1" timeOffset="453835.3485">9262 8291 565,'2'-11'1217,"0"0"-343,1 1-191,-3 3-116,3-1-83,-3 5-43,0 0-27,-3 0-38,0 6-42,-1 0-43,-1 4-36,-2 1-46,0 5-48,-2 2-38,-1 2-33,1 0-27,-1 1-17,1 3-13,2 1-9,0 0-7,2 1-4,-2 1-3,3-3-5,1 2-1,-1 1-2,4-1-3,0-2-1,0 0 1,0-2 0,4 2-2,-1-2 2,1-4 3,3-1-1,-2 1-1,2-2 0,0-5 2,2-1-1,4-3 1,-4 2 1,2-5 0,4-2-1,-2-5-2,-2 2 0,7-3-1,-5-4-2,1-2 0,2-2 0,-1 0 1,-1-2 1,-2-3 0,0-1 1,-4-4 1,2 0 0,-1 0 0,-4-3-1,-3 3 1,1 1-1,-3-3-1,-3 3 1,-1 4-3,-3-1-5,-2 2-11,-1 1-13,-2 1-26,-2 6-44,2 0-63,-4 5-89,5-1-116,-4 6-151,4-2-207,2 3-313,-6 0-288,8 0-193</inkml:trace>
          <inkml:trace contextRef="#ctx0" brushRef="#br1" timeOffset="454489.6214">9788 8260 680,'4'-1'1255,"-4"-3"-330,3 0-224,-3-1-135,-3 3-82,2-1-62,-5 0-63,0 3-51,-1 0-43,-3 3-34,1 0-32,-2 1-25,-4 4-26,1 3-22,-2 2-21,1 2-22,2 2-18,-4 0-18,4 1-10,-2 1-9,4 4-9,-1-2-5,3 3-3,-1-4-2,3 3-1,0 1-3,2-2-1,4 1-1,1-3-2,0-1 0,0 0-1,1-2 0,4-3 0,2 2 0,-3-5 1,3-2 0,4 0 0,-3-5 0,4 0 0,0-4-1,-1 0 0,4-4-2,1-3-1,-2-1 0,1-3-1,-2 1-1,1-4 0,-2-6 1,2 2-2,-2-4 0,-1-3-2,1-5-3,0 1-1,-1-7-4,1-1-3,2-5-8,1-7-6,-2 0-5,-1-4-4,-1 1-1,1-2-1,-1-1 8,2 5 6,-7-1 10,1 4 4,1 7 5,-4 5 5,0 4 3,-1 4 1,0 3 0,-1 5-1,1 6 2,-1 2-1,-2 3 0,0 6-2,0 4 1,0 6 2,0 2 3,0 4 4,-2 5 8,-1 5 11,1 4 9,-4 4 8,2 1 5,-3 7 1,1-1-3,-4 0-8,1 2-9,-2 3-7,0-3-9,3 2-4,0-2-4,1 0-2,0-1-5,3-5-11,1-1-23,-2-2-45,5-4-78,0-6-104,3 2-142,2-7-194,2-5-310,2-2-349,1-6-277,1-1-124</inkml:trace>
          <inkml:trace contextRef="#ctx0" brushRef="#br1" timeOffset="454968.7864">10162 8277 413,'-4'3'1045,"0"-1"-398,-2 1-238,1 3-122,3-2-70,0 3-38,-1 3-34,3-4-29,3 1-27,-1-2-31,0 1-23,1 1-15,2-1-6,-1-2 0,0 0 0,4-1-5,-1-2 2,0-1 6,2 0-6,-2-1-5,3-2-1,2-1 4,-3 0-1,2-5-5,-1 4-3,-1-5 0,1-2 0,-4 0 0,6-1 0,-5-2 2,-1 1 15,-1-1 13,1 1 25,-6-2 27,0 4 30,0-1 18,-6 3 8,2 3-3,-3-1-19,0 4-14,-5 4-10,-1 0-1,-2 4 9,1 4 16,-5 0 21,3 5 16,0 1 7,-3 3 4,0 1 4,5 3 0,-2 1-1,1 5-2,0-3-10,3 4-12,3-3-16,-1 3-21,3-1-20,2 0-18,1 0-17,1-2-13,3 1-12,6-3-8,-2 1-4,5-3-6,1-3-3,2-1-2,1-3 0,6 0-2,0-4 0,-1-3 0,6-2-1,-1-2-6,0-3-9,3-3-28,-3-1-63,3-2-99,-2-2-138,-1-3-213,0-4-340,-1 1-430,-3-2-396,-3-2-173</inkml:trace>
        </inkml:traceGroup>
        <inkml:traceGroup>
          <inkml:annotationXML>
            <emma:emma xmlns:emma="http://www.w3.org/2003/04/emma" version="1.0">
              <emma:interpretation id="{AF539E9C-3AE3-4B35-B477-E8CF04953D60}" emma:medium="tactile" emma:mode="ink">
                <msink:context xmlns:msink="http://schemas.microsoft.com/ink/2010/main" type="inkWord" rotatedBoundingBox="13493,16385 17642,16412 17630,18199 13482,18172"/>
              </emma:interpretation>
              <emma:one-of disjunction-type="recognition" id="oneOf25">
                <emma:interpretation id="interp125" emma:lang="en-US" emma:confidence="0.5">
                  <emma:literal>Package</emma:literal>
                </emma:interpretation>
                <emma:interpretation id="interp126" emma:lang="en-US" emma:confidence="0">
                  <emma:literal>Packager</emma:literal>
                </emma:interpretation>
                <emma:interpretation id="interp127" emma:lang="en-US" emma:confidence="0.5">
                  <emma:literal>Package e</emma:literal>
                </emma:interpretation>
                <emma:interpretation id="interp128" emma:lang="en-US" emma:confidence="0">
                  <emma:literal>Package @</emma:literal>
                </emma:interpretation>
                <emma:interpretation id="interp129" emma:lang="en-US" emma:confidence="0">
                  <emma:literal>Package C</emma:literal>
                </emma:interpretation>
              </emma:one-of>
            </emma:emma>
          </inkml:annotationXML>
          <inkml:trace contextRef="#ctx0" brushRef="#br1" timeOffset="455506.0953">11408 7997 856,'-4'-7'947,"2"-1"-404,0 5-201,-1-1-58,3 1 14,-5 3 37,4 3 40,-2 1 49,0 7 17,-1 2-15,-1 4-27,1 5-42,-2 3-49,0 6-54,1 3-50,-1 2-45,0 3-40,0 0-26,-1 3-16,1 0-11,0 0-10,1 0-6,-1 0-10,0 0-10,2-1-11,1-4-7,-2 1-6,4-4-3,-2-2-1,0-1 0,2-2-3,-2-2-11,3-3-15,-2-4-21,2-3-39,-3 0-81,3-4-114,3-2-154,-3-3-244,2-3-368,-2-5-445,0 0-307</inkml:trace>
          <inkml:trace contextRef="#ctx0" brushRef="#br1" timeOffset="456097.3918">11404 8207 470,'-12'-14'1102,"1"1"-382,3 1-222,1-2-123,1-1-50,1 1-34,3-3-27,-1 0-26,2-3-35,1 1-34,0-3-36,1 1-34,-1-2-20,5-3-25,-2 1-14,5 1-9,-1-6-5,5 2-2,0 5-6,2-2 2,1 2-5,1 3-1,3 1 0,-1 2-1,3 0 1,5 2-2,-3 2 2,0 2-4,6 0-4,-4 2 2,4 5-1,-3 0 3,-6 4 1,4 4 4,-6 4 7,-2 5 8,-1 1 9,-4 9 16,0-1 24,-6 6 15,-5 0 21,0 4 15,-4 3 8,-3-3 21,1 6 0,-7-2-6,-3 5-11,-3-3-14,0 2-18,-4-5-24,0 3-19,0-5-13,-5 1-14,2-4-10,-2-1-7,2-1-7,-3-3-6,6-2-4,0-4-1,0-2-3,7-2-4,-2-2-9,2-3-27,5-2-61,2-2-91,2-2-121,2-1-174,5-3-278,0 0-390,2-3-351,1-3-212</inkml:trace>
          <inkml:trace contextRef="#ctx0" brushRef="#br1" timeOffset="457057.8003">11958 8370 734,'3'-4'1238,"1"-1"-354,-1 0-270,0 0-127,-1 0-50,-2-5-29,0 4-13,0 1-19,0-2-33,-2 1-55,-5 2-50,0-2-45,-4 5-38,0 1-30,-2 1-27,-5 2-16,2 4-16,-2-1-8,2 2-3,-3 2-3,-3 3-4,5-1-3,-2 6-5,-3-1-7,6 1-9,0 3-7,-1 3-5,4-2-4,1 3-2,-1 2-2,4-3-1,2 4-2,0-3 0,2 0 0,4 2-1,1-5 1,1 0 1,4 0-1,1-4 0,-1 3-1,5-7-1,-1 0 0,3-3-2,2-3-2,2-5-4,-1 1-4,4-4-5,1-4-7,2 1-7,-2-3-1,5-3-2,-5-4-2,3-1 5,-1-2 6,-2-4 4,-1-1 7,0-2 4,0-4 5,-3-3 1,-2-1 1,1-3 4,-4 0-1,1 0 1,-3 1 3,1 1-2,-4 2 1,1 4-1,-1 2 0,-5 3 0,-1 4-1,0 3 0,0 4 0,-1 0 0,-5 7 0,-1-2-1,1 5 0,-4 5 1,2 1-1,1 5 2,-2 2 0,2 1 3,0 0 1,1 6 2,-4 1 1,6-1 0,-4 3-1,6 1 0,-3-3-1,5 4-2,0-3-2,3 1 0,1-2 0,1 0 0,2-5-2,0 1-1,2-4 1,1-2-2,-1-1 0,2-3-5,1-4-1,3-3-5,0 0-5,0 0-6,0-7-8,0 0-8,1-3-8,2-6-10,-1 2-6,2-5-5,0-2-7,0-4-6,3-2-13,-2-1-13,3-2-15,0-4-15,3-1-11,1 1-6,0-2 11,-1 3 20,2 3 23,-5 2 25,3 1 21,-4 5 24,-2 2 18,-1 4 18,0 2 26,-5 3 33,-1 2 38,-1 2 35,1 7 33,-7 3 20,1 4-2,-3-1-15,-1 5-23,0 3-29,-3 1-29,0 3-27,-3-1-19,3 1-16,-3 5-12,2-5-6,-2 1-6,3-2-1,-1 0-5,1-3-2,-3 0 1,0-3 1,3-2 1,-2-1-2,-1-1 2,3-1 1,0-1-2,0-5 2,3 0 0,-1-5 0,1-1 1,0-2 0,1-2-1,0-4 0,1-3-2,1 1 0,-2-3 0,0-1 0,1 1 0,-3 2 1,0-4-1,-2 4 1,0 2-2,-2 2 1,-2 0 0,-2 4-1,1 1 3,-9 6 4,3 2 7,-1 2 5,-4 6 2,-3 1 6,3 4 5,-5 1 2,2 3 6,1 4 7,1 0 5,-2 3 1,3 3-3,2-1-4,1 1-8,-2 2-8,8-3-9,0 2-6,2-1-5,4 1-2,2-3-2,2-1-1,4-3-2,-1 0 1,9-4 0,-4-1 0,5-3-1,3-2-1,4-4 1,4 0-2,-1-4 0,4-3-1,1-3 1,0 2-3,6-6-6,-7-2-13,2-2-16,-1 0-20,-1-4-32,-2 0-66,-4-2-93,-3-3-123,0 0-181,-3-5-312,1-5-401,-8-1-359,2-5-182</inkml:trace>
          <inkml:trace contextRef="#ctx0" brushRef="#br1" timeOffset="457347.5851">13147 7720 1052,'0'-13'1396,"-2"4"-333,-1-2-333,3 5-161,-2 1-87,-1 5-64,2 1-52,-2 9-45,-1 1-52,-2 3-61,1 3-46,1 5-29,-3 3-24,0 4-20,1 1-15,-7 5-11,0 3-12,-2-1-14,4 4-10,-4 0-7,-1 2-5,2 1-5,2 0-3,0-2-1,1 0-3,-1-2-2,1 0 1,2-2-2,-1-5-2,2 2-4,0-4-11,1-4-14,-1-4-19,4-3-21,-3 0-37,5-3-57,-4-5-80,6-1-102,0-3-138,6-5-183,-1-3-211,3-3-192,2-5-171,2-3-88</inkml:trace>
          <inkml:trace contextRef="#ctx0" brushRef="#br1" timeOffset="457687.5043">13179 8185 259,'19'-23'797,"0"4"-143,-3 1-114,-4 1-77,2 4-59,-5 2-43,1 5-14,-3-1-25,1 6-28,-7 1-25,-1 1-27,-1 6-27,-5-1-33,0 5-31,-4-1-21,1 3-25,-5-1-22,-1 1-18,-1 2-14,-3-2-12,0 1-5,1-2-3,2 4 4,-3-5 7,3-2 10,1 2 2,1-3 2,5-1-4,0 1-6,-1-4-10,6 1-12,1-1-1,1 0 2,2 0 6,2 3 9,4-1 8,-5 1 10,6 0 4,-2 4 0,5-1 0,-4 3-8,4-2-8,-1 1-8,-2 1-9,3-1-8,-1-2-9,2 3-5,1 1-2,2-4-2,1 0-3,2-1-4,-2-1-25,4-2-46,-3 1-78,3-1-104,-1-2-148,-2 0-200,-1 0-291,1-4-347,-2 0-261,-2 0-117</inkml:trace>
          <inkml:trace contextRef="#ctx0" brushRef="#br1" timeOffset="458274.7086">13706 8214 279,'16'-21'829,"3"3"-160,-3-2-85,-2 1-24,1 2 6,-4 0 21,-2 2-6,-2 2-41,-2 4-75,-5-1-83,-5 3-77,-2 1-74,-5 4-59,1 2-47,-5 2-25,-3 0-20,0 4-16,0 3-11,-1 2-11,-2 0-8,2 3-3,-2 0 2,3 5 3,0 0-1,3 2 1,1 1-5,0 2-2,1 3-8,2-1-7,3-2-6,1 3-3,0-5 0,2 4-4,5-3 1,1-2-1,1-1 0,2-2-1,5-3-2,0-1-2,2-1-5,-1-2-7,3-3-8,2-5-9,-2 1-8,4-2-7,1-4-6,2-2-4,-1-2-2,-1 1-5,2-6-10,-3 1-11,3-1-16,-3-4-12,2 2-10,1-5-8,-3-4 5,3 0 13,-3-4 22,3-1 22,-2 0 27,-4-3 17,2 2 13,-1-3 13,-5 4 9,0-1 12,-2 5 15,-1 0 15,0 6 20,-1-1 12,-3 5 10,-2 0 2,0 5-1,0 2 0,-2 2-5,-3 1-5,-1 6-8,0 2-6,-1 4-6,1 2-11,-4 1-10,3 2-7,1 2-7,-4 2-3,5 3-7,1-2-4,-2 2-3,2 3-3,2 0-4,-1-4-2,3 3-3,0 1 1,3-3-2,-1 2-2,2-5-7,2 1-10,-2-2-17,3 0-32,1 0-50,3-5-74,-5 4-97,6-6-125,1-2-172,-2-1-226,5-2-299,0-2-263,0-3-143</inkml:trace>
          <inkml:trace contextRef="#ctx0" brushRef="#br1" timeOffset="459134.9332">14389 8109 305,'16'-28'1126,"-4"3"-338,-1 3-203,1-2-78,-5 4-35,0 2-9,-2 1-29,-5 3-32,0 1-41,-5 4-39,-2 1-39,0 8-42,-6 0-34,-2 0-31,-4 4-26,1 7-29,-3 2-23,0 2-20,-3 0-16,1 6-14,0-1-11,0 4-5,1 1-7,2 0-5,-2 3-4,6-1-3,1 2-3,2 0-3,0-2-1,8 1-1,-3 0-2,5-3-1,2 0-1,2-4 0,4 0-1,1-3-3,2-1-7,4-4-7,-1-2-8,5-1-12,-1-7-17,4 1-22,0-4-31,-1 0-41,3-4-48,1-5-53,-2 2-50,4-4-40,0-2-12,-4-4 22,3 0 39,-1-4 61,-2 1 54,2-7 52,-3 2 46,0-4 40,0 1 30,-6-3 39,3 0 40,-2-2 38,2 0 30,-3 0 23,-1 4 16,-1 2 6,-5-1 4,1 4 8,1 3 14,-4 6 0,2-2-7,-6 6-21,0 1-19,0 4-19,-3 2-20,-1 4-18,-1 4-13,-5 2-9,1 8-10,-1 0-8,-1 0-4,2 8 0,-3-1 0,1 3-5,-2 3-3,1 2-9,0 0-10,7 5-12,-6 0-8,4 2-4,3 2-6,-3 0-1,2-1 0,-2 1 0,4 0 0,-1 2 0,-1-3 2,1 2-2,0 0 1,-2-1-1,2 1-1,2 0-1,-4 3 1,5-4-2,-2 3 0,0-4 0,-1 1 0,2 3-1,-1-4 0,0 3 0,-1-4 0,0 0-1,-4 2 1,1-3-1,0-3 0,-5 3 0,1-1 0,-2-5-1,-2 0-1,-1 0 2,-3-4-2,2 0 0,0-4 0,-5-3 0,2 2-1,-2-6-1,1 1 2,3-4-2,-4-5 1,2-1 0,-2-2 2,3-3 0,0-3 0,3-2 1,0-1 0,2-7 0,-1-2 0,4-4-1,-1-1 1,5-8-1,2-1 1,4-2 0,1-7 0,1-1 0,7 0 0,0-4 0,5 2 0,3 0 0,0 3 0,0 1-1,6 0 1,1 4-1,0 1 0,3 1 1,1 3 0,-3 1 0,7 1 0,-2 2 0,1 0-1,1 3-5,1 2-8,-2-4-14,5 6-15,-5-1-18,5 0-30,-4 4-50,-1-1-80,3 1-107,-2 0-156,2 1-253,-1-1-364,3 0-372,-2-1-250</inkml:trace>
          <inkml:trace contextRef="#ctx0" brushRef="#br1" timeOffset="459681.2722">15097 8172 914,'-16'0'1099,"3"3"-402,-2 1-284,1 0-142,5-1-57,2 0-14,3 1-4,-2 3-15,1-4-21,5 4-25,0-3-30,3 2-22,-1-2-18,-2 2 4,6-3 8,-5 2 8,3-2 1,2-3 0,2 0-12,3 0-14,1 0-19,-1-3-15,2-2-13,2-1-3,1-1-1,-2-3-4,2 0-5,-1-4 0,1 3 0,-5-4 0,1-2 0,1 2 5,-4-4 3,-2 2 10,0-1 22,-2 3 26,-4-2 30,-1-2 26,-1 5 18,-4-3 7,-1 1-8,2 4-18,-5 2-22,-1-1-20,-3 5-13,-1 2-7,-2 4 2,-3 2 7,0 2 5,-4 4 5,1 3-1,-1 3-5,-3 0-10,2 3-8,1 5-3,3-1 1,-2 3 6,2 1 1,1 2 1,0 0-4,5 3-4,-1 1-9,4 1-11,2-1-7,2 4-6,2-7-4,2 4-3,3-3-2,3-2-4,5 1-1,-3-3-2,8-1-1,0-3 0,6-3 0,3-2 1,-2-4-1,6-4 0,1-3 0,3-1-1,-2-4 0,5-4-2,-4-3-2,1-1-3,1-2-6,2-3-9,-2-1-11,2-3-16,-5-1-22,-1 0-49,-1-4-93,-5 3-131,3-2-227,-8-3-327,-1 0-469,-7 4-497,-3-4-188</inkml:trace>
        </inkml:traceGroup>
        <inkml:traceGroup>
          <inkml:annotationXML>
            <emma:emma xmlns:emma="http://www.w3.org/2003/04/emma" version="1.0">
              <emma:interpretation id="{3C44D2AE-9168-4A65-AE6E-859D030B2684}" emma:medium="tactile" emma:mode="ink">
                <msink:context xmlns:msink="http://schemas.microsoft.com/ink/2010/main" type="inkWord" rotatedBoundingBox="18768,16260 24313,15948 24431,18046 18886,18358"/>
              </emma:interpretation>
              <emma:one-of disjunction-type="recognition" id="oneOf26">
                <emma:interpretation id="interp130" emma:lang="en-US" emma:confidence="0.5">
                  <emma:literal>Manager</emma:literal>
                </emma:interpretation>
                <emma:interpretation id="interp131" emma:lang="en-US" emma:confidence="0">
                  <emma:literal>manager</emma:literal>
                </emma:interpretation>
                <emma:interpretation id="interp132" emma:lang="en-US" emma:confidence="0">
                  <emma:literal>Managers</emma:literal>
                </emma:interpretation>
                <emma:interpretation id="interp133" emma:lang="en-US" emma:confidence="0">
                  <emma:literal>managers</emma:literal>
                </emma:interpretation>
                <emma:interpretation id="interp134" emma:lang="en-US" emma:confidence="0">
                  <emma:literal>Manages</emma:literal>
                </emma:interpretation>
              </emma:one-of>
            </emma:emma>
          </inkml:annotationXML>
          <inkml:trace contextRef="#ctx0" brushRef="#br1" timeOffset="462110.1756">16784 8136 570,'-7'-10'1270,"5"3"-337,-4 2-309,2-1-183,4 0-102,-1 5-50,1-2-34,0 6-20,0-2-8,0 6-5,0 2-17,0 1-32,0 5-30,0 2-26,-6 2-23,4 2-18,-2 3-9,-2 0-10,-1 1-10,1 3-6,-4-3-5,1-2-8,-1 0-5,-1-2-5,2 0-5,-1-1-4,-2-6-4,3 1-2,-1-2 0,4-3 0,-1-2 1,1-4 1,2 0-2,0-4 2,1 0-2,1-7-3,2 0-1,2-1-1,1-7 0,1 1-2,3-6 0,3-1 0,2-4-1,1-3-1,5-3-3,-1-4-4,5-4-7,1-3-3,3-4-5,2-4 1,2-1 0,0 1 5,4 1 7,1 0 7,-3 5 1,5 4 4,-2 1 2,1 5 1,1 2 4,0 6 9,-2 0 11,1 5 15,-1 4 15,-3 4 14,-1 7 4,-1 2 4,-1 5-4,-9 6-9,4 6-9,-7 3-7,-4 5-5,-1 2-7,-5 5 0,-3 1-1,-1 2-3,-6 4-2,2 1-1,-4-1-4,0 2-4,-3-2-3,-3 1-3,2-2-6,-3-3-2,-2 0-3,2-4 1,1 1-4,-4-3 1,4-4-1,-5-1 1,7-3-1,-3-3-2,1-3 3,4-3-1,-4-2 0,3-4 0,3-2 0,0-4 0,0-3-2,5-2-3,0-7-2,5 1-3,0-8-5,4-2-3,3-4-4,-1-5-6,8-5-7,3-4-6,2-2-7,6-2-8,0-1-2,0-1 0,5 3 2,-3 1 7,6 2 10,-3 2 8,-1 6 8,4-1 7,-4 5 7,-3 3 2,0 4 3,2 2 3,-5 5 1,-2 3 2,-3 4 5,-4 4 8,3 4 3,-9 6 7,1 4 5,-5 6 8,-2 5 6,1 3 7,-6 6 3,-4 4 4,-1 3 0,-3 3-5,0 5-7,-3 1-9,1 0-6,-5 4-8,-3-2-7,1 6-4,-1-5-4,-3 1-1,3 1-2,-2-6-2,3 2-2,-1-3 1,4-4-1,-2-2 0,8-4-1,-4-1-1,6-6-1,1-1-1,3-6-4,3-4-4,1-3-7,3-5-7,2-2-11,3-4-13,2-5-12,2-1-16,1-5-16,4-2-11,2-5-13,0-4-15,8-2-14,-1-6-18,6-4-23,-1-1-29,4-6-23,3 1-9,0 0 7,0 2 25,1 2 48,-6 4 54,4 4 45,-6 3 42,-8 1 32,1 9 46,-4 1 58,-6 4 56,-4 4 46,1 5 45,-6 5 28,-5 3-2,2 4-20,-6 2-33,-6 2-35,2 5-42,-1-2-37,-2 0-33,0-1-26,-2 3-18,2-1-15,0-5-7,-1 1-7,2-2-2,1 0-3,0-2-1,2-4 0,-1 0-3,3-1 0,1-2 0,-3-4 0,3 0 0,3-4 0,-3 1 1,1-7-1,3 0 0,2-3 1,-4-1-1,3-3-1,1-2 0,0-2 1,-4-3 1,2 2-2,2-3 1,-5 1 1,-1 3 0,-1 0-1,-5 4 2,0 3-1,-4 1 1,-5 4 1,-1 3 4,1 4 7,-4 4 6,-3 4 7,-1 3 6,-1 4 1,1 1 4,-3 6 0,3 4 4,-2-2 1,1 3 1,0 3-3,6 2-3,-1 0-5,1 2-6,1 2-7,4-1-6,1-2-2,5 0-4,0 0-2,4-2-3,3-5-2,0 3 1,4-6-2,3-3 1,4 0-2,0-8-3,2 1-3,2-6-8,1 0-10,3-4-12,-1-1-12,4-3-9,-2-4-8,-1-1-5,5 0 0,-6-5 1,4 1 2,-2-5 2,-1 0 1,3-4 3,-3-3 7,-3-1 11,0-3 7,6 1 12,-9-2 8,4 0 6,-5-1 4,1 5 1,-3 0 6,-1 1 3,-2 5 6,-3 0 3,2 4 7,-5 5 6,-1 0 7,0 3 5,-1 6 5,-5 1 4,-1 4 3,1 2 3,-1 5-2,-3 4-5,1-2-4,-1 7-6,4 1-5,-4 2-4,3 1-4,-1-1-4,3 2-5,-1-2-3,0 1-3,3 0-3,0-1-3,3-1-1,3-4 0,0 0 0,3-1 0,0-3 0,-1-4-4,6-2-2,-3 1-5,2-5-6,2-1-6,3-3-9,-2-3-11,1-1-17,1-5-17,1 1-19,0-2-21,-1-4-19,0-3-11,4-1 7,-3 0 12,1-4 17,-4-4 26,6 2 25,-3-5 20,-1 0 12,1-4 9,2 2 10,0 0 4,-5 4 5,1-4 6,1 6 10,-2 3 8,-1 2 11,-2 2 6,-2 2 9,4 6 11,-2-1 7,-1 5 3,1 2 1,-3 2 1,-2 6 1,2 0-2,-6 7-5,4-1-3,-5 4-6,0 7-5,-5-4-6,4 5-6,-6 1-6,2 3-6,-2 0-3,-3 0-5,1-1-5,-1 0-2,-2-2-5,4 1 0,-2-3-4,4-2 2,-4-1-2,2-2-2,1-2 1,1 0-1,0-4-1,5-2-1,-2-2 0,2-2 0,1-2-4,0-4-4,0-4-8,4-2-7,3-3-15,-1-2-13,6-4-18,1-1-21,3-3-26,3-5-29,1 2-24,3-6-16,3 0-3,-3-1 10,6 0 28,-4 3 35,1 0 39,0 3 30,-3 1 17,4 3 13,-7 5 9,-1 1 6,-3 3 5,1 3 15,-4 4 20,-1-1 27,-2 6 16,-3 6 11,-2-1 3,-3 5-5,-2 4-13,-5 1-18,3 5-16,-5 1-6,0 0-10,-1 3-11,0 1-3,-2-3-7,2 4 0,-3-3-6,5 1 0,-1-2-2,-4 0-3,4 0-6,3-3-32,0 1-51,-1-5-79,2 2-102,3 0-147,5-8-194,0 2-272,1-3-291,4-1-214</inkml:trace>
          <inkml:trace contextRef="#ctx0" brushRef="#br1" timeOffset="463747.4441">19628 8052 138,'-2'-22'828,"-3"-1"-239,4-4-164,1 1-113,0-2-56,0 4-52,0-4-35,0 3-15,0-1 0,0 6 26,0-1 19,-6 4 20,2 0 17,-4 6 5,-3 3-2,-1 1-9,-7 3-6,0 2-1,1 4 2,-7 2-7,2 4-14,-3 3-18,2 4-18,-2 1-17,0 5-21,0 3-13,3 3-12,0 3-13,4 1-14,-2 1-17,5 0-12,-1 2-13,5 1-10,4-3-8,-2 0-6,5 2-4,1-4-4,1-3-1,3 0-2,3-3-1,1-1 0,1-5-2,6-2-1,-1-4-7,2-3-13,2-1-20,2-6-31,3-2-41,2-2-51,0-2-54,4-4-49,0-2-38,-1 1-10,0-6 17,0-2 47,-1-2 61,1-2 63,-4-3 43,3 0 30,-4-4 27,0-4 16,3 0 6,-4 0 7,-4 0 16,3-1 17,-4-2 33,-1 5 35,-2 2 28,-2 2 25,0 4 12,-1 4-1,-4 1-5,-2 6 4,-1 1 1,-1 4 5,-2 6 5,-4 0 2,2 6-7,1 4-16,-6 1-20,3 6-22,1 1-23,-4 3-20,2 0-15,0 3-16,0 0-13,1-1-8,6 1-6,-5-1-5,6-1-2,-2-1-1,2 1 0,2-5-2,4 0-4,-2-6-8,3 0-12,-1-2-20,4-5-27,2 0-39,2-4-51,-1-4-56,6 0-64,0-3-57,3-3-53,3-3-30,-2-1-1,1-1 20,4-4 36,-2-2 45,5-2 51,-7-2 66,7-3 53,-1-1 53,1-2 33,-1-2 36,1 0 18,-1 4 10,0-1 24,-2 2 21,-2 3 29,-3 4 28,1 3 31,-6 2 44,1 4 43,-1 2 61,-7 4 29,1 5 19,-5 2-20,-1 5-36,-3 4-24,0 2-19,-6 4-16,-2-2-19,1 5-15,-6 0-12,3 0-27,-2 2-34,-1-1-31,4-2-26,-1-1-16,0-2-13,2-1-8,-2 0-5,3 0-4,-2-3-1,4-2-2,-1-5 2,3 0-1,0 2 0,3-5 0,-1-1-1,4-1 2,-1-5-2,3 2 0,2-6 1,-3-3-1,2 2 0,-1-3-3,3-3 0,0-2 0,-2 1 1,-2-3-2,3-2 2,-4-3 1,1 3 0,1 1 1,-4 0-1,-4 3 1,0 0 2,-1 4 0,-4 2 7,-2 5 12,-5 2 12,1 5 11,-7 1 7,-1 4 5,-1 3-1,-2 4-3,-2 4-6,1 2 4,-4 4 4,4 3 3,-3-2-2,0 5-3,6-1-7,-4 5-9,0 0-11,6-1-7,0 1-7,0 2-3,5-3-4,1 1-1,1-1-2,4-2-1,-1-2-1,5-1 0,2-2 0,2-5-1,2 1-1,2-2-5,2-4-5,2-2-7,1-4-9,1 0-11,4-4-8,1-3-7,0-3-5,0-4-6,1 1-8,2-5-4,0-3-11,-2 0-11,8-1-14,-5-3-12,2-5-7,3 2-3,-2-1 7,2-3 6,-1 0 9,-1-5 19,4 1 21,-6-2 15,0 3 14,0 0 15,-5-1 12,-1 4 12,-2 2 15,-1 2 19,-5 1 26,3 4 29,-6 3 24,1 2 18,-5 4 16,0 3 6,0-2-4,-2 6-13,-5 6-15,0 0-17,-3 1-18,-2 6-16,0 4-14,1 0-7,-1 4-3,-2 3 0,-2-2 6,1 6 1,-1-2-1,3 4-2,-4 2-6,4-1-5,-2 4-8,1 0-5,1 1-3,0-1 1,7 5-2,-4 0 0,5 1-2,1 2 0,0-1-3,1 3-4,0-1 0,3 0-2,-2 0 0,2 0-2,0 1 0,0-2 1,2 2 1,-2 2 0,3 4 0,0-1 1,-3 5 0,-6 0-1,1 3-2,-3-5 0,-4 3-1,-5-3 0,-2-5-1,-4-2-1,-1-5-1,-2-6 2,-1-1-1,-1-8-1,-2-5-1,-1-5-1,1-6-1,1-3-1,-2-7 0,4-4-1,-4-3-1,5-8-1,2-3-2,-3-4-3,4-7-3,1-3-4,4-7-7,5-6-6,2-4-8,7 0-7,4-8-5,4 2-2,4 1 4,2-1 4,3-1 10,1 6 8,2 1 7,3 1 3,0 5 1,3-2 2,1 5 1,-3 5 1,9-2 0,-4 2 3,5 2 3,1 0 2,4 2 1,-2 1 1,2 2-1,0-3-2,1 6-3,0-3-4,2 7-3,0 1-5,-1-1-4,1 2-7,-3 2-13,0 0-22,2 3-31,-5 0-45,6 0-62,-3 2-77,0 1-99,1 1-111,-1 1-105,2 0-142,0 0-258,-1-2-202,-1 1-109</inkml:trace>
          <inkml:trace contextRef="#ctx0" brushRef="#br1" timeOffset="464950.7109">21122 7844 875,'-13'9'1064,"2"-1"-404,1 1-251,1-2-137,2 4-71,2-2-31,-2-1-13,4-2-3,2 2-9,1-2-11,1-1-9,2 0-18,4-3-17,-2 0-13,2-2-17,2 0-12,1 0-13,1-2-14,1 0-7,1-3-1,2 0-5,1-1-6,1-2-2,-1 1 2,0-5-2,-2 1-2,1 0 2,-2-2 4,1-2-4,-2-2 2,-2 1 0,-1-1 0,-2-3-2,0 2 0,-5-2 6,-2 4 2,0-1 8,-5 3 4,-3 1 0,-2 2 5,-5 5 10,2-2 11,-6 5 24,0-1 25,-2 4 28,-3 4 31,1 0 23,-3 5 13,1 2 8,-4 0-11,5 8-17,-2-1-18,0 3-23,2 2-21,4 4-18,-5 4-12,8-1-10,0 4-10,5 0-8,0 2-8,4-4-10,0 2-9,5-2-7,3-3-5,0 2-6,5-4 0,2-2-1,5-3-2,2-1-1,2-1 0,2-3-1,5-5-1,-3-1-1,9-2-1,-1-3-2,-1-4-4,4-1-2,-1-2-3,3-3-3,-2-3-4,1 1 1,-2-6 0,1 1 1,-1-3 0,1-3 2,-2-7 4,0 3 1,-3-7 1,4 0 1,-4-4 1,2-4 3,-2-5-1,0 2 3,-1-3-1,-1-3 3,0 2 2,-5 2 0,-6 2 0,1 3 0,-5 5 2,-2 1-1,-4 5 0,-3 3 2,-3 4 1,-1 5 0,-5 3 4,-1 2 2,1 5 4,-2 0 0,-1 6 0,0 0-1,-1 2-3,2 1-1,-1 5-4,5-2-2,-2 1-1,2 1 0,0 1 0,5-1-2,-1-1 0,3 1 0,3-4-3,2 3-5,-1-3-9,6-4-10,2 0-19,-1-2-24,2-2-25,6-2-26,0 0-20,3-4-6,1 0 7,-3 0 22,5-3 28,-2 2 33,-4-2 25,1 1 13,2-1 10,-6 1 3,0 0 5,0 2 2,-2-2 8,-2 2 7,-2 4 2,-1-1 12,-5 0 14,2 4 15,-2 0 8,-4 5 6,-3 1 11,2 5 7,-6 5 1,0-2 3,-4 7 2,0-1-2,-1 3-6,-1 4-10,-1-1-10,-1 2-12,4 1-10,-1-2-9,-3 1-4,10 0-4,-6-1 0,10-2 1,-5-2-1,6 0-2,3 1-2,1-3-2,1-3-5,2-1-4,5-2-4,-1 0-2,4-6-2,1 1-2,1-2-2,3-4 0,2 1-1,-3-4-2,4-1 0,-2-1 1,2-1-2,-1-2-3,-2-2-8,-1-1-12,0-1-15,-3-1-29,-5-2-59,2 0-98,0-1-141,-3 2-236,-4-4-344,-3 1-465,-3-1-444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61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78 9 222,'7'-3'754,"3"-1"-189,-5 1-106,-1 6-49,-1 1-9,-3 2-11,0 5-9,-4-1-25,-4 4-23,1 1-28,-3 4-40,1 1-43,1 3-31,-5-3-41,1 1-38,6 0-33,-1-1-29,0 3-14,2-5-14,-1 1-6,2-2-6,4-2-4,3-2 1,-2-3-1,5-2-2,0-2-3,1-2 1,5-1-2,-2-3-2,5-4 2,-4 0-2,2-2-1,2-5 0,1-1 0,-5-2 0,4 0 0,-1-5 3,-2-1 2,0 1-2,-5-1 4,-1-1-3,-1 0 1,-5-3-1,0 5-2,-5 2-1,0 1-9,-3 2-29,-4 5-54,-3 2-85,1 3-113,-2 2-155,0 4-213,-1 0-312,4 2-269,1 1-168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9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 6 773,'1'0'551,"5"-3"-170,-6 0-90,2 3-33,-2 3-23,0 0-21,0 2-13,0 4-8,0-1-7,0 5-24,0-1-2,-2 3-4,-1-1-22,0 3-22,-1 0-30,2 2-16,0 0-26,-1 0-23,1-2-10,-2-1-4,1 1-3,0 1-5,-1-6-45,1 1-74,-2-3-116,4 1-145,-5-3-208,5-1-305,-2-4-231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2.1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42 754,'0'-13'501,"0"3"-188,0 4-125,0 1-71,0-1-51,3 6-41,-3 0-70,0 0-101,0 6-151,0-6-217,-3 4-226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3.88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 22 311,'-1'-4'394,"1"0"-38,-3 0-26,0 2-28,3-3-23,-1 4-40,1 1-28,-3-3-34,1 3-42,2 3-23,-3-2-17,0 4 16,3 4 22,-1-1 33,1 3 24,-4 5 11,1-2-2,0 7-10,-2 3-22,-2 1-14,3 1-20,-5 4-14,2 0-11,0 4-17,-4 1-20,6 0-19,-5 1-13,2-1-12,1 0-9,-2 0-7,5-1-2,-3-3-5,2-2-4,0-1-2,0-4-1,5 0-8,0-5-30,0-2-54,5-2-79,0-2-105,0-6-144,3-3-176,4 2-214,1-6-246,-1 0-166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4.3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22 134 290,'0'-3'547,"-5"-1"-142,5 4-97,-6 0-68,5 6-46,-2 1-30,0-3-31,2 2-30,-2 1-28,3 3-23,0-2-12,3-2-14,-2 1-4,5-2-19,1-1 4,-1 1 4,4-1-4,-1-4-3,3 0 0,2 0 3,1-4-7,-2-1 0,-2 1 0,4-1 0,-1-4 3,-1-2 1,0 0 0,-4 1-1,0-3 1,-2-1-4,3-1 0,-6 1 0,4-1-4,-7 1 1,-1 1 3,0-1 0,-1 1 0,-7 6 0,1 0-4,-1 2 4,-3 2 0,0 3 11,-4 4 14,-1 3 35,2 3 24,-2 1 22,3 3 17,-5 3 16,5 2 15,2 0-3,-2 3-11,4 2-10,0 0-15,2-2-19,1 4-31,2-3-24,4 1-15,0-4-9,4 2-14,3-6-3,4-2 0,-3 2-3,4-5 3,5-4-5,-4-1-5,9 0-28,-3-6-55,0 0-74,4-6-94,-3 0-103,4-1-113,-1-4-107,1-5-136,1 4-173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4.7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100 61 21,'0'-4'534,"0"2"-137,-1-1-80,1 6-62,-3 1-31,0 2-29,1 5-5,-2 0 4,-2 0-18,2 6 2,-3 0-13,-1 4-26,4-2-27,-3 2-15,2 0-18,1 2-23,0 1-19,-2-1-9,2-2-10,2 0-12,-4 0 0,2-2-3,0-4-3,1 0 3,1-4-3,-4 0 0,6-1 0,-1-4 3,-2-3 0,3-3-3,0 0 0,3-3 9,-2-3 1,5-4-7,2-2-3,-3-2 3,7-5-6,1-2-7,0-5-2,3 1 9,3-4-3,0-1 0,2-1 0,0 1 0,-2 2-6,2-3-6,0 6-13,0 4-19,-5 2-6,3 2-17,-3 4-12,-1 2-11,-1 4-15,-2 1-28,-1 3-48,-3 3-75,-4 3-92,3 1-150,-5 2-237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5.5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173 193 372,'-3'-1'494,"0"1"-123,1 1-71,-1 3-39,-1 5-18,0 3-22,-1 3-5,0 5-6,-3 4 3,3 1-7,-6 7-18,4 0-10,-2 1-9,-1 5-14,4-2-25,-1 3-22,0-3-11,-2 1-22,2-3-11,1-1-12,0-1-4,1-4-15,-1 2-8,0-4-4,5-4-5,-5-2-5,4 0-4,-1-7 0,2-3 0,-2 1-5,0-5 0,2-2-4,-2-1 2,1-3 0,2-4-4,-3-3 4,1-1-3,2-5 1,0-2 2,2-2-5,1-6 3,-1 1-9,2-6 6,3-5 3,1-3-5,2-2-11,1-5-22,2 0-16,5-2-18,-1-1-17,2 3-10,0-4 10,3 7 17,-3 0 15,1 1 12,2 4 14,-2 4 11,2 1 11,-2 2-1,3 3 7,-1 3 5,-2 2 0,-1 0-3,4 6-3,-4 4 4,-1 1 2,-2 5 0,0 7 0,-5 1 5,-1 7 1,-2 3-1,-4 2 4,-4 7 13,0-1 14,-4 3 33,-4-2 37,-2 2 57,1 2 40,-2-3 31,-1-1 35,-2 1 2,-1-1-21,-1-1-36,0-3-37,-1 2-43,1-3-42,0-2-34,0 1-25,-1-3-16,4-3-12,1 0-10,-3-3-40,5-1-82,2-3-110,3-2-147,2-6-206,6-2-344,-1-5-340,4-4-241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5.8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115 41 729,'6'-10'830,"-5"1"-233,-1 0-140,3 1-95,0 5-57,-3 0-50,1 3-37,2 4-28,-3 6-3,0 3 9,-3 2 14,2 7 23,-5 2 29,-1 7 1,2 0-21,-2 5-32,-2-1-33,1 6-45,-2-1-46,1 0-31,2 1-20,-4 0-14,3-2-10,-2 0-5,4 2-5,-1-5-3,-1 2-14,4-3-52,-2-4-84,5-1-109,2 0-143,5-6-192,-2-3-274,5-2-318,3-2-206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30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121 166 670,'7'-25'667,"-3"2"-81,-1 4-61,0 0-38,-3 4-59,-3 0-52,0 4-39,2 5-14,-4-1-3,-2 6 6,-3 2 0,3 6-7,1 3-25,-6 1-36,2 6-42,2 2-43,-4 2-37,0 3-36,2-4-28,1 4-21,2-1-19,0 0-14,3-2-8,1 0-3,1 0-2,2-4-2,2-1-3,2-2-4,2-4-4,0 0-4,1-6-11,3-1-12,-1 0-13,2-6-8,0-1-9,0-2-6,-2-4 1,1 3 5,2-7 7,-1 2 9,-2-2 5,1-4 8,2 0 5,-4-1 6,3-2 6,-6-5 5,8 3 6,-7-3 3,4 2 0,-5-1 3,-1 4 0,0 1 0,2 5-1,-6 1 5,0 4-1,0 3 1,0 1 1,-6 4 1,2 6 4,-3 1-1,2 6 0,-2 2 3,1 4-2,-4 3-1,3-2-4,0 3-1,1 1 1,0 1-1,2-2-2,-1-1 0,2 0-4,2-2-14,-2-1-64,0 0-93,3-3-120,6 0-160,-5-6-237,7 0-373,-4-2-300,3-3-178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5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278 67 342,'4'-22'831,"-2"5"-206,1 3-115,0 4-56,-3 6-35,0 4-21,0 7-39,-6 4-9,2 10 6,-4 3-3,-3 5-23,-1 6-36,-2 0-25,1 4-36,-3 2-51,-3 4-47,1-5-38,-1 4-31,4-2-24,-4 0-18,3-3-12,1 0-8,2-4-4,-1-1-9,2-4-37,0-2-68,2 0-92,2-5-131,-3-1-186,7-7-287,3 1-355,1-5-302,-3-4-163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6:11.72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194 477 111,'-6'-3'179,"2"3"6,2-2 5,0-2 6,-1 2 4,-2 0-19,4 2-23,1-2-12,-3 2-21,0-3-14,3 2-28,0 1-9,0 0-13,0 0-20,0 0-17,0 0-8,0-3 4,0 3 12,0 0 7,3 0 8,0-4 3,1 3 16,1 1-2,-1-3 0,3 3-5,5-2-1,-2 1 4,2 1-1,1-3 2,1 3-4,2 0-4,3 0 0,0 0-8,4 0-14,0 0-6,3 0-8,2 0-5,-2 0-5,4-3 1,1 3 3,-1-1-3,1-2 6,2 2-3,-2-4-3,1 4-4,-2-2-3,0 0 4,1 3-7,-1-1 0,1-2 0,-4 3 3,-1-1-3,2-1 0,-2-2 0,-3 4 3,1-3 4,-1 3 2,-1-3-2,1 2 5,-4 1-2,2-3 3,3 2-10,-4 1 0,3-2-3,0 2 3,2-4 7,0 4-4,1 0 0,0-3 7,0 1-7,-1 2 3,1-2 1,-3 0-4,4 2 9,-2-2-2,0-2 2,1 4 4,-3-3-1,0 2 0,1-4 0,2 3 0,0 0 4,-3 0-2,5 0 1,-4 0-3,1 0 0,1-2-1,-3 1 1,3 2-1,-3-4-2,4 3 2,-3-1-3,2-3 4,0 2-1,-2 1-3,2-1-3,1 0 1,-3 2-4,2-2-5,0 3 0,-2-1-3,3-3 2,-4 3 4,0 2-3,2-3-3,-5 2 3,3 1-1,-1-3 1,-3 2-6,1 1 3,-1-3 0,0 3-2,1-3 2,-3 2 0,-1 1 2,6-2 1,-4 0-3,0 2 0,1-2-3,0 0 1,0 0 2,0-1 0,1 2 0,-1-3 2,0 1 1,3 1 0,-3 0-3,-1-2 0,3 4 0,-2-2 0,-1 0 0,3-1 0,-2 1 8,-1 0-2,1-1-3,4 0 2,-4 0 4,0 3-7,3-1 1,-5-2 3,2 3-1,0-4-2,0 2-3,0 2 0,3-1 0,-5-2 0,0 3 3,-1-1 0,6 1-1,-6-3 1,0 0 0,3 3-1,-3-1-2,-2-2 3,2 3-3,2-2 3,-5 1 0,4 1-1,-4-3 7,6 3-4,-3-1 1,-1-2-6,0 3 2,4-3 1,-1 2-6,-1 1-5,2-3 5,-5 3 1,5-2-1,-3 2-3,2 0 6,-2 0 3,0-1 3,-2 1-1,2-4-2,-4 4-3,2 0 0,-2 0 3,-1 0-3,1 0-3,-3 0 3,2 0 0,-1 0 5,-1 0-2,3 0-3,1 0 5,-2-3-5,-2 0 0,6 3 0,-2-1 0,1 1 3,2 0 0,-1-2 2,-1 2 3,5 0-5,-6 0-3,4 0-3,-1-2-2,0 2 2,-1-2-2,-2 2 5,0 0 0,-1 0 3,-1-2 2,-2 2-2,3 0 2,-2 0-5,-2 0 3,3 0-3,-3-2 0,1 2-3,-2 0 0,0 0 3,1 0 3,-1 0-6,0 0 3,2 0 0,-2 0-2,0 0-4,2 0 4,-2 2 2,2-2 5,4 0-2,-1 0-3,-1 0 2,2 0-2,-1 2 0,0-2 0,2 0 0,-2 2 0,-1-2-2,1 2 2,2-2 0,1 0 0,-2 0 0,-1 0-3,2 0 6,-2 0-6,2 2 0,-2-1 3,-3-1-8,2 3 8,-4 0-3,4-3 3,-3 0 0,-1 0 0,1 4 3,-4-3 3,3-1-4,-2 2 1,-1 1 2,2-3-5,-5 1 0,4 2-2,-2-3-1,1 3 0,0-2 1,-1 2-1,1-3 3,2 1 0,-4 1 3,2-2-3,2 4 2,-5-4-2,2 6-2,-1-6 2,1 1 0,1 2 2,-1-2 1,-2 1-3,2 2 0,2-4 0,-3 3 0,1-2-3,-1 5 3,2-5 3,-1 1 2,0 0-5,-2 0 0,4 1-2,-2-3-1,0 4 0,-2-4 1,5 4 2,-5-2-3,2-2 6,-1 5-3,3-4-3,-5 2 3,2 1 0,-2-2 0,3 0 0,-2 0 0,-1 2 0,3-3-3,-3 2 3,3 0 0,-2 1 6,-1-3 2,3 2-6,-3-1 7,0-1-7,2 3 1,-2-2-3,0-1 0,0 3 0,0-2-3,0 2 1,0-4 2,0 6 2,0-5-2,0 2-2,0-2-1,0 5 3,0-5 0,0 1-8,0 0 5,0 3 6,-2-1 2,-1 0-2,-1-2-3,1 2 5,2 0-2,-2-2 0,1 3-3,-3-1-3,0 0 0,4 0 1,-5 0-1,2-1 0,-1 3 3,1-2 0,-2 0 0,0-1 3,1 1-9,0-1 4,-2 1-1,3 2 0,1-2 6,-3-2 0,0 2-1,2-3 7,-1 2-1,-2 0-3,4 0-5,-5 0-3,3-2 3,1 3 0,-3-1 0,2-2-5,-2 2 8,1-1-1,0 2 4,1-2-1,-1 0 0,-1 0-2,1 3-3,-3-1 0,5 0-3,-1-1-2,-2-2-3,3 2 5,-4 1 3,3-3 0,-1 2 0,-4 0 0,5-3 0,-2 3 0,3-2 0,-4 2 0,1 1 0,0-4 0,1 5 0,-1-5 0,1 1 0,-3 2 3,2-2-3,3 2-3,-3 0 6,2-2 8,-2 2-9,0-3-2,-1 3 3,3 1-3,-6-4 0,4 3-5,0 0 2,3-2-2,-4 1 2,4-2 3,-3 4 0,2 0 5,-2-3-2,0-1 0,1 2-3,-4 0 0,3 3 0,-1-5 2,3 1 1,-3-1-3,1 3 0,0-2 0,-2 2 5,2-2-5,-3-1 0,3 5 0,-2-5 0,0 2-2,-1-2-1,1 2 3,-1 0-3,3-2 1,-2 2 2,0 1 0,-4-3 2,2 1-2,2 2 0,-1-3 3,-2 2-3,7-2 3,-6 0-3,3 2 2,-2-2-2,1 0-2,-1 0 2,1 1 0,-1-1-3,-2 0 3,1 3 0,2-3 3,-3 2-3,1-2 0,-1 0 2,-2 1-4,-1 3-1,2-4 3,-4 0 0,-2 4 0,3-4 0,-3 2 0,0-1 3,0 2-6,2 0 3,-5-3-3,3 0-2,0 5 5,1-5 0,-3 2 0,2 1 0,0-2 3,1-1-1,-1 3-2,6 0 0,-5-2 0,-1 2 0,6-3 0,-1 1 3,-1-1-3,-1 5 3,2-4-1,-2 2 4,0 0-4,0-2-2,-1 2-2,1 0 2,0-1 0,-2 0-6,2 1 1,0-2 5,-1 2-3,1-3-2,0 1 0,2 2 7,1-3-2,-5 2 0,2-2 3,2 2 0,1-2 2,-5 0-5,5 0 0,-1 0 0,-1 0 0,-1 0 0,5 0-8,-4 2 5,2-2 3,1 0 0,-5 2 3,4-2 0,1 0-1,-2 0-2,-1 0 3,2 0-3,0 0 0,0 0-3,-1 0 3,-1 0 0,4 0 3,-2 0-3,-2 0 0,1 0 5,-2 0-5,1 0 0,2 0 0,-2 0 0,0 0 0,0 0-2,1-2 2,-2 2 2,0 0 1,0 0 0,-2 0-1,5 0 1,-6 0 0,2 0-3,1 0 0,0 0 2,0 0 1,2 0-3,-1 0-3,-1 0 1,2-2 2,1 2 0,-5-2 0,5 2 0,-4 0 0,1-2-3,1 2 3,-1 0-3,-3 0 1,5 0 2,-2 0 0,-3 0 2,3 0 1,-3 0 0,3 0-1,-3 0 1,1 0 0,2 0-3,-3 0 0,3-3 0,-2 3 2,2-1 1,-2 1-3,3 0 0,-1 0 0,0 0-3,-1-3 1,4 3 2,-2 0 0,1 0-3,-2 0 0,4 0 3,-2-1 0,2 1-2,-4 0 2,2 0 0,-2 0 0,1 0 0,2 0 2,-4 0 1,4 0 0,-2 0-3,1 0 0,-2 0 0,1 0-3,-1 0-2,3 0 5,-4 0 0,4 0 0,-2 0 0,1 0 0,-2 0 2,1 0-2,-1 0 0,5 0 3,-4 0 0,2 0-1,0 0-4,0 0 2,1 0 0,-2 0 0,2 0 0,1 0 0,2 0 0,-4 0 2,1 0-2,1 0 0,-1 0 0,3 0 0,-2 0 0,-1 0 0,-2 0 0,5 0 0,-4 0 0,4 0-2,-2 0 2,2 0-3,-1 0 6,1 0-3,-1 0 0,3 0 0,-2 0 0,-1 0 0,-2 0-3,1 0 3,3 0 3,-3 0-3,2 0 0,0 1 0,-4 2 2,2-3-4,-1 0 2,0 1 0,1-1 0,-1 0 2,-2 0-2,2 0 0,1 0 0,2 0 0,-1 0 0,-2 0-5,0 0 0,4 0 5,-2 0 0,1 0 0,2 0 0,-2 0 0,-1 0 2,1 0-2,-1 0 3,3 0-6,-5 0 1,3 0 2,1 0 0,-5 0 2,1 3 1,0-3 0,1 0-1,-1 0 1,-1 0 0,0 0-1,1 0-2,1 0 0,-1 0 0,1 0-5,-1 0 2,3 2 3,-1-2 0,-1 0 0,2 0 3,-1 0 2,1 0 1,-1 0-4,4 0-2,-4 0 0,1 0 0,-1 0 0,1 0 3,-1 0-3,3 0 0,-2 0 3,1 0-1,-3 0-2,4 0 0,-4 0 3,3 2-1,0-2 1,-3 0-3,6 0 0,-3 2-3,1-2 1,0 0 4,0 0 1,-1 0 2,4 0-2,-3 2 0,2 0-1,-2-2-2,3 0 0,-1 2 0,1 1 0,-2-3 0,2 2-2,0-2-1,-1 0 0,1 2 1,-2 0 4,2-2-2,1 2 6,-2 0-4,1-2-2,0 0 5,-1 1-5,0-1 3,0 0-6,2 0 3,2 0-2,-2 3 2,-1-3 0,-1 3 0,1-3 0,-2 1 5,2 2 6,2-3-11,-5 1 0,1 2-3,1-3 3,-1 2 0,0-2-5,0 1 2,0 2 6,-1-3-1,1 3 4,0-2-6,1-1 5,-1 0 0,0 0-2,2 0-1,1 3-2,-2-3 0,1 0-5,1 1 0,2-1 2,-2 0 1,-2 0 2,3 0 0,-3 0 5,5 0-3,-1 0 1,1 0-3,-3 0-3,0 0 1,-1 0-3,1 0 5,1 0 0,-1 0 0,-1 2 0,1-2 0,2 0 2,-2 0-2,-2 0 0,3 0 0,0 0 0,-1 0 5,3 0-5,-3 0 3,3 0 0,-1 0-3,-2 0 0,1 0-3,-3 0-2,5 0 5,-5 0-5,4 0 5,-2 0 2,0 0 1,-1 0-1,2 0-4,-4 0 2,2 0-3,1 0 1,2 0 2,-2 0 0,-1 0 5,1 0 0,1 0 0,-1 0-2,3 0-3,-1 0 2,-2-2-2,3 2-2,-3-1 2,3-2 0,-1 3 0,-2-1 2,0-2 1,3 3 2,-2-3 3,-1 2-8,3 1 0,-1-2 0,-2-1 0,3 2 0,-3-3 0,3 1 0,0-1 5,0 0 0,0 0 3,0-1-3,0-1-2,0 2-1,0-2 1,0-1 2,3 0 0,-3 0 0,3-2 3,-2 4-6,-1-5 1,3 3-3,-1-2 2,-2 0-2,3-1-2,0 1 2,-2-2 2,2 3-2,0-2 3,-2-1-1,4 4 4,-2-4-6,-1 1 0,0 0 0,2 3 0,-1 0 0,0-1-6,-2-1 1,5 0 3,-4 1 2,1 2 0,-2-2 0,2 2 5,1-1 0,-1-2-2,-1 5-3,1-3 0,-1 4 0,0-1-6,-2 1 6,3 0 0,-2 2 3,-1-3-3,0 2 0,0-2 3,3 4-1,-3-3 1,0 1-1,0-2 1,0 2 2,0 0-5,0 0-3,0-2 1,3 1 2,-3 1 0,0 0-3,0 0 3,0 0 0,0 2 0,2-2-2,-2 0-1,0 0 1,0-2 2,0 1 0,0 2 0,0-2 0,0 1 0,0 0 2,0-1 1,0 3-3,0-4 2,0 2-2,0 2-2,0-1 2,0-2 0,0 3 0,0-1 0,0 1 0,0-2 0,0-2 0,0 4-3,0 0 3,0-4 0,0 4 0,0-2 3,0 2-3,0-1 0,0-2-3,0 3 1,0 0 2,0-1-3,0 1 0,0 0 6,0 0 0,0 0-3,0 0-3,0 0 3,0-2 0,0 2 0,0 0 0,0 0 0,0 0 3,0 0 2,0 0-5,2 0 0,-2 0 0,3 0 0,-1-4 0,2 3 0,-1 1 0,1-2 0,1 2-5,1-3 2,1 2-2,-1 1 2,1-3-2,0 2 8,2 1-1,1-3 1,-1 3 5,2-3-8,-1 2 5,2 1-5,0-2 0,-1 0 2,-1 2-2,-1-2 3,3 0-3,-1 2-3,-1-2 3,-1-1 0,3 2 0,-2-2 0,-1 2-2,2 1 2,-2-3 2,4 1-2,-4 2-2,-1-2-1,5 2 3,-4-2-2,3 0 2,-1 2 0,1-2 0,0 0 0,-1 2-3,1-3 6,-1 3-9,4-2 6,-4 0-2,5 2 2,-4-2 0,1 1-5,-1 1 5,-1-3-5,2 0 5,-1 3-3,0 0 3,1-1 3,0 1-1,1-3 6,-2 3 0,2 0-3,-1-4 0,2 2-5,-1 2 0,-1-1 0,2-2 0,1 3 2,-2-1-2,2 1 5,-1-3-2,-1 0-1,2 3-2,-1-1-2,-2-2-1,-2 3 3,4-2 0,-1 1-5,0 1 5,-3-3 0,4 3 0,-1-1-2,-1-2 2,-1-1 2,2 1-2,2 1 0,-1 1 0,-1-3-2,2 4-1,0-3 3,3 0 0,-2 0 0,1 1 3,1 0-6,0 0 3,-1-3 0,6 3 3,-6 0-3,6 0 0,-1 0 2,-1 0-4,1 0 2,0-1-3,3 2 3,0-2 0,-1 2 0,1-2 0,3 1 0,-4 0 3,1 0-1,1 2-2,0-1-5,-1-2 5,0 0-2,-3 2 2,0 1 0,0-3 0,-2 2 5,3-2-3,-3 3 1,-3-2-3,3 1 0,1 1-3,-4-3 1,1 2-3,2-5 5,-3 5-3,1-2 3,0 0 0,3 3 3,-5 0-1,1-4-4,1 4 2,-1-3 0,-5 3 2,6-3 1,-3 2-1,-1-2-2,1 3 3,3-3-6,-2 3 1,-4-5-3,3 3 2,3-1 3,0 2-5,0-3 0,-1 1 5,1 2 0,3-2 0,-2-1 2,4 2-2,-3-2 0,3 1-2,-4 2-1,2-3 1,-2 1-1,2 2 3,-3-2 0,-1 1 0,1 0 0,-3 2 0,0-2-2,0 1 2,2 1-5,-3-4-3,0 2 5,1 2 1,-2-2 2,-1 2-5,2-2 5,1 1 2,1 1 1,-4-3-3,2 2 0,1 1 2,0-2-4,-2-2 2,2 4 0,3 0-3,-4 0 1,1 0 2,1 0 0,0-3-3,-2 3 3,1-3 5,-2 3-5,5 0 0,-4-1 5,-2-2 1,6 3-4,-5 0-2,1 0 3,-2 0-3,1 0-5,2 0-1,2-3 4,-5 3-1,4 0 1,-4 0 2,3 0 2,-1 0 1,-1 0-1,2 0-2,0 0 3,1 0-3,-1 0 3,0 0-1,2 0 1,-1 0-1,2 0-2,0 0-5,0 0 0,0 0 0,2 0-3,0 0 6,-3 0-1,6 0 3,-5 0 3,2 0-1,-3 0 1,1 0-3,-2 0 2,2 0 1,-2 3-3,-2-3 0,1 3 0,3-2 2,-2-1-4,-4 3 2,6 0 0,-5-3-3,-1 0-2,2 0 5,1 0 3,-2 0-1,2 0 1,-1 0-1,-1 0 4,2 0-6,-1 0 0,-2 0-3,-2 0 3,4 0 0,-1 4-3,0-4 1,-1 2-1,-2-2 3,2 0 3,-1 1-3,-1 2 0,1-3 0,-2 0 0,2 1 0,-3 1 0,1-2 0,-2 2 2,0-2-4,2 2-1,-2-2 1,3 4-6,-3-4 5,1 1 1,-2 1 2,3-2 0,-1 2 0,-2 0 5,5-2-5,0 3 0,-2-2 0,-2 2 0,4-2 3,-2 2-3,2-2 0,-3 2 2,1-1 1,-2 2-3,1-2-3,-2 0 3,1 1 0,2 1-2,-6 0 2,0 0 0,4-2 0,-4 3-3,3-2-2,-2 1 5,-1 2-3,2-2 3,-5-1 3,4 0-3,-2-2 2,1 5-2,0-5 6,-1 2-4,1 0 1,2 0-3,-1-2 2,-1 2-2,0-2-5,1 2 0,-2-3 0,1 3 2,0-2 1,2 1 2,-2 0 2,1 0 1,-1 1 2,2-2 0,-5 2-2,4-2-1,1 4-2,-5-3 0,5 0-5,-5 0 3,4 2-1,-2-1-2,-1-1 5,3 0 0,-4 2 0,2-2-3,1-1 6,-1 5-3,-1-6 5,1 4-5,1-3 5,2 4 3,-5-4-8,2 2 0,-1 1-5,1-1 5,1 0 0,-1 1 0,-2 2-3,2-5 6,0 3-1,-1 2-2,0-3 0,1 1-2,-3 0 2,2 0 0,-2 1 0,3-1-3,-2 0 3,-1-2 0,3 4-2,0 1-1,-2-3 0,2 2 1,-1-2-3,-2 3 2,3-3 3,-3 3 0,3-4 0,1 3 3,-3-2 2,-1 3 0,3-3-2,-3 2 2,3-3 2,-1 1-1,-2 0-6,3 3 0,-1-3 2,-2 2 1,2-2-3,-2 0-3,3 1 3,-2-1 0,-1 0 0,3 1 0,-3 1 0,0-2 0,0 3 0,0-3 0,0 2 0,3-2-5,-3 5 2,0-4 3,0 2 0,0-1 0,0 1 0,0-1 3,0-2 0,0 2-3,0-1-3,1 1 3,-1-1 5,0 0-5,3 2 0,-3-4 0,2 0 3,-2 1-3,0 0 0,0 1 0,0-1 0,3 0-3,-3 0 3,0 2 0,0-2 0,0-1 0,0 1 0,0-2 3,0 2-3,0 1 0,0-3 0,0 2 0,-3 0 0,3 0 0,-2 0 0,-1 1 0,-1-3 2,0 2-2,-1 2-5,0-1 3,-3 1-1,0 1-2,0-3-3,1 2-2,-2 1 0,-1-4-3,2 4 0,0 0 0,-3-4 0,3 4 2,0-4-2,-2 1 5,4-1-8,-4-1 0,1 0 6,-1 1-1,1 1 6,-1-4-3,3 1 2,-2 2 6,0-3-5,-1 2-3,1-2-3,-1 2-3,2 0-2,-3-2-6,0 2-8,2 0-3,-2-2-4,-1 0-2,0 0 1,1 0 10,-2 0-1,1 0 11,0 0 6,1 0-2,-1 0 5,1 0-3,-1 2 12,-2 1-3,2-3 3,0 2 3,1-2-3,-1 2-3,0 0-3,1-2 0,-1 2 0,1 0-3,-1-2 6,-2 1 3,2 2 0,-3-3 3,4 0 0,-2 0 3,-2 0-3,7 0-3,-5 0 0,1 0 0,0 0-3,-1 0 3,3 0 3,-1 0 0,-1 0 3,0 0-3,1 0 0,-1 0-3,1 0-3,-1 0 3,0 0-6,1 0 3,-4 0 3,4 0-6,-1 0 6,-3 0-3,4 0 0,-1 0 0,1 0 0,-1 0 6,0 0-3,1 0 3,-4 0 3,1 3-6,2-3 6,-4 1-6,2 2 0,-2-3 0,0 1 0,0 2 0,-2-3 0,3 2 0,-1-1 0,-2 2 6,2 0-6,0-2 0,2-1 0,1 3-3,-5-2 3,7-1-6,-1 2 6,0-2 6,1 3-3,-4-2 3,4-1 0,-1 0 3,1 0-9,-1 3 0,0 0-6,1-3 0,-1 1 0,-2 2-6,2-3 3,-4 1 6,0-1 3,-1 6 0,4-6 0,-9 4 0,6-2 3,-1 2-6,-4-4 0,5 3 0,-1-3 3,1 2 3,0 0 3,1-2-3,1 3 0,-2-3-3,3 2 3,0 0 3,0-2-6,1 2 3,1 0 0,-4-2 3,6 2-6,-4-2-6,2 2 3,-1 1 3,-4-3-3,5 1 0,-4 2 6,3-3-3,-1 1 3,-4-1-6,4 3 3,-4-3 0,1 0 0,-3 0 6,3 0-3,0 2 3,-6-2 6,6 2-6,-1 0-6,1-2 0,0 2 0,0 0-3,-2-2-3,5 0 3,-4 0 3,4 1-3,-2 2 0,1-3 0,-2 0 3,1 0 0,2 0 0,-1 3 3,2-3 6,-2 0 0,1 0-9,1 0 0,-2 0 0,-2 0-3,1 0 0,1 0 0,1 0-3,-5 0 3,2 0 3,2 0 0,-2 0 3,1 0-3,-1 1 3,2 2 3,-2-3 0,-3 0-6,6 1 3,-2-1-3,1 0 3,-2 3-3,1-3-3,4 0 0,-1 0 0,1 0 0,-4 0 3,4 2 0,-1-2 0,3 0 0,-1 0 6,-2 0 0,1 0-6,2 0 3,-1 0-3,-2 0 0,1 0-6,-4 0 6,4 0 3,-1 0-3,1 0 3,-1 0-3,-1 0 3,-2 0-6,1 0 3,2 0-3,-2 1 3,-2-1 0,1 4 0,-1-4 0,3 0 0,-4 0 0,4 0 3,-2 3-6,1-3 3,1 0 0,-2 0-3,4 0 3,-1 0 0,0 0 3,-2 0-3,5 0 3,-4 0 0,2 0 2,-1 0-5,0 0 0,-4 3 0,5-2 0,-4-1 0,4 2 0,-5-2-3,1 4 1,-1-4-1,2 0 0,-2 4 0,1-2 0,-1-1 3,0 2 3,-1-3-3,4 1-3,-2-1 3,1 2 0,1 2 0,-2-4 0,4 1-3,-1 2 3,1-3 0,0 0 0,0 0-3,-1 0 0,3 0 3,-1 0 0,-1 0 3,2 0 0,-6 0-3,4 0 0,-1 0 0,1 0 0,-1 0-3,-2 0 0,1 0 3,-2 0 3,1 0 0,-5 0 0,3 0 0,1 0 0,-2 0-3,-2 0 0,2 0 0,-2 0 0,3 0 0,0 0-3,0 0 3,-2 0 0,2-3 3,2 2 0,2 1 0,-1 0-1,2 0 4,-2 0-6,1 0 0,6-4 0,-4 4 0,3-2-3,0 2 0,1-1 1,-2 1-4,4-3 6,-3 2 3,1 1 0,0-2 2,0-2-2,1 4-3,-1-4 0,-1 2 0,2 2 0,-2-4 0,1 4 6,0-3 0,1 3-6,-1-5 0,-1 5 0,1-2-3,-1-1 0,-1 2 0,1-2 3,-2 2 0,2-2 0,0 0 0,0 2 3,-2 1 3,-1-2-6,2 0 0,-3 2 3,5-4 0,-4 4-3,1-2 3,-1 2 0,3-3 0,-2 2-1,-1 1-2,1-3 0,0 2 0,-1 1-2,3-3 2,-2 1-3,-1 2 3,4-2 0,-4 2 3,3-2-1,0 0 1,2 2 3,-2-2-3,3 2-3,-3 0 0,2 0 3,-2-2-3,0 2 0,2 0 3,-2 0 0,3 0 0,-4 0-3,4 0 5,-3 0-5,3 0 0,-1 2 0,-1 0-5,2-2 2,-3 2-6,2 0-3,1 0-5,1-2-42,-1 5-64,-1-4-83,1 2-99,-2 1-131,2-2-193,-3 0-224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73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 46 227,'-2'-9'1088,"-2"3"-354,-2 0-239,6 2-166,0-1-111,0 3-89,6 0-57,3 2-35,2-1-52,4-2-108,4 3-144,0-3-183,-2 2-293,8-3-249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7.1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43 191 403,'-1'7'506,"-5"0"-105,5-1-74,1 1-66,-3-1-50,3 3-51,3-4-30,-3 0-26,4-1-27,3 0-15,0-3-23,-1 2-10,7-3-8,-1-3-7,1 0-7,1-3-4,1 0-3,-2-3-3,4 0 3,-4-1 3,5-1-3,-7-3 0,3 1 4,-3-1 3,1-3-7,-5 2-4,3-4 4,-6 2 11,1 0-1,-2 0 32,-2 3 23,-1 1 13,-1 2-1,-2 6 1,-4-2-4,1 3-20,-1 4-7,-5 0 9,2 2 26,-5 4 23,4 2 22,-2 3 16,-5 2 11,2-2 1,0 6-4,0 3-11,-1 1-13,4 0-10,-5 1-18,7 2-18,-2 1-19,1 1-18,-1-2-15,7 3-10,-1-3-11,3 0-6,4-3 0,0-1-2,1-1 0,4-1 0,2-4 0,4-1 0,4-2-2,1-3 2,6-1 0,4-6-2,-2-1 0,5-1-2,2-2-19,-1-3-58,-2 0-87,-1-3-120,4 1-155,-2-3-275,-4-2-302,-2-4-230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8.45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293 30 300,'2'-4'628,"-2"-3"-103,3 3-67,0 1-61,-2-1-74,-1 1-57,3-1-66,-3 4-52,0-2-30,0 2-11,0 0 19,-3 0 39,2 2 33,-7 2 28,1 3 7,-2 0 14,-5 4 9,-2 1 1,-3 5-13,0 0-11,-4 3-15,0 4-24,-2 1-37,2 2-34,0 0-27,4 3-24,0 0-16,3-2-14,2 6-12,5-3-10,2-1-7,2 3-3,2-4-6,6-1 0,4-3-1,1-1 1,3-2-2,2-3-2,9-4 0,-3-1-5,4-3-14,0-4-22,4-1-39,-3-5-59,2-1-75,2-1-84,1-5-92,1-1-103,1-4-81,-4-3-35,1-1 10,1-4 35,-3 1 62,-3-4 95,0-1 96,-2-3 81,-2 1 68,-2 1 62,0-6 38,-5 0 48,1 2 43,-1-3 66,-7 4 55,3 4 46,2-1 46,-9 7 17,-1 3 5,0 1-13,0 3 0,-1 4 12,-6 3 22,2 3 15,-2 5 17,-3 2 6,-2 4 7,4 5-2,-3 2-15,0-1-25,-1 7-35,3-5-41,-1 8-42,5-3-47,-3 0-37,1-1-31,3 1-20,4-3-14,0-1-8,1-1-3,3-2-3,4-2 1,2-2-1,1-3-4,4-2 1,2-2-4,2-2-2,3-4-3,-2-4 5,4 1 0,0-4-1,1-2 2,-2-2-1,2 2 1,-2-4-1,-4-2-1,-3 1 2,0-3-1,-5 0 1,-1-3-2,-2 0 0,-4 1 1,-4-1-2,-3-3 0,-1 0 1,-3 5 1,-2 1-1,-3 0 0,-5 4-3,4 3-11,-5 3-35,0 4-66,0-1-89,4 4-129,-1 1-173,6 2-277,-1 0-332,6 0-280,0-2-175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9.04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207 506 367,'8'-11'861,"0"4"-187,-4-3-121,2 5-94,-6-1-75,0 2-74,0 1-58,-7 3-46,1 0-33,0 4-8,-6 3-2,-1 0 6,2 4-4,-5 2 7,0 1 14,0 2 10,-2 3-9,0 0-9,2 4-17,1-2-25,2 0-34,-4 3-30,5-2-23,6 2-17,-1-3-12,1 0-7,5 0-4,1-2-2,1-6-3,5 4-2,1-6 1,-1 1-2,6-4-1,5-4-1,-4 0-2,5-4 1,-5 0-4,5-4 0,1 0-2,-3-3-2,2-3-2,1 0-2,-6-4-1,4 0-3,-4-5-8,2 2-7,-1-5-7,-2-1-6,-1-4-7,2-2-11,-2-3-10,-3-2-19,4-1-19,-2-4-25,-1-2-20,2-3-9,1-3-6,-2 2 15,-1-2 24,1-2 33,-1 5 22,1 3 25,-3 2 22,-1 4 14,0 5 6,-2 7 2,-4 5 2,0 5 5,-7 6 4,-2 7 0,-4 7 7,0 6 7,1 3 12,-5 5 18,4 7 13,1 2 28,-2 0 28,-1 5 16,4 5 10,-1-3-4,3 4-4,-1 0-20,3-1-24,1 1-19,0 0-23,2-6-14,2 5-14,0-8-8,2 0-7,2-2-7,0-3-5,2-4-27,2-2-41,0-3-63,4-4-78,-1-1-99,8-2-123,-4-8-114,5 1-103,-5-4-56,8-4-15,-5 1 47,0-7 99,6 3 119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9.60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25 312 222,'10'-20'333,"1"1"21,-3 2 6,-4 5-5,0 2-27,-1 0-11,-1 7 16,-2-1 10,-2 4-2,-1 4-2,-1 2-13,0 5-41,-2-1-53,4 3-60,-3-1-53,0 1-39,4 2-32,1-5-18,0 2-8,0-2-9,1 0-5,6-1-2,1-4 0,0-1-2,4 2-2,3-6 0,-1-4-4,-1 0 2,5 1-4,0-7 0,1 3 2,-3-4-2,3-2 4,-3-1 0,0-4 2,1 1 0,-4-1-2,5-3 0,-7 1 0,2-1 2,-1-1-2,0-3 0,-5 4 0,3-3 0,-8 1 11,3 6 5,-5 0 14,0 4 20,-5 3 38,-1 2 39,-1 2 39,-8 6 24,0 3 4,0 4-1,-4 3-5,-2 6-17,-2 2-15,1 4-12,-1 3-11,1 3-14,2 4-13,-3 2-14,4-1-17,0 4-16,0-1-14,5-1-10,1-1-12,1 2-9,2-4-5,3 2-5,5-6-3,-1-1 1,3-1-2,3-2 1,5-4-1,0-3 2,1-3 0,5-4 0,1 0-1,4-7 0,0-3 0,-2 0 0,2-3 0,6-4 0,-8-2 0,5 1-1,-2-2-2,2-1-4,-3-1-13,0-2-21,-3-1-53,-2-3-90,-2 3-129,1-1-192,0 1-320,-2 3-436,-6-1-448,-4 5-221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2.3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93 36 535,'3'-1'540,"-3"-2"-95,1 0-50,-1-1-41,3 3-50,0-4-48,-3 4-33,0-2-30,0 2-14,0 1-10,0 0-1,-6 0-7,5 0-2,-5 1 1,1 2 5,-2 1 10,-2 3 7,1-4 3,-2 4 3,1-4-13,2 4-20,-4 3-28,4-4-28,3-2-22,0 1-23,1 1-16,-2-1-11,4 0-3,1-1-2,1 0-1,4-3-1,0 4 4,-3-5-4,5 0-4,0 0 1,2-5-6,-2 4-3,3-3-1,2-3-4,-5 1 0,2-2-2,0 0-1,-2-2 2,0 3 1,-2-5-2,2 5 2,-3-3-1,-1 5-2,0-2 0,-6 3 1,0 2 3,-1 0-2,-3 2 1,-2 4 0,-1-2 0,-2 4-3,3 1 0,-2 0 0,1 3 0,1-3 0,2 0 0,-1 3 0,7-4 0,-2 2 0,3-4-1,3 0-1,-2 0 2,7-2 0,-1-2 0,2 0 0,-2-4-1,5 1 1,-2-3-1,-2 1 0,3-1 0,-4-2-2,-3 1 1,-2-2-11,1 2-22,-3-1-60,0 3-97,-3 0-138,1-1-184,-1 5-323,-1-1-343,0 0-302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2.75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127 33 233,'4'-5'531,"0"-1"-122,2-2-71,-4 5-38,1-1-18,-2 1-29,2 0-11,0 2-12,-3 1 13,0 0 25,0 0 25,0 4 31,-3 0 27,0 2 17,-1 5-28,-4-1-48,3 5-48,-3 0-53,1 2-52,-3 0-49,4 1-30,-4 3-21,1-1-15,-1-1-11,1 2-4,2-3-3,0 1-5,0-2 0,-1 0 3,3-3-2,-1 2-4,0-6-7,0 2-19,2-3-38,2 1-64,-3-5-77,5 1-99,0-3-123,0-2-122,5-1-105,0-1-65,-1-6-25,3 0 18,1 0 67,-3-6 86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1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0 399 206,'6'-23'344,"1"3"-28,3 4 9,-1-4-5,1 5-3,-4 1 7,6 1 2,-2 3 21,-2 2 13,4 1 45,0 7 74,-5 0 10,3 7-31,-3 1-47,-2 2-45,-1 3-59,0 5-64,-1 0-38,2 5-32,-3-3-34,0 7-31,1-4-26,0 2-25,-2-2-24,3 0-16,2 1-7,-1-3-5,2-3-2,-3-2-1,4 1-1,-1-1 0,-1-5 1,1-1-1,3-2 0,-3-2 0,2-3 0,0-3 0,-2 0-1,4-5 0,1 0-1,-2-5 0,-1-1 1,3-2 0,-2-4 0,4 2 1,-5-7 0,0 0-1,2-4-1,-1-5-1,-1 1 0,3-5-2,1-6-5,-5-1-8,4 1-17,0 0-32,-1 1-49,1 1-71,-1 7-91,1 3-127,-2 2-157,-1 4-182,1 7-239,-3 1-253,-1 2-177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4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51 0 685,'-5'15'543,"4"0"-108,-5 4-65,2-3-42,-3 1-40,2 2-53,1 0-51,-1 1-35,0-4-43,3 1-29,-1 0-22,2-1-23,-2-1-8,3 0-12,0-2 3,0-1-6,3-2-6,-2 0-3,2-3 0,2 0 3,-1 0-3,3-4 0,3 0 0,-4-2 8,4-2-5,-1-2 0,3 0-3,-1-4 0,4 0 0,-1 0 0,-2-3 0,-1 0 0,1-2 6,3-1 0,-4-2 3,-2 0 17,1-1 23,-4 1 24,0-2 13,-5 3 6,2 1 6,-6-2-13,2 4-25,-5 4-22,0-3-19,-4 4-11,1 2-8,-2 1-8,-1 2-41,-1 1-86,1 0-134,1 0-197,-1 0-300,5 0-283,-2 0-219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7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83 17 685,'1'-7'861,"3"3"-282,-1 1-145,0 0-75,-1 6-41,-2 3-28,3 2-16,-3 6-13,0 1 18,0 6 38,-3 3 23,1 0 5,-1 4-12,-1 4-17,0-1-55,-4 1-59,4 0-52,-3 3-39,1-1-33,0-1-26,-1 1-17,3-3-15,-2 1-9,1-3-5,1-1-4,0-3-1,1-2-3,0-1-4,-1-1-5,4-4-25,-2-3-38,-1-1-58,0-3-87,2-1-116,1-4-157,-3 0-190,3-5-261,0 0-293,0-5-215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6:19.30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0 415 16,'0'0'26,"0"-3"1,0 3 0,0-2-6,0 2 10,0 0 6,0 0 11,0-2-7,0 2 16,0 0 10,0-2-6,3 2 5,-3 0-10,4-2-2,-1 2 1,1-3-16,0 2-4,2-2-6,-1 3 0,-1-4-5,3 3-9,-2-1 4,2-2 5,-3 1 5,3 0-5,1 2-5,0-2 5,0 2-5,-1 1-1,0-2 1,-3-1 5,4 3 4,-4-1 0,3-2 0,1 3 4,0-3 0,0 3 0,-1-1 0,0-2 4,-1 3 5,1-3-1,0 0 0,1 2 9,0-2-6,2-1 1,-1 1-1,-2 2-8,4-1-5,-3-2-18,0 1-3,0 2-1,4-2 1,-5 1-1,3 0 5,-1 2-9,-2-2 1,0 0-5,1-1 0,0 2 8,0-2-4,-1 1 9,2 2-1,-2-2 5,0 2 8,0-2-16,2 0 3,-2-2-4,4 4 9,-3-5-5,1 4 1,-2 1 7,3-4 1,-1 1-9,3 2 4,-1-4-8,-1 5 4,-1-1-8,3-3-4,-2 2 9,1-2-9,-2 3 8,-2-1 0,4 2-4,-3-4 0,1 4-4,-2 0 4,0-3-4,4 3 0,-6-3 4,3 2 4,-1 1 0,0-3 0,0 0 0,1 3 4,0 0-4,1-4-4,1 4-4,-1 0 4,1 0 4,-1-3 0,2 0 0,1 2 3,0-2 1,1 3-4,-5-4 0,4 1-4,0 2-4,-1-1 0,-1 2 0,-1-2 0,3 0-4,-2 2-4,1-2 8,-2 0 4,3 2 0,-2-4 0,-1 1 4,2 2 0,1-2 3,-1-1-7,1 2 0,0 0 4,-1 0-4,1-3 4,1 3-1,-2 0 1,3-1 4,-3 3-4,4-3-5,-4 3-3,1-1 4,2-1 0,-1 2-4,2-4 4,-3 4-4,2 0 4,-2-4-4,2 2 0,-1 2 0,-1-1 0,-1 1 8,2-4-1,0 2-3,2-2 4,-1 1-1,-2 0 9,1 2-5,2-2-11,-4 3 8,1-3-4,-1 2-4,1 1 3,0-3-3,2 2 0,-2 1 0,2-2 0,-1 2 4,2-3-4,-4 2 4,4 1 4,-2-3 7,2 2-8,0 1-3,0-3 0,-1 0-8,0 2 0,3-1 0,-4 0-3,2 0 3,-4 0 4,5 2 0,-4-2 0,1 2 8,-2-3-5,1 1-3,1 2 4,-1-2-4,-2 0 4,-2 2-4,4-2 4,-2 0 7,2 2-7,-1-2 0,-2 2-4,3-3 3,1 2 1,-5 1-4,4-3 0,0 2 4,-2 1 3,1-3 1,1 3-5,1-2 1,-1 0 0,-1 2 3,2-2-3,-4 1 0,6 1 0,-4 0 3,1-3 4,-1 2-4,4 1 8,-2-3-11,-1 3 0,-1 0-1,1-3-3,2 2 0,-2 1 0,2-3 0,-2 1 0,0 2 0,-1 0 11,1-1 0,-1 1-7,0 0 0,-3 0-4,4 0 3,-2-3-6,-4 3 3,5-1-4,-3 1 4,3-3 0,-1 0 0,-1 3 0,3 0-4,-2-1 4,-1 1 0,-2-3 0,2 3 0,4-2 0,-5 2 0,4-1 4,-3-3 0,1 4 3,-2 0-11,3 0 1,-3 0 6,0-2-3,3 1-3,-1 1-1,-1 0 8,3-3 3,-2 2-7,-1 1 3,2-2 5,1 2-8,-2 0 0,-1-4 0,2 4 0,-1 0-8,2-4 5,-3 3-1,2 1-3,-1-2 7,-1 2 0,3 0 4,-1-3-1,1 2-3,-2 1 7,-1 0-7,2 0 0,0 0 0,0 0-3,-2 0 3,2-2 3,0 2 1,-3 0-4,0 0 0,3 0 0,-1-2 0,-1 2 0,0-3 4,2 2-4,-1 1 3,2 0-3,0 0 4,-1 0-8,1-3 1,-1 3 3,1-2-4,0 0 4,-1 2 0,1 0 4,-2 0-4,-1 0 7,2 0-3,0 0-1,-3 0-6,-1 0 3,1 0 0,0 0 0,0 0 0,-1 0 0,0 0 7,2 0-11,-2 0 4,3 0-7,-1-2 3,-2 2 1,2 0 3,4 0 0,-7 0 3,4 0 1,-1 0 0,-2 0-1,3 0 1,-4 0-8,4 0 1,-3 0-1,1 0 0,-3 0 4,3 0-3,-1 0-1,-3 0 4,3 0 0,1 0 0,-1 2 0,-3-2 4,4 2-4,-4-2 3,3 2-3,-2-2 0,-1 3 0,2-3 0,-2 1 0,0 2-3,1-3 3,-1 2 0,2 0-4,-2-2 4,1 1 4,-3 2-4,0-3 7,1 2 0,1-2-3,-1 1 0,-1 3-1,0-4-3,3 4 0,-5-2 0,3-1 0,-2 2 0,-1-2 0,3 1-3,-3 2 3,3-3 3,-2 1 4,-1 2 8,0-1-8,0 0 4,0 1-4,0-3 0,0-1 4,3 5-8,-3-5 5,3 4-8,-3-1 0,0-2 0,0 2-8,2 0 5,-2-1-1,0 0-3,0 1 7,0 1 0,3-3 0,-3 2 0,1-1 0,-1 2 0,3 0 0,-3 1 0,4-3 0,-4 2 4,0 0 3,3 0-4,-1 0 1,-2 0-4,0 1 4,0-1-4,3 0 0,-3 0 3,0 2 4,0 0 4,0-2 0,0-3 3,0 5-11,2-2 8,-2-1-4,0 1 0,0 0-7,0 1 0,2-1 0,-2 0 0,0 0 0,0 0 0,0-1 0,3 1 3,-3 0-3,3-2 4,-3 2 3,0-3-3,0 2-1,1 1-3,-1-1 4,0-2-4,0 5 0,0-6-4,0 4 4,3 2 0,-3-5-3,1 2-1,-1 0 4,0 1 0,0-2 4,0 2-1,0-1 1,0 1-4,0-3 0,0 4 3,0-1-6,0-3 6,0 3-3,0-1 7,0-1-7,0 2-4,0 0 4,0-2-3,0 3 0,0-1 3,0-2 0,0 0 0,0 2 0,0 0 0,0-1 0,0 3-4,0-2 4,0 0 0,0-1 0,0 1 4,0-1-4,0 4 0,0-3 0,0 2 0,0-2 0,0 6 0,3-7 6,-3 4 5,3-3-8,-1 2-3,-2-1 0,0 1 0,0-2-7,0 0 7,3-1 4,-3 1 3,1 0-7,-1 0 7,3-1-4,-3 0-3,0 1 0,0-1 0,3-2 0,-2 2 0,-1 0 0,0 1 0,3-4 0,-3 4 0,2-1 0,-2 0 0,0 0 0,0 1 0,0-4 7,3 6-7,-3-2-3,0-1-1,2 1 8,-2-1-1,0 1-3,2-1 0,-2 1 0,0 0 4,0-2-8,0 0 4,3 0 4,-3 2-4,0-2 3,0 0-3,0 1 7,0-3-10,0 1 6,3 2-3,-3-3 0,0 2 4,0 0-4,0-2 3,0 1-3,0 2 0,0-3 3,0 0-3,0 0 7,0 0 14,0 3 6,0-3 21,0 0 15,0 0 4,-3 0-2,0 0-4,3 0-17,-4 0-9,1 0-10,1 0-4,-2 0-5,-2 0 2,2 0 4,-1 0-1,-2 0 0,3-3 7,-3 3 1,-1-3 4,0 2 3,0 1-4,1-2 0,0 0-4,0 2-7,-2-3-2,0 2 1,-1 1 0,3-3-3,-2 3-6,2-2 0,-2 0-2,-1 0-4,3 0-2,-2 0 0,-1 2-1,1-4 4,-1 4 2,1-3-2,1 2 2,-6-2-8,3 2 0,-1 1 3,-1-3-1,-1 3 1,2-2-3,-4 0 8,2 2 3,-2-2-2,-2 1 1,-1 1 1,3 0 6,-2 0-1,-1 0 0,3 0 2,-3 0 6,0 0 0,0 0-6,0 0 3,2 0 0,-2 0-1,2-3-2,-1 3 0,-1-1 0,2 1-3,1 0 3,2 0-8,-5-3 0,6 3 0,-2 0 2,1 0-2,-2 0 2,1 0-2,-1 0-2,0 0-1,-3 0-2,5 0 2,-2 0-2,-3 3-3,0-3 1,3 1 2,-3 2-3,1-3 1,3 1-3,-1 1 2,0-2 3,-3 2-5,5 0 0,-2-2 5,1 3 0,-1-3-1,2 1 1,-2 2 7,1-3 0,-1 1-10,2 2 6,1-3-6,-2 2 3,-1 0-5,2-2 2,-1 2 1,-1-2-1,5 2 7,-4 0-2,2-2 1,-1 2 1,2 0 0,-2-2 5,1 3-7,-2-3 3,4 1 1,0 2-4,-2-3 0,-1 2 2,2 0-2,1-2 2,-1 1 3,0 2-1,1-3 0,-1 3 5,1-3 0,0 0 2,0 4-1,-1-4-1,4 0-1,-3 0 1,0 4-3,2-4-2,-1 0-3,-2 0 5,1 0-2,2 0-3,-3 0-3,1 0-5,-2 2 6,1-2-4,1 0 0,-1 0 3,0 0 3,1 0 1,-2 0-3,0 0 0,1 0 3,0 0-3,1 0-2,-1 0-2,1 0 4,-1 0-3,0 0-3,4 0 0,-5 0 6,1 1-2,0-1-4,1 0 0,-1 0 2,-1 0 0,2 0 0,-3 0-2,3 0 2,-1 0 2,1 0-2,-1 0-2,0 0 0,1 0-2,-1 3 2,-2-3 0,1 1 0,-2 1 5,4-2-3,-4 4 0,2-3-4,1-1 2,-2 3-2,-1-3-1,4 2 3,-4-1 0,2-1 5,2 3-5,-1 0 2,0-3 0,-1 1-2,2 2 0,2-3 0,0 0-2,-4 0 2,5 0-2,-4 1 2,2-1 0,1 0 2,-2 2 4,2-2-2,-1 3-2,-5-3 0,4 1 0,-1 2-2,0-3-4,1 3 2,-4-2 2,4-1 0,-2 3-2,-2-2 2,4-1 2,-4 2 0,3-2-2,1 2 0,-1 0 0,1-2 0,-4 4-2,6-4 0,1 0 4,-5 3 0,4-3-2,-3 1 0,2-1 0,-1 0 0,-1 0 2,0 0-4,1 3 2,-1-3 0,1 2 0,-1 0 0,0-2 0,-2 0 0,2 2 0,-1-2 2,2 0-2,-3 2 2,3-2 0,-1 0 2,1 0-2,-1 0 0,0 0 0,4 0-4,-2 0 4,1 0-2,-1 0 0,3 0 0,-2 0 9,2 3-5,-1-3-4,3 1 4,-6-1 0,4 0 0,0 0-6,-2 3 2,2-3-4,0 0 0,-1 2 2,0-2 0,-1 2-4,-1-2 6,1 2 2,-1 0-2,1-2 2,-1 2 0,-1-1 0,-1-1-2,3 3-2,-1 0 2,3-3-4,-2 1 2,0-1-1,-1 3 3,3-2 0,0-1 0,-2 3 5,2-1-5,0-2 2,-1 1 2,4 2-2,-3-3 0,2 1-4,-2-1 2,3 0 0,1 0 0,-2 0 0,4 0 0,-2 0 6,3 0-2,-3 0-2,3 0-4,-1 0 2,-2 0 2,3 0 6,-2 0 8,-1 0 10,3 0 6,0 0-1,0 0 6,-2-1-3,2 1-3,-2-3-11,-1 2-3,3 1-4,0-2-2,-1-1-4,1 3 1,0-1-3,-3-2 3,0 3-3,3-1 0,0 1-1,-1-3 0,1 3 1,-3-3 1,3 3-1,0 0-1,0-1-4,-3-1 0,3 2 0,0-2 0,-2 0 0,-1 2 3,3-2-1,-1 0 5,-2 2-5,3-3-2,-3 3 0,3-1 2,0-2-1,-1 3-2,1-2 2,0 0 1,0 2-2,0-4-2,0 1 4,0 2 0,0-2 0,0-1 3,0 2 0,0-2 4,1 0-3,-1 0 1,3 0-2,0-1 2,-2 0-5,-1-1 1,3 0-1,-1 1-2,-2-1-4,3 3 1,-3-5 3,3 5-4,-2-3 4,5 0 0,-5-1 4,2 1-2,-1-1-2,0 2 1,3-4-1,-2 1-1,-2-2-1,2 6 2,1-5 0,1-1 0,-2 2 0,1-2 0,-1 2 0,1-3 0,-1 5-2,-1-3 2,1 0 0,1 1 2,-1 1-2,-2 0 3,-1-2 1,3 2-1,-3 0-3,3 0-1,-1 3-3,-2-2-1,0 2 5,0 0 0,0-1 2,0 1 1,0-1 4,0 1-5,0 2-2,-2 0 0,2-2 0,0 2-2,0 0-1,-3-3-1,3 4 2,-3-2 1,3 2 1,-1-3 0,-2 2 0,3-1 0,-2-2-2,0 3 2,2 1 0,-3-2 0,-2 0 2,1-1-1,1 4-1,2-3 0,-2-1-3,0-2 3,-2 6 0,4-4 0,-2 1 2,0 0-2,-1-1 1,2 3-1,-1-2 0,1 0-1,0 0-1,-1 1 2,2 0 0,-5-2 0,6 0 0,-1 1 5,-2-1 2,0 0-5,1 2 1,-1 0 1,3 0-2,-1-3-2,-2 3 1,0 0-2,2-1-1,-2 0 0,1 2 0,-1-1 2,3-2-1,-2 0 1,2 2 0,-2 1-2,-1 1 0,3-3 2,0 2 0,-3 1 0,3-2 4,0-2-1,-1 4-1,-2-1-2,3-1 2,0 2-2,0-3 0,0 3-2,0-1 4,0 1-2,0-3 0,0 3 0,0 0-2,0 0 2,0 0 0,0 0-2,0 0 0,0 0 2,3 0-3,-2 0 1,2-3 0,0 3 1,1 0-1,1 0 0,-1 0 2,3 0 2,1-1-2,-1 1 2,2 0-2,-2-3 0,4 3 0,0 0-2,2 0 0,-2 0 2,1 0-2,-2 0 1,2 0-1,4 0 2,-5-1 0,4 1-4,-1 0 3,2-2-3,0 2 4,3 0 0,-3-3-2,6 2-1,-3 1-1,-1-3 4,3 2-1,0 1 1,0-3-2,1 3 4,-2 0 3,-1 0-3,4-3-2,-4 3 0,0 0 0,-1-1 0,1 1-2,2 0-2,-4 0 4,2 0-1,-3 0-5,3 0 5,-3 0 1,0 0-2,1 0-5,-1 0 3,0 0 2,1 0 2,-4 0-1,2 0 2,1 0 1,1 0 0,-4 0 0,2 0-4,1 0 0,-5 0-1,4 0 1,-4 0 0,1 0-2,3 0 3,-4 0-1,1 0-4,-1 0 3,1 0-2,0 0-3,2 0 5,-1-2-5,-1 0 5,2 2-3,1-2 1,-2 0 0,1 2-3,1-2 5,1 2-7,-2-3 5,-1 1-1,2 2 5,1-2-7,-5 0 6,4 2 0,-3-2 2,2 0 2,1 2-2,-2-2 6,-2 2-4,4-3 0,1 2-1,-2 1-2,1-3 1,-2 2 0,1 1-2,2-3 2,2 3 0,-5-2 0,-2 0 0,4 2-2,-1-2 2,-1 1-2,-1 1 2,0-3-2,2 2 2,-2 1 0,-1 0 2,1 0-2,-1 0 0,1 0 0,0 0 0,1 0 2,-5 0-4,1 0 4,3-3-2,-2 3 0,2 0 0,-4 0-4,5 0 0,-4 0 4,3-3 0,-1 3 4,1 0-2,-2 0 0,2-1 0,-4 1-4,7 0 2,-7 0-4,4 0 4,0 0 0,-1 0 0,4 0 2,-4 0 0,1 0 0,0 0 0,-1 0-2,1 0 0,-1 0 1,2 0-2,-1 0 1,0 0-4,-1 0 2,2 0 2,-1 0-2,1 0 2,-4 0 2,2 0 0,4 0-2,-4 0 0,-2 0-2,3 0 2,-2 0 0,-1 0 0,2 0-2,-4 0 2,4 0 2,-3 0-6,1 0 1,-2 1-1,3 2 0,-1-3 2,1 3 2,-1-3 2,1 1-2,-4 2 0,5-3 2,3 1-4,-6-1-2,1 0 3,3 0-1,1 0 2,-5 0 0,4 0 2,-3 0-2,1 0 7,1 0-1,-2 0-3,-2 0 1,1 0-2,-1 0-2,-3 2 0,3-2 4,-2 0-4,-1 0 0,2 0 0,-2 2 0,1 0-2,-1-2-2,-1 0 2,1 3 4,1-3 2,0 0-2,3 0-1,-7 0 1,3 0 0,-1 1-2,2 2-2,-1-3 0,-1 0-9,0 1-28,-2-1-39,-1 3-52,3-3-74,-3 2-94,0-2-129,-3 4-167,3 0-272,-1 1-222,-5-1-151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4.0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6 119 185,'-6'-7'1029,"6"4"-255,0-5-171,0 5-103,6-1-71,-2 0-43,4 2-48,-2 0-39,7 0-54,-2-3-50,2 3-51,2 0-51,1-2-38,3-1-29,-1 1-16,4-2-10,3 2-20,-2-1-63,6-2-94,-1 1-140,-1-4-178,2 3-291,2 0-328,-5-3-243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4.82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160 218 933,'-7'-4'806,"1"-1"-241,2 4-128,2 1-38,-1 1 5,3 4-7,3 3-26,-3 4-15,2 4-27,0 5-32,0 3-44,-2 2-41,-4 3-23,2 4-23,-5-2-17,-3 2-21,2 2-25,0-1-23,-1-4-20,2 0-17,-3 0-15,1-1-12,-1-4-9,4-3-1,-1 1-5,-1-2 0,4-5-2,-2-2 3,2 0-2,3-7-3,-5 3 1,4-6-2,-1-2 3,-1-2-1,1-2-1,2-6 2,-5-1 0,4-2-3,2-4-1,2-2-4,4-2-9,-5-5-12,6-4-12,1-1-24,0-8-32,5 2-34,0-7-30,3-3-28,3-1-25,0-1 4,7 0 23,-3 0 35,1 6 42,-1 2 35,1 3 34,0 5 15,-4 2 11,-1 4 6,-3 4 4,3 2 2,-8 4 0,4 2 4,-4 2-2,1 7 2,-2 2 0,-4 2-2,0 6 2,0 3 0,-1 0-2,-3 8-2,4 1 4,-6 4 0,0 0 4,0 1 0,-6 2 0,-1 1 2,1-1 0,-2-1 0,-3 1-4,-7-1 2,5-3-2,-4-1 4,1 1-2,-3-2-2,0-2 1,0 1 1,2-7 0,-2 2-4,2-2-45,4-1-91,1-4-135,2 0-176,6-3-314,4-3-320,3-6-269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5.14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30 58 342,'3'0'918,"-1"4"-329,1 0-204,-1 7-119,0-1-60,4 4-39,-5 2-35,2 2-43,-1 4-27,-2-1-24,0 0-12,0 0 12,0 0 30,-2 0 42,-2-4 24,-2 2 21,-1-5 15,2 2-9,-2-5-15,6 0-27,-4 0-20,-1-5-12,2 1-13,0-6-13,1 2-10,1-6-15,2 2-9,2-8-8,5 0-6,0-2-3,2-6-8,3-2-2,1-3 0,3-3-4,3-3 0,-1-2-2,3 1-7,0 0-48,0 1-75,1 1-107,1 2-149,-3 2-201,3 3-322,-4-3-240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5.5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76 113 311,'-5'10'324,"3"1"-108,-1 0-72,3-3-41,0 2-33,0-1-19,5-4-19,0 1 9,-1-2-9,3-4-14,1 0 4,0-3 1,3-1-14,0 0 0,1-5-5,-1 0 5,-2 0-5,3-2-4,-1-1 5,-1-1-1,-2-1 5,-3-2 0,3 1 22,-2 1 39,-5 2 38,-1-1 11,-1 2 10,-2 4 6,-2-1-8,-2 5-14,-3 3-10,1 0 13,-5 1 11,2 5 12,-1 1-1,-1 1 0,-2 5 1,4-1 3,-3 6-1,4-1 12,-1 3 5,-2 1 2,5 3-3,-1-1-22,1 0-19,2 2-23,3 0-24,-2-1-22,4-2-18,-1 2-7,3-3-14,3-2-3,-1-2-3,4 0-4,-2-6-5,5 2-17,1-3-50,3-3-78,4-3-103,-4-2-116,6-2-133,0-2-156,4-6-225,-1 2-169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36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384 100 37,'2'-11'417,"-2"1"-49,3-1-36,0 1-33,-3 0-30,-3-1-31,0 3-22,1 1-27,-2 1-25,-3-1-23,2 6-24,-2-4-10,-3 3-13,1 0-1,-2 2 1,-1 2 14,1 0 3,-1 4 3,-3 1-3,4 1 0,-5 1-3,3 2-8,1 3 7,1 3 15,-1 0 15,3 4 9,-5 0 22,2 2 4,1 3-8,2 0-14,-3 4-12,-1 0-18,7 4-24,-4-2-21,3 3-10,0-1-12,1-4-13,-1 4-11,-3-3-6,4 4-5,0-6-8,-1-1-2,2 2-4,1-6 3,0-1-5,-1-1-4,-1-2 0,5-3-6,-2 0-1,-1-2-22,-1-3-49,0 1-80,3-2-116,-2-4-146,1-1-208,0 0-313,3-6-282,0 0-188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5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-1 111 434,'0'-10'674,"0"3"-141,0 0-113,4 1-86,1 0-80,-1 1-78,6 1-60,-3 0-42,5 0-24,-3 0-14,2 1-17,4-1-9,-2-2-10,4 5 0,-4-5-42,6 1-78,-2-1-100,-3-1-133,4 2-181,-2 0-285,-1-1-175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9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96 146 37,'-4'1'583,"1"2"-137,0 1-107,2-2-77,-2 2-60,0-3-54,3 2-40,0 0-45,3 1-17,0-3-18,-2 1-5,5-2-8,0 0 0,1 0 1,3-2-9,2 1-3,-4-3-4,4-3 0,0 1 0,-1-2-4,1-1 4,1 1 0,-2-3-3,1 0 3,-6 0 3,4 0 1,-1-2 0,-3 0 4,-2-1 11,-3 5 22,-1-1 19,0 1 6,-1 3 18,-6 0 23,-2 3 29,-4 2 12,1 2 12,-1 2 22,-1 1 11,-2 4 1,-3 2-3,3 3-4,-3 2-5,0 2 3,2 1 0,4 3 0,-3 1-7,3 1-9,1-2-18,6 3-21,-1 1-25,0-4-25,4-2-19,2 5-21,1-4-13,1-3-10,3-1-7,4-1-6,2-2-4,-2-6-7,4 3-18,3-4-46,-1-2-67,2-4-71,0 0-90,7-3-124,-4 0-142,4-4-159,2 0-209,-5-4-198,3 0-127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2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40 80 690,'2'-8'683,"0"0"-129,0 2-112,-2 1-84,3 3-70,0 0-42,-3 4-29,0 2-21,0-1-13,0 7-7,-3 1-19,0-1-33,3 4-27,-2 2-19,2-2-18,-4 3-15,1 2-12,0-1-3,2-1-4,-5 4-12,5-6-5,-2 0-1,1 2-3,-4-3-1,5 0-6,-2-4 4,2 0 0,1 0 0,-6-5-2,6 1 2,-2-2 2,2-1 3,-2-3-3,0 0 2,2-4 0,2-3-3,0 0-3,3-4 0,2-2 0,0-3 0,2 0 0,3-5 0,2 0 0,5-3-17,-3 0-53,6-4-73,-2 1-98,2-3-114,1 6-148,2-2-217,-1 1-251,-1 1-162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57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68 7 645,'0'1'500,"0"5"-165,-3 1-105,1 2-50,2 2-45,-3-1-20,1 5-17,2-1-13,-2 1 6,2 3 13,-3-1 23,2 3 22,-5-2 12,5 1 11,-2 1-7,0-2-18,1-1-19,-2 0-27,1 0-27,0-2-16,2-4-14,-4 3-12,0-3-7,3-3-4,-1 0 0,0-1 1,-1 0 1,2-4 11,2-3 15,-2 0 17,2 0 4,0-3 8,2-7-4,0 3-11,5-4-14,-2-2-15,6-2-5,-1-4-11,2 2-3,2-6-6,-1 2-7,5-3-2,-2 3-2,0-1-13,3-2-44,-3 3-56,2-3-75,-2 6-98,3-1-134,0 2-168,-2 0-230,1 3-201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9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37 59 101,'0'4'439,"0"-1"-113,0 1-70,0 0-45,3 0-51,0 3-42,-3-1-32,2-1-14,0-1-13,0 0-14,4-2 5,-5-1-13,5 2 3,0 0-3,1-3-13,3-3-12,-1 0-4,1 2-8,2-3 0,-1-2 0,-2 1-4,3-4 4,-1 4 0,-1-4 0,-1 1 4,1 0 28,-4-2 50,0 0 38,-2 3 28,-2 0 27,-2 1 23,0 1 4,-5 0-11,4 4 10,-6 1 11,-4 1 1,3 4-7,-4 0-4,0 2-8,1 3-3,-4 4 0,4-1-1,-4 1-2,2 3-13,2 2-15,-1-2-17,-1 4-11,4 0-12,1 0-13,-6 0-12,9 1-10,-1 1-19,2-5-20,2 3-17,-1-2-10,6-2-6,-1-3-8,2 2-4,2-5-2,-1-1-3,9-2-4,-3-2-9,2 0-28,2-3-52,1-1-75,1-2-102,0-2-129,2-1-164,0-3-184,3 2-232,-3-5-222,4-1-121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2:34.1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0C69B46-FE1D-4756-82F9-1147DF1E96EF}" emma:medium="tactile" emma:mode="ink">
          <msink:context xmlns:msink="http://schemas.microsoft.com/ink/2010/main" type="writingRegion" rotatedBoundingBox="2263,14104 3940,13880 4278,16405 2600,16629"/>
        </emma:interpretation>
      </emma:emma>
    </inkml:annotationXML>
    <inkml:traceGroup>
      <inkml:annotationXML>
        <emma:emma xmlns:emma="http://www.w3.org/2003/04/emma" version="1.0">
          <emma:interpretation id="{35935808-FCE4-49AD-A01C-B21108002AC5}" emma:medium="tactile" emma:mode="ink">
            <msink:context xmlns:msink="http://schemas.microsoft.com/ink/2010/main" type="paragraph" rotatedBoundingBox="2399,13997 3994,13997 3994,15028 2399,15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B0B5F-0DD8-470B-8D29-C5E7BA6C4214}" emma:medium="tactile" emma:mode="ink">
              <msink:context xmlns:msink="http://schemas.microsoft.com/ink/2010/main" type="inkBullet" rotatedBoundingBox="2368,14090 3938,13874 4076,14873 2505,15089"/>
            </emma:interpretation>
            <emma:one-of disjunction-type="recognition" id="oneOf0">
              <emma:interpretation id="interp0" emma:lang="en-US" emma:confidence="0">
                <emma:literal>(in)</emma:literal>
              </emma:interpretation>
              <emma:interpretation id="interp1" emma:lang="en-US" emma:confidence="0">
                <emma:literal>(it)</emma:literal>
              </emma:interpretation>
              <emma:interpretation id="interp2" emma:lang="en-US" emma:confidence="0">
                <emma:literal>(i)</emma:literal>
              </emma:interpretation>
              <emma:interpretation id="interp3" emma:lang="en-US" emma:confidence="0">
                <emma:literal>(i')</emma:literal>
              </emma:interpretation>
              <emma:interpretation id="interp4" emma:lang="en-US" emma:confidence="0">
                <emma:literal>(i))</emma:literal>
              </emma:interpretation>
            </emma:one-of>
          </emma:emma>
        </inkml:annotationXML>
        <inkml:trace contextRef="#ctx0" brushRef="#br0">249 5334 388,'-7'0'706,"0"0"-150,3 1-85,-4 3-41,4 2-26,-3 1 1,2 7 21,-2 0 29,3 6 8,-1 2-13,2 3-28,1 7-51,2 4-61,2 1-63,1 5-53,2 3-49,3 0-41,3 1-33,0 1-20,5 0-18,-1 0-12,4-1-8,1-4-4,3 0-3,-1-4-2,1-2-1,3-2-2,0-3 1,2-4-5,-2-3-14,1-1-46,0-6-71,0-3-97,4-2-141,3-1-204,1-4-346,3-1-366,-3-5-311,5-4-156</inkml:trace>
        <inkml:trace contextRef="#ctx0" brushRef="#br0" timeOffset="-1032.4106">685 5351 372,'0'0'1269,"-3"0"-293,3 0-242,0 0-166,0 0-128,0-2-106,3 2-92,-3-3-80,4 2-65,-1 1-37,1-3-27,1 3-17,-1-3-8,-1 2-10,4 1-10,-3 0-61,4 0-89,-4 1-108,3 2-139,0-3-202,2 3-332,-3-3-253,0 0-142</inkml:trace>
        <inkml:trace contextRef="#ctx0" brushRef="#br0" timeOffset="-509.4458">1388 5359 259,'3'0'1300,"1"0"-250,1 0-184,0 0-144,0 0-123,-1 0-115,3-3-112,-2 3-101,2-4-83,-3 3-65,1-1-44,1-2-29,-2 1-18,0 0-11,1 2-10,-2-2-4,-1 2-4,0 1-7,1-2-24,-2 2-63,-1 0-89,0 0-119,0 0-157,0 0-238,0 0-349,0 0-299,-6 0-185</inkml:trace>
        <inkml:trace contextRef="#ctx0" brushRef="#br0" timeOffset="-758.6955">1052 5363 919,'-2'6'1225,"-1"-2"-216,0-2-140,3 2-112,-1-3-104,-2 1-114,3-2-114,-3 0-107,3 0-89,-1 0-64,-2 0-51,3 0-36,-2 0-24,2 0-18,0 0-12,2 0-11,-2 2-5,4-2-5,-1 0-9,1 0-18,4 0-35,-4 2-70,-1 2-99,1-3-138,3 1-191,1-2-295,0 0-403,0 0-323,2 0-141</inkml:trace>
        <inkml:trace contextRef="#ctx0" brushRef="#br0" timeOffset="-1607.259">1352 5467 331,'0'-3'578,"0"0"-118,0 3-56,0 0-52,0-4-29,0 4-30,0 0-6,0 0-4,0 0-6,0 0 1,0 0-2,0 4-5,1-4-14,-1 6-6,5 1-13,-5-2-16,3 4-27,-1 1-22,0 2-23,-2 3-29,3 5-21,-2-2-23,2 2-14,0 2-19,-2 2-11,-1 1-13,3-1-8,0 3-4,-1-2-2,-2 0-3,3-3-1,-2 4-1,-1-5-4,0 1-21,0-3-55,0 1-81,0-3-102,0 0-143,0-2-192,0-3-274,0-1-302,-1-3-220</inkml:trace>
        <inkml:trace contextRef="#ctx0" brushRef="#br0" timeOffset="-2019.4625">1005 5468 449,'0'0'422,"-3"0"-116,3 0-52,0 0-22,0 0-1,0 6 15,3-5 24,-3 3 8,2 1 2,0 3 10,-2-2-19,3 2-8,-1 3-15,1 2-3,0 2-16,-2-1-24,3 0-17,-1 3-26,0 0-28,-1 2-34,1 2-29,-2-1-20,2 1-17,1 0-13,-4 0-5,3 2-6,0-4-5,-1 2 0,-2-3-5,2-1-2,0-2-3,-2 2-9,3-2-44,-3-2-68,3-2-86,-2 2-112,4-4-147,-3-3-216,1-2-288,-1 0-218,1 1-134</inkml:trace>
        <inkml:trace contextRef="#ctx0" brushRef="#br0" timeOffset="-2448.2811">647 5484 485,'-4'0'964,"1"0"-348,1 1-211,-1 2-116,0-2-56,3 2-28,0 1-8,3 2-21,-3 1-4,3 1 8,-1 0 0,-2 3 10,3 2 11,-3 1 14,4 2 6,-1-2-7,-2 3-13,2-1-25,-3 2-24,4 3-31,-1-1-30,-1 1-32,1 3-23,0-1-15,-2 1-11,2 0-2,1-1-2,-1 0-3,-1 1-3,1-3-13,-1-1-37,0-1-63,1-2-69,-2 0-90,2-5-113,2 1-143,-1-2-148,-1-2-170,4-1-218,-3-2-149</inkml:trace>
        <inkml:trace contextRef="#ctx0" brushRef="#br0" timeOffset="498.8314">1704 5251 575,'-3'0'865,"3"0"-98,-1 0-73,1 0-69,0 0-54,0 0-52,0 0-47,1 0-52,-1 0-45,3 3-40,0 1-53,-1 2-49,2 4-45,2 1-42,-2 2-36,5 6-28,1 2-21,-1 7-14,-2 3-14,0 1-8,0 6-6,-2-3-6,-1 8-4,-4-4-2,0 6-2,0-3 0,-4 0-3,-3 0 0,-5 3 0,0-6-5,-2 0-5,-5 2-19,-1-3-38,1-5-82,-4 1-122,4-7-184,-4 1-302,1-8-429,1 3-517,0-5-320</inkml:trace>
      </inkml:traceGroup>
    </inkml:traceGroup>
    <inkml:traceGroup>
      <inkml:annotationXML>
        <emma:emma xmlns:emma="http://www.w3.org/2003/04/emma" version="1.0">
          <emma:interpretation id="{242E31F6-5293-46E0-B0B8-6CBA9935A919}" emma:medium="tactile" emma:mode="ink">
            <msink:context xmlns:msink="http://schemas.microsoft.com/ink/2010/main" type="paragraph" rotatedBoundingBox="2455,15150 4120,15150 4120,16573 2455,16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C41DE5-F1B1-4DD3-80C0-FC5DDAF7247A}" emma:medium="tactile" emma:mode="ink">
              <msink:context xmlns:msink="http://schemas.microsoft.com/ink/2010/main" type="inkBullet" rotatedBoundingBox="2431,15365 4068,15146 4237,16410 2600,16629"/>
            </emma:interpretation>
            <emma:one-of disjunction-type="recognition" id="oneOf1">
              <emma:interpretation id="interp5" emma:lang="en-US" emma:confidence="0">
                <emma:literal>live</emma:literal>
              </emma:interpretation>
              <emma:interpretation id="interp6" emma:lang="en-US" emma:confidence="0">
                <emma:literal>(in)</emma:literal>
              </emma:interpretation>
              <emma:interpretation id="interp7" emma:lang="en-US" emma:confidence="0">
                <emma:literal>(iv)</emma:literal>
              </emma:interpretation>
              <emma:interpretation id="interp8" emma:lang="en-US" emma:confidence="0">
                <emma:literal>Liv)</emma:literal>
              </emma:interpretation>
              <emma:interpretation id="interp9" emma:lang="en-US" emma:confidence="0">
                <emma:literal>(ivy</emma:literal>
              </emma:interpretation>
            </emma:one-of>
          </emma:emma>
        </inkml:annotationXML>
        <inkml:trace contextRef="#ctx0" brushRef="#br0" timeOffset="201071.1673">632 6808 58,'3'-7'401,"-3"-2"-28,3 3-9,-1-3-19,1 3-33,-1-3-32,0 5-48,2 0-35,-1 3-25,0-1-12,-2 2-6,4 2-5,-2 2 14,0 1-3,-2 6-15,-1 2-16,3 2-22,0 6-20,-2-2-24,-1 3-12,3 4-13,-1 1-6,1 1-9,-1-1-6,0 2-5,2 0-2,-1 1-5,0-1 0,-1 0 0,2 2 0,-1-5-5,0 0 0,-2-4 2,2 2-2,0-3-5,-2-1-12,-1-3-47,3-3-76,-1-1-112,-2 0-141,3-3-209,0-2-295,-3-2-211</inkml:trace>
        <inkml:trace contextRef="#ctx0" brushRef="#br0" timeOffset="202359.2448">254 6747 138,'-5'-4'397,"3"4"-105,2 0-58,-2 5-35,-1 4-14,3 1-15,0 2-3,3 6 3,-1 0 3,0 3 17,1 6 21,2 1-10,-1 5 7,0 7-13,4-1-23,-1 7-41,0 4-35,2 6-23,1 2-21,2 6-24,1-4-8,1 2-8,2-5-7,6 3-2,4-7 0,2-3-3,5-6-3,3-3-22,5-6-50,2-5-89,7-7-119,3-6-186,4-5-290,4-6-241</inkml:trace>
        <inkml:trace contextRef="#ctx0" brushRef="#br0" timeOffset="202015.7987">719 6649 42,'0'0'133,"0"-1"-39,0 1-11,3 0-6,-1-2-11,4 2 20,-2-4 23,0 4 18,1 0 41,-3-4 43,0 2 42,1 1 37,0-2 24,-3 2 6,0-5-15,-3 3-25,3 0-25,-5-1-38,3 0-39,-3 0-42,1 2-33,0-2-33,-2 1-20,4 2-29,-1-2-21,-1 0-50,4 2-102,-3 1-135,3 1-174,0-1-288,-1 6-289,-2-2-192</inkml:trace>
        <inkml:trace contextRef="#ctx0" brushRef="#br0" timeOffset="201617.2086">869 6944 133,'3'-10'326,"1"3"-31,-1 0-12,1-1 4,1 2-9,-1 2-15,-1-3-11,1 3-27,2 2-19,-2 0-20,1 2-9,-1 4-7,3 0-19,1 3-13,-4 1-24,3 2-19,-2 0-20,2 7-21,-3 0-18,3-2-8,1 2-6,0 2-5,0-1-9,-1 5 0,0-5 1,2 3-4,1 0 3,-1 0-2,-2-3-1,5 2 1,-5-1 2,2-2-6,2 0 4,-1-2-3,-1 2 7,3-4-2,-2-2 6,1-1 4,-2-3 9,3 0 2,-2-3 5,1 0 10,-2-4 2,1 0 4,2-2 2,-1-3 2,1 0 3,0-4 2,-2 1 4,-1-2-4,2-6 8,-1 1 5,-1-2 3,3-1 2,-1-3-4,-1-1-5,-1-5-12,3 0-5,-2-3-13,1 2-12,-2-6-6,3 0-5,-5-3-6,2 6-4,-2-2-1,0 2-1,0 3-1,1 1-2,-4 5-3,-4 1-25,0 3-85,0 1-113,-3 4-145,-1 2-209,-5 5-324,-1 2-319,-3 2-173</inkml:trace>
        <inkml:trace contextRef="#ctx0" brushRef="#br0" timeOffset="202874.2922">1830 6407 550,'0'-3'478,"-2"3"-48,2 3-15,2-2-15,-2 6-13,5-1-12,-2 5-31,4 4-38,-3 4-37,5 4-33,-2 8-34,1 6-29,-1 7-28,2 4-26,-2 6-27,-3 4-22,2 3-20,-5 4-14,-1-1-12,0 7-9,-4-2-6,-5 1-7,-2-3-15,-7 0-64,-1-1-101,-4-3-134,0-3-202,-7-6-318,-1-3-324,-7-4-229</inkml:trace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9.6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239 347 90,'7'-10'540,"-1"0"-72,0 5-51,-5-2-34,-1 3-39,0 2-13,-1 0-7,-2 2-1,-1 2-11,-1 0-8,-2 5 0,-3-2-6,1 4-5,-2 2-2,-1 0-9,-2 6-20,-1 0-39,-1 1-42,0 3-40,-1 1-40,1 2-37,0 1-25,0 3-13,1 0-10,4 0-7,-1 0-4,1-1-2,0 0-2,4-1-2,6-3-3,-2-2 0,3-1-3,3-3 2,4-1-1,-1-4-3,7-2-3,0-5-8,1-1-10,2-4-14,3-2-13,-3-2-6,3-3-3,3-3 1,-3-3 9,-1 0 10,0-3 12,1-3 9,-2-2 7,2 1 5,-3-9 3,0 2 3,0-2 5,1-2-3,-1-6 2,0 2 1,2-4 0,-5 4 2,4-3 0,-5 2 0,-1 1-1,1 3-2,-5 1 0,5 3 0,-7 3-1,1 0 2,-1 4 2,-1 1 0,-1 3 0,-2 1 3,2 1 4,0 0-1,-3 4 1,0-3 0,0 3 3,0 4-1,0-2-2,0 2 3,0 0-2,0 6-2,0-3 0,0 0-3,0 4 0,0-2 0,0 2 1,0 2 0,-3 2 0,0 1 3,3 5 0,-1-3 1,1 6 4,-3 1 3,2 0 4,1 3 2,-3-2 6,0 0 3,3 6 3,-2-1 1,2 1 1,-3 3 5,0 1 1,-1 0 0,3 2-1,-5 1-3,2 2-5,-1 0-6,1-4-7,-1 4-4,3-1-7,-1 1-1,1-3-3,-4 0-2,5-2-1,-2-2 0,3-1 2,0-1-1,0-2-2,3-2 0,-2 0-4,5-3-5,-1-1-15,-1-1-34,-1-1-52,-2-2-78,5-1-93,-4-2-120,0-1-153,0 1-160,4-2-207,-2-4-219,-4 0-149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1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248 59 148,'0'-7'311,"0"3"-60,0-2-38,0 2-33,0-1-14,-2 1-8,2-3 4,-4 1 5,-2 1 4,2 0-5,-3 4-21,-2-2-14,-1 0-22,-2 3-14,-4 3-23,0 0-18,-1-2-22,-3 4-8,1 0-9,0 2-12,0 3-45,-1-5-127,2 5-205,2-1-273,2 2-234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2.3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287 88 434,'-2'-11'518,"2"3"-83,-2-2-53,-3-1-34,2 4-43,-1-6-32,0 7-40,-7-1-31,4 2-24,-4 0-16,-1 4-1,-1 1-3,-4 0-1,3 3-9,-4 5-10,-1-1-13,0 2-25,0 1-25,-1 4-13,2 0-12,2 1-11,2 0-16,1 2-6,3 0-2,2 1-7,3-4-2,2 4 1,3-4-3,3-1-4,1-1-2,0-2 0,5 3-3,1-7-1,5-2 4,-2-1 0,4-3 0,-1-2-2,3-2 2,0-3 2,0 1-3,-2-5 1,2 1 2,0-3 2,3-1-2,-7-3-4,1 4 4,2-8 0,-5 4 0,1 0-2,-2-1 0,-3 1-2,1 1 4,-3 2-2,0 1-3,-1 3 5,0 2 0,-5 2 3,-1 2-1,0 4-2,0 0 4,0 4 0,0-1 0,-1 5-2,1 1-2,0 2 0,0 0 3,0 2-3,0-1 2,1 1 0,-1 2-2,3-4-2,0 5 0,2-6-1,-4 1-1,2 3-17,1-7-30,1 1-50,0-1-68,-3-1-81,2-2-93,2-3-88,1 2-59,-2-3-41,-1-3 8,3 2 37,-2-3 57,-1-5 80,3 3 79,0-4 70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3.3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0 204 10,'9'-18'123,"2"-3"39,1 2 18,0 1 15,-2 4 20,-3-1-2,-1 4-5,1 1-16,-3 3 15,2 3 3,1 3-8,-2 2-4,-4 3-6,-1 3-4,3 3-34,-3 1-25,0 1-23,-3 2-15,2 2-11,-4 2-18,0-1-6,-3-2-14,4 2-5,-3-2-11,2 2-5,-2-3-3,1-1-9,-1 1 0,1-3-3,1-2 3,-1-1-9,1-1 0,4-3 0,-2 0 5,3-3-2,3-1-6,1-1 6,4-5 0,-3-1 0,5-1-3,2-3-3,3-3 3,-2 0 0,4-3 0,-1 0-6,3-1-2,0-3 5,-3 2 0,0-1 3,1 3-9,-4 0 3,-1 5 0,-1 1 0,-1 2-3,-2 4 6,-4 2 3,-3 6-3,2 0 6,0 4-3,-3 1 3,-3 3-3,0 1 0,-1 1 3,3 1-3,-2 2 3,0-2-3,1 1 0,0-3 6,0 1-6,2-2-3,0-4 0,0 3 3,0-4 3,4-1-3,-2 1 3,5-5 0,-3-1-3,7 0 3,-4-1-3,2-5-3,1 1 3,-2-1 0,3-4-3,0 3 3,1-4 0,-3-2 0,1 1 0,-5 1 0,6 0 3,-4-2-3,0 2-3,-3 1 3,-2 4 0,1 2 3,-3 1 0,-3 6 6,1 1 20,-2 2 50,-2 2 42,2-1 27,0 2 9,-1 1 9,-1 4-22,5-2-38,1-2-41,-3 1-29,3 0-16,3-4-7,-2 3-9,5-4-4,-1-1-4,2 1 6,2-6 0,2 0-4,-1 0 2,2-3 0,1-1 4,-1-2-6,5-4 0,-4 3-3,4-2-1,-3-1 2,3-3-1,-5 1 3,1-1 2,0-2 0,-2-1 7,2-2-5,-3 1-2,2 1 0,-5-4-2,-1 6-3,1 0 3,1 0 2,-4 4 0,2 2 2,-2-1 3,-4 3-1,2 1-6,-2 5 0,0 0 4,-2 5 2,-1 4-2,2-2 5,-5 7-1,-1 0 1,2 2 2,-2 2-5,3 3 7,-3 2 6,1 3 17,-2 2 25,-2-2 25,2 2 17,-3 6 9,0-3-2,2 2-10,-1 2-20,-2 2-25,1-1-18,-1-4-12,1 3-12,-1-3-3,-3 2-5,4-3 0,-5-4-3,1 0 4,-1-2-1,0-1-3,-2-3 0,2 0-5,-3-4 5,-4 0 0,4-2-3,-3-2 1,-1-2 2,2-2 2,-3-3-2,1-2 0,2 1 1,0-5 3,2-5-3,0 1 2,6-4 1,-5-5 0,10-2-2,3-3 0,1-5-1,5-1 1,4-1-4,6-3 1,7-1 1,-2-2 0,5-1-4,7 1 0,0-4-4,6 5-7,3-3-30,-1 2-54,2 1-76,2-4-96,-1 2-115,1-3-137,-3 3-124,4-2-110,-6 2-87,0 0-46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4.3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152 26 233,'5'-10'501,"-2"4"-48,-1 1-68,-2 1-51,0 3-45,-2 1-47,-1 1-19,3 3-13,-2 3-12,-1 0 1,2 7-14,-5 0-12,5 3-17,-5 3-23,1 1-17,1 2-14,0 0 2,-3 2-12,2 0 0,-5-1 8,3 1 13,1-1 6,-1-2 0,-5-1 1,2 0-14,3-3-16,-2-1-23,0 2-22,2-4-17,0-6-13,0 1-5,2-1-3,1-4-4,1 1-5,0-2 1,3-4-3,0-4-1,3-2 4,1-3-3,1-2 1,6-2-2,-1-2-5,5-8-2,-2-1 0,4 0-11,1-3-14,1-3-9,2 1-8,0 2 1,0 0-6,-2 1 6,0 5 18,-3 2 11,-1 5 10,-4 1 6,1 5 0,-3-1 8,-2 8 0,-3 1 2,2 1 2,-5 4 2,-1 3 6,0 2-8,-1 2 4,-2 3-4,0-1 2,-1 3-4,-1 0 0,1 0 0,-2-2 0,0 0-2,-1 2 5,-3-3 3,3 0 0,1-1 0,0-3 0,0 0-5,1-3-3,-3 1 4,4-4 0,3 0-4,-2-2 2,3-2-2,3-2 0,-2-2-8,6-4 1,1-3-3,0-2-4,4-1-25,5-3-31,2-4-21,0-2-17,-2-2-11,8-1-7,-2 1 25,-2 0 33,2 1 21,-2 3 24,-5 4 8,0 3 8,2 1 9,-7 7 6,-2 0 9,-2 3 3,-2 3 17,2 4 12,-4 5 11,-3 2 8,0 4 6,-4-2 3,-2 4-2,1 1-7,1 3-11,-3-2-11,2 1-13,-2 1-9,3-1-12,-3 1-4,2-2-6,2-2-2,0-2 0,3-2 2,3 0-2,2-2-4,-1-4 2,6 1-8,2-6-14,2 2-27,-1-4-27,5-2-38,1-2-33,-3 0-25,2-4-8,1-2 12,0-4 29,-1 1 37,-1-4 38,2 0 28,-6-1 15,4-1 14,-4 1 9,-1 1 9,0 0 26,-5 4 23,0 2 18,-4 3 27,-2 0 50,-2 5 42,-2 3 30,-4 3 7,0 1 1,-2 4-15,-1 3-29,-2 0-33,3 2-32,-2 2-23,1 3-18,4-3-18,-1-1-15,2 1-13,-1-1-13,5 0-9,-2-3-4,3-1-2,3 3 1,-2-8-2,5 1 1,-1-3 0,3-2-2,2-1-6,3-1-1,-1-4 0,5 0-1,-1-5-2,3 3 1,0-4-2,0-2 2,1-2 1,-1-2 0,-3 0 1,3-2 1,-2 0 0,-4-3 1,-1 5-2,-2-2 0,-3-1 0,-2 6-2,-1 0 1,-4 0 1,-3 6-5,2 2-5,-6 2-19,2 1-50,-5 6-73,3-2-101,-2 3-126,0 6-155,2-4-184,-4 1-199,3 4-225,4-4-120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5.29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1 363 159,'0'10'461,"0"1"-110,2 1-71,-2-5-51,5 0-55,0-3-42,-1 3-36,3-6-31,2 2-20,3-3-16,5 0-9,-4-4-8,4 0-4,2-3 12,-1 0 32,-1-6 26,2 3 23,0-1 27,-3-3 23,0 0 6,0-1-8,1-5-4,-5-1 17,1 0 4,-2-3-10,2 2-2,-1 0-9,-6-1 8,1 1-14,-3 1-7,-1 4-8,0 2-1,-3 4-12,-3-1-18,-1 4-5,0 4-11,-2-1-5,0 1-10,-1 4-5,2 0-10,0 0-14,0 0-11,2 0-10,2 3-4,1-3-5,1 0 3,2 0-1,2-3-3,0 3-2,4-3-2,0-1 0,2 1-7,3-1-2,-3-3 2,1 3 2,1-2 0,-2 2 1,1-3 4,1 1 2,-7 4-1,4-2 1,-3 4 0,-5 0 0,1 4 0,-3 0 0,-3 4 3,1 1 5,-4 2-3,1 4 2,-1 1 0,0 2 4,-1 0 2,-3 0 5,1 3 5,2-1 1,-1 0 3,0-1-2,2 1-6,0-4-5,0 1-6,5 0-3,-2-3-3,2-1-2,1 1-2,0-4 1,1-2-3,3 0 3,2-1-6,0-1-2,7-4-3,-1 0-31,-1-2-34,2-2-47,2 0-44,1-3-44,1 0-37,-1-4-9,0-1 19,0 0 32,1 0 45,-1-7 38,0 0 36,2 0 26,-5-1 27,-2-1 13,1 1 10,2 1 12,-3 0 0,-6 4 16,1-1 6,-1 7 18,-4 0 25,-1 2 28,0 2 40,-1 3 26,-4 3 9,-1-2 4,2 6-11,0-1-28,-1-1-36,2 5-30,1-4-21,0 2-17,2-1-14,0 2-5,0-4-3,2 1-5,0 0 4,3-2-1,1-3-5,-1 2-2,3-3-1,-1-3 1,2 2-4,1-3 4,1-2 2,-2-1 0,4 1-2,-4-4 2,0 3 0,2-4 2,-1-2 6,-1 2-3,1 1-3,-3-3-2,-1 0 0,0-1 0,-2 1-2,-1 1 2,-1-1 0,-2 3 2,-2 1 4,-1 3 13,-1 2 48,-6 4 55,1 0 50,-2 2 32,-7 2 24,2 5 2,0 1-22,0 1-21,-3 3-26,1 3-19,2 0-18,-3 2-18,4 0-20,1 1-20,5 0-19,-3 1-14,2 2-11,3-4-7,1 2-6,0-4-3,5 1-1,1 2-2,0-6-2,0 1-1,1-3 0,2 1 0,2-3-1,-1 0-3,2-5-7,1 1-21,-3 0-45,4-5-69,-4-1-91,3 3-118,-1-3-149,0-3-170,1 2-196,-2-5-249,-4 0-172,-1-1-73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6.0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35 0 383,'-2'3'454,"2"0"-72,-4 1-42,1 5-30,0 0-39,1-1-35,-3 0-35,3 5-26,-1-2-33,2-1-28,-5 0-21,5 4-22,1-4-11,-3 0-19,3 1-12,0-1-8,0-1-8,3-2-1,-3 0-9,1 0 3,2-4 0,0 1-6,1-1-3,1 0 6,-1-3-3,3 0 0,0-3 0,1 0 3,0-1 1,3 1-4,0-4 0,1 0 0,-4 0 0,7 2 3,-6-4-3,1 4-3,-2-2 3,0 3 24,-4-2 24,2 2 30,-2 0 16,-4 0 14,0 2-3,0-1-7,-4 3-16,-2 0-15,5 0-9,-4 0 0,-1 3-2,2-1-5,1-2-3,-1 0-6,4 0-11,-2 0-8,2 0 2,0-2-7,2-1-2,2 2 0,3-3 0,1 1-1,-1-1-8,2-2-3,-2 3-4,5-1 0,-2 1-2,-2 0 2,0-1 0,-4 3 2,3 1 3,-2-2 1,-2 2 6,-1 0 5,-2 2 5,0-2 4,-2 5 4,-1-2 4,-2 0-6,-2 4-7,3-1-11,-4-1-6,1 2-6,1-1-10,-4 2-37,2 1-72,-3-2-104,3 1-135,0 0-180,1-1-257,0 0-268,3-3-170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7:28.3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69D149-3538-49A4-8849-12DCD4A10541}" emma:medium="tactile" emma:mode="ink">
          <msink:context xmlns:msink="http://schemas.microsoft.com/ink/2010/main" type="writingRegion" rotatedBoundingBox="2608,951 33465,-920 34297,12793 3441,14665"/>
        </emma:interpretation>
      </emma:emma>
    </inkml:annotationXML>
    <inkml:traceGroup>
      <inkml:annotationXML>
        <emma:emma xmlns:emma="http://www.w3.org/2003/04/emma" version="1.0">
          <emma:interpretation id="{599B1849-7482-4DCE-A7F3-9CA52017E5CC}" emma:medium="tactile" emma:mode="ink">
            <msink:context xmlns:msink="http://schemas.microsoft.com/ink/2010/main" type="paragraph" rotatedBoundingBox="5426,775 19339,657 19350,1941 5437,20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CEAF96-6BE3-4782-9EC3-A9B356B46F90}" emma:medium="tactile" emma:mode="ink">
              <msink:context xmlns:msink="http://schemas.microsoft.com/ink/2010/main" type="inkBullet" rotatedBoundingBox="5426,775 6613,765 6620,1637 5434,1647"/>
            </emma:interpretation>
            <emma:one-of disjunction-type="recognition" id="oneOf0">
              <emma:interpretation id="interp0" emma:lang="en-US" emma:confidence="1">
                <emma:literal>12.</emma:literal>
              </emma:interpretation>
              <emma:interpretation id="interp1" emma:lang="en-US" emma:confidence="0">
                <emma:literal>12</emma:literal>
              </emma:interpretation>
              <emma:interpretation id="interp2" emma:lang="en-US" emma:confidence="0">
                <emma:literal>1?</emma:literal>
              </emma:interpretation>
              <emma:interpretation id="interp3" emma:lang="en-US" emma:confidence="0">
                <emma:literal>12?</emma:literal>
              </emma:interpretation>
              <emma:interpretation id="interp4" emma:lang="en-US" emma:confidence="0">
                <emma:literal>1.</emma:literal>
              </emma:interpretation>
            </emma:one-of>
          </emma:emma>
        </inkml:annotationXML>
        <inkml:trace contextRef="#ctx0" brushRef="#br0">82 8 138,'-1'-1'1190,"1"-5"-284,0 2-232,0 2-149,0 1-92,0 1-63,0 0-34,0 0-23,0 3-17,1 7-27,-1-3-22,0 7-4,0 3-2,0 5-19,-1 4-29,-2 4-25,-1 1-29,-1 6-26,1 1-33,-6 3-21,3-1-20,-1 4-11,2-5-10,1 1-5,-3 0-5,4-4-4,0-1-2,1-3 0,1 0-2,-1-8-15,3 3-37,-1-6-78,-2-5-108,3 0-151,3-4-247,-2-5-377,4 0-444,1-3-319</inkml:trace>
        <inkml:trace contextRef="#ctx0" brushRef="#br0" timeOffset="577.5454">513 350 101,'-3'-3'1118,"-1"0"-288,2-1-176,0-2-128,-1-1-70,-2 3-49,1-2-51,4-1-62,-3 2-72,3-4-50,-1 1-33,1 0-15,0-2-4,1-4-8,2 0-4,1 0-15,4-2-10,-1-2-16,1-1-14,4-2-8,3 1-11,3-1-6,1 3-7,2-2-4,3 4-7,-3 2-4,2 0-2,0 5 0,0-1 0,-1 6-2,-2 3 0,-1 2 5,-4 5 1,1 5 2,-5 4 6,-4 4 6,-2 6 1,-5 4 1,-2 5 4,-5 2 1,0 3 5,-5 6 9,-4 2 12,-3 0 14,-2 0 6,-4 0 4,2 1 1,-6-1-4,1-1-3,-1-4-11,2 0-3,1-6-2,2-5-1,4-3-1,3-6-1,1-2 1,1-6 0,6-2-4,2-2-8,3-4-8,4-5-7,3 2-7,3-6-8,1 2-4,3-5-3,2 2-2,1-2-3,1-1 0,2 3-1,3-2 0,0 1 0,0 2 0,0-1-2,2 0-6,-3 4-12,3 0-18,3 0-21,-1 0-40,-4 2-66,4 0-92,-1-2-119,1 3-158,0-2-223,3-1-302,-1 0-291,0 0-181</inkml:trace>
        <inkml:trace contextRef="#ctx0" brushRef="#br0" timeOffset="849.1579">1147 694 535,'4'-4'1006,"-4"0"-178,0 2-149,-4 4-99,3 0-83,-5 4-77,-2 1-76,4 1-83,-3 0-79,3 2-59,-4 1-45,4-1-33,1 2-14,3-1-16,0 0-5,0-4-1,3 0 0,1-3-3,4 0 0,-1-4 8,0 0 5,0-3 13,2-1 24,-2 0 43,1 0 40,-1-3 34,-1 3 13,-1-2-6,0 2-26,-2-3-32,-3 1-35,-3 2-32,0 0-35,-4-1-59,1 1-90,-1 0-119,-1 0-177,4 1-302,1 0-401,2-4-449,1 3-308</inkml:trace>
      </inkml:traceGroup>
      <inkml:traceGroup>
        <inkml:annotationXML>
          <emma:emma xmlns:emma="http://www.w3.org/2003/04/emma" version="1.0">
            <emma:interpretation id="{BEC452F1-B296-4254-AB97-3100669B6038}" emma:medium="tactile" emma:mode="ink">
              <msink:context xmlns:msink="http://schemas.microsoft.com/ink/2010/main" type="line" rotatedBoundingBox="8235,760 19339,666 19350,1941 8246,2036"/>
            </emma:interpretation>
          </emma:emma>
        </inkml:annotationXML>
        <inkml:traceGroup>
          <inkml:annotationXML>
            <emma:emma xmlns:emma="http://www.w3.org/2003/04/emma" version="1.0">
              <emma:interpretation id="{C8D468DE-FD6E-428D-AE18-028748459B57}" emma:medium="tactile" emma:mode="ink">
                <msink:context xmlns:msink="http://schemas.microsoft.com/ink/2010/main" type="inkWord" rotatedBoundingBox="8236,834 11250,808 11258,1840 8245,1865"/>
              </emma:interpretation>
              <emma:one-of disjunction-type="recognition" id="oneOf1">
                <emma:interpretation id="interp5" emma:lang="en-US" emma:confidence="0.5">
                  <emma:literal>What</emma:literal>
                </emma:interpretation>
                <emma:interpretation id="interp6" emma:lang="en-US" emma:confidence="0">
                  <emma:literal>what</emma:literal>
                </emma:interpretation>
                <emma:interpretation id="interp7" emma:lang="en-US" emma:confidence="0">
                  <emma:literal>Wheat</emma:literal>
                </emma:interpretation>
                <emma:interpretation id="interp8" emma:lang="en-US" emma:confidence="0">
                  <emma:literal>wheat</emma:literal>
                </emma:interpretation>
                <emma:interpretation id="interp9" emma:lang="en-US" emma:confidence="0">
                  <emma:literal>Whata</emma:literal>
                </emma:interpretation>
              </emma:one-of>
            </emma:emma>
          </inkml:annotationXML>
          <inkml:trace contextRef="#ctx0" brushRef="#br0" timeOffset="10061.0978">3004 284 444,'0'-9'556,"3"-1"-54,-3 1-36,2-1-46,0 3-38,-2 0-22,0-3-6,0 5 3,0 0 7,0-2-4,0 3-14,0 3-40,0-1-49,-2 2-55,0 0-44,-6 3-34,4 4-27,-5 3-16,-1 4-12,-1 4-7,2 3-10,-3 4-12,-1 6-11,2 0-10,-1 4-7,0 5-3,-1 0-4,-1 0 1,4 4-5,-3-1 2,2-1-1,3 0-2,0-2 0,4 1 0,1-6 0,2-3 0,2-4 2,2 0 0,1-3 2,7-4-1,-3-4 2,8-3 0,-1-3-2,1-5 2,5 0 0,3-6-1,-1-2 0,4-6-1,-3 1-1,2-5 1,-3 0-3,0-4 1,2 0-1,-5-5 2,-1 0 1,0-3-2,-3 1 0,-2-2-1,1 2 0,-6-4 0,2 2 0,-1 0 0,-4 4 0,1 1 5,-2 2 10,1 2 10,-2 5 9,-3 0 6,2 4 2,-3-1-3,0 4-8,0 4-9,-3 2-8,-1 4-5,0 2-5,-1 6-2,-2 3-1,3 1-1,-1 4 0,0 0-1,0 4 1,1 1 2,-1 1-1,3 1 0,-1-2 0,3 1 0,3 1-1,1-4 0,3 3 0,0-5 1,2 1 0,3-4 1,2-1 0,2-3-1,3-3-1,0-3 1,3 0-1,2-9 1,1 2 0,0-6 0,1 2 1,1-9 0,2 0 0,-1-4-2,2-6 0,1 1 1,-4-3 0,-1-4 0,2-3-1,-6 0 2,-3-5-2,-3-4-2,-2 0-1,-5-5 2,-2 4 0,-7 0 1,-3-2 0,-1 5 1,-8 4-1,1 5 0,-5 2 0,-3 6-4,0 2-6,-1 7-38,-2 1-65,2 4-92,-5 5-124,6 0-174,3 4-282,3-1-343,0 1-312,4 3-177</inkml:trace>
          <inkml:trace contextRef="#ctx0" brushRef="#br0" timeOffset="10621.675">4055 211 947,'9'-11'775,"0"2"-255,1 1-163,-1 4-93,1 2-43,-2 4-19,0 2-18,-1 7-9,-3 0 10,1 6 25,-2 7 23,-3 4 12,-3 3 0,1 4-13,-2 4-30,-2 1-42,-1 3-40,1-2-33,-1 4-21,-1-2-14,-2 2-11,5-1-9,-3-4-5,1 0-9,3-3-5,-1-2-3,-2-1-2,1-6-1,2-3-3,0-3 0,1 1-1,-2-6-2,4-3 0,-2-1 2,0-4 0,3-4 1,-1 0 0,-2-3-1,3-4 0,0-3-3,3 0 0,-2-6-2,6-2-3,1-5 1,0-5-3,5 1 1,-1-7 1,4-1 1,3-5-2,1 3-1,-1-1-2,4 0 2,0 4 1,-1 0 0,-2 4 2,2 2 1,-3 3 3,1 1 0,-2 5-2,-2 3 0,0 4 1,1 1 2,-5 5 1,1 2-2,-2 5 4,1 4-3,-2 2 5,-1 2-3,-2 4-2,0 5 2,-2-1 0,2 4 1,-3 1-4,3 1 0,-2-1 0,-2 1-2,0 1-2,-2-1-6,3-1-32,-1-2-53,0 0-72,-1-3-86,2 1-114,3-5-135,1-1-127,2-2-125,1-5-137,2-2-159</inkml:trace>
          <inkml:trace contextRef="#ctx0" brushRef="#br0" timeOffset="11115.6314">4924 696 398,'12'-29'644,"-5"1"-66,-1 4-73,-5 6-61,-1 0-72,-1 4-49,-2 3-40,-4 1-27,-1 4-19,-3 2-14,-1 7-2,-2 4-8,-2 0-17,0 7-18,0 0-27,-6 4-23,6 4-23,-1 1-24,-1 2-21,1 2-17,1 3-10,4 0-10,1 1-5,-1-2-6,2 0-4,6 1-2,-1-2-2,2-1-4,3-3-1,3-1-3,2-3-1,-1-3 1,6-2-2,2-3-1,2-4-2,-1 1 0,5-8-1,-1-1 1,1-1 0,-3-3 0,6-5 2,-4-1 2,-1-5 1,3 0-2,0-6 0,-3-2 4,0-2 1,-2-3 1,2-2-3,-4-3 1,2-2 1,-2-1-2,0 2 1,-1 1 1,-4 1-1,1 4 5,-1 4 0,-3 3 3,1 4-1,0 2 1,-3 2-2,2 2-1,-4 7 6,0 2 2,0 2 13,0 6 24,-4 4 27,2 3 16,-3 3 5,0 2-2,2 3-12,-1 2-17,0 4-24,1-1-18,3 2-8,-2 0-7,2 0-2,0-2-5,2-2-1,1 0-6,1 0-25,0-3-64,2-3-89,1 0-118,2-3-159,3-2-239,-1 0-336,1-5-292,2-5-184</inkml:trace>
          <inkml:trace contextRef="#ctx0" brushRef="#br0" timeOffset="11692.696">5396 415 80,'-22'0'762,"7"0"-177,4 0-114,2 0-69,5 0-39,-2 4-51,9-4-45,1 0-51,8 0-43,2 0-51,2-4-39,7 4-34,4-4-17,0 1-16,4-1-14,5 0 4,0 0-33,5-1-87,1 1-131,1-3-177,2 2-297,2-2-277,-2 1-231</inkml:trace>
          <inkml:trace contextRef="#ctx0" brushRef="#br0" timeOffset="11467.6901">5625 88 449,'1'-17'802,"4"5"-196,-3 1-148,-2 1-117,5 3-62,-5 5-33,0 2-9,-5 6 16,1 1 25,0 4 34,-6 6 23,1 1 4,-3 7-13,1 3-29,-7 3-35,5 2-45,-4 7-43,4-1-45,-2 4-37,1-2-28,2 2-24,3 1-12,-1 0-10,6-5-8,0 2-2,1-1-5,3-4 0,0-3 0,4-1 0,3-5-1,1-2-1,3-1-1,1-6 0,-1-3-2,7-1-7,-5-4-14,4-3-48,-1-1-75,0-2-100,0-4-126,-1-4-164,-4-2-213,4-5-245,-4 2-239,-2-9-135</inkml:trace>
        </inkml:traceGroup>
        <inkml:traceGroup>
          <inkml:annotationXML>
            <emma:emma xmlns:emma="http://www.w3.org/2003/04/emma" version="1.0">
              <emma:interpretation id="{B0FD5FF1-8C36-48C4-B21F-DD4E0DE64F51}" emma:medium="tactile" emma:mode="ink">
                <msink:context xmlns:msink="http://schemas.microsoft.com/ink/2010/main" type="inkWord" rotatedBoundingBox="12436,725 13442,716 13450,1644 12444,1653"/>
              </emma:interpretation>
              <emma:one-of disjunction-type="recognition" id="oneOf2">
                <emma:interpretation id="interp10" emma:lang="en-US" emma:confidence="0.5">
                  <emma:literal>is</emma:literal>
                </emma:interpretation>
                <emma:interpretation id="interp11" emma:lang="en-US" emma:confidence="0">
                  <emma:literal>its</emma:literal>
                </emma:interpretation>
                <emma:interpretation id="interp12" emma:lang="en-US" emma:confidence="0">
                  <emma:literal>ifs</emma:literal>
                </emma:interpretation>
                <emma:interpretation id="interp13" emma:lang="en-US" emma:confidence="0">
                  <emma:literal>ism</emma:literal>
                </emma:interpretation>
                <emma:interpretation id="interp1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12601.4175">7049 667 336,'-10'14'388,"1"-1"-75,2 0-26,0 0-35,4-3-38,1 2-48,2 0-45,2-5-26,1 3-9,1-3-9,3-3 2,5-1-4,0 1-9,2-4-15,1 0-8,2-4-11,0-3-3,4 0 2,-2-3 8,-1-3 10,6 2 2,-5-6 0,2 0-7,0-5-7,0 1-11,-2-3-6,-1-4-10,-1-1 0,2-6-4,-6 4 1,4-2 9,-4-1 26,-1 3 35,0 3 26,-2 2 41,-2 5 23,0-2 18,-1 6 2,-3 5-9,-1-1-14,-1 8-16,-2-2-17,-2 5-16,-2 4-4,-2 5 8,-1 3 17,-5 5 18,1 4 15,-1 1 0,0 7-9,1 1-18,-4 2-25,4 0-29,-1 1-24,3 2-18,-1-2-17,4 0-10,1-2-7,0-1-4,5-1-2,0-5-1,5 2 1,0-5-1,1-5-2,7 2 3,0-5-3,6-5-2,0 1 0,4-7 0,3 0 0,0-6-2,2-1 0,3-3-1,-4-1 1,6-3-1,-5-3 2,2-6 0,1-1 1,-1-4 2,-2-6-2,-2-2-1,0-2-2,0-4-1,-5 3-2,0-5 2,-2 5-2,-6 0 0,-1 7 2,-2 0 2,-3 4 1,-5 5-1,-2 5 1,0 1 1,-5 4 1,-2 4-2,0 4-1,0 2 1,1 3-1,-1 3 0,2 2 1,-5 4 0,9 2 0,-2 1 1,3 2 4,3 6 1,1-2-1,3 4 3,2 1 2,0 2 2,1 0 1,1 2 9,1-1 17,2-2 23,0 4 13,-3 2 7,2-3 7,-1 3 2,-1-2-7,-2 1-15,-5-2-11,2 1-6,-4-3-6,-2-2-6,-2 0-1,-5-2 3,0-3 5,-5-1-1,1 0-1,-4-6-6,-1 2-7,-6-2-7,3-3-10,-4 2-5,-1-2-4,-5-2-6,1 1-13,-1-3-23,-3 2-49,5-6-88,-4 0-125,2 0-202,3-7-316,1-5-439,4 0-477,5-5-254</inkml:trace>
          <inkml:trace contextRef="#ctx0" brushRef="#br0" timeOffset="12805.2174">7429 48 143,'-11'-17'1524,"-1"4"-94,0-4-392,5 3-252,1 4-203,-1-1-139,1 3-125,2 1-100,4 1-85,0 4-63,0 0-52,4 4-83,2 0-115,1 0-152,-1 2-239,1-1-343,5 1-448,0-2-394</inkml:trace>
        </inkml:traceGroup>
        <inkml:traceGroup>
          <inkml:annotationXML>
            <emma:emma xmlns:emma="http://www.w3.org/2003/04/emma" version="1.0">
              <emma:interpretation id="{824101C8-D62A-43E1-A7B2-0953B2F1F670}" emma:medium="tactile" emma:mode="ink">
                <msink:context xmlns:msink="http://schemas.microsoft.com/ink/2010/main" type="inkWord" rotatedBoundingBox="15238,733 18020,709 18029,1703 15247,1727"/>
              </emma:interpretation>
              <emma:one-of disjunction-type="recognition" id="oneOf3">
                <emma:interpretation id="interp15" emma:lang="en-US" emma:confidence="0.5">
                  <emma:literal>JSX</emma:literal>
                </emma:interpretation>
                <emma:interpretation id="interp16" emma:lang="en-US" emma:confidence="0">
                  <emma:literal>JSXX</emma:literal>
                </emma:interpretation>
                <emma:interpretation id="interp17" emma:lang="en-US" emma:confidence="0">
                  <emma:literal>JSTX</emma:literal>
                </emma:interpretation>
                <emma:interpretation id="interp18" emma:lang="en-US" emma:confidence="0">
                  <emma:literal>JSSX</emma:literal>
                </emma:interpretation>
                <emma:interpretation id="interp19" emma:lang="en-US" emma:confidence="0">
                  <emma:literal>JSJX</emma:literal>
                </emma:interpretation>
              </emma:one-of>
            </emma:emma>
          </inkml:annotationXML>
          <inkml:trace contextRef="#ctx0" brushRef="#br0" timeOffset="13540.0165">9907 67 764,'-21'0'756,"0"4"-116,2-1-66,6-2-44,0 2-61,7 1-57,0-2-66,6 0-70,6 1-52,7 3-36,6-2-18,11-1-19,11 1-27,1-4-18,9 0-20,10 0-21,2 0-14,4 0-15,1-4-11,5 1-8,-1 0-7,-3 0-2,-4-2-4,-4 1-4,-5 0-4,-9-1 1,-4 1-4,-5 0-4,-8 2-32,-3 0-61,-7-2-86,-6 2-113,-2 0-149,-2 0-205,-6-3-278,-4 5-267,-2 0-175</inkml:trace>
          <inkml:trace contextRef="#ctx0" brushRef="#br0" timeOffset="13960.3037">10510 96 357,'-9'-1'1101,"2"-1"-190,3-2-134,-2 3-96,2 1-95,2 0-110,2 0-104,0 0-81,0 5-54,2-2-30,1 1-21,-2 2-6,5 5-12,-2 1-20,1 0-28,2 5-27,0 4-20,2 1-16,1 5-13,-1 1-10,2 4-9,-1 0-5,-1 3-5,1 1-3,-1 2-1,0 0-1,-4 0 0,0 1-2,-4 0 0,2-1 0,-6-3-3,2 1 1,-4-2-1,-5-5 1,-1 1 2,-1-3-1,0-4 2,-4 1 1,-2-3-1,-1-4 0,-3-3 1,-3-1 1,2-6 1,-3-1 2,0-2 3,0-4 5,3 0 2,2-7 1,2-1-3,1-3-2,2 1-5,4-5-4,-1-2-5,4 0-4,1-3-5,2 2-12,4-3-19,-1 2-42,3-4-81,3 6-114,2-1-168,3 3-263,0 0-393,3 5-465,1-3-298</inkml:trace>
          <inkml:trace contextRef="#ctx0" brushRef="#br0" timeOffset="15180.0785">11595 172 372,'0'-4'561,"0"2"-76,0 0-63,0 0-43,0-2-32,0 0-2,0-3 5,-1 3 6,-2-2 7,-2-2 23,-2 2 7,0-4-31,0 3-32,-2-3-30,0 0-42,-4 2-55,-3 1-47,2-1-37,-2 2-32,0 2-27,-6-1-18,-1 2-16,0 3-10,-1 1-5,-2 3-2,2 3-4,-2-1-3,-1 5 3,1 1-4,2 2 0,-1 3-1,2 0 2,4 3-1,2 3-1,-1-2 1,7 2 2,-1 2-2,3-1-1,-1 1 2,9-3 0,-5 1-1,6 1 2,6-3 0,-5-2 0,6-1-3,3-1 0,2 0-1,0-2-1,1-2 2,4-1 0,1-1 1,0-2 0,1-4 0,4 1-1,2 0 0,-2-5-1,2-1-1,1 0 1,3 0 0,-4-1 0,5-2 0,-4 0 0,2 3 0,-5-1 1,3-1-2,-3 2 2,1 2-1,0-1 0,-6 5 2,-1-5-1,-1 5 1,0 2-1,-4-1 1,-1 3 0,-3 0-1,-1 2-1,-3 2 2,-1 0-1,-3 3 0,-3-4 0,-1 5 0,-3-1 0,-2-1 0,-3 4 3,-2-5-1,-1 2 4,-4 3 2,2-3 5,-5-1 9,-1 1 11,0 0 13,-6 1 9,1-1 6,1-3 3,-2 0 0,-2-3-5,2-1-7,0-3-6,2-2-7,0-2-7,1-3-6,3-3-9,-3 2-4,9-3-4,-5-3-4,3 1 0,0-2-3,6-3-4,-1 0-10,-1-2-15,6-4-30,2-4-63,3 3-96,1-3-137,6 0-193,4 0-328,5-3-425,6 2-384,0 1-172</inkml:trace>
          <inkml:trace contextRef="#ctx0" brushRef="#br0" timeOffset="15575.109">12534-21 10,'7'-13'836,"0"3"-145,0 1-111,-2 2-91,-1 1-80,-1 2-73,-2 3-42,-1 2-4,-1 3 7,-5 5 29,2 2 53,-3 5 17,-5 4-25,0 2-48,-2 4-49,-2 6-47,-3 0-50,0 6-40,-1 1-30,-2 4-27,-1 2-21,-2 2-18,-1 0-14,-3-3-10,6 3-5,-2 0-4,1-6-3,0 2-1,4-5-2,4-3 0,-1-1-2,4-4 1,-5-2-7,7-1-17,-1-6-41,0-5-72,5-2-97,0 0-132,1-7-180,3-1-255,0 0-348,3-6-291,-4-3-143</inkml:trace>
          <inkml:trace contextRef="#ctx0" brushRef="#br0" timeOffset="15933.6705">12138 180 279,'0'-15'587,"5"5"-161,-3-1-94,4 1-62,-2 1-51,3 2-43,-2 3-36,2 1-18,-3-1 5,1 0 20,2 4 40,-3 0 27,3 4 24,1 0 12,-4-1-7,3 7-15,-2 0-21,-1 4-25,2 1-31,-5 4-31,4 1-28,0 4-23,1 1-21,0 3-18,1-1-10,2 2-5,-2 3-6,2 0 1,1 2-5,-1 0 4,2-1-2,4 1 1,-1-2-3,-2 0 1,1 3-5,6-7-1,-2 2-1,1 0 1,-1-6-6,2 3-5,0-5-44,-3-1-89,4-3-133,-1-1-186,0 0-304,3-6-331,-4 0-278</inkml:trace>
        </inkml:traceGroup>
        <inkml:traceGroup>
          <inkml:annotationXML>
            <emma:emma xmlns:emma="http://www.w3.org/2003/04/emma" version="1.0">
              <emma:interpretation id="{1C51AF2C-CE19-4903-9EB8-C36884CB91D1}" emma:medium="tactile" emma:mode="ink">
                <msink:context xmlns:msink="http://schemas.microsoft.com/ink/2010/main" type="inkWord" rotatedBoundingBox="18828,780 19340,776 19350,1941 18838,1945"/>
              </emma:interpretation>
              <emma:one-of disjunction-type="recognition" id="oneOf4">
                <emma:interpretation id="interp20" emma:lang="en-US" emma:confidence="0.5">
                  <emma:literal>?</emma:literal>
                </emma:interpretation>
                <emma:interpretation id="interp21" emma:lang="en-US" emma:confidence="0">
                  <emma:literal>7</emma:literal>
                </emma:interpretation>
                <emma:interpretation id="interp22" emma:lang="en-US" emma:confidence="0">
                  <emma:literal>2</emma:literal>
                </emma:interpretation>
                <emma:interpretation id="interp23" emma:lang="en-US" emma:confidence="0">
                  <emma:literal>Q</emma:literal>
                </emma:interpretation>
                <emma:interpretation id="interp2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17799.1959">13431 470 85,'-1'-6'405,"-2"2"-53,0-3-30,2 1-19,-2-1-14,1 1-4,-3 1-14,3-4-6,-1 1-17,0 1-2,-1-4-6,4 3-10,-1-2-29,1-1-18,0 1-11,0-4-18,0 1-29,4 0-17,0-2-11,6 0-8,-4-4-15,6 0-16,2 1-1,2-5-1,-1 4-5,4-3-5,0 1-2,-1 1-1,3-1-3,2 5 0,-1 1 10,-2 1 3,6-1 3,-3 4 8,0 2 3,2-1 2,-2 5-1,1-1 1,-4 2 2,2 2 6,-2 2 4,-1 2 6,-2 5 8,-4 1 3,-1 5 4,-2 4 0,-3 2-4,-5 4-9,-2 3-12,0 1-11,-5 2-9,-2 3-7,-2 2-4,-2-1 0,-4 1 2,1 0 0,-2-3-1,-3 3-4,0-3-5,0-1-5,-1-1-5,-2 0-5,-1 2-1,3-4 1,-2-1-3,3-1-2,0 2 0,0-4-4,6-3-4,2 0-4,-1-2-2,2 2-3,3-6-1,5 3 1,-4-2-1,6-3-2,3 1-4,0-3-10,-1-2-21,3-2-49,-3-2-78,8 2-108,-4-2-155,4-1-224,2 2-327,2 0-369,-2-1-277,1 0-86</inkml:trace>
          <inkml:trace contextRef="#ctx0" brushRef="#br0" timeOffset="18101.986">13701 1032 378,'-7'5'786,"0"2"-215,0 0-154,5-1-103,-4-2-67,2 2-70,4-2-65,0 3-43,0-3-30,0 2-13,4 0-16,2-2-3,-2 0-4,4 0-3,-3-2 0,3 2-3,-1-2 3,3 0 0,-6-2 3,4 2 16,-7 0 45,4-2 79,0 0 109,-3 0 105,-2 0 104,0 0 55,0 0-18,-2 3-56,-3-2-73,-1 2-79,0 1-73,0 0-61,0 0-48,1-1-33,-1 3-28,-2-5-18,3 2-11,-1 1-9,2-1-5,2-3-15,-4 0-43,-1 0-89,3 0-121,-1 0-180,1 0-306,0 0-427,-4 4-493,4-4-283</inkml:trace>
        </inkml:traceGroup>
      </inkml:traceGroup>
    </inkml:traceGroup>
    <inkml:traceGroup>
      <inkml:annotationXML>
        <emma:emma xmlns:emma="http://www.w3.org/2003/04/emma" version="1.0">
          <emma:interpretation id="{B60E4F50-5DE0-45CA-B6F0-2F3007717E81}" emma:medium="tactile" emma:mode="ink">
            <msink:context xmlns:msink="http://schemas.microsoft.com/ink/2010/main" type="paragraph" rotatedBoundingBox="2854,2884 32370,1685 32432,3206 2916,4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C88CD3-B693-4499-8E3C-BCB6D7865932}" emma:medium="tactile" emma:mode="ink">
              <msink:context xmlns:msink="http://schemas.microsoft.com/ink/2010/main" type="line" rotatedBoundingBox="2854,2884 32370,1685 32432,3206 2916,4405"/>
            </emma:interpretation>
          </emma:emma>
        </inkml:annotationXML>
        <inkml:traceGroup>
          <inkml:annotationXML>
            <emma:emma xmlns:emma="http://www.w3.org/2003/04/emma" version="1.0">
              <emma:interpretation id="{75329908-518D-4D02-92C6-8346CC71F56E}" emma:medium="tactile" emma:mode="ink">
                <msink:context xmlns:msink="http://schemas.microsoft.com/ink/2010/main" type="inkWord" rotatedBoundingBox="2859,3362 4159,3228 4235,3964 2935,4098"/>
              </emma:interpretation>
              <emma:one-of disjunction-type="recognition" id="oneOf5">
                <emma:interpretation id="interp25" emma:lang="en-US" emma:confidence="0.5">
                  <emma:literal>35</emma:literal>
                </emma:interpretation>
                <emma:interpretation id="interp26" emma:lang="en-US" emma:confidence="0">
                  <emma:literal>TS</emma:literal>
                </emma:interpretation>
                <emma:interpretation id="interp27" emma:lang="en-US" emma:confidence="0">
                  <emma:literal>55</emma:literal>
                </emma:interpretation>
                <emma:interpretation id="interp28" emma:lang="en-US" emma:confidence="0">
                  <emma:literal>TSS</emma:literal>
                </emma:interpretation>
                <emma:interpretation id="interp29" emma:lang="en-US" emma:confidence="0">
                  <emma:literal>TSK</emma:literal>
                </emma:interpretation>
              </emma:one-of>
            </emma:emma>
          </inkml:annotationXML>
          <inkml:trace contextRef="#ctx0" brushRef="#br1" timeOffset="25182.1236">-2484 2656 127,'-8'-3'915,"0"-4"-218,4 3-94,-3-2-24,2 2 2,-2 1-27,3-1-63,-3 0-82,2 1-90,1 2-82,-2-2-65,5 3-35,-2 3-18,0-2-6,3 3-3,3 0 2,4 1-7,2 0-15,2 1-17,4 1-15,7-3-13,2-1-12,7 1-10,2-1-10,2 0-4,3-3-3,1-3-2,-2 0-3,1-1 0,-3 1 2,0-4-3,-5 3 1,-4-2-2,-2-1 1,-3 0 0,-5 2 0,-4-4 4,-1 5 5,-3-3 5,-4 3 4,0 0-1,-1 0 0,-3 2-4,-4 1-5,1-3-3,-1 4-3,-1 4-2,0-1-1,0 1-2,1 4 3,1 1 0,-1 3 2,1 2-2,1 3 2,2 4-1,0-1 1,0 5-3,0 2 0,2 2 1,1-1 0,1 2 0,-1 4 0,-3-3 2,3 2 1,-2 2-1,-1-4 1,0 1-2,0-4 1,0 0 0,-4 0 0,1-3-2,-4-2 0,-2-1 0,0-2 2,-5-3-2,-1-2 0,-1 0 1,-3-5 1,-1 2 0,-4-6-1,-4 4 1,2-7 4,-5 0-4,1-3 1,-2 0 2,3-5 1,1 1-1,1-3 0,4 0 1,1-4-1,3 3-2,3-3-3,2 1 0,2-1-6,3 1-20,2 0-48,3-1-79,1 1-97,6 1-133,1 0-177,5 3-234,5-1-319,-2 1-245,4-2-130</inkml:trace>
          <inkml:trace contextRef="#ctx0" brushRef="#br1" timeOffset="29317.042">-1270 2520 3605,'3'-7'209,"-3"1"-14,0-2-19,-3 1-30,3 1-25,-4 0-26,3 2-22,-5-1-23,1 1-20,1 3-9,-3-2-6,-5-1-7,5 4 0,-5-3-4,1 3-4,-1 0 3,2 3-1,-6-3 0,4 4-2,-2 0 0,1-2 4,-4 5-2,3-2-2,0 4 0,-1 0 0,0 1 0,0 1 0,-1 0 0,4 2 2,-2 1-2,2 0 2,1-1-2,-1-1 2,5 3 4,-2-2-4,2-2 3,0 6-7,-1-4 2,4 1-3,0-4-3,1 2 2,-2 1 2,5 0 0,-1-4 0,1 2-2,0 0 0,1-2 1,2 1 3,-1-3-2,4 1-2,-1-2 2,3 1 0,-1-3 0,0 0 2,5 0 0,-4-4 0,6 0-2,-3 0-2,2 0 4,-1-1 0,-1-2-5,1 3 3,1-2 2,0 0-2,2 2-2,-4-2 2,4 2 2,-2-2-2,-2 0 2,1 2 2,0-2 2,1-1-4,-5 3 0,4 0 2,-2 0-2,-1 0-2,-2 0-2,0 3 2,-1-1-2,1 2 1,-1-2 3,0 2 3,1 3 1,-2-3 0,2 2-4,-1-1-2,-2 2 0,0 0-2,1 2 1,-1-4-3,-1 1 6,1 1 2,-1-1 0,-1 1 0,1 1 5,-1 1 1,0-1-1,-2 0-1,0-1-4,0 1-2,0 1 0,-2-1 0,0 1 0,-1-4-2,1 7 4,-2-4-2,-2 2 2,2-2-2,-4 3 0,0 0 4,0-2 0,-3 0-4,-1 0 2,2 2 3,-1-4-1,-3 3-2,0-3-2,-1 2 4,-1-1-2,2-3 6,-3 1-1,-5-2 1,3 0 0,-1 1 6,-2-3 19,-1 0 17,4 0 19,-4-2 11,4 0 6,3-2-3,-3 0-13,4 0-19,-1 0-14,5-2-13,-1-3-11,1 3-7,1-2-9,2 1-17,4-1-56,0-1-86,1 3-118,3-2-158,3-1-233,1 0-329,0-4-268,4 1-149</inkml:trace>
        </inkml:traceGroup>
        <inkml:traceGroup>
          <inkml:annotationXML>
            <emma:emma xmlns:emma="http://www.w3.org/2003/04/emma" version="1.0">
              <emma:interpretation id="{FD64578C-22F6-40A8-8BCC-538161434C16}" emma:medium="tactile" emma:mode="ink">
                <msink:context xmlns:msink="http://schemas.microsoft.com/ink/2010/main" type="inkWord" rotatedBoundingBox="4419,3889 4548,3240 4925,3316 4796,3964"/>
              </emma:interpretation>
              <emma:one-of disjunction-type="recognition" id="oneOf6">
                <emma:interpretation id="interp30" emma:lang="en-US" emma:confidence="0.5">
                  <emma:literal>X</emma:literal>
                </emma:interpretation>
                <emma:interpretation id="interp31" emma:lang="en-US" emma:confidence="0">
                  <emma:literal>x</emma:literal>
                </emma:interpretation>
                <emma:interpretation id="interp32" emma:lang="en-US" emma:confidence="0">
                  <emma:literal>/</emma:literal>
                </emma:interpretation>
                <emma:interpretation id="interp33" emma:lang="en-US" emma:confidence="0">
                  <emma:literal>$</emma:literal>
                </emma:interpretation>
                <emma:interpretation id="interp34" emma:lang="en-US" emma:confidence="0">
                  <emma:literal>4</emma:literal>
                </emma:interpretation>
              </emma:one-of>
            </emma:emma>
          </inkml:annotationXML>
          <inkml:trace contextRef="#ctx0" brushRef="#br1" timeOffset="29916.4279">-628 2534 449,'0'-7'779,"2"4"-204,0-1-136,1 1-90,-3-1-70,3 4-65,-2 0-37,-1 0-26,0 3-13,0 1 17,0 0 33,-1 3 26,-5 5 12,0-1-5,-1 3-16,-3 5-35,-2 0-36,0 4-41,-3 1-30,-4 4-21,0 4-18,0-1-6,-1 3-6,1-2 0,0 4-7,0-2 1,0-1-4,5-5-4,-2 3-3,1-4-15,4-4-36,2-2-60,-1-1-88,4-3-113,0-3-143,0 0-183,1-7-218,0-3-232,2-1-144</inkml:trace>
          <inkml:trace contextRef="#ctx0" brushRef="#br1" timeOffset="30325.9719">-897 2527 342,'2'-1'387,"1"-1"-55,-1 2-65,0-3-58,-2 3-53,3 0-34,-2 0-31,2 3-9,0-1 15,-1 2 21,0 0 25,3 5 25,-2-1 13,-2 2-9,2 3-17,1 4-24,1 0-29,-2 1-28,4 5-15,0-2-20,0 1-8,-1 1-11,4-1-5,2 0-6,-3 4 3,2-3 0,1-2 0,-1 2-6,4 1 0,-3-3-3,2-3-6,2 3-6,0-2-39,1-2-116,-1 0-167,0 0-298,-1-5-256,1 1-242</inkml:trace>
        </inkml:traceGroup>
        <inkml:traceGroup>
          <inkml:annotationXML>
            <emma:emma xmlns:emma="http://www.w3.org/2003/04/emma" version="1.0">
              <emma:interpretation id="{17CC9C46-F7B0-4137-9D83-32A3256BDD40}" emma:medium="tactile" emma:mode="ink">
                <msink:context xmlns:msink="http://schemas.microsoft.com/ink/2010/main" type="inkWord" rotatedBoundingBox="5442,2904 8571,2777 8624,4094 5495,4221"/>
              </emma:interpretation>
              <emma:one-of disjunction-type="recognition" id="oneOf7">
                <emma:interpretation id="interp35" emma:lang="en-US" emma:confidence="0.5">
                  <emma:literal>define</emma:literal>
                </emma:interpretation>
                <emma:interpretation id="interp36" emma:lang="en-US" emma:confidence="0">
                  <emma:literal>defines</emma:literal>
                </emma:interpretation>
                <emma:interpretation id="interp37" emma:lang="en-US" emma:confidence="0">
                  <emma:literal>defined</emma:literal>
                </emma:interpretation>
                <emma:interpretation id="interp38" emma:lang="en-US" emma:confidence="0">
                  <emma:literal>definer</emma:literal>
                </emma:interpretation>
                <emma:interpretation id="interp39" emma:lang="en-US" emma:confidence="0">
                  <emma:literal>defend</emma:literal>
                </emma:interpretation>
              </emma:one-of>
            </emma:emma>
          </inkml:annotationXML>
          <inkml:trace contextRef="#ctx0" brushRef="#br1" timeOffset="34625.2576">490 2843 64,'7'-4'329,"-2"-2"-17,2 2 16,-3-3 3,0 2-2,-1-2-26,2 1-18,-2-3-26,-2 3 2,-1-2 22,0-1 9,-1 1 17,-2-2 7,-2 0-10,-2 0-32,3 2-35,-3-3-32,-5 5-37,3-2-35,-4 1-29,0 3-16,-3 1-17,-3 0-13,-2 3-14,0 3-10,-3 2-8,-1 4-10,-4 1-4,1 3-6,2 0-3,-1 5-5,1 2 0,-1 2-2,4 3 4,3 3 0,-2 2 1,6 1 3,5-1-1,2-2-2,-1 2-2,5-2 1,3-2-1,4-2-1,3-1 0,5-4 0,-1 0-1,2-6-3,4-2 1,1-4 0,4-1 0,-1-2 1,3-4-4,4-4 2,-3-5 0,3-2-2,-1-4-1,4-3 0,-2-4 0,4-4-4,-1-2-4,-2-4 2,2-3 0,-4-3 0,2-5 0,-2-2 4,2 0-1,-5-5 1,-1-3-3,1-3 2,-2 0-1,-2 0 1,-1-1 2,-1 3 1,-4 3 2,-1 3 2,-2 7 2,2 6 1,-8 5-3,0 7 0,-1 4 1,-3 8-1,0 5 0,-4 8 0,-3 6 3,-1 7 3,-3 6-2,-1 6 3,-2 5 0,1 6-2,-5 5 1,2-2-3,2 8 0,1-1-3,-2 0 3,4 3 0,-1-4-2,5 5 5,-1-6 2,4 0 2,4-4-2,0-1 1,3-8 3,1-2-9,4-3 0,0-4-3,4-6-2,2-4-4,1-3-18,1-4-23,0-5-19,3-2-21,-1-5-14,-2-1-17,3-3 6,0-5 13,-3 0 21,-1-7 14,1 1 11,-5-3 16,1 0 12,-1-3 9,0 2 6,-3 0 10,0 1 3,-4 4 0,2 2 0,-5 2 0,2 2-4,-3 6 2,0-2-2,-3 7-1,3 0-1,-1 4 3,-2 0 3,3 5 0,-3-1-2,3 3 0,0-2 2,0 3-2,0-5-5,3 4 1,0-2 4,1-4-1,0 1 1,1 0 4,2-1 1,3-3-1,-1-3 0,2 2 2,0-3-1,0-2-1,1-1-4,-1-2 2,1-2 0,0 0 0,-4 0 2,2-2-2,-1-3 2,-2 0-2,-2 1-4,1-2-1,-2 0 3,-3 3 0,-1 0 0,-1 3-1,-2 1-1,-1-1 4,-4 6 0,1-2 2,0 5-2,-5 2 7,1 2-3,-2 5 1,-2-2-3,1 6 0,1-1 2,-5 5 5,5 3-2,-1 2 1,-1 1-3,2 4 3,-1 0-3,3 2-3,0 4 0,2-2 6,2 2-3,2-2 5,3 4 1,0-4-2,2-3-1,2 3-6,0-4 0,3-2-2,-1-5 0,3-2 2,5-2-2,0-4 0,7-3 0,-1-3-2,4-2 0,3-4-4,-2-2 2,3-3-3,3-3 1,-1-4 4,-1-3-5,2-2 3,-1-6 2,-1-2 0,2-7 2,-4 2 0,1-7-5,5-4 5,-5-2-4,1-6-2,2 0-3,2-4 0,-7-2-1,7-1 1,-5 1 0,-3 0 0,3 1 3,-5 7 4,-3 3-3,0 3 1,-5 7-3,-1 6 3,-1 4-1,-4 5 1,-2 6 4,-2 4-2,-3 7-1,-3 4 3,-3 4 0,-4 8 3,1 5-1,-5 8 0,-1 5 2,-4 3 3,-1 8-5,-2 4 1,-5 2 1,0 4-2,0 6 3,-4 2-1,1-1 3,4 5 1,-2 2 3,1-5 0,2 0-2,2 1 2,4-3-3,2-5-4,-1 1 1,2-6-5,8 0 4,-6-5 0,9-1-4,-1-4 5,2-6-3,-1-1-2,5-4 0,0-4 0,3-6 0,-1-2-2,5-2 2,0-6 0,2-7 0,2 0 0,1-7 2,5-4-2,-1-6 0,3-1 0,1-7 0,2-6-2,-1-2-3,3-7 5,-1 1-4,1-9 2,-1 2 0,-3-2 0,-1 4-3,0 0-3,-5 1 1,-2 5 1,0 3 4,-4 3 2,-2 3 0,-2 3 2,1 4-2,-5 3-2,-2 2 2,-1 5-3,-4 0 1,0 5 0,0 0 0,-2 3 0,0 4 0,-4 0-1,5 4 3,-4 3 0,2-1-2,1 2 2,0 1 2,2-1-2,3 2 3,-2-2-3,2 3 2,4-2 2,0-1-2,0-1 0,4 0-2,3 0 3,0-3-3,5-1 0,3-2-3,1-1 3,-1-1 0,0-2 3,4-1-3,0 0 0,-3-1 2,2 0 2,1-2 3,-3 1-7,0-3 0,2 3 0,-2-1 0,-5 2-3,1 0-3,-1 1-3,-3 0-90,-1 1-125,-3 2-158,4 1-262,-8 0-300,0 0-328</inkml:trace>
          <inkml:trace contextRef="#ctx0" brushRef="#br1" timeOffset="35511.1087">1453 3091 540,'0'3'460,"0"0"-73,0-3-73,0 1-63,0 1-74,0-2-52,3 4-48,0-4-35,1 0-16,1 4-11,-1-4 0,3 0-7,0 0-1,2 0-7,1 0 0,2 0 4,-1-4-1,1 4 5,4-4-4,1 1-1,-1-3-3,0 1-3,6-4-1,-3 1 4,1-5 0,2 0 0,-2-3 11,-1-1-7,4-4 0,-4 0 3,0-2 0,1-3-3,-1-3-4,-1 2 0,-2-7 0,0 0-7,-5 3 3,1-3 0,-1 1-3,1 2 7,-2 1 0,-3 2-4,-2 5-7,-1 3 7,0-1 0,-1 4 4,2 6 0,-5 0 0,0 2 8,0 3-1,-5 2-3,2 2-4,-1 4 4,-3 2 7,1 2 7,-1 5 12,-3-1 17,1 4 11,-1 3 14,4 3 5,-7-1-1,4 2-11,-2 3-11,1 3-11,1-2-10,0 0-7,2 0-13,0 0-3,-1 1 3,4-1-3,0 0 0,1 0-4,0-2 4,1-1 3,2-4-1,0 0 1,2-1-6,1 1 2,1-2-9,0-5 3,4 2-3,-1-2 4,3 0-1,2-6-3,1 4 3,-2-5 0,4 0-3,-1-1 0,-1-2 0,6-1-3,-4-1 0,4-2 3,0-1 0,-4 0 0,4-2 3,-3-1 0,3-1 0,-3-1-3,1-1-3,-1-3 0,0 0 0,-4 2 3,3-6-3,-4 0-4,1 3 7,-1-2-3,-3 2-35,2-2-43,-6 1-39,0 2-44,4 2-60,-4-2-67,-1 2-42,-2 1-64,4 1-106,-2-1-170</inkml:trace>
          <inkml:trace contextRef="#ctx0" brushRef="#br1" timeOffset="37234.1856">2106 2263 117,'-7'-3'448,"2"3"-75,4 0-60,-2 0-71,0 0-55,3 0-56,0 0-40,3 0-1,-3 0 27,4 0 39,-1 3 42,-1 0 24,3-3 24,-3 0-5,2 0-19,-1 0-37,0 0-42,-2 0-27,2 0-35,0 0-25,-1 0-27,-2 1-16,3 1-13,-2-2-60,-1 2-116,0 3-160,0-1-294,0 0-279,0 3-268</inkml:trace>
          <inkml:trace contextRef="#ctx0" brushRef="#br1" timeOffset="36710.7728">2258 2604 96,'0'-3'317,"3"3"-75,-2 0-65,-1 3-52,3 1-16,0 0 16,-3 5 8,2 1 23,-2 5 10,0-1-1,0 6 0,-2 1-32,2 2-15,-6 1-18,5 3-17,-2-3-15,0 2-20,-1-1-15,0-1-8,-1-1-7,-2-1-3,3 0-5,-4-5 5,1 1-4,3-2-11,-4-5 3,6 0 1,-3 0-4,1-5-4,-1 1 1,0-3 3,0-4 0,1 0 0,1-3 7,2-3-7,-2 0 0,3-3 0,4-3 3,-1-1-3,4-4 0,0-1 0,2-4 0,1-1 4,3-2-4,2-3-4,4-1-3,0 0 4,1-2-1,2 1-3,-2 0 7,3 3-4,-4 2 1,3 2-5,-2 1 12,2 4-8,-3 0 1,0 1 3,-3 4 0,-1 3 3,3-1-6,-5 5 3,-1 2 25,-1 4 46,-1 3 38,-1 1 37,1 3 44,-3 6 21,-2 3-2,-4 2-24,-1 4-20,0 0-21,-4 5-31,-3 4-17,-1-2-18,0 3-17,-1-1-15,-1 1-10,3-1-9,-2-2-5,-1 1-8,4-1-8,0-4-1,2-4-5,1 3 0,1-5-5,2-4 1,2-3-3,1-1-2,4-4-8,0-1-28,2-2-36,3-4-39,-1-4-43,1-3-34,2-3-27,5-3-6,-3-2 32,1-1 29,1-5 43,1-2 35,-2-3 33,2-1 20,1-2 14,-4-1 6,2 1 7,-5 1 1,1 3 3,-2 3 7,-3 4 21,-2 3 10,0 0 22,-3 5 8,-1 3 24,-3 3 17,0 3 11,0 2 4,0 3-4,-3 0 1,3 5-18,-1-2-17,1 2-17,0 0-21,0 4-8,1-4-17,2-2-5,0 3 0,3-5-6,1 1-2,3 0 5,-1-5 0,3 2 0,2-6 0,2 2-3,0-6 3,-1 1-10,1-4-6,2 3 2,-3-6-4,1 0 4,1-1 1,2 0 8,-6-1 2,-1-4 3,2-2 3,-2 6-6,-3-6 0,-2 1-2,0 2-3,-2 1 0,-3 2 3,-2 2-1,-2 3-2,-3-1 14,1 5 17,-6 0 34,-2 3 19,-1 3 17,-2 3 24,0 3 29,-3 2 6,-2 5 10,-2 1 12,5 3 10,-8 5 4,5 1-5,-2 0-11,2 3-19,1 5-17,0 0-18,0 3-19,5-3-18,2 3-15,0 2-12,1-2-13,3-3-14,3 1-9,-1-3-8,6-2-6,0-2-2,3-1-3,1-3 3,3-4-3,4-2-1,-3-2 0,7-6-3,-2 0-1,4-3-2,4-2-2,-3-2 0,6-2-3,-1-4-8,3 1-23,0-8-33,-1 3-51,-4-2-61,6-4-78,-7 1-107,2-7-112,-2-1-117,-3-2-126,-1-2-170,0-1-223,-4-2-104</inkml:trace>
        </inkml:traceGroup>
        <inkml:traceGroup>
          <inkml:annotationXML>
            <emma:emma xmlns:emma="http://www.w3.org/2003/04/emma" version="1.0">
              <emma:interpretation id="{56044F89-0C28-4FDB-B2A5-507B797AED85}" emma:medium="tactile" emma:mode="ink">
                <msink:context xmlns:msink="http://schemas.microsoft.com/ink/2010/main" type="inkWord" rotatedBoundingBox="9714,2708 11862,2809 11808,3957 9660,3856"/>
              </emma:interpretation>
              <emma:one-of disjunction-type="recognition" id="oneOf8">
                <emma:interpretation id="interp40" emma:lang="en-US" emma:confidence="0.5">
                  <emma:literal>home</emma:literal>
                </emma:interpretation>
                <emma:interpretation id="interp41" emma:lang="en-US" emma:confidence="0">
                  <emma:literal>hour</emma:literal>
                </emma:interpretation>
                <emma:interpretation id="interp42" emma:lang="en-US" emma:confidence="0">
                  <emma:literal>how</emma:literal>
                </emma:interpretation>
                <emma:interpretation id="interp43" emma:lang="en-US" emma:confidence="0">
                  <emma:literal>howl</emma:literal>
                </emma:interpretation>
                <emma:interpretation id="interp44" emma:lang="en-US" emma:confidence="0">
                  <emma:literal>house</emma:literal>
                </emma:interpretation>
              </emma:one-of>
            </emma:emma>
          </inkml:annotationXML>
          <inkml:trace contextRef="#ctx0" brushRef="#br1" timeOffset="40406.0208">4344 2520 620,'-16'-3'758,"3"3"-346,-2 3-161,4-3-108,1 1-50,-2 2-28,8-3-12,-1 3-4,2 0-19,2 1-4,2 0-12,2-1-2,2-1-12,-1-1 7,6-1 0,-1 0 1,3-1-5,5-4-3,-4-2 0,6 0 8,0-7-5,1 0-3,2-2 0,1-5 0,0 0 4,0-5-4,2-3 0,-5 0 3,4-4 1,-6 0 3,6-4-3,-5-3-4,-4 1-7,0 1 7,1 3 0,-4 3-8,-5 6 5,0 2 3,0 1 3,-2 6-3,-1 4 0,-1 3 0,0 3 0,-3 7 11,-3 4 54,0 7 49,-1 6 35,-1 5 27,-2 8 35,-2 6 8,-1 7-31,-1 2-24,-4 8-21,-1 2-20,2 2-26,-4 4-22,-4-3-18,4 4-14,-1-3-16,0-1-3,0 1-6,2-5-2,-5-3-5,7-4 0,-1-2-6,2-6-3,-2-5 0,4-2-2,4-8 0,-3 0 3,4-8 1,3-2-4,0-1 2,1-6 1,1-3-3,2-4 0,2-4 0,5-6-3,0-1-3,5-6-1,2-4 0,5-4-2,1-4-2,4-5 2,6-6-7,1 0 0,3-2-5,1-2-2,1 4-1,1 0 3,-4 5 7,0 3 2,-5 2 0,0 8 10,-5 4-3,-2 5 0,-2 5 0,-4 6 3,-4 5 2,-2 8 5,-5 2 2,-1 7 0,-3 2 5,-3 3 0,-4 3 0,1 3-5,-1 1 0,-3 1 0,3 1 2,-2 0 3,2-2-3,2-4 3,1 0-1,1-3-4,2-1-2,1-3-5,1-7 0,4-1-2,2-2-1,3-5 1,3-4-3,2-2-1,3-2 1,3-7 3,3-2-3,-3-5 0,5-2 5,0-4 0,-1-3 0,4-3-2,-2-3 0,1-3-1,1 1 1,-2-4 0,-4 4 4,4 2 0,-7 0 1,-3 4 4,-4 5-3,2 5 8,-6 1 9,-2 3 8,-1 3 12,-6 5 24,-6 5 17,1 4 12,-3 4 4,-4 4-7,1 3-2,-3 0-16,1 6-15,-1 3-11,-1 0-13,4 2-8,-1 2-7,1-1-7,3 1-2,0 1 1,0-4-5,4-1 3,1 0-1,2-3 1,1-4-4,1-2-4,5-4 3,3 0 1,-1-5-2,7-6 1,1 0-4,3-6 3,0-1-3,-1-6-2,4-2-1,-2-1 1,2-5 4,-3 0 0,-2-3 1,1-1-1,-5-3-1,-1 1-2,-2-2-1,-3-3-1,-3 4 1,-1-6-1,-6 8 1,-1 2 2,-3 0-3,-5 4-6,-2 6-3,-1 3-18,-2 5-54,-5 4-79,3 2-102,0 4-139,0 0-192,3 3-315,2 0-255,2 3-162</inkml:trace>
          <inkml:trace contextRef="#ctx0" brushRef="#br1" timeOffset="41345.1668">5631 2507 362,'7'-4'802,"0"0"-308,-3 1-176,1 3-87,-2 3-35,-3 5-22,-3 2-6,1 3-9,-5 4-21,0 4-5,-2 4 12,-1 0-4,-2 6-3,1-3-7,-1 4-4,1-4-33,2 6-31,2-6-21,2 0-14,-1-2-8,2 1-9,4-6-4,3 0-2,-2-5 0,7-3-2,-1-2-1,2-5 1,5-2 2,2-1-3,3-6-2,3-1 0,-2-6 3,3 0-3,2-4 0,-2-1 0,0-3 0,3-3 0,-5 0 0,5-5 0,-6-1 0,3-3 0,2 1 0,-8-3 0,2 4 0,0-3 0,-1 4-3,-5 2 3,-2 4 0,-4 5 3,4 0-3,-6 3 0,-2 5 0,-3 2 5,0 2-5,-3 4 0,-1 1 7,-3 5 1,-2 4-1,-1 0-4,1 3 2,1 3-3,-4 1-2,2 2 3,-2 1 2,3 1 2,-1 3-7,3 0 3,0-1 1,2 0-4,1 1 0,1-3 3,2-3-1,1 1 3,1-1-2,2-2 7,1-2-6,4-1-1,0-5 2,7-1-5,1-3 0,3-2-5,0-2 2,-1-2 1,4-5 2,-1 2 0,-3-4-2,6-2 2,-6-2 0,-2 1 0,3-5-5,-1 0 5,-2-2 0,0-2 2,0 1-2,-2-4 0,-2 3 0,2-2 0,1 0-5,-7 5 3,1-2-1,-2 3 3,1 1-5,-4-2 3,3 5 2,-2-1 0,-3 1 2,3 2 1,-1 4-1,-1-4 3,0 5-5,-2-3 0,-1 3 0,3-2 0,0 4 0,-3-1 3,2 1 2,-2 0-1,0 3-1,0-2-1,0 0 1,0 2-6,0 1 1,0-2-1,0 2 3,0 0 0,0 0 0,0 0 0,0 0-2,0 0 0,0 0 2,0 0-3,0 2 6,0-2 1,-2 4 11,2-1 2,-6 2 12,5-1 19,-5 5 27,2-1 23,-3 5 28,1-1 11,-4 5 1,2 1-3,-3 5-21,2-1-16,-6 2-20,7 1-17,-2 3-11,-2-1-15,5 0-8,-2-3-10,2 0-4,0-1-8,2 0 1,2-2 0,2-1-1,2-3 1,2-3-1,2-2 1,6-1-6,1-2-3,2-4-10,2-2-27,3-1-52,-3-4-76,3-1-115,0-2-150,0-4-223,-1-3-297,4-2-278,-4-3-178</inkml:trace>
        </inkml:traceGroup>
        <inkml:traceGroup>
          <inkml:annotationXML>
            <emma:emma xmlns:emma="http://www.w3.org/2003/04/emma" version="1.0">
              <emma:interpretation id="{DA294887-8059-483F-B758-6105E4240D60}" emma:medium="tactile" emma:mode="ink">
                <msink:context xmlns:msink="http://schemas.microsoft.com/ink/2010/main" type="inkWord" rotatedBoundingBox="12599,3133 13887,2466 14363,3386 13075,4053"/>
              </emma:interpretation>
              <emma:one-of disjunction-type="recognition" id="oneOf9">
                <emma:interpretation id="interp45" emma:lang="en-US" emma:confidence="0.5">
                  <emma:literal>VE</emma:literal>
                </emma:interpretation>
                <emma:interpretation id="interp46" emma:lang="en-US" emma:confidence="0">
                  <emma:literal>UF</emma:literal>
                </emma:interpretation>
                <emma:interpretation id="interp47" emma:lang="en-US" emma:confidence="0">
                  <emma:literal>UE</emma:literal>
                </emma:interpretation>
                <emma:interpretation id="interp48" emma:lang="en-US" emma:confidence="0">
                  <emma:literal>UT</emma:literal>
                </emma:interpretation>
                <emma:interpretation id="interp49" emma:lang="en-US" emma:confidence="0">
                  <emma:literal>Ot</emma:literal>
                </emma:interpretation>
              </emma:one-of>
            </emma:emma>
          </inkml:annotationXML>
          <inkml:trace contextRef="#ctx0" brushRef="#br1" timeOffset="43465.8773">7692 2144 495,'4'-14'486,"-4"4"-22,3 0-11,-3 3-16,0 0-27,0 0-38,-3 4-44,2-1-51,-5 4-50,2 4-49,-5-1-30,-1 7-22,1 1-20,-3 2-19,1 4-7,-1 4-14,-2-2-18,2 5-7,-2 1-11,2 2-2,-3 1-6,2 1-2,-1 2-6,2 0-1,1-1-1,-1 3-4,0-2-1,2 3-1,2-3 0,-1 2-4,2-3-2,-1 2 0,1-2 0,3-2 0,1-2 0,1-2 0,0 3 2,2-6-2,2 2 0,0-4 0,1 0 4,1-2 1,3-3-3,1 1 4,0-2 0,2-1-4,-1-2-2,3-3-2,-1 0-4,4-1 4,-1-2 0,-2-3 0,1 2 0,4 0 2,-3-3 0,0-3 0,1 0-3,2-2 1,-3-1 2,2-3-6,2 0 4,-2 1 0,0-2 0,1-3 0,-1 1 2,0-4-2,-1 2 2,-1-1-2,-1-2 4,3 3-2,-3-4 0,-1 3 2,-1-2-2,-2 0 2,3 2-2,-2-2 0,-2 2 2,3-2 2,-6 0-4,3 0 0,-1 0 0,3-1 0,-4 1-2,1-2 2,0-2-2,2 1 0,-2 0-2,1-3 2,2 2 0,-2 1 2,0-1 0,-1 3-2,0 1 2,-2-2 0,-1 5 0,0-2-1,1 1-1,-2 1 2,1 0 0,-1 1 0,0 0-2,-2-1 2,3 1 0,2-1 0,-1-3-2,-1 4 0,0-2 2,-1 3 0,-1-1 0,1 1-2,1 0 2,-1 1 0,0 1 0,-2 3 0,-1 0 0,3 0 0,-1 1 0,-2 2 0,2-3-2,1 3-6,-3 0-6,2 0-31,-2 0-62,3 1-74,-2-3-99,2 4-139,1 0-175,2-2-260,-1 3-221,-1-1-157</inkml:trace>
          <inkml:trace contextRef="#ctx0" brushRef="#br1" timeOffset="44347.1968">8597 2096 269,'-3'4'261,"2"2"-27,-2 1-13,-2 3-10,2-3 6,-1 3-6,0 4-7,-1 0 1,1 1-7,-3 4-22,1 1-32,-3 4-17,1-1-28,-3 3-27,4 0-10,-2 3-5,-1 0-10,-1-3-1,2 1-3,-1 4-7,4-4-1,-4 0 16,3-1 12,2-1 8,1 0-4,0-1 2,1-5-10,0 1-24,-2 0-11,5-6-13,-1 1 1,1-3-7,0-1 1,-3-2 3,3 2-6,-3-1-3,3-4 3,-1-2-3,-2 3 0,0-4 0,1 1 0,-2-1 0,-2 1 0,0 0 0,-1 0 0,0 1 5,-3-1-2,1 0 3,0 0-6,-4 0-3,2 0 3,-1-1-3,1 1 9,-1 0-1,3-1 10,-1 3 2,3-2 2,1 0 9,0-2 11,0-1 18,1 3 8,0-2 14,4-2 7,1 1 9,-3 2 6,3-3 6,0 1 1,3-1-1,-2 0-8,7 0-15,-4-1-13,6 1-23,-1-4-16,2-2-15,1 3-7,2 0-4,1-2 0,-2-2-4,4 3 1,1-2-3,-4 2 0,2-3-2,2 3-1,1 0-3,-6 0-2,4 1-4,-4-1-1,4 2-15,-3 2-34,-3-1-45,1 1-57,-1 0-74,1 0-90,-5-3-99,0 3-106,4 0-150,-7-3-219,0 2-152</inkml:trace>
          <inkml:trace contextRef="#ctx0" brushRef="#br1" timeOffset="43800.3047">8317 2092 464,'-6'4'402,"2"-1"-72,2 1-42,-3-1-28,0 4-48,2-3-51,2 2-47,-2-2-7,3 2 21,0-3 37,0 1 29,0 2 29,4-2 15,-1-3-10,4 2-23,1-2-39,0 2-37,3-3-28,2 0-34,1-3-22,2 2-21,3-2-12,0 2-4,3-3-8,-2-2-3,2 2-4,-2-2 2,-1-1 0,3 1-2,-5-1-10,0 0-43,-1 0-51,-1 0-79,-2 4-94,-2-3-117,1 0-117,-5 3-96,-1-1-84,-4 0-62</inkml:trace>
        </inkml:traceGroup>
        <inkml:traceGroup>
          <inkml:annotationXML>
            <emma:emma xmlns:emma="http://www.w3.org/2003/04/emma" version="1.0">
              <emma:interpretation id="{AEBEE26E-0296-42BF-A05F-DBA737E3D785}" emma:medium="tactile" emma:mode="ink">
                <msink:context xmlns:msink="http://schemas.microsoft.com/ink/2010/main" type="inkWord" rotatedBoundingBox="14454,3071 16585,2404 16853,3261 14722,3927"/>
              </emma:interpretation>
              <emma:one-of disjunction-type="recognition" id="oneOf10">
                <emma:interpretation id="interp50" emma:lang="en-US" emma:confidence="0.5">
                  <emma:literal>will</emma:literal>
                </emma:interpretation>
                <emma:interpretation id="interp51" emma:lang="en-US" emma:confidence="0">
                  <emma:literal>wild</emma:literal>
                </emma:interpretation>
                <emma:interpretation id="interp52" emma:lang="en-US" emma:confidence="0">
                  <emma:literal>wilt</emma:literal>
                </emma:interpretation>
                <emma:interpretation id="interp53" emma:lang="en-US" emma:confidence="0">
                  <emma:literal>wile</emma:literal>
                </emma:interpretation>
                <emma:interpretation id="interp54" emma:lang="en-US" emma:confidence="0">
                  <emma:literal>with</emma:literal>
                </emma:interpretation>
              </emma:one-of>
            </emma:emma>
          </inkml:annotationXML>
          <inkml:trace contextRef="#ctx0" brushRef="#br1" timeOffset="-220355.5213">10223 1923 10,'-3'-1'16,"2"-3"-5,1 2-38</inkml:trace>
          <inkml:trace contextRef="#ctx0" brushRef="#br1" timeOffset="46461.47">9283 2477 635,'0'-8'707,"-3"2"-151,0-2-108,3 3-63,-1 0-55,-2 3-71,0 1-65,-1 2-60,-4 5-46,3 0-24,-6 2-12,0 6 2,-1 1 5,1 3 1,2 3-4,-4 2-5,7 1-11,-1 2-7,2-1-11,0-1-5,5 3-5,0-2-5,0-2-2,5-3-5,0 3 0,2-8 0,-1 1-2,1-4 2,5-4 0,2-1 0,2-5 0,2-2 2,-1-2 3,8-5-3,-5-3 3,3-3 0,3-1-2,-3-3-6,4-3 3,-1 2 3,-3-3-3,0-1 2,-3-2 3,-2 0 2,1 3-2,-8 0 7,1 6 9,-3-2 22,-5 3 8,2 4 4,-5 3 3,-1 0 2,0 7-12,-4 0-14,-3 7-9,2 2-1,-2 2-8,3 2-5,-1 2-3,-2 0-4,3 2 2,-4 1-3,5 3-3,1-2 0,2-1 0,0 1-3,2 0 1,3-5 0,2 2-2,3-3 4,-1-2 0,3-1-2,2-5 2,2 0-2,3-3 4,0-4-4,1-5 4,5 1 0,-5-5 2,3-3-2,0-2-2,-1-1 7,1-1-3,-2-1 2,-4-3-2,2-1-2,-7-4 6,-1 1-6,-2-2-2,-5 1-2,-1-1 0,-3 3-2,-3 4 0,-3-3-2,-4 7-2,-1 3-3,-4 3-37,2 3-76,-1 4-122,-1 4-162,2 4-273,-1 0-308,2 3-269</inkml:trace>
          <inkml:trace contextRef="#ctx0" brushRef="#br1" timeOffset="47426.4705">9837 2793 37,'2'6'643,"3"-1"-267,1-1-172,1-2-91,4-2-46,-3 0-31,4 0-14,-1-2-9,7-4-9,-5-1 5,1-2 17,1-1 26,2-2 17,-2-4 16,1 2 12,1-5 6,2-2-6,-6-1-17,5-4-14,-5 1-7,4-3-21,-4 3-11,-1 0-4,-2 2-4,-1 2-4,-2 2-4,0 2-7,-3 4 4,-1 2-1,-1 4-3,-2 1-4,-2 2-4,-1 3 4,0 2 4,-1 3-8,-3 2 4,3 4 0,-4 3 0,2 1-7,-4 1 3,3 4 4,0 2 0,1-2 4,0 3 0,0 0-1,-1 1 1,1-1-4,2 2 4,3 0 0,-2-3-4,0-2 0,3-2 0,3 4 3,0-7 1,1 0-4,0-1 0,6-4 0,2-3 0,0-2 0,1 0-4,4-4 4,0-4 8,2 0-4,3-4 3,1-3 0,0-2 1,1-4-4,5-1-4,-5-3 0,2-4 0,2-4 0,1-1 0,-1-4 0,1-3 3,-2-4 1,1-1 0,1-3-4,-2-1 0,1-1 0,-5 2-4,2 0-3,-2 6-1,-4 1 4,-3 5 1,-2 3 3,-2 5 0,-3 4-8,-2 3 1,-3 8 3,-4 3 0,0 2 1,-3 6-1,-1 9 8,-3 1 3,-5 8-7,0 5 4,-1 4 7,-1 3-7,-2 2-4,-1 4 0,1 1 0,0-1 3,1 4 1,1-4 4,-2 1-1,4-4-3,3-1 0,2-2 3,3-4-7,-2 0 7,4-7-3,2-1 0,2-3-4,5-6 0,3 3 0,-1-9 0,7-1-4,1-3 0,2-3 8,-1-1 0,3-6-4,0 0 3,3-2 1,-3-5-4,2-1 0,0-6 0,3-3 4,2-1-1,2-6-3,1-3-7,2-6 3,0-6 1,-1 0-1,3-7-7,-1 4 0,-4 2 11,-2 1-4,-5 6 4,-1 2 26,-7 5 44,1 5 38,-4 4 19,-5 5 10,1 3 6,-4 4-27,-4 5-33,-2 5-30,-2 1-13,-6 8 2,1 6 7,-2 2 19,-4 6 14,1 6 12,-5 6 4,0 5-9,1 2-4,0 7-22,-4-3-14,3 3-19,-1 1-12,2-2-8,-1 2-5,4-3-3,-1 1 3,1-6 0,3-1-2,1-2 2,-1-1-5,4-5 2,0-1-9,4-5-1,-3-2-2,1-4-17,2 1-42,2-4-70,-4-2-84,2-4-111,2 0-156,-3-3-228,5-4-234,-6-1-142</inkml:trace>
          <inkml:trace contextRef="#ctx0" brushRef="#br1" timeOffset="47700.6758">10293 2252 434,'-12'-1'812,"3"1"-156,2 0-114,3 0-113,-2 0-105,1 0-106,5 0-92,0 0-59,0 0-38,5 0-49,-2 0-116,0 1-183,1 2-303,-3-3-255,2 1-256</inkml:trace>
        </inkml:traceGroup>
        <inkml:traceGroup>
          <inkml:annotationXML>
            <emma:emma xmlns:emma="http://www.w3.org/2003/04/emma" version="1.0">
              <emma:interpretation id="{0DDABD0F-BB81-4471-9135-364FE6D937D7}" emma:medium="tactile" emma:mode="ink">
                <msink:context xmlns:msink="http://schemas.microsoft.com/ink/2010/main" type="inkWord" rotatedBoundingBox="16955,2481 18909,2349 18984,3459 17029,3591"/>
              </emma:interpretation>
              <emma:one-of disjunction-type="recognition" id="oneOf11">
                <emma:interpretation id="interp55" emma:lang="en-US" emma:confidence="0.5">
                  <emma:literal>look</emma:literal>
                </emma:interpretation>
                <emma:interpretation id="interp56" emma:lang="en-US" emma:confidence="0">
                  <emma:literal>took</emma:literal>
                </emma:interpretation>
                <emma:interpretation id="interp57" emma:lang="en-US" emma:confidence="0">
                  <emma:literal>Look</emma:literal>
                </emma:interpretation>
                <emma:interpretation id="interp58" emma:lang="en-US" emma:confidence="0">
                  <emma:literal>hook</emma:literal>
                </emma:interpretation>
                <emma:interpretation id="interp59" emma:lang="en-US" emma:confidence="0">
                  <emma:literal>looks</emma:literal>
                </emma:interpretation>
              </emma:one-of>
            </emma:emma>
          </inkml:annotationXML>
          <inkml:trace contextRef="#ctx0" brushRef="#br1" timeOffset="49991.6608">11591 2541 1287,'-5'-7'1131,"1"4"-465,1 2-283,3 1-173,3 0-106,1 1-47,1 2-27,5 1-13,-1 2-7,2-2-7,4 3 2,1-2-5,0 0-2,1-2 2,2-3 0,-2 0 0,5-7 0,-2 0 5,6-4 3,-2-5-3,5-2 1,1-3-4,1-4-2,1-6-5,5-4-3,-2-5-3,3-4 1,0-6-4,-1-5 6,-2-2-3,-3-5 6,4 2 2,-8-1 3,-2 5-5,-6 3-4,-1 5 9,-3 6-5,-4 6-3,-5 6 2,-3 5-2,-4 8 0,-1 6 5,-4 6 3,-6 6 0,-4 7 0,-1 10 6,-3 6-1,-2 10 0,-2 9 6,-4 5-2,3 6-7,-2 7 7,-3 1 1,5 1-7,1-1 3,0 4-4,4-4 4,3-3-4,2-1-2,2-7 3,8-3-3,1-5 3,3-5 0,6-1-3,-1-10 0,7-3-3,3-4 6,0-6-3,7-7-3,1-4 0,1-3 3,2-8 3,0-4-3,-1 1 0,5-7 0,-4-3 0,2-2 0,-2-4 0,3-2-3,-9-3 6,3 0-3,1-3-3,-6 0 0,0 2-5,-5 3 8,-3 5-8,-4 4 8,1 2 3,-4 5 2,-3 5-5,-3 5 0,-4 4-2,1 9 2,-6 0 0,1 7 0,-4 4 5,1 4 0,-2 4-2,0 0 3,-2 4 2,5-2-6,2 1-2,-4-1 3,5-3 2,4 1-2,1-4-3,0-2 0,5-4-3,5-4 3,0 0 0,7-4 0,1-6 3,4-1 2,2-6-2,-1-4 0,6-3-3,0-2-3,0-2 3,-2-6 0,-2 1-3,5-1 1,-9-7 2,0 3 2,-2-3-2,-1 0-2,-5-4 2,-1 2-3,-4 0 0,-3 3 1,-3 5-4,-4 3-2,-1 1-24,-5 4-67,-1 4-96,-1 5-137,4 4-219,-2 0-287,-2 4-238</inkml:trace>
          <inkml:trace contextRef="#ctx0" brushRef="#br1" timeOffset="50360.6828">12919 2320 615,'-7'0'803,"0"1"-331,1 5-210,-7 1-118,1 3-64,-1 3-31,-1 2-15,-1 2-8,-1 6-8,2-3-3,1 7-4,-2-5 0,1 4-11,2-3 0,1 1 8,2-2-8,2-1-4,2 0 4,2-3 0,3-5 4,5 1-4,1-5 3,2-1 8,4-7-4,0 2 1,6-6-1,-2-1 0,3-1-7,0-7 0,0 1 4,-3-2 0,3-1-4,-2-2 7,-4-1 0,-1 0 0,-1-1-3,-3-5-4,-1 5 0,-4-3 0,-3 0 0,0 3 0,-7-3-7,-1 8 3,0-2-7,-5 4-47,-3 5-91,1 0-121,-1 4-205,3-1-261</inkml:trace>
          <inkml:trace contextRef="#ctx0" brushRef="#br1" timeOffset="50988.397">13453 1855 357,'9'-20'853,"1"3"-298,-6 6-191,1 4-120,-1 2-73,-4 5-62,0 6-38,-4 11-18,-3 0-12,-5 11-10,-1 4-7,-6 6-3,-3 6-4,-1 1 0,-3 4 3,-2 3 0,-2 1 4,2 3-1,-2-4-3,-1 1-7,1-3 0,4-5 4,0 3-7,3-8-1,4 0 1,6-7-3,-5-4-1,7-2-3,3-6 1,4-4-1,1-3 0,6-6 4,1-4-4,4-4 3,2-7-2,1-2-4,2-1-20,5-7-22,1-4-17,4-3-32,2-4-25,1-2-28,4-7 3,4-1 15,-3-5 8,4-2 29,2 2 26,-6-2 28,-2 5 11,-1 3 8,-8 6 0,-1 6 8,-7 6 4,-1 6 4,-3 8 16,-8 3 4,0 5 16,-8 5 3,0 5 16,-1 2 3,-6 2 0,1 1 10,-2 3 4,-3-1 13,0 1 5,0-2 17,1-1 25,5-1 36,-5 0 29,7-4 9,-3 2 17,4-5 12,3 2-14,3 2-29,1-3-29,3 2-25,3 1-33,1 0-36,3 0-22,3 1-17,2-1-12,-3 2-6,2-1-6,1-1-4,0-1-6,5 1-2,-5-3-8,1 0-12,4-3-58,-1 2-95,0-1-129,3-4-180,-3 1-314,3-6-310,-5 0-219</inkml:trace>
        </inkml:traceGroup>
        <inkml:traceGroup>
          <inkml:annotationXML>
            <emma:emma xmlns:emma="http://www.w3.org/2003/04/emma" version="1.0">
              <emma:interpretation id="{DFFBA92C-FDC5-4D8F-936D-5145BD504BAC}" emma:medium="tactile" emma:mode="ink">
                <msink:context xmlns:msink="http://schemas.microsoft.com/ink/2010/main" type="inkWord" rotatedBoundingBox="20511,2461 24487,2000 24616,3113 20640,3574"/>
              </emma:interpretation>
              <emma:one-of disjunction-type="recognition" id="oneOf12">
                <emma:interpretation id="interp60" emma:lang="en-US" emma:confidence="0.5">
                  <emma:literal>wherever</emma:literal>
                </emma:interpretation>
                <emma:interpretation id="interp61" emma:lang="en-US" emma:confidence="0">
                  <emma:literal>Wherever</emma:literal>
                </emma:interpretation>
                <emma:interpretation id="interp62" emma:lang="en-US" emma:confidence="0">
                  <emma:literal>whenever</emma:literal>
                </emma:interpretation>
                <emma:interpretation id="interp63" emma:lang="en-US" emma:confidence="0">
                  <emma:literal>wherevers</emma:literal>
                </emma:interpretation>
                <emma:interpretation id="interp64" emma:lang="en-US" emma:confidence="0">
                  <emma:literal>Wherevers</emma:literal>
                </emma:interpretation>
              </emma:one-of>
            </emma:emma>
          </inkml:annotationXML>
          <inkml:trace contextRef="#ctx0" brushRef="#br1" timeOffset="75529.9674">15284 2100 3373,'0'-1'180,"0"1"-11,0-3 4,0 3-20,0-1-19,0-2-28,0 0-21,0 2-17,0 1-23,0-2-17,0 2-13,0-2-3,0 2-8,0 0-4,0 0 0,0 2 9,0 0 9,-2 2 10,-1 3 9,2 0 6,-2 4 4,0 5-5,-1 1-7,-3 1-4,2 5-5,-2 2-8,0 5-4,-2 0 0,2-1-6,0 4-2,-1 0 2,2-3-4,1 1 0,-3 3-2,4-6 2,3 2-4,1-6 0,0 2 0,0-3 0,1-3 0,2-5 0,4 2 0,0-6 0,-1 1 1,6-7 3,-1-1 4,4-4-4,0 0 2,0-4-4,1-1-2,3-1-2,-1-7 2,1 2 2,-4-5 0,4 2-2,-6-5 0,5 0 2,1 3-4,-6-4 2,-2 2-2,1-1 2,0 2 2,-1 0-2,-1 3 4,-2 0-2,-1 3-4,-1 2-2,-1 0 2,0 0 0,-2 4 2,-2-2 2,3 5 2,-4-2 2,3 2-1,-3 0-1,0 2 0,-3 2 2,3 0-2,-4 4 3,3 1-1,-2 1 2,-2 0-3,0 5-1,0 0 0,4-1 0,-5 4 2,2-2-1,-1 2-1,1 1-2,-2-3 4,5 3-5,-2 4-1,-2-4 0,3-2 0,2 5 2,0-6-2,0 4 2,0-4 0,5-1 2,-3-1 0,2-2-1,3 1 3,1-5-2,2-1 1,-2-1 3,4-2-8,3-2 3,-2-2-3,1-2 4,2-3-2,3-1-2,-2 0 2,-4-2 0,5-5 1,-1-1-1,-2 2 2,-1-6-2,1 2 1,1-3 3,-3-2-4,0 0-1,0-5 1,-2 0-2,1 0 0,0-3-2,-5 0 2,3 1-1,-6 2-1,1-2 0,-5 5 0,0 2 4,0 0 0,-2 2 3,-3 8 6,-3-2-4,4 4 1,-3 3 1,1 2-4,-4 2-1,2 4-2,1 0-2,1 0 0,1 4-2,0-1-2,1-2 2,1 3-1,2 1 1,-2-4-2,3 3 1,0-1 1,3-3-4,-2 0-4,5 0-3,0-3-4,1-1-7,4-4-11,1-1-13,3-2-12,-1-6-15,5 0-8,-2-1-3,2-4-2,0-3 9,4-3 18,2-2 12,-5 1 12,3-5 14,-1-1 11,-3 1 7,0 0-4,-6 0 7,1 3-1,-2 1 1,-3 3-1,-2 3 1,3 3-3,-5 3 0,-1 3 5,0 1 0,2 4 0,-4-3 0,0 6 5,0 0-2,1 0-6,0 2-2,-3 3 3,1 2 4,-1 0-2,3 4 8,-3 2 1,0 5 5,-3 3 1,3 2 1,-1 5 3,-5 1 6,2 3-2,-1 6 7,1 0-5,-6 5-3,2 2-4,3 1-2,-7 4-5,5 1 0,-3 0-2,-2 0 4,3 2-2,-1-4-2,-1 3 1,-1-1-5,3-4 3,-1 2-1,-2-5-1,5-1-1,-4 0 1,3-4 0,3-2-1,-1-1-5,0-4 0,0-3 0,2 1 0,-1-5 2,3-1 2,0-2 2,-4-2-1,6-4-1,-1 1-2,-2-3 2,3-1-2,-2-2 3,2-1 1,0-3-2,0 0 5,2-3-5,-2-4-2,4-3 4,-1 3-4,2-5 0,-1-1-2,3-4 2,3-2-2,-1-2 0,3-2-2,5-2 0,-4-1 2,2-2-4,1 2 2,2-4 0,-2 2 2,3 1-4,-1 2 4,-2 2-2,0 0-3,-1 2 1,3 0 0,-5 4 0,4 0-3,-5 2 5,1 5 2,0-1-2,-1 0 0,-1 4-2,1 1 2,-5 2 0,5 4-3,-6 0 5,-1 0 0,0 4 2,-4 5-4,-1 2 0,0 3-2,-4 0 0,2 2 4,-5 4 0,-3 1 0,4-1 0,-4 1 0,1 2 2,-2 1 2,1 0-2,1 0 5,-3 1-1,1-3 2,0 2-3,3 3-3,-2-5-2,1-1 2,-1 0-2,5-3-4,-2 2 2,6-1 2,-5-5 4,6 2-2,-2-2 0,2-3 2,0 0 3,2-4-3,-2 0-2,6-2-2,-5-4 0,6 2 2,-2-3 0,5-4 0,-3-1-2,2 1 2,0-3-2,-2 0-2,4-6-2,0 3-2,0 1-28,-2-4-39,2-2-62,1 2-76,1 2-104,-1-6-135,-1 6-183,1-2-262,-5-2-188</inkml:trace>
          <inkml:trace contextRef="#ctx0" brushRef="#br1" timeOffset="57161.1348">16348 2383 159,'-2'0'275,"2"2"-14,-2 0-23,-1-2-31,3 2-32,0-2-41,-1 2-42,1 0-26,0-2-23,-3 3-17,0-2-14,3 3-7,-1-1 3,-2-2 5,3 4-5,0 0 5,0-1 4,0-1-8,0 1 7,0-2-7,3 2 12,-2-4-9,5 6-3,0-6 3,-1 1-3,4-1-1,-2 0-8,2-1 4,1-1 4,-1-2-8,3 0 0,-1-2 0,2-1-8,-1 0-13,-1-1 0,1-3-16,0 1-6,-1-3-3,-2 1 7,3-4-4,-5-1 4,3 1 8,-4-1 10,1-2 7,0 1-3,-2 0 8,-3 1 5,1 3-10,-3-1 5,-3 4 1,1 3 3,-3 2 1,-2 2 4,-2 0 13,-1 4 5,1 4 17,-2 0 9,-4 5 17,2 0 3,-1 5 13,-1 0-6,2 6 4,-4-2-5,4 5 7,-5-1-1,7 3 6,-1-1 8,-2 2-6,5-1-2,2-1-4,-1 3-5,7-2-9,-5-4-14,6 0-11,0 0 3,3-3-7,1-1-4,2-4-1,3 0-3,0-3 7,5-3-10,2-3-8,1-2-2,-1-2-11,6-2 0,-4 0 1,6-4-1,-1-1 4,1-1-1,2-3-6,-3-2 0,0-4 0,3-1 0,-5-3 0,0 0 0,3-4-3,-6-2 3,-2-4 0,0 2-3,-1 1-4,-4-3-3,-2 5 0,-3 2-3,-5 3 3,-1 3 0,-1 1 6,-5 4 1,2 2-7,-3 3 3,-1 1 4,2 3-1,-4 0 1,6 2-4,0 2 4,-2-1-1,6 1 4,0 0 0,0 0 0,6 0 4,1-3-1,2 3 4,-1-4-4,4 1-3,2-1 0,1 1 0,-1-1 0,-2 0-3,1 1 3,-1-3 0,2 6 0,-5-4-7,4 4 4,-7 4 6,0 2 1,-2 1-1,-3 0 4,-1 7 0,-1 0 3,-3 2-7,-2 4 0,0 1 4,-4-1-4,1 4 7,-3-1 0,-1-1-3,5 5 0,-1-7-1,-1 1 4,3 0-3,-1-3-4,4-1 1,3 1-1,-2-5 0,6-1-3,1-4 0,3-1-3,2-1 0,5-5-21,2-1-29,3-1-32,3-1-22,-2-6-28,3-1-22,4-1 3,-1-3 19,1-4 20,1-1 30,1-4 20,-5-1 20,5-3 24,-4-1 13,0 2-1,-5 0 5,2 0 13,-9 4 24,4 1 24,-8 4 25,-2 3 14,-2 3 2,-2 3 2,-3 3-20,-3 2-20,-2 4-12,1 2 0,-6 0-11,3 3-8,1 1-4,-2 3-11,3-2-3,-1 2-8,3-1 5,0 0-8,2-1 0,1-4 0,1 2 3,5-1 11,-2-4-6,3 0 6,5-2-4,0-2-3,-1 0 0,4-1-7,-2-3 0,4-2 0,1-2-7,-1 0 7,2-1 0,0-5 0,-6 2 0,3-1-3,1-3 3,-4 0-4,0-5 1,-4 5-1,-2-1-3,0 2 0,-5 0 4,-2 2 3,0 2 0,-4 6 0,-4 0 0,0 3 7,-4 2-4,0 4 1,-5 2-1,1 3-3,-3 3 0,3 3 0,-6 3 7,4 4 4,0-1 3,-1 5 4,-2 3-1,2-1 7,0 2-3,6 0 0,-5 1-1,7 0-9,2-2-1,-1 0-3,6-4 3,2 1 0,-1-4-7,6 0 4,-1-3 3,2-2-10,6-5 4,-1 0-4,2-3 3,7-3 4,-5-4-7,6 0 7,0-4-4,2 0-3,3-5 0,-1 1-3,0-6 3,0 1 0,0-4 0,6-1 3,-5-4 0,0 1-3,2-7 0,-2 1 0,-1-5 0,1 0-6,0-1-4,-4 2 3,-1 0 3,-3 4 1,1 2 0,-4 2 6,-1 4 4,-5 2-7,3 5 7,-5 0-4,-1 2 0,-1 5-3,-2 2-3,-1 3 3,-4 4 0,3 3-3,-7 3 3,1 4 3,0 5 0,-2-1 1,-1 5-1,1 1-3,-2 3 3,0-2-3,4 0 0,-1 3 0,0-1 0,1-2 7,3 0-4,-1-4-3,2 3 7,3-7 0,0-1-7,0-1 6,5-3 8,1-4-8,-1 1 1,6-4 0,-3-1-1,4-4 1,5-4-7,-4 1 3,5-5 4,-2 0-1,2-5-2,1-2-1,2 1-3,2-6 0,-1-1 0,1-4 0,3-3-3,0 0 3,-1-2-4,4-4 4,1 2-3,-5-1-10,-2 4-24,3 3-40,-4 0-36,-6 8-35,0 1-26,-2 2-18,-2 3 21,-3 3 38,1 1 44,-3 2 35,0 2 12,-2 1 17,-1 2 12,-1 1 5,-2 1 4,-1 5 8,0-1 25,-1 1 5,1 1 3,-3 3 9,0 1-5,-1-2 3,2 2-11,2 2-5,-3-3 0,0 3-8,2-2-4,1-1-1,0-1-3,1 1 0,5-3 4,-1 1 3,2-5-7,2 3 8,2-5-9,1-1-3,4-1-4,1-5 0,-1 3 0,0-5-4,6-3 7,-3 0 5,0 0-12,1-5 8,-1-1-5,-3 0 1,3-1 4,-2-1-4,-4 1 15,2-3 11,-7 2 20,4 3 21,-5-1 10,-3 5 2,2-1-8,-6 2-12,-3 4-11,-1 1-21,0-1-7,-7 4-7,0 3-7,2 3 0,-5 0 4,-1 1 3,-4 6 0,3 0 3,0 2 3,0 3 0,-2 2 0,-1 1 4,1 5-1,1-3 6,-2 3 7,2 1-4,1 1 9,0 2-10,1-2-3,7 3-6,-4 0-6,0-1-1,5-1 3,0 3 9,4-2 12,1 0 3,4-2-1,4 0 5,-2-1-11,5-3-13,2-3-8,7-3 0,-2-1-6,4-3 1,2-4-4,1 0-2,3-5-1,-1 2 4,5-8-7,-1 2 1,3-5 3,-1-2-1,2-4-2,-1-1 0,1-3 2,1-5-5,-4-2 3,1-1-9,0-7-2,0-2 3,-1-1 5,-2-5-3,2-1-3,-4 2 4,1-1 2,-7 1 0,-1 4-3,-2 4 0,-4 1 0,-3 6 3,-4 4-5,-3 5 2,-3 0-6,-4 8 4,-4 0 2,0 4 0,-4 3 3,-1 3 0,2 0 0,-1 4 0,0 0 6,4 0-1,-3 3-5,6 0 3,-3-2-3,3-1 0,3 1-5,2-4 2,2 2-3,3-5 3,3 3 3,0-4 3,7-4 0,-2 3 0,4-3 0,-1-2-3,5 2 0,-3-5 0,4 3 0,-2 0-3,-1-1 0,0 1 3,0 1 0,-3 1-6,1-2 4,-4 2-4,-1 4 6,0 0 0,-5 3 0,-3 4 3,2-3-3,-6 6 3,0 2-3,-6 1 0,2 3-3,-3 0 0,-2 6 6,-3-1 2,2 2-2,-1 0 0,2 3 3,0-2-6,-4-2 5,4 3-2,1-3 3,1 1-1,1-2 4,1 0 2,4-5-11,-2 1 8,3-3 6,3-1 2,1-2 6,4-2 11,-1-4 7,1 1 3,4-3-1,-2-1-6,2 0-10,-1-2-6,1-2-4,0 0-9,-4-1-4,2-3-8,-1 1-44,1-1-90,-4-4-115,4-1-180,2-2-300,-5-2-278,2-2-209</inkml:trace>
        </inkml:traceGroup>
        <inkml:traceGroup>
          <inkml:annotationXML>
            <emma:emma xmlns:emma="http://www.w3.org/2003/04/emma" version="1.0">
              <emma:interpretation id="{2F190C16-8F30-400E-B1FE-C891000C2828}" emma:medium="tactile" emma:mode="ink">
                <msink:context xmlns:msink="http://schemas.microsoft.com/ink/2010/main" type="inkWord" rotatedBoundingBox="24688,2252 26526,1991 26688,3131 24849,3391"/>
              </emma:interpretation>
              <emma:one-of disjunction-type="recognition" id="oneOf13">
                <emma:interpretation id="interp65" emma:lang="en-US" emma:confidence="0.5">
                  <emma:literal>the</emma:literal>
                </emma:interpretation>
                <emma:interpretation id="interp66" emma:lang="en-US" emma:confidence="0">
                  <emma:literal>then</emma:literal>
                </emma:interpretation>
                <emma:interpretation id="interp67" emma:lang="en-US" emma:confidence="0">
                  <emma:literal>they</emma:literal>
                </emma:interpretation>
                <emma:interpretation id="interp68" emma:lang="en-US" emma:confidence="0">
                  <emma:literal>them</emma:literal>
                </emma:interpretation>
                <emma:interpretation id="interp6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62433.0729">19384 2372 53,'11'3'164,"-3"-3"-34,4 0-7,0 0-12,3-3-12,4-3 9,0-3-6,3 0 3,4-5-2,-3 0-5,2-3-11,4-6-19,1-2-14,1-5-10,-1-4-13,1-3-9,-1-4-9,2-1-8,-1-7-1,2 2 9,-3-5 5,1-1-1,-1-3 9,1 0 4,-7 1 9,5 2 16,-5 4 9,-4 2 19,2 6 16,-6 0 6,-2 7 2,-1 7-2,-5 2-17,2 6-6,-9 5-11,2 6-6,-6 7-11,-1 5-7,-5 6 6,-3 6 3,-5 10 3,-2 3 9,0 10 29,-5 1 27,0 8 10,-5 3 4,2 5-4,-1 4-9,-1-3-33,3 8-26,2-8-17,0 3-14,0-5-11,8-5-11,3-1 0,0-4-2,4-6-6,2-4 0,5-1 1,2-7 4,2-3-7,8-6-1,-1-2 4,5-6-4,5-6 1,0 0-3,4-5 0,-3-6 2,6 0-2,0-6 0,-1-4-2,4-5-22,2-3-10,-1-4-35,1-11-29,0 1-34,4-6-22,2-4-15,-3-7-4,4 2 13,-2-4 21,5-6 28,-3 2 27,-2 3 30,0-3 14,-1 6 15,-5 1 17,-5 5 5,0 5 3,-8 7 0,2 5-4,-7 5 0,1 7 1,-9 4 3,-3 6 7,-1 7 8,-1 8 6,-9 7 5,1 6 10,-5 8 3,-5 6 7,0 5 10,-4 9 14,-2 1 12,-4 4 15,-1 5 7,-1 5 15,-1-2-1,-1 6-10,1-4-1,-1 2-13,-1-4-15,4 0-13,2-7-17,2 0-8,1-7-9,7-2-11,-1-4-3,4-4-5,1-5-2,2-2-3,6-7-1,-1-1 9,1-4-1,2-4-4,4-5 4,3 1-2,1-7-6,1-1-7,5-5 3,1-4-3,5-4 0,0-3 0,6-3-13,4-7-20,-1-4-35,4-4-30,6-5-39,2-4-31,1-3-4,4-1 5,-3 1 26,-1 6 33,-3 2 37,-5 7 27,-2 2 10,-5 8 10,-1 4 10,-6 3 0,-2 6 10,-5 5 1,-3 7 6,-6 2 15,-3 8 6,-4 3 7,-2 7 10,-6 4 16,-1 2 10,-1 0 2,1 5 2,-3 1-1,0-3-7,3 3-20,0 0-6,-2-4-16,3 1-6,1-2-6,2-5-3,3-1-3,-1-3 0,4 2 4,3-6-1,3-6 0,3 0 0,2-3 2,3-2-2,4-3 0,5-6 0,2-1-6,4-2 3,-2-5-3,5-1 3,1-4-3,-1-5 0,2-1-3,2-5-3,1-2 0,-1-4 0,1 0 3,-2 0 3,-4 0 0,-2 4 0,-4 4 3,-1 4 3,-6 4 6,0 3-3,-5 3 3,-3 2-3,-4 5 0,0 1 0,0 6-3,-4 0 2,0 1-2,-1 3 0,1 0 3,-2 3-6,5 0 2,-5 1-2,6-4 6,-2 3-6,2-3 0,2 1 3,1-1 2,1-1-2,6-2 0,-1-4 0,3 0-1,-1 0-2,8-2 3,-2-4-6,1 0 3,1-5-3,2 0 3,0 0 0,0-5-3,0-1 0,-2-1 0,2-4 0,-2 1-3,0 0-3,-6-3 0,5 1 3,-7 3 3,1-1 0,-5 4 9,-3 3 0,-2 1-4,-2 2 7,-2 5-7,-8 2 4,-1 4-4,-2 4 1,-6-1 3,0 7 2,-4 0 6,-1 2-1,-2 7 1,-3-4 5,2 9 8,-1-1 0,-1 3 8,2 2 2,-1 4 5,-1 0-3,4 2-6,1-1 0,3-1-8,0 2-8,5-2-2,1 0-3,4-1-5,-1-1-3,8-4 1,2-1 4,2-5-2,2 1 4,2-7-1,8 0-1,-2-3-2,4-3-8,-1-4 0,9-1-4,-3-3-20,1 0-27,3-3-41,4-1-65,-1-3-77,-2-3-87,2 0-89,3-3-98,-4-4-117,-2-1-166,3-5-132</inkml:trace>
          <inkml:trace contextRef="#ctx0" brushRef="#br1" timeOffset="63045.7608">19769 1835 37,'-7'0'216,"2"0"-20,-1 3-20,5-1-3,-5-2-5,6 2 20,0 1 9,0-3 2,6 1 3,1-1-2,5 0-23,1 0-29,4 0-37,1 0-33,8 0-22,0 0-23,7-1-8,-4 1-6,8-5-16,-1 3 4,2-1-3,-1-1 3,-2 4-7,6-3-7,-9 0-4,2-1-29,0 1-30,-4 3-46,-2-4-53,-2 1-58,-3 3-77,0-3-103,-4 2-157</inkml:trace>
        </inkml:traceGroup>
        <inkml:traceGroup>
          <inkml:annotationXML>
            <emma:emma xmlns:emma="http://www.w3.org/2003/04/emma" version="1.0">
              <emma:interpretation id="{2622F2F0-6FFB-4E30-9FF1-2A1FDE5D8F44}" emma:medium="tactile" emma:mode="ink">
                <msink:context xmlns:msink="http://schemas.microsoft.com/ink/2010/main" type="inkWord" rotatedBoundingBox="26951,1905 32370,1685 32432,3206 27013,3426"/>
              </emma:interpretation>
              <emma:one-of disjunction-type="recognition" id="oneOf14">
                <emma:interpretation id="interp70" emma:lang="en-US" emma:confidence="0.5">
                  <emma:literal>component</emma:literal>
                </emma:interpretation>
                <emma:interpretation id="interp71" emma:lang="en-US" emma:confidence="0">
                  <emma:literal>Component</emma:literal>
                </emma:interpretation>
                <emma:interpretation id="interp72" emma:lang="en-US" emma:confidence="0">
                  <emma:literal>components</emma:literal>
                </emma:interpretation>
                <emma:interpretation id="interp73" emma:lang="en-US" emma:confidence="0">
                  <emma:literal>competent</emma:literal>
                </emma:interpretation>
                <emma:interpretation id="interp74" emma:lang="en-US" emma:confidence="0">
                  <emma:literal>Components</emma:literal>
                </emma:interpretation>
              </emma:one-of>
            </emma:emma>
          </inkml:annotationXML>
          <inkml:trace contextRef="#ctx0" brushRef="#br1" timeOffset="65954.3899">21924 1769 206,'6'-13'489,"-4"0"-81,0 3-49,-2 0-39,-4 0-41,1 3-40,-1 0-36,0 0-32,-4 4-37,1-1-41,-3 1-32,-2 3-21,-1 3-10,-1 4-1,-2 3 7,-2 4 20,-2 4 30,-2 6 20,2 2 27,-3 8 11,1 3-5,2 1-7,-4 6-24,6 0-28,-1 0-24,3 2-21,-2-1-5,7 0-13,4-4-9,1-1 1,0-2-4,6-5 0,0-2-2,6-3-3,0-3 2,4-7 1,1-1-3,5 0 0,3-10 0,3 0 2,1-3-2,2-4 0,4-4 2,3-4 1,-2-4 2,5 1-5,1-6 2,0-5-7,2-3-4,-3-5-9,6-3 1,-4-6-7,0-2-4,0-5 6,-2 0-1,1-3 5,-5 4 6,-1-3 1,-7 7 9,-2 1-1,-2 8 1,-8 0-6,1 7 3,-5 4 5,-3 4 0,-4 4 0,-1 3 0,-5 6 2,-2 4 6,-1 4-3,-6 6-5,1 3 3,-5 5 5,3 6 2,0 4-5,-6 3 8,6 2-1,0 4 1,-2 0-1,0 0-7,2-2 0,7 1 0,-2-2-2,4-5 2,-1 0-3,5-4 3,2-3-2,2-4-6,5-3 3,0-2 3,1-5-3,5-1 0,2-6 0,1-1 0,4-4 0,-3-1 0,3-6-3,1-3 3,-1-1 3,2-7-3,0-2 0,1-2 0,-2-3 2,2-5-2,-2-2-2,-1-2-1,-3-3-2,1 2 3,-4 1-3,-3 2 5,-2 3 0,-7 3-3,-1 5 1,-4 2-1,-5 6 1,-3 4-6,-2 3 6,-2 6 2,-3 1 0,0 6-3,-3 1 1,4 4 2,2 3 0,0 2-3,1-2-2,4 4-2,2 1-3,3-2-1,2 1-1,2 0-6,2-5-18,2 3-24,5-5-25,2 1-21,4-5-23,0-1-23,4 1 7,1-4 2,3-4 17,5-2 21,-1-2 14,4-1 22,-1 0 24,2-4 20,-2 1 11,2-2 4,1-3 3,-2 3 7,-2-2 3,-1 5 1,-2-2 3,-4 4-4,-3 1 1,-1 2-1,-4 3 19,-2 3 12,-4 6 15,0 1 12,-5 4 3,-2 4 6,-5 3-18,1 3 3,-2 2-10,-2 3-1,-1 1 0,-3 1-3,2 1 8,-1 1-10,-2-1-5,-1-2-11,2 1-2,1-1-3,-2-3-15,2 0 6,-5-3 0,5-1-3,1-4 0,2-2-4,-1-3 1,4 1 3,0-5 0,0 0 0,1-3 0,3-4 2,2 0-2,0-7-6,2 0-3,8-4 0,-3-2-5,2-1-13,5-5-26,-1-2-15,6-6-24,0-1-19,4-4-23,0-1 7,3 0 13,1 0 5,0 2 19,2 0 16,-1 3 18,-2 3 10,-2 3 14,1 2 15,-2 4-4,-2 1 11,-4 5 4,-1 2 0,0 2 4,-4 4 3,-2 2 5,-4 4 10,1 3 3,-4 2 8,-3 4 3,-3 4 3,1 0 0,-3 4-7,-1 0-1,-4 2-6,1 1 3,-6-1-4,1-2 10,1 2 0,-2 0 3,-1-2 3,2 0-7,-1-4-3,2-2-7,2-1-7,-1-2-6,5-2-4,-3-3 4,5-1 3,1-2 3,1-4-3,3 0 3,3-4-6,4-2-10,0-5-16,5-3-36,1 0-23,6-5-38,0-1-35,4-7-22,0-2-24,3 0 19,2-2 14,1-3 28,1 4 26,1-1 32,-1 3 24,-5 1 17,4 4 13,-9 3 8,2 2 13,-3 2 0,-6 5 0,-1 1 0,-2 7 30,-3-2 16,-6 6 22,2 6 15,-6 0 19,2 6 3,-9 1-7,3 3-4,-5 4-18,-1 2-4,-4 2-9,3 4-12,-4-3-7,-1 3-12,3 4-10,-3-2-4,2-2-7,3 0-1,0-1-3,2-1 1,4-3 2,2-4-3,4 3-7,2-6 0,2-3 7,4-4 0,2 1-3,4-7-8,2 0-3,5-4-14,-3-4-7,3 0-23,1-7 4,4 1-7,-3-8 2,6-1 3,-7-2 4,9-4 0,-4-4-1,4-5 11,-2-2 4,1 1 0,2-6 15,-1 4 4,-1-1 8,-5 1 4,-1 7 4,-4 2 4,-4 4 12,-3 4 19,-1 3 19,-5 5 14,-2 5 11,-3 3 10,-3 4-3,-2 4 0,-5 4-6,1 5 12,-2 5 2,-1 4 24,-7 1 19,3 5 10,-2 5 4,-6 1-3,3 4-11,-3 1-15,1 6-30,-3-1-18,0 0-16,1 3-18,1-2-10,0 0-12,4 1-3,-3-1-7,4-3-5,0-3 0,3 0-2,-1-7-3,5 2 3,4-7-1,-3-4 1,4-2-3,3-3-2,-3-2 0,5-5 0,-2-4 3,4-1-3,0-1 0,0-5 4,0-5-4,4 1 3,-2-3-3,3-5 0,0-2 2,2-3-14,2-4-16,2-5-27,1-2-32,7-9-36,0 0-38,2-7-30,4-7-10,4-1 5,3-4 23,-2-3 19,5 2 40,1 2 35,-4 1 24,2 6 19,-4-1 15,1 7 7,-4 4 7,-1 1 0,-1 6 0,0 1 3,-1 4-7,-1 5 11,-1-1 0,0 3 0,-2 4 0,-1 2 0,1 2 0,-1 1 0,-1 5-3,1-3-1,-3 6 1,-3 2-1,1 2 4,-2 6 4,-1-1-1,-3 4 11,-4 1 8,-1 5 10,-3 0 3,-3 3 7,1 1 10,-5-2-4,-3 5-1,4 0-3,-5-3-4,-2 1-7,1 3 3,-5-4 12,-1 2 20,2 1 10,-3-3 15,-1-1 3,-5 3-1,2-2-11,-1-1-14,-1-1-14,-3 0-12,1-2-11,-2 0-6,1-1-9,1-1-10,-2-2 0,8-2-5,-2-1-3,1-2-13,4-1-33,4-3-61,3 0-78,1-4-114,2-3-170,7 2-245,1-6-238,1 1-151</inkml:trace>
          <inkml:trace contextRef="#ctx0" brushRef="#br1" timeOffset="66553.4707">24207 1584 413,'0'-1'385,"0"-2"-113,0 2-59,0 1-56,0 1-56,0 3-35,-1 3-15,-5 3 5,2 3 12,-3 1 32,-2 4 35,-3 4 28,-2 5 11,-1 1-2,2 0-10,-1 4-18,-2-1-31,1 4-20,1-2-27,1-2-11,-3 1-10,3-2-10,1-4-10,0 1-3,1-3 0,4-2-7,-2-7-2,2 2-1,-1-3-6,4-4 6,0 0-2,1-6 5,1-1-3,-1-3 0,3-3 3,3-1-6,-1-9 4,2 3-7,3-4-3,4-5-3,2-2-3,1-3-13,5-4-14,3-4-19,2-4-16,5-1-20,2-2-11,1 0-6,1-2 8,-1 1 15,3 2 24,-5 4 20,1 4 10,-2 3 15,-3 0 6,-3 6 11,-3 5 7,-4 1 7,2 6 25,-5 1 9,-2 5 17,0 3 18,-4 5 22,-6 4 9,-1 3 1,-1 5-5,-6 1 10,-4 6-5,0 1-4,-2 3-5,-2 0 4,1 0-12,-5 2-14,6 0-20,-3-2-14,-2 2-20,3-2-12,0-1-9,3-1-5,1-2-6,-1-5-10,5 1-4,0-4-25,5-2-50,-2-2-67,4-1-67,4-5-89,4-1-107,3-5-114,2 0-94,2-5-80,1-1-104</inkml:trace>
          <inkml:trace contextRef="#ctx0" brushRef="#br1" timeOffset="67845.9715">24677 1692 143,'11'-10'694,"-10"3"-91,5 0-108,-6 4-99,0 1-92,-6 2-86,5 2-79,-4 1-50,-1 3-34,5-2-13,-3 3-7,1 0-6,0 0-7,1 0 0,2-1 0,0 1-4,2-3 4,1-1-7,1 1 4,0-1-4,7-2-3,-4-1-3,4 0-6,2-1 3,5-2-3,-5-2 0,6-1 0,3-4-3,-4 3-3,3-5-3,0 0 3,0-3-6,1 2 6,-4-2 0,1-2 0,-1-4 0,-1 3 0,-4-1 3,2 0-3,-5 2 0,-4 1 0,-1 3-6,-3 3 0,-4-1-4,-3 5 4,-4 2 0,-3 4 6,-4 4 3,-3 2 0,1 2 3,-6 2 3,0 3 3,1 4-6,-2 2 0,-1 2 4,3 1-4,-4 4-3,4 2 0,0 1 0,1 0 3,3 1 0,1 2 0,2 0 3,1-1 0,3-2-6,7 0 6,-3-2-3,1 0 6,4-6-3,6 2 0,4-6 3,1 0-6,0-6 6,7-2-2,4-1-4,0-2-3,4-5-3,0-1-1,3-1-2,-1-5 0,4-2-15,-5-5-21,5 3-20,-5-4-20,2-3-14,-2-2-12,0 1-16,0-6-4,1-3 8,-2 1-4,6-2 2,-6-6 4,4 3 21,-3-2 22,-1-1 19,2 3 12,-2-1 15,-4 2 13,0 4 8,-3 4 4,-3 1 8,0 6 16,-1 2 17,-7 2 7,3 1 0,-3 7 19,0-1 7,-5 4 3,0 4 3,0 5-4,-5 1-6,0 2-7,0 5-16,-3 0-11,-3 2-14,3 5 4,-4 0-8,1 1-4,-4 1 8,1 4-1,0-3 4,0 0-3,2 0 6,-2 2 0,-1-1 0,4-3 0,2-2 0,0 1 0,-1-3-11,3-4 1,-2-1 2,5-3-6,-3-2 4,1-3-1,4-1 0,-1 0 4,3-2-7,0-5 0,0 0-4,5-2-3,-2-5 1,1 0-8,3-3-5,4 0-28,0-5-33,2-4-62,5-2-44,0-3-55,6-3-46,0-2-10,7-3 3,-1-2 36,6-1 32,-7 2 46,8 0 50,-7 4 22,-2 4 34,-2 3 24,-6-1 30,2 9 6,-9 0 28,2 3 36,-1 5 43,-7 1 13,-1 5 31,0 3 15,-6 3-3,0 3-21,-6 3-21,0 5-2,-1 0-27,-3 3-13,-2 2-6,1-1 0,-2 4-13,0 0-5,-1 2 0,0 1 0,2-3-5,1 2 0,2-1-5,-1-1 1,1-1-9,3 0 0,5 0-3,-2-3-4,6 0-1,-2-5 0,5 1 1,6-4-8,-1 1-4,1-7-3,4-1-8,3-2 1,3-1-1,-2-6 1,6-1-1,-6-2 5,4-5-5,5-3 8,-6-3-1,3-4 1,-1-4-1,4-4-6,-5-4-4,5 0 0,2-5-4,-4-4-6,4-1 3,-4-5 3,4 2 4,-1-3-3,4-4 3,-4-2 0,0 2-4,1-3-3,-1 3 4,-2-3-4,-1 6-1,2 1 8,-8 5 0,2 4 15,-6 5 13,-4 5 14,2 5 7,-5 4 6,-4 4 6,0 3-1,-5 6 6,-2 1 6,-5 7 11,0 7 11,-4 1 1,-5 8 1,0 5-17,-4 5-15,-5 5-21,1 6-10,-3 2-7,1 4-12,-1 5 2,-4-1-2,1 4 2,1-3-5,1 3 3,-2-2 2,4-3-5,-1 0 3,3-4-1,0 3-5,4-5 3,-3-3 2,9-1-7,-4-2-4,5-2 4,3-8-1,-1 2-10,4-8-9,-1 2-28,1-6-62,5-1-72,1-6-87,0 0-117,0-6-145,4-1-177,0-4-182</inkml:trace>
          <inkml:trace contextRef="#ctx0" brushRef="#br1" timeOffset="68069.4099">25864 1545 10,'-10'-4'620,"4"0"-147,-1 0-100,-3 1-80,5 3-49,1-4-42,1 4-7,2 0-3,1 0 7,0 4 12,0-4 6,1 0-4,6 3-15,0-3-35,5 0-33,3 0-36,-2 0-34,4 0-27,6-3-18,-2 3-15,2-4-13,6 0-43,1-2-56,1 3-72,1-5-108,1 2-118,-3-1-180,2 4-225,-3-4-198</inkml:trace>
        </inkml:traceGroup>
        <inkml:traceGroup>
          <inkml:annotationXML>
            <emma:emma xmlns:emma="http://www.w3.org/2003/04/emma" version="1.0">
              <emma:interpretation id="{4350CE2C-1EB8-46C0-B055-2882A0E5D499}" emma:medium="tactile" emma:mode="ink">
                <msink:context xmlns:msink="http://schemas.microsoft.com/ink/2010/main" type="inkWord" rotatedBoundingBox="31572,2598 32227,2038 32552,2419 31897,2979"/>
              </emma:interpretation>
              <emma:one-of disjunction-type="recognition" id="oneOf15">
                <emma:interpretation id="interp75" emma:lang="en-US" emma:confidence="0.5">
                  <emma:literal>is</emma:literal>
                </emma:interpretation>
                <emma:interpretation id="interp76" emma:lang="en-US" emma:confidence="0">
                  <emma:literal>i</emma:literal>
                </emma:interpretation>
                <emma:interpretation id="interp77" emma:lang="en-US" emma:confidence="0">
                  <emma:literal>it</emma:literal>
                </emma:interpretation>
                <emma:interpretation id="interp78" emma:lang="en-US" emma:confidence="0">
                  <emma:literal>in</emma:literal>
                </emma:interpretation>
                <emma:interpretation id="interp79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68931.5312">26203 1870 96,'-3'5'209,"3"-1"6,0 3-6,3-4 14,-1 1-7,4-2 3,-2-1-12,3-1-40,-2-1-34,2-1-27,2-3-21,1 1-18,1-2-24,1-2-4,-1-3-11,3 1-9,-1-4-4,3 0 1,0-3-13,-1 0 9,3-4-1,1 0-3,-2-1 0,2-2-5,0-1 5,3 1-4,-6 2 3,0 1-7,-2 1 8,-2 3 7,-2 5 4,-2 2 0,0-1 7,-7 4 7,5 3-3,-6 0-5,0 2 12,0 2-1,-6 2-7,5 6 3,-7-3 3,1 5-3,-1 1-11,-3 2-4,-2 1-6,2 0-4,-4 7 0,4-1 3,-4 1-3,1 2 7,1 1-7,1 0 7,2 0-4,1-1 0,-1 1-7,4 0 4,-1-3-7,1-2 0,6 0 0,-1-3 11,1 0 2,1-3-10,5-5 14,1 0-10,-1-2 3,8-3 0,1-2-10,-2-1 7,4-1-4,2-6 4,-1 1-7,1-2-3,4-2 3,1-7-7,0 4 7,0-6-3,2-2 6,3-1-3,-4-5 0,5 0 0,-1-3-3,-1-1-1,0 0 4,-2 0-3,0 2 3,-6 1 0,3 0 3,-5 4-3,-5 3 4,-2 5-1,0 0 4,-4 2 3,0 4-7,-5 0 7,-2 5 0,-2 1 0,-5 1 0,0 3 10,-4 3 3,6 1 0,-7 0-1,2 3 1,1 3 6,-2-2-3,0 2-1,3 3 0,0 1 1,4 0-5,-3 1-8,2-1-4,3 1 0,-1-1 1,3 3-1,0 0-6,3-2 9,-1 2-2,-2 1-7,2-1-3,1-2 6,-3 4 0,1-2 0,-1 0 15,0 0 22,0 1 28,0-1 17,-1 2 17,-4-5 11,-2 2 3,0-2 3,-5 0-9,1-1-1,-1 2-5,-5-3-16,1 0-12,0-2-20,-6-1-16,2-1-18,-2 1-12,2-3-13,-3 2-24,-1-4-66,3 1-111,0-4-149,2-2-207,5-4-311,-1-3-283,4-2-196</inkml:trace>
          <inkml:trace contextRef="#ctx0" brushRef="#br1" timeOffset="69121.8518">26731 1367 764,'0'-14'1080,"0"5"-365,0 0-239,0 1-160,3 1-106,-3 1-77,2 1-55,1 5-47,-1-4-62,3 4-78,-4 0-87,2 0-115,0 0-150,-3 0-254,2 4-232</inkml:trace>
        </inkml:traceGroup>
      </inkml:traceGroup>
    </inkml:traceGroup>
    <inkml:traceGroup>
      <inkml:annotationXML>
        <emma:emma xmlns:emma="http://www.w3.org/2003/04/emma" version="1.0">
          <emma:interpretation id="{F69E4BAA-D60B-437A-99D7-C958E41BD7FE}" emma:medium="tactile" emma:mode="ink">
            <msink:context xmlns:msink="http://schemas.microsoft.com/ink/2010/main" type="paragraph" rotatedBoundingBox="3009,4522 5125,4217 5276,5270 3161,5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2EA296-95B7-4B62-9061-9D5BB2419633}" emma:medium="tactile" emma:mode="ink">
              <msink:context xmlns:msink="http://schemas.microsoft.com/ink/2010/main" type="line" rotatedBoundingBox="3009,4522 5125,4217 5276,5270 3161,5575"/>
            </emma:interpretation>
          </emma:emma>
        </inkml:annotationXML>
        <inkml:traceGroup>
          <inkml:annotationXML>
            <emma:emma xmlns:emma="http://www.w3.org/2003/04/emma" version="1.0">
              <emma:interpretation id="{196DC529-3479-45F4-9A4B-B3EB4DFF2041}" emma:medium="tactile" emma:mode="ink">
                <msink:context xmlns:msink="http://schemas.microsoft.com/ink/2010/main" type="inkWord" rotatedBoundingBox="3009,4522 5125,4217 5276,5270 3161,5575"/>
              </emma:interpretation>
              <emma:one-of disjunction-type="recognition" id="oneOf16">
                <emma:interpretation id="interp80" emma:lang="en-US" emma:confidence="0.5">
                  <emma:literal>used.</emma:literal>
                </emma:interpretation>
                <emma:interpretation id="interp81" emma:lang="en-US" emma:confidence="0">
                  <emma:literal>used</emma:literal>
                </emma:interpretation>
                <emma:interpretation id="interp82" emma:lang="en-US" emma:confidence="0">
                  <emma:literal>Used.</emma:literal>
                </emma:interpretation>
                <emma:interpretation id="interp83" emma:lang="en-US" emma:confidence="0">
                  <emma:literal>Used</emma:literal>
                </emma:interpretation>
                <emma:interpretation id="interp84" emma:lang="en-US" emma:confidence="0">
                  <emma:literal>cased.</emma:literal>
                </emma:interpretation>
              </emma:one-of>
            </emma:emma>
          </inkml:annotationXML>
          <inkml:trace contextRef="#ctx0" brushRef="#br1" timeOffset="78411.9016">-2163 4126 581,'-6'-10'864,"-1"-2"-224,1-1-141,0 3-68,0-3-37,2 3-45,0 0-33,1-1-36,-2 5-38,3-4-46,0 6-42,-1-3-29,-1 4-28,4 0-9,-3 3 3,-1 0 17,2 6 13,-4-1 6,1 7-3,-1-1-10,-1 6-20,-2 5-26,2 3-24,-1 5-15,0 3-11,0 3-11,1 1-2,3 1 0,-1 1-4,3 2 0,0-1-1,2-1 0,2-3-1,0-3-1,0-4-2,4-2-1,-1-3-1,3-5-1,3-5 0,1-1-1,0-5 1,2-4 3,5-1-4,-3-7-3,1-5 0,4-2 1,-3-3-6,6-5-5,-1-2-2,0-3-4,-1 0-8,4-4-7,-3-2-2,0-1-5,-2 0 0,-3-2 2,0-3 7,1 1 5,-6 1 8,1-2 11,-5 7 5,3 0 8,-5 5 2,-3 1 2,-1 5 7,-3 3 2,3 2 5,-3 5-1,-3 1 3,0 3-2,-1 4-1,-3 4-2,-2 3-5,2 6-1,-1 3 2,0 4-2,0 4 0,1 0-2,0 3 0,0 1 1,-2 2-1,5-2-4,-1 2 0,-1-3 3,5 4-1,-2-7 0,3-1-2,0 1 1,4-7 2,-1 3 0,5-5 2,-1-5 1,4 1 0,1-5 2,1-1-4,5-5 0,0 0-1,1-5 2,2-1-1,0-5 1,0 1-3,2-6 1,0-3-3,-1-2 0,-2 1 1,3-5-2,-4-5 0,0 0-2,0 2 3,-3-5-1,-2-1-4,-2 2 5,0 0 0,-2 4 0,-6-2 0,0 8-2,1 3-2,-5 2 1,0 7 0,-5 0 0,1 6-1,-3 1 1,-2 6 2,-1 1-2,3 2 1,-1 5-1,0 0 0,3 2 0,3 2 3,0 2 0,2-1 0,2 0 3,2 1 0,3 0 0,0-1-3,5 2 2,-2 2-2,3-3-1,-1 3 1,-1-2 0,1 3 0,1-2-1,0 2 1,-3-1 0,-1 1 0,-2-2 1,0-2 4,-2 1 4,-1-1 9,-4 0 20,0-3 21,-1 0 17,-5 1 12,-3-2 7,1-2-5,-6 0-12,-1 0-18,-4 2-15,0-3-13,-4 1-11,-1-2-7,1-1-6,0-1-1,1-3-4,6-3-2,0 2-3,2-3-16,2-3-32,5-2-55,5-4-66,4-4-84,2 0-108,8-5-128,2-4-123,5 0-102,4-4-82,1 2-65,2-4-7,1 0 69</inkml:trace>
          <inkml:trace contextRef="#ctx0" brushRef="#br1" timeOffset="79599.8921">-1351 4220 185,'15'-13'525,"-4"2"-25,-2 1-43,1 4-75,-1 1-74,-5 1-70,1 0-74,0 2-43,0 2-33,-2 0-24,-2 0-15,3 2-3,-1-2-14,2 3-6,-1-2-7,2-1-3,0 3 0,1-3-4,0 0 10,0-3 0,2 3-3,-2-4-1,4 0 1,-3-3-1,4 0-8,-5-3-4,3-3-3,-1 3 0,-2-1 3,0-3-6,-1 2 9,-3-1 0,1-2 3,-4 2 16,0 2 13,0-1 19,0 4 6,-4 1 0,1 4 2,-3-1-13,-4 4-11,3 4-14,-5 2-6,1 1 3,-1 4-1,-1 5 16,0-2 23,0 7 21,-1 2 25,-1 2 23,3 1 1,1 3-6,-1 0-21,1 2-22,3 0-24,1-2-21,3-1-16,2 2-5,-1-6-7,3-1-3,3-2-1,-1-1-1,5-3-3,0-6-3,2-1 4,3-6-2,1 0-1,0-4-1,6-4 4,-1 0-4,4-6-2,1-1-2,1-5 0,0 2-9,2-5-8,0-2-10,2-1-11,1-2-17,-1-3-11,-1-1-14,2-1 2,-1-2 6,-1 3 10,-1 0 10,0 0 15,-2 5 9,-1 1 12,-4 5 4,-3 0 4,1 4 3,-4 3 3,-1 2-1,-2 3 7,-3 5 3,-1 3 2,0 3 2,-5 2 8,2 2-1,0 1 0,-3 4-2,0-2-3,-3-2-1,3 4 1,-3 1-4,3-3-3,-1-1 1,-2-2-3,3 1-2,-3-1 0,2-1 0,1-3 2,0 1 1,0-1 1,0-2-2,0-3 3,1-1-5,2 0 0,-3-1 0,4-5 2,-1-2-2,0-1 0,1-2 2,-2-1 3,4-1-5,-5-2-2,3-2 2,-1 0 2,0-1 0,-1-3-2,-2 2 0,0-1 2,0 3-2,0 0 0,-2 6 0,-1 0 0,-4 0 3,0 7-1,-2 2 5,-5 2 1,2 2 10,-4 6 11,0 3 12,-3 2 19,2 3 18,-3 3 10,1 5 5,0 1-4,0 1-6,0 4-7,3 2-16,2 0-9,1 2-11,1-1-6,2-1-8,-2-1-8,5 2-6,3-4-4,1-3-3,3 1-2,0-3 2,0-3 0,6-2 3,-1-1 5,3-2 3,2-5 1,-2-5 2,4 1 0,3-6-2,-1-2-5,2-5-3,0 0 0,-2-2-3,2-2-3,3-3-3,-3-4 2,2-2-1,-2-1-2,2-3-1,-2-4 2,0-2 0,3-3 0,0-3 0,-1-3-4,-1-4-2,2-2-3,-2-1-10,2-6-9,-2-3-8,1 0-5,-2-3-3,4 0-2,-5 1 7,1 1 8,-2 5 7,1 2 10,-2 4 2,-3 7 2,-2 3 4,0 7-2,-4 2 6,3 6 0,-1 2 2,-4 4 0,-2 7-2,-2 2 2,-1 4 4,-1 4-2,-2 6 1,-3 6 4,2 7 0,0 5 0,-5 4 2,1 6 5,-1 2 5,-2 5 6,1 6 14,-5 0 13,1 3 12,-1 0 7,-1 2 0,2-2-1,-2 1-12,2 1-13,1-4-16,0 1-10,1-5-8,4-4-5,3-3-6,1-3-3,3-5-11,1-5-34,3 0-51,3-4-53,0-5-77,1-6-101,5-2-114,2-4-104,4-4-145,1-3-246,3-4-184,0-3-97</inkml:trace>
          <inkml:trace contextRef="#ctx0" brushRef="#br1" timeOffset="79889.7501">-221 4262 615,'-4'4'497,"-2"0"-138,2 5-78,1-3-61,-2 2-48,1 1-47,-3-3-40,5 1-29,-1-2-15,1 1-7,2-2-5,0-1 16,2 1 5,3-4 11,-1 0 3,3-1 13,1-2 16,-1-1 28,0-2 32,0 2 57,-1-3 36,1-1 31,-1 2 26,-1-1 3,-1 1-20,-4 0-44,0 3-43,-4-3-47,-1 4-47,-1 2-51,-1 0-106,-1 2-138,-1 4-182,-1-2-299,1 3-329,-3-1-400,1 3-246</inkml:trace>
        </inkml:traceGroup>
      </inkml:traceGroup>
    </inkml:traceGroup>
    <inkml:traceGroup>
      <inkml:annotationXML>
        <emma:emma xmlns:emma="http://www.w3.org/2003/04/emma" version="1.0">
          <emma:interpretation id="{A60C68E9-E354-4F80-A5CC-6CF2D9042D84}" emma:medium="tactile" emma:mode="ink">
            <msink:context xmlns:msink="http://schemas.microsoft.com/ink/2010/main" type="paragraph" rotatedBoundingBox="2904,5823 33761,3951 34044,8623 3188,10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CEC138-E644-4856-AD9B-81B3B4C67CD6}" emma:medium="tactile" emma:mode="ink">
              <msink:context xmlns:msink="http://schemas.microsoft.com/ink/2010/main" type="line" rotatedBoundingBox="2904,5823 33761,3951 33883,5964 3026,7836"/>
            </emma:interpretation>
          </emma:emma>
        </inkml:annotationXML>
        <inkml:traceGroup>
          <inkml:annotationXML>
            <emma:emma xmlns:emma="http://www.w3.org/2003/04/emma" version="1.0">
              <emma:interpretation id="{A42F3A29-865B-49C3-B08E-213D65331163}" emma:medium="tactile" emma:mode="ink">
                <msink:context xmlns:msink="http://schemas.microsoft.com/ink/2010/main" type="inkWord" rotatedBoundingBox="2907,5866 4735,5755 4801,6841 2973,6952"/>
              </emma:interpretation>
              <emma:one-of disjunction-type="recognition" id="oneOf17">
                <emma:interpretation id="interp85" emma:lang="en-US" emma:confidence="0.5">
                  <emma:literal>Not</emma:literal>
                </emma:interpretation>
                <emma:interpretation id="interp86" emma:lang="en-US" emma:confidence="0">
                  <emma:literal>Note</emma:literal>
                </emma:interpretation>
                <emma:interpretation id="interp87" emma:lang="en-US" emma:confidence="0">
                  <emma:literal>Noto</emma:literal>
                </emma:interpretation>
                <emma:interpretation id="interp88" emma:lang="en-US" emma:confidence="0">
                  <emma:literal>Nowt</emma:literal>
                </emma:interpretation>
                <emma:interpretation id="interp89" emma:lang="en-US" emma:confidence="0">
                  <emma:literal>Nott</emma:literal>
                </emma:interpretation>
              </emma:one-of>
            </emma:emma>
          </inkml:annotationXML>
          <inkml:trace contextRef="#ctx0" brushRef="#br0" timeOffset="90675.5321">-2362 5354 424,'0'-7'688,"-1"3"-107,1 2-79,-3 0-66,3 2-59,0 0-40,-3 2-17,3 4 1,0 3-3,0 6 9,-2 3 8,0 5-12,0 5-40,-4 4-49,2 3-48,0 3-41,-4 2-46,4 1-34,-3-2-27,2 4-16,-2-3-9,0 0-5,3-1-5,-4-3 0,5-2-3,-1 0-6,0-5-39,-1-2-64,1-1-85,1-3-108,0-5-141,3-1-196,3-2-230,-3-7-267,3-1-190</inkml:trace>
          <inkml:trace contextRef="#ctx0" brushRef="#br0" timeOffset="91351.2503">-2283 5422 80,'0'-3'333,"0"3"-17,1-3-31,-1 3-34,0 0-27,0 0-20,0 0-11,0 0-18,0-4-9,3 4-9,-2 0-8,-1-3-4,3 3 6,-3-3 8,0 2 2,3 1-2,-1-3 8,-2 3 0,0 0-3,0 0-11,0 0 3,0 3 4,2-3 13,0 4 6,-2-1 23,3 4 25,1 1 20,-1 3 3,1 3-15,1 3-23,1 4-25,2 6-37,0-1-33,0 6-31,2-1-19,2 3-17,0-1-17,2 4-9,-1-2-10,3 1-5,-1-2-5,1 0 0,-2-5-2,1 1 0,-2-3-1,1-2-1,2-2 2,-6-3-1,2-3 0,-1-1 0,-2-2 0,-2-3 4,1-3 2,-4-2 3,-1 1 1,1-5 2,-1 0 3,-1-4-4,1-3-4,1 0-2,-4-5-2,3-4-2,-2-3-2,-1-3 3,3-4-3,0-3 0,-2-4 0,2-7-1,2-1-1,-1-12-1,-1 1 0,1-9-3,4-2-5,-1-4-13,0-3-14,2 4-27,-2-1-40,2 7-58,1 2-76,-1 7-94,1 2-130,-2 10-171,4 3-244,-2 7-276,-1 6-208</inkml:trace>
          <inkml:trace contextRef="#ctx0" brushRef="#br0" timeOffset="92005.1516">-1557 5653 48,'3'-9'764,"-1"2"-171,0 3-129,0-3-68,-2 1-41,3 1-54,-3 2-34,3 0-40,-2 0-20,-1 2-13,0 1-9,0 0-1,-1 1 0,-2 2 10,0 3 4,-1 1-7,-1 0-16,-2 7-22,3 2-23,-4 1-29,1 1-31,0 5-23,-2 3-20,2-1-9,3 3-9,-4-1-6,4 4 2,0-5-3,1 2 0,0-1 2,3-2-1,0 0-3,0-4-1,3 3-1,0-7 2,-2 1 2,3-4-2,4-3 3,-1 0 3,3-4-2,-1 0 3,2-4-2,4-6 2,1-1-4,0-2 0,1-2-1,2-5-2,1-2-1,2-4 1,1-1 3,-2-7-2,2 2-1,0-4 2,-4 0-2,0-5 1,-5 2 1,2-3-1,-4 1 1,-2 1-2,-6 2 4,-4-3 0,0 6 0,-4 2 1,-3-1-1,-3 6 0,-3 2-7,-5 5-30,-2 3-64,1 5-85,-4 2-114,1 4-155,-1 4-246,2 0-318,0 5-256,2 1-155</inkml:trace>
          <inkml:trace contextRef="#ctx0" brushRef="#br0" timeOffset="92537.711">-820 5242 439,'3'-12'898,"-2"1"-247,-1 0-165,3 2-104,-1-2-63,4 1-61,-5 4-57,3-2-38,-1 4-27,0-2-8,-1 3-4,1-1 14,-1 0 21,0 4 9,-2 0 13,0 0 14,0 4 19,0 0 4,-2 3-4,0 3-14,-1 6-19,1-1-30,-4 5-25,2 3-16,-3 1-13,-2 7-8,2 3-6,0-1-7,-1 5-10,3-2-14,-3 3-12,1 1-9,0-1-5,0-2-9,-1 3-7,7-5 0,-2 1-5,3-6-1,3 2-2,-2-6 0,7 2 1,-1-2 0,0-5 0,5-2-1,-4-4-2,5-1-2,0-4-7,2-3-17,-3-1-30,4-6-49,-2 0-69,1 0-83,-2-6-105,-2-1-121,1-3-134,-1-1-146,0-3-202,-3-4-208,-2 0-132</inkml:trace>
          <inkml:trace contextRef="#ctx0" brushRef="#br0" timeOffset="92773.9391">-1003 5507 832,'-7'-2'770,"1"-3"-220,3 5-125,3 0-81,3 0-64,3-3-36,1 0-26,5 3-37,0-1-42,2 1-43,2 0-25,3 0-26,3 0-18,-2-3-13,6 3-6,-3 0-38,3-3-69,0 3-102,-1 0-117,1 0-164,-3-4-267,1 4-261,-1-3-149</inkml:trace>
        </inkml:traceGroup>
        <inkml:traceGroup>
          <inkml:annotationXML>
            <emma:emma xmlns:emma="http://www.w3.org/2003/04/emma" version="1.0">
              <emma:interpretation id="{3146CBD8-D831-4FD2-B28A-8FF532FDF2FC}" emma:medium="tactile" emma:mode="ink">
                <msink:context xmlns:msink="http://schemas.microsoft.com/ink/2010/main" type="inkWord" rotatedBoundingBox="5232,5930 8281,5745 8340,6723 5291,6908"/>
              </emma:interpretation>
              <emma:one-of disjunction-type="recognition" id="oneOf18">
                <emma:interpretation id="interp90" emma:lang="en-US" emma:confidence="0.5">
                  <emma:literal>HTML:</emma:literal>
                </emma:interpretation>
                <emma:interpretation id="interp91" emma:lang="en-US" emma:confidence="0">
                  <emma:literal>HTMLs:</emma:literal>
                </emma:interpretation>
                <emma:interpretation id="interp92" emma:lang="en-US" emma:confidence="0">
                  <emma:literal>HITML:</emma:literal>
                </emma:interpretation>
                <emma:interpretation id="interp93" emma:lang="en-US" emma:confidence="0">
                  <emma:literal>HTMLM:</emma:literal>
                </emma:interpretation>
                <emma:interpretation id="interp94" emma:lang="en-US" emma:confidence="0">
                  <emma:literal>HTMLL:</emma:literal>
                </emma:interpretation>
              </emma:one-of>
            </emma:emma>
          </inkml:annotationXML>
          <inkml:trace contextRef="#ctx0" brushRef="#br0" timeOffset="93917.5279">-11 5195 383,'3'-7'640,"-1"3"-95,-2-3-56,4 2-46,-4 4-39,3-2-47,-3 2-42,3 1-28,-2 1 2,-1 5 43,3 4 31,-3 1 10,0 6-12,-3 3-34,2 5-45,-5 5-59,2 3-53,-3 5-37,2 3-30,-2-2-23,-2 6-22,-1 0-15,3 0-12,-2-3-13,2 2-6,0-5-5,-2 1-2,5-4-3,-2-1 0,0-1 0,0-5-2,2-4 0,-1-1-9,1-3-32,-2-3-55,2-1-86,0-5-108,-1 1-153,2-6-210,-1 3-274,4-10-314,0 0-225,-3-6-80</inkml:trace>
          <inkml:trace contextRef="#ctx0" brushRef="#br0" timeOffset="94102.3292">-71 5623 640,'7'-8'472,"0"2"-117,-1-4-78,4 4-69,-1 2-71,2-3-42,4 4-41,1-3-27,-2 1-19,5 1-31,0 0-43,-3-3-77,3 3-83,-3-2-109,3 1-145,-2-5-132</inkml:trace>
          <inkml:trace contextRef="#ctx0" brushRef="#br0" timeOffset="94381.8899">310 5248 336,'2'-14'539,"0"-1"-54,-2 4-47,3 2-29,-1-2-21,-2 1-35,3 4-28,-2 1-43,-1-1-12,0 6-11,0 0 7,0 3 39,0 4 39,0 4 16,-1 2-24,-2 5-36,1 5-43,-3 4-55,-1 4-53,-2 6-39,1 0-31,-3 1-21,1 4-21,2 0-12,0-1-10,1 1-7,-4-3-3,3 2-2,-1-4 0,4 1-2,-3-2-4,0-2-8,1-2-34,-2-4-59,1 0-81,3-3-104,-3 2-142,2-6-194,2-3-239,0-1-284,3-8-233,0 1-113</inkml:trace>
          <inkml:trace contextRef="#ctx0" brushRef="#br0" timeOffset="94849.9619">620 5135 300,'-4'-6'643,"0"-1"-133,-1 3-77,0 0-65,0 0-63,1 1-53,1 3-45,-1-4-24,1 4-27,1 0-14,-1 0-19,-1 0-15,4 0-13,-3 4-11,3-4-5,-1 0 7,-2 3 15,3-3 12,0 4 10,0-1 4,0-2-4,4 3-11,-1-2-20,6 1-14,-2 1-20,5-2-14,2 2-16,2-2-15,3 1-6,3-2-7,4-1-5,-3 0-20,5 0-28,2 0-48,0-1-54,1-2-72,1-1-95,1 0-102,-2 0-128,-1-1-166,4 0-230,-11-2-166</inkml:trace>
          <inkml:trace contextRef="#ctx0" brushRef="#br0" timeOffset="95158.6993">915 5131 515,'-9'2'813,"2"-2"-214,0 4-138,2-2-72,-2 5-20,3 1-16,-3 2-5,-1 4 0,2 3 9,-1 7-10,0 1-34,-3 4-37,1 5-32,2 4-44,-5-1-43,1 4-41,2 1-29,-1 0-24,3 0-23,-2-2-17,-1-2-11,1 0-4,-1-2-6,1-3-2,2 1-8,0-4-14,1-1-58,0-2-73,2-3-100,1-4-126,1 0-173,2-3-251,2-4-286,-2-2-235,3-6-127</inkml:trace>
          <inkml:trace contextRef="#ctx0" brushRef="#br0" timeOffset="95511.9507">1289 5223 212,'6'-18'1116,"1"2"-323,-2 4-219,-1-1-136,0 3-63,-1 2-47,-1 1-34,1 1-27,1 4-20,-1 2-12,0 2 2,-3 4 9,0 2 1,0 5-14,0 4-30,-6 1-32,2 6-39,-1 5-36,-2 0-26,0 7-24,-2-2-13,-1 1-9,3 2-7,-2 1-4,0-1-7,-1 0 0,3-4-5,-5 1-1,5-3-3,-2-1-2,2-3-13,0-2-40,-1-2-61,3-4-77,-1 1-97,1-4-131,3-3-154,0-2-152,2-4-161,0 0-223,0-7-141</inkml:trace>
          <inkml:trace contextRef="#ctx0" brushRef="#br0" timeOffset="95792.7686">1318 5230 1080,'2'-11'904,"-2"0"-253,3 5-176,-1-1-107,0 3-82,4 2-54,-1 1-43,3 1-29,-1 1-25,5 5-21,-2-2-15,-2 2-17,1 4-12,3 1-10,-5 1-11,3 1-18,-1 2-8,-2-2-9,3 2-5,-4 4-3,0-4-6,0 0-6,-1 2-34,1-2-58,0 2-78,3-3-105,-2-1-130,2 2-193,1-2-244,-1-5-236,2 0-141</inkml:trace>
          <inkml:trace contextRef="#ctx0" brushRef="#br0" timeOffset="96039.2974">1807 5158 856,'1'-11'720,"-1"3"-160,-1 2-97,-2 4-64,-1 4-52,-5 2-38,-1 2-28,1 5-21,-2 3-28,-4 6-35,1 0-31,-2-1-37,1 5-36,-1-2-27,2 5-21,-2-3-18,1 2-12,2-1-6,-1-1-5,-2 0-21,1 0-49,4-3-75,2-2-99,-1-6-110,2 4-151,4-6-209,1 0-263,-1-5-188</inkml:trace>
          <inkml:trace contextRef="#ctx0" brushRef="#br0" timeOffset="96305.163">1774 5223 550,'10'-10'899,"-2"-1"-212,3 4-167,-3 1-92,2 2-70,-4 3-44,4 1-30,-1 1-32,-2 3-19,4 6-20,-6-1-28,3 6-33,-4 0-35,-1 4-29,-3 1-21,0 7-27,0-3-13,0 6-12,0 1-7,0 3-2,0 0-4,-3 2-4,3-1-6,-1-1-22,-2 0-48,-2-1-66,2-1-79,2-3-97,-2 2-123,-1-4-140,1-2-178,3-6-227,-5 2-157</inkml:trace>
          <inkml:trace contextRef="#ctx0" brushRef="#br0" timeOffset="96717.5471">2280 5222 966,'1'-14'1022,"4"1"-322,-5 3-203,3 2-153,-1 3-62,0 1-27,-2 3 0,3 2 0,-2 5 0,-1 4 13,-1 1 2,-2 6-14,-4 1-30,2 7-23,-2 3-25,-5 2-29,1 2-32,-1 1-26,-2 5-20,1 3-17,-2-4-17,-1 4-10,-3-1-9,5 0-6,-2 0-2,1-5-2,2 3 2,-1-6 1,2 0 4,2-1 4,1-5 3,2-2 2,0-3-1,3 0 1,1-4 1,3-1-2,7-4-2,0-2-2,3-2-2,3-1-4,5-3-4,2-4-2,6 0-5,2-2-5,2-4-17,1-1-38,2-1-68,2-2-95,-3-4-126,4 3-185,-4-6-272,3 0-351,-5-2-309,4 2-187</inkml:trace>
          <inkml:trace contextRef="#ctx0" brushRef="#br0" timeOffset="97215.5114">2895 5721 1269,'-6'18'2284,"-3"-4"-692,1-1-511,0-5-439,3 1-277,-1-4-155,-1-4-77,-1 2-39,5-3-28,-1 0-26,3 0-17,-2 0-19,3 0-20,3 0-24,-3 0-36,1 0-75,3 0-121,2 0-179,-1 0-291,2 0-410,-1 0-554,-3 0-360</inkml:trace>
          <inkml:trace contextRef="#ctx0" brushRef="#br0" timeOffset="97005.3159">2859 5226 1145,'-5'-11'1216,"-2"1"-376,1 4-260,0-2-137,5 5-49,-2-1-19,2-2-31,1 5-35,-3 1-28,3-3-27,0 3-25,0 0-30,0 0-21,0 0-18,0 0-25,3-2-29,-2 1-27,2-2-20,-2-1-18,2 1-15,2 2-22,-5-1-28,3 2-62,-2 0-102,2 0-141,-3 0-237,0 3-347,0 4-488,0 2-485</inkml:trace>
        </inkml:traceGroup>
        <inkml:traceGroup>
          <inkml:annotationXML>
            <emma:emma xmlns:emma="http://www.w3.org/2003/04/emma" version="1.0">
              <emma:interpretation id="{475A2D89-AA57-4B90-8963-F7C955F9F41F}" emma:medium="tactile" emma:mode="ink">
                <msink:context xmlns:msink="http://schemas.microsoft.com/ink/2010/main" type="inkWord" rotatedBoundingBox="8892,5784 14016,5473 14094,6761 8970,7071"/>
              </emma:interpretation>
              <emma:one-of disjunction-type="recognition" id="oneOf19">
                <emma:interpretation id="interp95" emma:lang="en-US" emma:confidence="0.5">
                  <emma:literal>Through</emma:literal>
                </emma:interpretation>
                <emma:interpretation id="interp96" emma:lang="en-US" emma:confidence="0">
                  <emma:literal>through</emma:literal>
                </emma:interpretation>
                <emma:interpretation id="interp97" emma:lang="en-US" emma:confidence="0">
                  <emma:literal>-through</emma:literal>
                </emma:interpretation>
                <emma:interpretation id="interp98" emma:lang="en-US" emma:confidence="0">
                  <emma:literal>-Through</emma:literal>
                </emma:interpretation>
                <emma:interpretation id="interp99" emma:lang="en-US" emma:confidence="0">
                  <emma:literal>thorough</emma:literal>
                </emma:interpretation>
              </emma:one-of>
            </emma:emma>
          </inkml:annotationXML>
          <inkml:trace contextRef="#ctx0" brushRef="#br1" timeOffset="101299.3507">4731 5133 705,'-13'0'810,"4"0"-63,-2 2-54,2 0-60,-1-2-96,3 2-104,2-2-98,3 3-74,0-2-21,2 2 6,2-2 9,5 3 0,0 1-13,8-1-29,3 0-45,6 0-47,3-1-36,8-2-27,3 1-20,7-2-12,4-2-10,2 2-8,2-4-4,4 3-5,-6-5-1,-2 3-4,-3-1-24,-5 1-41,-6-1-64,-5 0-89,-2 0-122,-3 0-173,-9 0-213,-3 2-296,-3-3-283,-6 3-203</inkml:trace>
          <inkml:trace contextRef="#ctx0" brushRef="#br1" timeOffset="101561.4451">5145 5147 695,'-15'0'1199,"6"0"-338,-1 3-155,4 1-52,1 2-31,-3 5-67,4 6-89,-3 3-83,1 4-89,0 5-92,0 4-66,-1 5-48,0 1-28,-3 2-18,4 2-14,-7 2-9,1-4-5,4 0-7,0 0-4,0-1-4,-3-5-3,4 1-11,1-4-40,-1-2-66,3-3-86,1-4-125,3-2-172,3-4-244,1-4-336,3-6-303,-2 0-197</inkml:trace>
          <inkml:trace contextRef="#ctx0" brushRef="#br1" timeOffset="102773.4417">5607 5189 48,'8'-11'1419,"-4"1"-169,2 2-406,-2 2-200,-2 3-135,0 3-64,3 5-52,-1 3-53,-4 6-57,0 3-71,0 7-56,-4 1-43,-1 7-30,-2 2-17,-1 1-11,-3 2-10,0 0-11,2 1-10,-3-1-7,-2-3-7,5-2-4,-4 0-1,4-4-2,1-4 1,-2-3-2,2-2 1,1-2-3,3-4 2,-1-2-1,3-4-1,-3 0-3,5-5-4,0-4-9,0-3-15,5-4-21,2-2-26,0-6-36,9-2-40,-2-6-40,8-5-33,-1-4-14,5-2 5,0 0 28,1-4 44,-1 6 52,2 0 47,-5 3 28,-1 7 10,-2 2 12,-1 4 4,-3 8 11,1 0 2,-3 6 9,-3 7 17,-4 4 28,1 3 35,-4 4 30,-4 7 14,0 2 1,-4 4-8,1 3-22,-3 2-26,-1-2-29,-1 4-19,1-2-9,0 3-8,0-3-6,2-2-4,5 2 1,0-4-1,0-4-1,5 0-2,2-3-1,0-4 6,2-4-4,1-3-3,2-2 3,-1-5-2,5-3-1,-1-3-2,-1-1-2,-1-6 4,5-4-1,-5 0-4,1-3-4,1-2-7,-2-5-9,1-3-3,-2-3-3,-2-2-1,-1-2 6,-5 0 8,0 5 7,-1 0 3,-3 2 4,0 5 0,-4 4 4,-3 2 0,0 5 0,-5 7 3,3-2 1,-1 5-1,1 1-1,5 1 0,-2 2-2,2 0 0,4 1 0,4-1-4,2 1 0,3-4-9,2 0-28,4-4-34,1 1-35,3-7-33,1 3-26,5-7-13,-2 1 20,0-1 35,3-1 41,-3 0 31,-2 1 21,0 1 17,0 1 6,-5 0 4,-2 5-1,-2 0 5,-1 3 1,-3 2 0,-1 2 4,-4 4 5,-3 1 8,0 6 11,-6 5 18,0-2 15,-4 7 7,-2-2 8,4 2-2,-5 3-5,1 0-13,0 0-13,1 1-10,-1 0-15,4-1-4,-3 0-6,6-4-3,-1 1-3,1-4-2,3-1-3,2-2-2,0-4 0,2-2-11,6-4-19,0-2-18,4-2-13,2-2-9,2-2-13,3-7 8,0 1 15,4-3 17,-1-4 13,1-1 13,1-4 9,-1 0 4,3-4 4,-3-2 5,-1 3 4,-2 0 5,-4 4 22,-1 3 29,-4 2 28,-1 2 23,-4 6 35,-3 1 35,-3 3 10,0 6-12,-7 4-16,2 3-14,-5 3-27,2 2-30,-1 6-27,-3 0-15,-1 1-10,0 1-11,2 3-5,0-1-8,3 1-3,0-2-3,1 0-2,6 1-3,-2-4 3,3-1-3,3-4-1,-2 0-2,6-3 0,5-4-1,0-2-4,2 0-2,5-5-4,0-2-1,1-5-4,2 0 0,-2-5 1,3 0 4,1-4 3,-3-2 1,0-4 1,-2-3 2,-1 0 1,1-3-1,-3-4 3,-4-3 1,1 2 0,-7 0 0,1 1-1,-4 3 0,-3 0-4,-3 6-4,-4 2-13,1 3-29,-7 3-46,-3 6-68,0 1-88,0 3-125,-1 2-155,1 2-230,1 2-282,2 0-236,1 0-148</inkml:trace>
          <inkml:trace contextRef="#ctx0" brushRef="#br1" timeOffset="104472.0407">6965 5230 788,'2'0'1159,"2"0"-372,2 4-244,-6 0-163,1 2-83,-1 3-32,-1 4-32,1 0-28,-6 5-48,2 3-44,-1 0-35,-2 3-25,3-2-16,-4 5-7,4-3-8,-3 1-8,2 1-3,2-3-4,1-2-1,0-3-3,2 1 1,2-5-4,0 2 0,3-5 0,1-5-2,2 1 0,1-6-1,4-1 3,0-3 0,2-5 0,1 1-2,2-6 2,1-2-2,2-2 0,0-4-1,1-4 1,-2-2 2,4-3-2,-1 0-2,0-3 3,2-3 1,-2 2 0,-3 0-2,-1 3 2,0 2 0,-3 4 2,-5 2-2,1 2 0,-5 7 0,1 2 0,-4 1 1,-1 7-2,-3 2 1,-3 6 3,-1 1 1,-1 5 1,-2 3 1,-2 1 1,-1 6-5,-1 1 5,2 1-4,-1 4 3,1-3-1,2 1-1,-1 0-4,1-1-2,6 1-5,-5-3-4,6-1-5,0 1-20,0-7-34,6 0-47,0-1-57,1-4-69,4-2-81,7-3-62,-1 2-41,2-6-7,4-6 24,3 2 55,3-6 79,2-2 80,-1-4 72,-1 0 50,2-8 30,2 1 18,-2-3 17,-1-5 18,-2 3 26,-2-4 35,-3 2 42,-4 1 48,3 0 33,-11 3 16,-2 3 8,1 2 5,-6 3 11,-2 1-18,-2 4-12,-2 2-19,-2 1-24,-6 5-29,1 3-28,-2 2-13,-7 4-15,5 3 1,-6 3-4,0 4-4,-2 2-9,0 2-9,0 2-18,2 0-4,0 5-10,1 2 0,0 0-7,0 0-4,7 3 4,-1-3-6,3-2-5,2 0-5,4-3 3,3-2-2,3-3-5,4 0-28,2-6-29,3-3-41,5-2-52,-1-4-48,4-4-49,5-2-14,-2-2-6,0-7 17,1 0 31,-1 0 34,0-5 51,-1-4 30,-2 2 39,2-4 22,-3 0 32,-2-7 8,0 5 4,-1-4 4,-1 1 4,-2 1 8,-3 1 24,-1 4 39,-2 2 47,-3 4 38,-1 1 32,0 5 14,-3 4-8,-3 1-20,0 4-32,-1 4-20,-3 2 0,2 5 2,-2 5 8,-1 3 8,-4 7 10,0-2 0,1 7-7,-1 4 3,-2 0-2,-2 7-8,4-3-15,-2 8-3,-1-2-10,3 2-15,1 0-19,-1 1-14,1-2-4,-1 0-17,0-2-14,-2 0-9,2-1-5,-2-2-2,-2 0-6,0-5-1,0-1-2,-6-2-2,3-3 1,-4-3-2,0-2-2,-3-3 3,5-3 1,-5-4-1,0-2 2,3-2 0,-3-5 2,7-1-1,0-9 3,3 0 2,3-2-6,3-6 1,7-3-1,3-5 0,7-1-1,5-6-7,7-2 0,3 0-3,2-2-8,7-1-8,-1 1-12,8-1-15,0-1-15,-1 4-22,3-2-17,2-1-16,0 1-4,0-1-5,0 0 4,0-3 8,0 2 13,0-4 10,-1 1 3,-2-1-3,3-5-1,-4 3 4,1-3-6,-3-1 3,0-2 15,2 0 7,-5 0 16,-1 2 15,-6 6 15,3 0 15,-8 5 3,-2 2 12,-5 7 0,-1 1 6,-1 6 24,-5 1 19,-3 6 13,-1 3 20,-3 2 27,0 6 16,-3 4 4,-3 4 10,-1 5 6,-3 5-4,-2 3-4,1 7-3,-4 2-7,-1 3-12,3 5-12,-6 2-6,1 1-13,0 3-10,1 1-8,-2 2-7,2 0-2,-2 4-7,1-6-7,1 2-6,4-4-7,1-2-6,-5-2-8,5-5-5,4-1-1,-3-3-1,4-5-1,1-1-2,-1-8-1,3 1 0,-2-3 1,4-5-3,0-1-2,-1-1-2,3-7-1,3 0 1,1-7-4,2-1-3,2-6-13,4-2-27,3-4-23,3-7-41,3-4-46,2-7-38,3 2-31,4-6-8,-2 1-2,2 1 29,1 0 43,-1 4 43,-1 5 38,-4 2 28,1 1 28,-3 5 8,1 3 17,-3 3-2,-2 1 5,0 4 14,-2 3 11,-2 2 12,1 6 18,-2 1 18,-2 1 20,-2 6 8,-4 3 4,1 1 5,-1 5 10,-5 2 0,2 1-6,-3 4 0,-3 2-6,2 3-8,-5 1-16,-1-1-15,3 3-13,-4 0-15,4 0-8,-3-5-8,2 4-8,-2-2-4,3-6-1,-3 2-7,-1-3-5,4-4-1,3-3-9,-5-1-11,4-3-47,-1-3-80,3 0-115,3-4-160,-1 0-270,-2-3-319,6-6-278</inkml:trace>
          <inkml:trace contextRef="#ctx0" brushRef="#br0" timeOffset="97475.1084">3506 5758 1210,'5'-5'2245,"3"1"-676,-1-4-520,9-2-450,3 0-296,10-1-157,7-1-75,9-2-37,7 2-14,3-1-11,6-2-10,0 4-34,3 0-99,-3-1-136,-3 1-229,0 1-316,-4 3-484,-5 0-638,-3 0-264</inkml:trace>
        </inkml:traceGroup>
        <inkml:traceGroup>
          <inkml:annotationXML>
            <emma:emma xmlns:emma="http://www.w3.org/2003/04/emma" version="1.0">
              <emma:interpretation id="{AD062C30-B390-478C-864A-0A1D8301648B}" emma:medium="tactile" emma:mode="ink">
                <msink:context xmlns:msink="http://schemas.microsoft.com/ink/2010/main" type="inkWord" rotatedBoundingBox="15187,5250 16331,5180 16388,6117 15244,6186"/>
              </emma:interpretation>
              <emma:one-of disjunction-type="recognition" id="oneOf20">
                <emma:interpretation id="interp100" emma:lang="en-US" emma:confidence="0.5">
                  <emma:literal>it</emma:literal>
                </emma:interpretation>
                <emma:interpretation id="interp101" emma:lang="en-US" emma:confidence="0">
                  <emma:literal>its</emma:literal>
                </emma:interpretation>
                <emma:interpretation id="interp102" emma:lang="en-US" emma:confidence="0">
                  <emma:literal>it.</emma:literal>
                </emma:interpretation>
                <emma:interpretation id="interp103" emma:lang="en-US" emma:confidence="0">
                  <emma:literal>is</emma:literal>
                </emma:interpretation>
                <emma:interpretation id="interp104" emma:lang="en-US" emma:confidence="0">
                  <emma:literal>lit</emma:literal>
                </emma:interpretation>
              </emma:one-of>
            </emma:emma>
          </inkml:annotationXML>
          <inkml:trace contextRef="#ctx0" brushRef="#br1" timeOffset="106250.9034">9876 5205 444,'-11'7'902,"2"0"-264,-3 1-122,2 1-102,3 2-36,0 1-39,2 1-48,4-1-58,-2 4-57,0-2-43,3 0-36,0-3-25,3 2-5,0-1-8,-2-1-4,4-4-10,0 3 1,4-3-5,1-4-7,3-3-9,2 0-6,1-3-8,0-2-3,6-7-6,-1 2-2,0-4-2,2-5-2,0 2 2,3-5-2,-3-5-2,1 1 3,-1-4-3,1-3 2,-3-4 0,1 0 0,-5 0 3,2 4-1,-2 5 2,-4 0-6,-3 5 0,-1 5 2,-5 4 0,2 3 2,-4 3 1,1 5 2,-3-1 3,-3 9 2,-2-1 0,-2 6 2,3 1 7,-4 4 13,1 4 15,0-1 18,1 6 4,0-1 7,1 1-6,-1 4-11,1 2-14,4-5-18,1 3-9,0-4-4,1 2-5,4-5-4,2-2-1,3-4 0,-1-3-1,2-2-1,4 0 1,1-7-4,3-3 3,-3-3-1,3-4 1,4-1-2,-1-5 0,-2-4 4,3 0-3,2-2-3,-1-5-7,0-3-8,2-2-12,3-4-11,-5-4-15,5-4-13,-4-3 1,4-4-5,-4 1 4,1-5 5,3-1 15,-4-2 12,-2 4 7,1 1 13,-6 6 1,1 3 7,-5 6 4,-2 6-5,-2 5 9,-4 6 2,1 1 4,-4 4 2,-2 5 9,-2 5 9,-2 6 17,-1 3 28,-4 5 31,0 4 33,-2 8 24,-2 2 29,-1 8 18,-5 4 1,5 2-15,-4 4-16,-2 4-18,3 0-30,-3 4-30,3-3-25,-2 3-17,-1-4-20,3 1-12,0 0-9,-2-4-3,5-3-4,-1-1-6,2-3 1,-2-4 1,5-3-3,-1-4-12,3-5-32,2-1-44,-2-6-63,3-1-94,1-4-128,1-3-154,-1-4-182,3-2-243,0-4-277,0-5-167</inkml:trace>
          <inkml:trace contextRef="#ctx0" brushRef="#br1" timeOffset="106694.2453">10513 4700 817,'-10'-4'1224,"3"1"-398,2-1-269,1 4-195,1-2-108,3 2-92,0 2-69,6-2-50,0 4-58,-1-1-94,3 2-127,0 2-184,1-3-306,6 2-295,-4 1-245</inkml:trace>
          <inkml:trace contextRef="#ctx0" brushRef="#br1" timeOffset="106454.2738">10503 5005 90,'0'-7'1008,"0"1"-257,0 2-201,6 0-141,-1-1-110,7 4-95,3-3-60,-1 4-44,2-3-33,0 0-26,6 2-13,-2-2-14,2 0-3,1-1-8,0 1-17,0 0-40,-1 0-68,-1-5-81,0 5-101,-2-3-134,0 0-178,-6-1-235,4 1-144</inkml:trace>
        </inkml:traceGroup>
        <inkml:traceGroup>
          <inkml:annotationXML>
            <emma:emma xmlns:emma="http://www.w3.org/2003/04/emma" version="1.0">
              <emma:interpretation id="{7EAAE2B5-8FDD-4AF3-8500-DDF808F1433E}" emma:medium="tactile" emma:mode="ink">
                <msink:context xmlns:msink="http://schemas.microsoft.com/ink/2010/main" type="inkWord" rotatedBoundingBox="17000,5124 22128,4812 22195,5919 17067,6230"/>
              </emma:interpretation>
              <emma:one-of disjunction-type="recognition" id="oneOf21">
                <emma:interpretation id="interp105" emma:lang="en-US" emma:confidence="0.5">
                  <emma:literal>resembles</emma:literal>
                </emma:interpretation>
                <emma:interpretation id="interp106" emma:lang="en-US" emma:confidence="0">
                  <emma:literal>resemble</emma:literal>
                </emma:interpretation>
                <emma:interpretation id="interp107" emma:lang="en-US" emma:confidence="0">
                  <emma:literal>resembled</emma:literal>
                </emma:interpretation>
                <emma:interpretation id="interp108" emma:lang="en-US" emma:confidence="0">
                  <emma:literal>remember</emma:literal>
                </emma:interpretation>
                <emma:interpretation id="interp109" emma:lang="en-US" emma:confidence="0">
                  <emma:literal>recombs</emma:literal>
                </emma:interpretation>
              </emma:one-of>
            </emma:emma>
          </inkml:annotationXML>
          <inkml:trace contextRef="#ctx0" brushRef="#br1" timeOffset="107572.9197">11698 5266 85,'-13'4'1023,"1"-1"-349,1 3-264,-2-1-154,4 4-77,2-2-36,5 0-26,-1 0-19,3 1-25,3 1-17,2-1-11,2-2-7,-1-1-6,4 1 12,2-2 16,2-1 4,-1-3 6,5-3 1,0 1-7,-2-2-3,3-3-5,1-1-3,4-3-3,-1 0 2,-1-5-1,-2-1-11,5-1-6,-5-4-8,3 1-6,-1-3-4,-3-3-3,0-2-8,-2 0-3,-2-5 1,-4-1-3,1 2-3,-1-5 1,0 4 2,-4 4-3,-3 3-2,-2 0 5,-2 5-2,0 3 2,-5 2-3,4 7 3,-6-1-5,-4 5 2,4 2 1,1 4-3,-1 0 2,0 1 0,0 5 3,2 1 0,1 0 0,1 1 0,3-2 0,3 3 0,1-3 3,3 1-3,2-1 3,3-4-1,5 0 3,1-4-10,0 0 3,6-4 2,2-1 0,-3-1 0,6 1 0,-4-4 7,4-3-4,-3 4-3,-3 0 0,0-3 5,-3 4 10,-1 1 16,0 3 19,-3 1 37,2 2 51,-10 4 67,4 2 60,-2 7 39,-6 0 12,-2 6-14,-2 2-34,-2 3-49,-2 4-53,-3-2-43,-3 7-39,1-2-26,-1 2-21,-2 0-15,3 1-10,-1-2-6,2 1-6,0-1-14,1-3-39,3 0-60,-1-4-76,2-2-101,3-1-134,6-5-168,0-3-186,6-1-229,2-5-230,2-4-140</inkml:trace>
          <inkml:trace contextRef="#ctx0" brushRef="#br1" timeOffset="108484.9909">12786 4967 53,'-1'-10'904,"-2"4"-224,-2 1-165,0 2-112,-1 0-85,-4 3-77,2 3-69,2 0-46,1 1-39,-3 0-31,4-1-21,3 4-6,1-3-6,0 2-5,1-1-1,3 0-3,2-1 0,1 0 0,-1-4-8,2 0-1,3 0-2,1-1 0,-1-2-3,4-4 0,-1 0 3,5 0 2,-6-3 1,5 1 0,-2-4-1,0 0-5,0-1 0,-2-2 0,-2-3 0,2 2 0,-5-1 0,-2 1 3,-3-2 14,2 5 2,-4 0 8,-2-2 9,-2 5-1,-5 4 0,-3 0-9,1 3 1,-5 2-6,-2 2 5,-3 2 12,-3 4 31,-1 3 35,0 0 37,-1 5 32,-2 3 32,2 1 23,-2 1 10,-1 2 5,1 3-5,2 2-21,1 0-26,-2 2-29,7 0-30,0 0-33,-4 4-27,7 0-20,4-2-14,-1-2-14,3 2-7,5 0-7,-2-6-1,6 2-3,0-3 0,6-4 1,-2-1 1,5-2 0,3-2-2,2-3-1,2-5-2,3-2 0,0-2-1,4-4 1,3-4-2,0-1-1,2-3 0,2-2-1,1-4-2,-1-1-1,4-3 0,-2-3-1,1-3-1,-1 0-5,1-5-2,-1-2-4,4-5-7,-5 0-3,1 1 3,-3-1 1,-2 0 5,-4 5 3,-4 0 6,-3 5 4,-4 6 1,-2 1 4,-3 4 1,-5 5-1,-4 0 2,-3 5-1,0 3 1,-2 4 1,-2 0-1,-2 4 5,0 2-1,3 2 2,-2 1 2,4 1 0,0 1 1,2 3-1,1-3-1,1 4 1,2-1-2,2 0 0,-2 2-2,3-2-1,1 1 1,2 2-2,0-2 0,-1 2 1,1 0 0,1 0-3,1 1 1,2-1-1,-4 0 0,4 2-1,-3-2 1,0 0 1,-1 1 0,1-1 2,-2-2 1,1 2 3,-2-1 6,-1 0 4,-3 1 9,-3-3 10,-1 1 8,-2-1 7,0-1 2,-4-1 1,1 2-3,-3-1-6,1-3-4,-4-2-4,1 2-5,-2-3-6,0-1-2,-1 0-5,-2-1-7,3-1-4,3-2-4,-5 3-1,5-5-4,0 0-1,4 0 2,1-5-6,-2-1-12,5-3-18,1-2-44,1 1-79,3-5-110,4-2-143,4 0-201,6-3-329,-1 1-383,5-2-267,0-3-93</inkml:trace>
          <inkml:trace contextRef="#ctx0" brushRef="#br1" timeOffset="110391.0002">13549 4819 655,'-3'0'541,"3"2"-182,-1-2-116,-5 3-61,4 1-37,-1 0-36,3 2-16,0-2-29,0 3-22,0-4-9,5 4-3,1-3-4,-2 1 0,3-1 3,2-3 0,3-1 0,-2 0-1,1 0-3,2-1-10,2-3-5,1-2-6,-2-1-1,1-2 4,-2 1-7,4-2 0,-5-3 7,-1 0 0,1 2-3,-3-3-4,2 0 0,-3-2 0,-4 2 0,2-1-4,-5 3 4,-1 2 4,-1 0-4,-5 3 0,0 3 0,-5-2 0,-2 6-4,-1 0 4,-1 6 11,-4 1 7,-3 2 6,3 1 7,-4 3 14,3 3 6,-5 4 16,2 1 23,2 2 13,0 2 11,-3 2 6,6 0-6,2 3-15,0 0-22,-2-2-18,7 6-9,2-6-26,2 2-5,4-3-2,3 0-9,3-1 5,1-5-13,8-1 6,-1-3 2,8 0-6,0-8-4,4 0-17,0-5-33,2 0-44,0-4-47,1-4-50,-3 0-41,6-5-34,-6 0 6,-2-4 15,2-5 44,-2-1 32,0-2 23,1-2 27,-2-5 23,-1-2 16,0 0 8,-1-4 12,-2-4 17,3 2 18,-1 1 14,-7 1 8,1 4 14,-3 3 23,1 2 34,1 2 44,-5 6 24,0 2 22,-2 3-1,-2 3-3,1 4 3,-3 1-22,0 8 3,0-1 0,0 4 0,-3 5 0,-2 2-5,-2 4-9,1 5-13,-1 2-5,-3 0-15,1 0-2,-1 5-10,4-2-7,-4 1-10,1-3-6,-1 2-8,3-1-15,1-1-7,-4-2-8,6 0-6,-1-4-2,-2-2-3,3-3 3,-2-2-6,4-3 6,0-2 0,0-1-8,2-4 0,-3 0 0,3-6 2,0 1-2,3-3-2,-1-4-3,2-2 5,2-1-3,2-5-7,1-1-11,4-3-29,3-3-27,0-4-35,3-1-26,0-1-17,1 2-6,5 0 20,-5-1 34,2 2 21,-2 6 26,2-1 22,-3 5 14,-2 1 4,-2 3 6,1-1 7,-2 5 4,-2 2-1,-1 0 4,1 6 7,0-1 17,-5 4 10,3-1 11,-6 6 12,4 0 12,-7 6 10,3-3 1,-1 4 5,0 3 1,-1 2 7,-2-1 2,-2 3-6,-1 2-1,0-1-14,-1-1-9,3 0-17,-5 3-13,0-6-6,0-1-9,0 0 1,1-2-6,-3-4 1,4 0-1,3 0 0,-5-2-7,1-2 0,1-4-3,0 0-3,-2-2 1,4-2-3,-1-4 2,3 1-2,3-4 0,-1-2 0,4-7-2,1 4-1,5-6-12,-1-3-28,2-5-27,6 0-31,0-3-19,7-4-6,-3 3 1,3-2 29,0 1 33,-2 2 23,-1 1 18,0 4 13,-3 1-1,5 1 7,-8 5 0,1 1 0,1 4 3,-6 3 0,-2-1 6,1 5 13,0 2 9,-2 1 15,-3 6 17,0 1 15,-5 2 10,-2 5 10,0 2 3,-2 3 0,-4 2-5,2 5 3,-3 1 2,-2 0-4,-1 3-13,1 1-6,1-1-13,0 2-17,-2 0-12,6-2-13,-1 3-7,3-4-8,0-1-1,2 0-4,2-2-2,2-3 0,2-2-3,2-3 5,3-4 0,2-1 0,1-2-2,2-2-2,0-6 4,3 0-9,0-4-4,0-2-3,2-5-4,0-2 2,0-3-7,-2-2 0,4-7-2,-2-4-10,2-2-20,3-3-12,-3-6-12,3-2-7,1-2-9,0-4 2,4-2 8,-1-4 13,3 3 15,-4 0 4,2 0 15,-5 4 20,3 4 5,-9 3 9,-1 2-5,-3 4 5,-1 5 6,-4 2 3,-2 3 20,-2 5 29,-3 4 20,4 2 12,-5 2 9,0 4 24,-6 2 10,-5 7 7,4 2 7,-3 9 25,-2 1 11,-3 4 9,-5 3 5,1 7 2,0 3 0,-6 3-7,2 4-4,-2 3-11,2 4-16,-5 4-18,5-1-21,-2 3-23,-1-1-19,0 2-18,3-1-16,-4-3-11,6 0-8,-4-2-4,1 1-6,4-6-5,-2 0-3,3-3-1,3-4 0,-4-3-1,5-4 1,1-1 0,-1-5 1,3-5-2,2-1 1,0-2-1,2-7-2,0 1-1,0-5-2,5-6-2,5-1-2,0-4-6,4-5-15,3-3-21,4-1-26,1-8-27,3-1-31,9-4-33,-1-5-20,5-2-6,-1 0 7,3-2 13,1 2 24,1 3 35,-3 0 33,3 3 31,-5 2 22,-2 4 11,0 4 13,-1 1 2,-5 4 2,0 4 4,-2 2-2,-2 5 6,-1 3-7,-1 3 3,-5 7 8,-2 2-1,1 6 4,-5-2 7,0 7 18,-4 3 20,-1 0 26,-4 3 32,-1 0 32,-4 0 25,0-1 6,-6 3-1,-2-1-11,-3-2-21,-3 0-24,-2 0-24,-3 2-20,-3-5-19,-2-1-18,0-3-11,0 5-12,-2-5-7,2-1-7,1-2-3,5-1-3,-4-3-11,6-1-37,3-2-67,-2-2-95,6-2-138,1-4-206,8-5-342,1-4-373,3-1-335,3-1-160</inkml:trace>
          <inkml:trace contextRef="#ctx0" brushRef="#br1" timeOffset="110893.9471">15298 5066 80,'-7'13'1166,"3"-2"-213,-4 2-425,7-2-230,-5-1-126,6 3-61,0-3-28,6 1-22,0-2-17,4-2-5,3 1-10,0-2-8,3-5-13,0 1-2,6-4-3,-3 1 0,-2-3-6,5-6 3,-2 0 0,-1-3-3,4-5 0,2-1 0,-5-5 0,6-3 1,-3-4-4,4-3 3,-3-3-6,1-3 6,0-5-3,4-3 6,-5-3-3,2 1 0,3-8 3,-4 5-5,4-5 5,-4 1 0,1 4-3,-3 1 3,0 5 0,-4 2 6,0 7-4,-3 3-4,-5 5 2,2 3 0,-7 3 0,2 6 0,-4 2 5,2 4 10,-5 3 20,-2 4 31,-5 2 41,0 7 47,-4 4 51,1 5 28,-8 7 16,1 4 10,-4 6 5,-2 4-4,-4 4-14,1 6-28,-4 3-27,1 0-36,1 5-40,-2 1-34,3 3-31,1-6-16,2 2-14,1-1-7,3-3-5,3-4-4,2 0-5,5-4-15,2-4-40,3-2-57,4-6-74,4-3-100,5-7-135,2-3-159,4-2-164,6-6-202,0-6-197,5-1-138</inkml:trace>
          <inkml:trace contextRef="#ctx0" brushRef="#br1" timeOffset="111703.3153">16070 4753 749,'3'-9'656,"-3"0"-126,-3 3-100,2 4-82,-5 0-76,1 2-60,-2 2-52,0 0-39,3 4-38,-1-1-25,2 2-20,2-1-13,1 2-5,1-1-6,2 0-8,2-1 2,5 1-2,-3-3-3,5 0 2,1-2 1,1-2-3,2 0 2,3-2-5,0 0 0,3-1-5,-2-4-12,2 0-17,-2-3-14,-1 0-13,0-3-12,-3-1-8,5 0 15,-8-2 7,5-2 22,-7 1 15,1 0 6,-3-1 6,-5 4 4,2-1 3,-5-1 0,-2 7-4,-5 0 10,2 0 16,-5 5 13,-3 3 15,1 1 21,-1 0 20,-5 5 21,4 1 23,-5 6 36,-1 0 27,4 5 22,-6-1 20,2 5 1,0 2-20,-2 1-32,2 3-28,0 1-33,3 2-31,-3-2-29,6 2-20,2 0-14,-1-2-7,5-1-8,-3-4-2,8 4 0,2-6 1,2-3 0,8-1-1,-3-4-5,5-4-2,1 1-6,4-3-1,0-6-1,8-1 1,-2-1-2,2-6 1,1-3-2,3 1-2,-1-4-4,2-4 1,-2 2 1,2-8-2,1 3 2,-1-6 0,-2-3 1,2-1-3,1-1-1,-2-3 3,-2-1 1,-1 1 2,0 1 3,-5 0 1,0 4 0,-3 4 0,-4 4-3,-2 3 0,-2 2 0,-4 3 0,0 5-2,-6 2 1,0 2 0,-3 0-1,-2 8 5,1 0-1,-3 2 1,0 2 0,-1 4-3,1-1 0,3 6 0,-4-2 1,4 2 1,-3 2 4,5 0 1,2 2 2,0 0 2,0-2-4,0 2 0,2-1-1,1 2 0,1-1-1,-1 0 1,-2 0-5,4-3 2,-5 5 0,3-5-1,0 3 2,-3-2 1,0 0 2,0-1 3,-3 3 1,0-4 7,-2-2 14,-2 0 10,-2-1 15,-1 2 13,-3-4 1,-1 0-1,-5-5-4,0 4-13,-1-3-12,-3-1-12,-1-3-6,0 2-7,0-2-8,1-1-4,0-2-1,0-1-24,1-1-69,5-2-91,-1-3-132,7-2-189,3-3-330,4 0-364,4-7-304</inkml:trace>
        </inkml:traceGroup>
        <inkml:traceGroup>
          <inkml:annotationXML>
            <emma:emma xmlns:emma="http://www.w3.org/2003/04/emma" version="1.0">
              <emma:interpretation id="{96792DDC-8262-4531-89C2-36FF68D2DF42}" emma:medium="tactile" emma:mode="ink">
                <msink:context xmlns:msink="http://schemas.microsoft.com/ink/2010/main" type="inkWord" rotatedBoundingBox="23114,5007 26373,4809 26430,5752 23171,5950"/>
              </emma:interpretation>
              <emma:one-of disjunction-type="recognition" id="oneOf22">
                <emma:interpretation id="interp110" emma:lang="en-US" emma:confidence="0.5">
                  <emma:literal>HTML,</emma:literal>
                </emma:interpretation>
                <emma:interpretation id="interp111" emma:lang="en-US" emma:confidence="0">
                  <emma:literal>MTML,</emma:literal>
                </emma:interpretation>
                <emma:interpretation id="interp112" emma:lang="en-US" emma:confidence="0">
                  <emma:literal>MTMLL,</emma:literal>
                </emma:interpretation>
                <emma:interpretation id="interp113" emma:lang="en-US" emma:confidence="0">
                  <emma:literal>MTMML,</emma:literal>
                </emma:interpretation>
                <emma:interpretation id="interp114" emma:lang="en-US" emma:confidence="0">
                  <emma:literal>HITML,</emma:literal>
                </emma:interpretation>
              </emma:one-of>
            </emma:emma>
          </inkml:annotationXML>
          <inkml:trace contextRef="#ctx0" brushRef="#br1" timeOffset="112461.672">17766 4249 42,'0'-5'628,"0"-1"-70,0 3-42,3-1-45,-1-2-48,-2 5-49,0 1-53,0-3-46,0 3-26,0 0-14,0 3 8,2 0 16,-2 5 16,0 2 12,0 6-11,-2-1-26,2 7-38,-2 3-43,-1 5-34,1 1-33,-1 2-27,0 5-18,3 3-12,-4-1-13,3 0-5,-2 0-7,0 0-6,-2-3-3,4-3-4,-2 0-2,0-3-2,2-4-3,1-1-5,-3-3-12,0-5-46,3-1-68,-2-3-86,2-5-104,0 0-139,0-4-178,2-2-171,-2-3-174,3-3-192,0-2-112</inkml:trace>
          <inkml:trace contextRef="#ctx0" brushRef="#br1" timeOffset="112897.8217">17831 4613 58,'7'-15'725,"0"2"-153,-2 4-116,2 0-99,-3 0-96,4 4-81,2-2-62,-3 2-44,2 0-29,2 5-24,-2-3-11,4 0-7,-1 0-10,-1 1-17,1-4-38,0 3-30,-1-1-30,1-2-26,-1-3-15,-2-1 10,3-1 32,1 1 31,-7-4 28,4 0 24,-3 0 22,0-1 16,-1-2 16,1 2 39,0-2 27,-2 3 52,2-2 20,-3 1 37,2 4 15,-4 0 10,2 1 16,2-1 17,-2 4 19,-2-3 4,3 4 3,-3 2-15,1 0-6,0 1-3,1 0 2,3 3-1,-5 2-3,2 2-8,-1 3-22,0 0-29,-3 6-23,0 4-23,0 2-24,-3 3-22,0 5-19,-1 2-18,2 0-18,-4 2-15,2 2-10,0 0-6,-1 0-5,0 0-1,0-2 1,4-2-4,-5 0-1,2-3-1,2-1-1,-1 1-2,0-5-20,2-2-40,1-3-62,-3-3-90,3-1-116,3-1-166,-3-5-210,1 1-268,5-3-296,-1-4-182</inkml:trace>
          <inkml:trace contextRef="#ctx0" brushRef="#br1" timeOffset="113220.3649">18423 4265 773,'-5'-4'614,"1"1"-123,1 0-88,2 3-71,1-1-58,0 1-34,1 0-28,5 0-13,0 0-12,1 1-6,3-1-24,-1 0-33,2 0-28,5 0-32,2 0-19,1 0-17,1 0-12,2-1-4,-2 1-10,6-3-2,-3 1-23,1 1-47,-1-2-55,0-1-64,-1 1-76,-3 2-98,-3-1-84,0-2-70,1-2-77,-5 5-99,-4-2-99</inkml:trace>
          <inkml:trace contextRef="#ctx0" brushRef="#br1" timeOffset="113499.7007">18677 4244 670,'-6'1'654,"-1"-1"-105,2 3-80,-2-2-73,3-1-27,-1 5-1,1-4 4,0 6 20,-2 1 17,-2 2 6,4 3-35,-3 3-57,-2 5-47,0 2-56,-4 1-43,2 6-46,-1-2-29,1 8-28,-1-1-23,-1-1-17,0 0-13,1-1-9,4 1-5,-3-3-1,3-2-3,-1-1 0,3 0-3,2-8-2,2 1-11,0-4-32,2-2-52,2-3-81,0-3-101,5-4-144,2 1-192,-2-5-252,3-1-309,-3-1-230,5-5-128</inkml:trace>
          <inkml:trace contextRef="#ctx0" brushRef="#br1" timeOffset="113827.3861">19123 4214 5,'2'-10'1140,"1"1"-313,-2 0-211,5 3-146,-5 1-95,2 1-64,2 3-48,-1 1-38,2 1-21,-2 3 2,-2 3 17,1 3-2,-3 1-4,-3 0-12,1 6-25,-2 3-32,-2-1-37,-1 4-28,1 3-28,-4-2-22,1 4-14,-1 0-9,3-2-2,1 1-6,-1 4 1,-4-6-3,4 3-3,3-6-1,0 1-8,-1-3-17,2-4-48,2-1-62,-2-2-82,3-2-105,3-4-144,-3-1-165,1 0-173,4-2-221,-5-4-187</inkml:trace>
          <inkml:trace contextRef="#ctx0" brushRef="#br1" timeOffset="114100.5413">19202 4287 1122,'0'-11'927,"0"3"-182,-2 1-124,-1 0-98,3 1-90,0-1-79,0 4-69,0 0-52,3-1-41,-1 4-15,5 0-16,-3 0-16,4 0-19,-1 4-20,0-1-21,2 3-28,-2-1-21,5 1-15,-1 1-8,-1-1-7,-1 2-4,3 1-4,-1-1-5,1 1-15,1-3-40,-4 1-61,-1-3-76,4 2-98,-2-1-121,-1-2-152,5 1-143,-2-1-134,0-1-154,-1-2-151</inkml:trace>
          <inkml:trace contextRef="#ctx0" brushRef="#br1" timeOffset="114589.7545">19618 4196 331,'7'-10'544,"-2"-1"-64,0 1-41,-3 5-26,-2-2-43,0 4-46,0-1-40,-2 4-30,-3 0-8,-1 0-25,-1 4-12,-4 2-15,0 1-10,-1 1-20,-4 1-25,2 1-24,-2 3-23,0-2-18,-6 2-15,6 1-17,0 0-16,-1-1-10,4-2-7,1-1-3,2 1-5,1-3 3,2-1-1,3-3 4,1 0 0,3-1 2,4-3-5,0 0-1,7 0 1,-3-3-6,7-1-5,-1 0-2,5-3 0,-3 1-1,0-3-2,6 1-3,-3-1 5,-2-2 1,2 0 2,0-2-1,0 3 5,-3-1 1,1-2 2,-4 5 0,2-1 5,-4 1 1,-1 1-1,2-1 0,-3 4 1,1 1-3,-4-1 3,1 1 1,-3 0 0,3 6 7,-1 0 9,-1 2 12,2 1 13,-6 5 5,2 3 5,-1 1-5,-2 3-6,0 6-12,0-3-10,0 7-10,0-3-6,0 2-6,3 0-2,-1 3-1,-2-2 0,2-2-3,4 0-4,-2 1-4,-3-1-8,5-3-31,0-1-39,1 0-62,3-4-87,2 2-125,-3-6-152,5 2-183,1-5-279,-4-1-226</inkml:trace>
          <inkml:trace contextRef="#ctx0" brushRef="#br1" timeOffset="115527.6103">20355 4201 58,'-5'-6'1068,"1"1"-238,0 1-184,-2 2-141,5 0-98,-2 2-58,1 0-40,2 4-29,-3 0-7,0 2 10,3 2 0,-4 2-22,3 1-31,-5 5-35,0 4-34,0-2-36,-1 3-32,-2 2-24,1 0-19,-3 2-16,-3 3-8,2-2-10,1 1-4,-1 1-1,3 0-4,-2 0-3,1-4 0,-2 1-2,5-3 1,-2 1-1,2-5-1,0-3 3,5 1-1,-4-4 5,6-2 4,0 1 7,0-5 4,6 3 1,0-6-1,4 2-2,-1 0-5,5-5-6,1 4-4,4-4-4,-3 0-2,2-4-1,3 4-2,-2-3-1,4 1-11,0-3-37,-1 2-70,-2-3-96,6-1-128,-3 1-189,1-2-297,0 1-356,-1 0-292,-2-3-156</inkml:trace>
          <inkml:trace contextRef="#ctx0" brushRef="#br1" timeOffset="115924.093">20976 4621 715,'0'0'1033,"0"0"-281,0 0-168,0 0-121,0 0-80,0 0-69,0-1-60,0 1-42,0-3-21,0 3-4,-3 0 0,0 0 4,1-1-5,0 1-6,0-5-17,-4 3-11,2 0-9,2-2-10,0 2-6,-1-1-9,1 1-10,2 2-13,0-2-15,0 0-14,0 2-16,0-1-14,2-2-11,1 3-7,-1-3-5,3 3-5,-1 0-3,1 3-2,-1-3 3,-1 4 2,0 2 4,-3 3 2,0 1 3,-6 3-1,0 3-3,-4 1-5,-3 6-3,-2-3-3,-1 3-1,-2-1 0,-4 4-1,-1-1 0,-4 1-10,0 1-47,-1-2-96,-5 2-140,3-5-238,-1 0-334,3 1-503,-5-2-564</inkml:trace>
        </inkml:traceGroup>
        <inkml:traceGroup>
          <inkml:annotationXML>
            <emma:emma xmlns:emma="http://www.w3.org/2003/04/emma" version="1.0">
              <emma:interpretation id="{910A1BF2-5B3D-4DB0-8CD4-2930F63407C8}" emma:medium="tactile" emma:mode="ink">
                <msink:context xmlns:msink="http://schemas.microsoft.com/ink/2010/main" type="inkWord" rotatedBoundingBox="26888,4689 29835,4510 29895,5497 26948,5675"/>
              </emma:interpretation>
              <emma:one-of disjunction-type="recognition" id="oneOf23">
                <emma:interpretation id="interp115" emma:lang="en-US" emma:confidence="0.5">
                  <emma:literal>you're</emma:literal>
                </emma:interpretation>
                <emma:interpretation id="interp116" emma:lang="en-US" emma:confidence="0">
                  <emma:literal>You're</emma:literal>
                </emma:interpretation>
                <emma:interpretation id="interp117" emma:lang="en-US" emma:confidence="0">
                  <emma:literal>your</emma:literal>
                </emma:interpretation>
                <emma:interpretation id="interp118" emma:lang="en-US" emma:confidence="0">
                  <emma:literal>you've</emma:literal>
                </emma:interpretation>
                <emma:interpretation id="interp119" emma:lang="en-US" emma:confidence="0">
                  <emma:literal>Your</emma:literal>
                </emma:interpretation>
              </emma:one-of>
            </emma:emma>
          </inkml:annotationXML>
          <inkml:trace contextRef="#ctx0" brushRef="#br1" timeOffset="117531.6903">21744 4059 1098,'11'-18'943,"-3"-2"-207,2 3-98,-4-1-46,2 3-43,-1 1-74,-3 2-91,2 0-85,-2 5-73,1 3-65,-2-2-51,-3 6-32,-3 6-14,-2 0-6,1 6-3,-3 2-9,-3 3-9,-2 2-7,3 1-7,-1 4-8,3 1-3,-2-1-3,5-2-3,-1 5-1,0-6-2,5 1 0,2-2 0,3-1-1,-1-2-2,8-3 0,-2-4 0,4 1-2,0-5-1,3-2-3,3-1-2,2-6-5,-5-3-6,8 1-3,-2-6-5,-2-5 2,2 2-1,-1-6 3,-2 2 5,2-1 4,-4-2 5,1-5 2,0 1 1,-6 0 3,5-1 1,-7-3 0,2 7-3,-3 0 3,-2 4 0,-3 0-2,1 5 3,-4 3 0,1 7 1,-3-1 0,-3 8 1,1 3 5,-4 6-2,2 4 0,-3 2 3,1 6 1,-4 0-2,1 8-1,-2 0 1,-2 1 0,1 4-1,0 1 1,1 4 0,-1-2 1,1 3-1,-3 3-2,0-3 1,-2 0 1,-1 1-1,-2-4-1,-2 2 0,-2-3-1,0-2 3,-2-3-3,1-2-1,-2-2-1,-2-4 1,-1-4-1,-1-2 0,-1-4-1,1-3-1,5-1 1,-4-3-1,4-6 1,4-2 1,0-4-3,7-5 1,4-4-1,4-5-3,6-2-5,6-5-4,5-4-1,7-3-4,8-6-11,3-4-13,7-1-14,3 1-9,6-3-9,4 1-5,-1 2 4,2 2 14,2 0 20,-3 5 14,-2-1 11,-1 3 7,-4-1 6,0 6 4,-1-4 0,-6 6 0,-5 1 0,0-1 0,-5 3 0,0 1 2,-5-1 0,-1 2 1,-3 1 0,-4 1 1,-1 0 0,-4 6 1,1 0 2,-4 2 0,-4 1-1,-4 4 0,-4 4 3,1 0-1,1 7 0,-5 1 1,-2 3-3,0 0 1,-2 6-3,1 3-1,2-2 0,0 6-2,1-2 2,-2 6-3,3 0 2,1 1-3,-1 1 1,2-2 1,3 0-1,-1-2 3,6-2-2,0-1 1,3-2-1,4-5 1,0-2-2,2-1 2,5-5-1,0-4 0,4-1 0,4-6 1,-2-1 2,7-3-3,-4 0 1,0-4 0,0-3 0,2-1-2,-2-3 0,-3-2 0,-1-1 0,0-4 0,-4 0-1,-2-2 0,-3 0-3,-3 1 1,-5 1-1,-2-2-4,-2 6-16,-4 6-52,-2-1-83,-4 4-109,0 5-152,1 0-231,-1 4-344,1-1-286,-1 4-204</inkml:trace>
          <inkml:trace contextRef="#ctx0" brushRef="#br1" timeOffset="118075.3972">22898 4048 96,'-2'-3'579,"2"3"-231,-3 3-143,0-1-60,2 3-34,-3 2-23,-2 1-10,4 5-10,-5 2-9,-3-1 0,4 6 3,-1-2 4,0 2 7,-1 0 3,1-1-5,0 3-9,2-4-12,1 1-11,1 0-9,2-4-7,1-2 3,1 1-11,5-3 4,0-2-4,4-4-4,2 1 0,2-6-7,-1 0-1,5 0 1,-1-4 0,0-2-1,4-2 1,-2-4 3,-1 1-3,1-2 0,-3-4-4,3 0 4,0-1-4,-3-5 3,3 1-3,-2-3 0,1-3 0,0 2-3,0-5 3,-5 4-8,1 0 4,-2 3 4,-3 2 0,1 2 8,-3 4 3,0 3 11,-2 3 3,-4 2 22,2 2 46,-3 6 29,0 0 38,-3 6 26,2 2 20,-4 2-4,0 5-31,3 2-27,-2 0-38,-2 1-24,2 2-24,1 1-23,-2-2-13,5 2-9,0-3-4,0-1-6,3 0-1,2-2-2,-1-2-2,2-3-1,2-2-6,4 0-46,0-2-87,2-2-121,-1 2-153,2-6-215,1 0-307,1-2-224</inkml:trace>
          <inkml:trace contextRef="#ctx0" brushRef="#br1" timeOffset="118341.606">23542 3922 817,'4'-10'729,"-3"0"-99,-1 2-103,0 1-97,0-1-85,0 6-65,0-2-50,0 4-31,0 0-20,0 4-2,-4 2 9,3 5-2,-5 0-26,0 6-28,0-4-28,0 6-31,-1 2-26,0 1-21,0 1-8,-1-2-7,0 2-1,0 0-4,1-1-2,0 1-5,3-5-4,-1 2-10,1-2-44,-2-2-76,5 0-91,-2-1-127,3-5-157,3 0-226,1 0-283,0-5-209</inkml:trace>
          <inkml:trace contextRef="#ctx0" brushRef="#br1" timeOffset="119541.4419">23711 3982 367,'3'-3'387,"0"-1"-61,-3 4-55,2-1-46,-2-2-19,3 3-24,-3 0-21,0 0-21,0 3-10,0-2-3,0 3-22,-3 3-5,3 0-2,-2 0-2,-1 3-9,0 4-14,2-1-14,-3 1-8,-2 1-16,1 0-6,1-1-7,0 0-7,1 2 1,0-5-7,1 2 3,-2-2-8,4-4 5,-3 0 0,0-1-6,3 0 13,0-2-10,0-2 12,0-2-3,0 0-3,0-2 6,3-2 4,0 0 4,1-3 10,-2-1 11,5-3 5,-3 1 8,7 0-6,-3-6-1,3 0-6,3-1-15,-1-2-10,3-1-3,1-1-6,2-3-5,0 3-5,-1 0-3,0 3 0,1 1 0,-1 0-8,-2 2-3,2 2-2,-4 2-1,0 3 1,1 0-45,1 3-67,-2 1-79,-2 0-95,1 3-116,0 1-147,-2 0-108,1 0-117</inkml:trace>
          <inkml:trace contextRef="#ctx0" brushRef="#br1" timeOffset="118861.698">23795 3993 180,'0'0'131,"0"0"-54,0 0-36,0 0-46,0 0-77,0 0-112</inkml:trace>
          <inkml:trace contextRef="#ctx0" brushRef="#br1" timeOffset="120027.8074">24164 3916 127,'-3'6'353,"0"-2"-60,3-1-19,-1 1-29,1 2-9,-3-2-12,1-1-16,2 1-8,0 0-10,0-1-7,2-1-13,1 0-10,1 2-28,3-4-20,1 2-28,-3-2-20,3 0-27,3-2-15,1 0-10,1-2-5,0-1 5,-2 0-12,4-1 6,0-4 0,-2 3 3,-2-7-5,4 4-4,-1-1 3,-2-3 3,-1 1 6,-2-2 12,1 0 39,-1 1 20,-2-2 19,-2 1 13,-1 2 10,2 2 5,-6 0-23,-3 3-13,-2 2-12,-2 2-11,-2 0-3,-5 4 2,-2 4 14,-3 0 11,0 5 15,-2 0 13,-3 5 15,1 3 11,-3-2 16,1 8 19,1-3 11,-1 3-2,2 1-17,-2 4-25,5-4-32,1 4-31,0-2-31,3 5-21,2-7-16,2 4-8,3-3-5,2-1-3,3 0-1,1-5 1,6 1 2,1-5-2,3 0 1,5-2 2,0-2-1,1-2 0,6-2-3,2-6 0,2-1-2,4-1-2,-3-2-9,2-1-16,-2 0-44,-1-2-69,3-1-90,-3-3-124,0 3-171,3-3-251,-2 0-313,-3-2-275,-2 0-168</inkml:trace>
        </inkml:traceGroup>
        <inkml:traceGroup>
          <inkml:annotationXML>
            <emma:emma xmlns:emma="http://www.w3.org/2003/04/emma" version="1.0">
              <emma:interpretation id="{115A7D68-A14F-4653-94D4-C0E7F08FB476}" emma:medium="tactile" emma:mode="ink">
                <msink:context xmlns:msink="http://schemas.microsoft.com/ink/2010/main" type="inkWord" rotatedBoundingBox="30546,4146 33761,3951 33883,5964 30668,6159"/>
              </emma:interpretation>
              <emma:one-of disjunction-type="recognition" id="oneOf24">
                <emma:interpretation id="interp120" emma:lang="en-US" emma:confidence="0.5">
                  <emma:literal>actually</emma:literal>
                </emma:interpretation>
                <emma:interpretation id="interp121" emma:lang="en-US" emma:confidence="0">
                  <emma:literal>Actually</emma:literal>
                </emma:interpretation>
                <emma:interpretation id="interp122" emma:lang="en-US" emma:confidence="0">
                  <emma:literal>actuary</emma:literal>
                </emma:interpretation>
                <emma:interpretation id="interp123" emma:lang="en-US" emma:confidence="0">
                  <emma:literal>actual</emma:literal>
                </emma:interpretation>
                <emma:interpretation id="interp124" emma:lang="en-US" emma:confidence="0">
                  <emma:literal>actuals</emma:literal>
                </emma:interpretation>
              </emma:one-of>
            </emma:emma>
          </inkml:annotationXML>
          <inkml:trace contextRef="#ctx0" brushRef="#br1" timeOffset="127007.0414">25462 3813 342,'-6'-13'719,"5"2"-239,-6 0-156,2 2-112,-2 1-62,-3 4-62,1 1-34,-1 3-28,-3 3 1,1 1-5,-5 4 0,4 3 15,-9 3 33,6 5 17,-3-2 19,-1 7 12,1-1 6,0-1-12,2 5-15,-1-3-28,7 1-22,-2 0-20,4 2-14,5-6-7,-1 1-3,3-5-6,4 1 0,3-3 3,2-3 0,2-1 0,2-5 0,4-2 6,4-4 0,-3 0-6,3-4 0,1-2 3,-1-5-3,2-1 3,0 0-3,0-2 0,0-3 6,1-2-9,-4-2 3,1-1-3,0 0 0,-1 0 3,-4 0-9,1 1 12,-7-2 0,4 6 0,-5 3-3,-3 2-3,-4 4 3,0 1-3,-1 5 3,-3 2 0,-9 4 3,4 3 6,-3 1 0,1 5 0,-1 1-6,-2 4 6,-1-1 0,3 2-9,1-1 3,-1 1-3,4-1 0,-4 3 0,2-1 0,4-2 3,0 0 0,2-1 0,1-2 1,1 1-4,2-5 0,2-1 0,1 0 0,1-3 3,3-3 0,4 0 0,0-4 0,2-4-3,5 0 0,-2-3-6,4-6 6,-1 2 0,3-5 0,-2 2 0,3-3-3,2-4 6,-1 1-3,0-4 3,5-3-3,-3 1 0,-2-2 0,5-2 0,-4 0 0,4 5-3,-6-1 3,-2 5-3,-3 3-7,1 5 4,-4 2 3,-2 4-6,0 3 6,-2 4-3,-5 3 6,2 3 0,-3 3 0,0 1 9,-5 2-3,0 1-3,0 0 3,0 1 0,-5 1 4,2 0-7,1-2 3,0-2 2,-4 3-2,5-4 3,-2 0 0,1-3-9,2-1 3,-2 2-3,2-5 9,0 0 0,2-2-6,-2-2 6,5-2 0,-4 0 3,5-5-7,-4 2-2,5-1-3,-3-6 6,6 3-3,-2-2-6,-3-1 3,3-1 3,-3-1 6,1 0-9,0 1 3,-5-2 5,2 5 1,-3 2 0,-4 1-3,-2 1 2,0 3 1,-4 4 2,-4 4-2,1 0 5,-5 5 12,2 2 13,-4 3 12,1 3 9,-3 4 13,2 0 1,-2 2-4,2 1-3,1 6-7,0-4-9,3 2-12,2-1-7,-1 1-6,4 1-7,2-2-5,2 1-7,2-4 3,5 0-3,2 0 14,4-3 18,5-1 9,1 0 3,7-6 7,-2-4-2,8 1-11,0-5-24,4-3-6,1 0-9,0-6-2,2 0-2,-1-3-2,2-5 0,-2 1 0,-1-4 3,1-3-3,-1-4-3,-5 1 1,5-5 2,-1-1 0,2-8 0,-1-1-4,1-2-2,0-6 0,4-3-3,3-6-3,1-3-1,-1 0-2,2-4 0,-3 2 2,-1 4 2,-4-1 1,-2 7 1,-4 6 5,-5 1 1,-4 6 3,-4 3-4,0 5 0,-7 3-1,0 4 1,-6 5-5,0 0 0,0 7 3,-6-2 6,5 6-2,-7 3 4,1 5 2,-2 2 1,-2 3-3,-2 4 4,1 7-1,-4 2-1,-3 5 5,0 3-3,-1 5 1,-2 2-3,2 3 3,-3 2 1,0 2-3,1-2 1,2 3-2,1-1 3,0 0-3,2-4 3,1 2-3,1-4 0,6 2 5,1-6-3,2-2-2,2 1-4,1-6 2,1-2 0,2-2-2,2-1 0,3-5-4,0-2 2,2-2 0,2-4-2,2 1 2,1-5-1,2 0 3,2-5 0,2-2-2,-2-5 2,4 0 0,-1-5 0,3 1 0,-2-4-4,3-5 4,2-2 0,-1-3-2,3-4 0,0 0 2,4-4 0,-2 1 0,-5 2-2,2 1-3,-4 0 3,-3 4-2,-3 3 0,-2 2 4,-2 5 0,-6-2 0,1 5 0,0 4 0,-2-3 2,-5 7 2,3-1 0,-6 0 1,1 8-5,-2 0 4,-2 2-2,-1 2-2,1 4 2,-4-1 0,1 6-2,-2 2 0,-1 2 0,-2 3-4,-1 1 0,3 2 0,-1-1-1,-1 2 3,2 1 2,2-2 2,1 1 5,2-1-3,0 1 0,5-6 3,0 0-5,2-1-2,2-2-2,3-2 2,2-8 0,0 4 0,5-7 0,-1 0 0,1-3 0,4-3-3,0-3 1,1-3-4,1 0 4,1-7 0,0 4 0,2-7 2,-2-4 0,1 2 2,2-5-4,3-1-1,0-4 1,-2-5-2,0 0 0,0 0 2,3-1 2,-5 0 2,-3 4 2,1 0-6,-4 6 0,-4 1 0,-2 5-1,-2 2-1,-2 2 0,-2 3 6,-3 1-2,-3 7 0,-2 3 0,1 3 0,-6 2 2,-2 5-2,4 3 7,-4 4-1,-3 3 0,1-1 1,1 3-3,-2 5 2,-1-3-3,2 1-1,-1 3 2,4 0-2,-2-4 2,3 4-4,1-3 2,2-3-2,2 2 0,-1-3-2,2 0 0,4-3 2,0-3 0,0 1 0,0-3 0,4-2 2,2-4 0,2 0-4,0-3 0,1-4 2,5 0 0,1-3 0,-2-1-2,2-2 0,0-2 0,4-3-2,-1-2-5,1-1-2,4-3-27,0-4-35,3 0-35,-1-5-39,4-4-35,1 2-31,1-2-1,-1 0 26,-2 2 22,-2 2 28,-3 4 32,0-1 37,-2 5 23,-4 1 16,-4 4 6,4 3 10,-5 0 11,-5 3 0,-1 4-4,1 3 0,-2 0 0,0 1 7,-3 3 0,1 5-3,-3-1 6,-3 3 11,1-1 6,0 1 1,-1 0 5,1 2 11,-2-2 0,-2 2 2,5-2 3,-2-1 0,1-2-7,-4 1-3,5 0-10,-2-3 0,0-1-10,3-2 4,-1 0-1,1 1 1,0-3 2,1-1 1,-1-1 2,6-3-3,-5 1-3,5-4-6,-1 0-6,-1-2 1,3-1-4,-2-1 0,2-2 0,-3 2 0,1-2 3,0-1 3,-3 1 11,1 2 10,-3 2 15,-3 3 1,-2-3 12,-2 7 8,-2-2 10,-1 4-5,-1 4 2,-1 0 7,-2 3-4,1 3-5,-5 1-10,2 0-7,0 6-9,0 0-7,-1-2-1,1 5-4,0-1 3,-1-2-5,4 6-3,1-1-2,-3 0-8,1-1-1,5 0-7,-1-1-7,4 2 4,0-1-2,5-2 3,-2-2-3,3-4 0,3 1 0,1-4 1,4 1-1,-1-5-2,4 1 0,1-6-5,1 2 3,2-6-4,-1 2 1,2-2 3,0-5 2,1 1 0,-4-3 0,5 0 0,-5-6 0,4 1-2,-1 1 2,3-4 2,-6 1-2,5-5 0,-2 2 0,0-1-2,1 0 2,-5-1-5,-1 1 3,1 4 2,-4 3 0,0 1 2,-4 2-2,2 3 5,-2 2-5,-4 2 0,0 0 2,0 4 2,-4 4-1,-2 0-3,2 2 2,-1 5 0,-5 0 0,4 3-2,-1 0 0,-3 6 5,3-2 1,1 4 1,0-1 6,0-1 3,1 4 1,3-3 3,-1 2-3,0-3-2,3 1-2,3 2-4,2-7-1,0 3-1,0-4-7,2 0 2,2-4-2,-1-1 0,3-1-2,0-5 2,4-1-3,-4 1 1,1-4 2,1-4-2,1 1 2,1-4 0,-3-2 0,2-2 0,-1 0 0,4-6-4,-3-1 0,0-1-7,2-4 7,0-5-1,1 2 1,2-5 2,-3-3-2,4-4-1,-1-2-1,0-1-1,0-2-1,-3 1-1,1 0 2,-4-3 3,5 3 0,-7 2-1,-2 5 1,1-2 6,-4 4-4,0 2 0,-2 3 2,1 3-7,-2 1 5,-2 6-2,-1-2 1,3 9 1,0-2 0,-3 4 2,0 0-5,0 8 5,-3-2 0,0 6 3,-1 1 1,-4 7-2,1 0 7,-2 6-2,1 3 2,-2 3-3,-2 4-2,-3 2 5,4 4-7,-2 0 1,1 1-3,-2 1 6,2 1-2,0 2-4,1 0 0,-1-2 3,1-1 1,1 3-4,-2-4 0,3-1 4,2 0 3,-3-2-7,5-3 2,-2 2 2,6-6-2,-5-1 3,6-2-3,0-1-2,0-2-2,3-2-1,0-1 3,1-6-2,3-1-2,-2-1 4,2-3 0,2-2 0,1 0-4,1-4 4,1 0-5,0-4 1,-1-1 0,4-1 4,-2-5 2,-2 1-4,4-5 2,-1 0 0,5-6 0,-6 0 0,6-5-2,0-2-5,3-3 1,-3-3 1,4-1-4,0-3-1,-3-2-1,2 1 4,-2-1 0,-1 3-2,-3-2 3,3 7 4,-7-2-3,1 6-2,-2 0 5,-5 4 2,4-1-2,-2 6 2,-7 0 0,5 2-2,-5 1 0,2 2 2,-3 2 0,0 4-5,0-4 3,0 9 2,0-4-2,0 5-1,0 0-1,-3 1-1,2 3 3,-2 3 2,0 1 2,-1 2 3,-4 2-3,1 3 3,1 2-3,-1 2-2,-3 4-2,1-1 2,-2 3 0,-1 5-3,0-2 1,-2 4 2,-1 0 2,4 1-2,-2 2 3,-2 1 1,4 0 1,-4 2-3,1 0-2,1-4 2,1 1 0,0 4-2,1-6 0,-4 1 2,5-2 3,1 0-3,1-2 0,0-2 1,4 1-1,-2-2 0,2-2-2,1-3 2,2 0-2,1-1 0,0 0 0,1-6 2,2 2 3,0-2-5,-2-3 2,5-2 0,-2 1-2,4-3 0,-2-2 0,1 0 3,3-4-1,2 0 0,-4-2 0,4-3 3,-1 1-5,1-5 0,0 1-3,2-2 3,1-4-2,-4-1-4,4 0 3,-2-1 1,-2-3 2,1 2-4,0-1 1,-1 3 3,-4 2 0,4 0 3,-4 2-6,-3 2 1,1 1 0,-2 2 0,-2 2 2,2 2 0,0-2 0,-3 5-2,0-2-1,-3 3-1,0 3-3,-1 1 7,-1 3-2,-2 0 2,0 5 2,-2 0 5,-1 3 0,1-1-3,-1 3 0,1 0-1,-1 1-3,4 0 0,-4 1 0,3 0 2,3-4 2,-1 6-4,2-7 0,3 3 0,0-3 3,3-1-3,0-2 0,2 0 0,2-3 0,-1-1 0,4-1-3,-2-2 3,4-2-2,-2-2 2,2 0 2,2-5-2,-2-2 3,0 2 1,-4-5-2,2-1 5,2 0-7,0-3 2,-4 0-2,2-2-2,-4 2-3,1-1-1,1 2-1,-4-2 3,2 5-1,-2-1 1,1 3 4,-3 1-2,-2 1-1,2 2-1,1 1 6,-3-1-2,0 1 2,0 3-2,-3 0 0,1 0 3,0 3-3,-3 1 2,1 3-2,-2 3 2,2 0 2,-4 2-1,1 1 3,1 2 1,-1 2 2,-3 1 0,1 3-3,-2 0 5,1 0-4,-2 4 3,3 2-3,-1-1 2,-3 1-1,1 2 5,1 5 6,-1 2 7,-1-1 7,2 3 13,-2 1 7,1 0 7,-3 2-3,1-1-5,-2 0-5,0-3-8,-1 4-6,-1-6-11,-1 1-4,-2-1-5,0-1-2,-5-4-6,3 0-1,-6-3-1,1-5-1,-2 0 1,-1-4 3,0-1-3,-3-1 3,-1-1 1,5-6 0,-3 0-4,2 0-1,6-5 1,1 0-1,3-2 2,5-4-1,5-5-3,4-1 0,2-3 2,10-6-2,2-2-2,4-2-5,10-6 2,2-1 3,7-6-3,4-1 1,4 3 3,1-6-3,3 2 4,3-2-3,-3 1 1,0 2-2,0 1 3,-3 1-1,2 1-2,-6 2-19,-4 4-53,3 0-79,-7 3-113,2 1-147,-5 7-228,-4-2-307,-1 0-258,-5 8-149</inkml:trace>
          <inkml:trace contextRef="#ctx0" brushRef="#br1" timeOffset="128187.4692">26755 3816 90,'-25'1'122,"-6"2"-8,5-3-6,3 3-2,-3-2-11,4-1-15,5 0-12,-1 0-19,5 0-1,3 0 10,2-1 13,2-2 9,1 0 4,5 2 3,0-4-14,5-2-19,1 2-23,1-1 4,-3-4 10,3 3 7,-2 0 13,-1 1 13,0 0 6,-4-1-17,0 3-13,-1 0-9,-5 2-16,0 1-17,-5-2-4,-2 3-4,-5 3-4,-1-2 4,-4 1-4,-3 0-4,0 3 4,-2-1 4,-1-3 0,5 2 0,-5 1 1,8-2 7,0 0 0,8 0-4,1 0 8,5-2 8,4 3-12,6-3 4,1 2 0,8-2 3,2 0-7,7 0-4,2 0 0,6-2-4,-5 2-4,5-3 0,2 3 0,-6-2-8,1 0 8,-5 2 4,-2-2 0,-1 0-4,-5 2-4,-7-3 4,-1 3-4,-8 0-4,-1 3 8,-6-3 0,-3 2 0,-4 0 0,-2 0 0,-2 0 0,0 1-4,0-1 4,0 0 0,3 0 0,-1 0 4,5-2 0,2 2-4,2-2 4,4 0-4,6 0 0,0 0 0,5 0 0,3-2 0,2 2 0,3-4 0,2 2-28,-1 0-47,2-1-47,-1-1-52,-2 2-53,1 0-54,1-1-41,-6 2-30,-2 1-38</inkml:trace>
          <inkml:trace contextRef="#ctx0" brushRef="#br1" timeOffset="127715.9474">26444 3905 233,'-3'0'322,"3"0"-21,5 0-26,2 0-19,4-1-6,1-1-18,7-2-24,3-3-27,1 3-44,3-4-32,2 2-46,-1-1-16,4 1-18,-1 0-21,0-3 0,-1 4-12,-4-1-17,1 0-51,-3 1-74,-1-1-66,-3 2-75,-3 1-76,-1 0-37,-4 0 16,-6 2 56,-3-2 81</inkml:trace>
        </inkml:traceGroup>
      </inkml:traceGroup>
      <inkml:traceGroup>
        <inkml:annotationXML>
          <emma:emma xmlns:emma="http://www.w3.org/2003/04/emma" version="1.0">
            <emma:interpretation id="{ECFAD610-4902-4472-B196-16F29E5EEEA0}" emma:medium="tactile" emma:mode="ink">
              <msink:context xmlns:msink="http://schemas.microsoft.com/ink/2010/main" type="line" rotatedBoundingBox="6342,7250 22390,6181 22490,7688 6443,8757"/>
            </emma:interpretation>
          </emma:emma>
        </inkml:annotationXML>
        <inkml:traceGroup>
          <inkml:annotationXML>
            <emma:emma xmlns:emma="http://www.w3.org/2003/04/emma" version="1.0">
              <emma:interpretation id="{E075D182-0012-4003-B064-45990C933AC6}" emma:medium="tactile" emma:mode="ink">
                <msink:context xmlns:msink="http://schemas.microsoft.com/ink/2010/main" type="inkWord" rotatedBoundingBox="6356,7461 9571,7247 9657,8543 6443,8757"/>
              </emma:interpretation>
              <emma:one-of disjunction-type="recognition" id="oneOf25">
                <emma:interpretation id="interp125" emma:lang="en-US" emma:confidence="0.5">
                  <emma:literal>writing</emma:literal>
                </emma:interpretation>
                <emma:interpretation id="interp126" emma:lang="en-US" emma:confidence="0.5">
                  <emma:literal>writing q</emma:literal>
                </emma:interpretation>
                <emma:interpretation id="interp127" emma:lang="en-US" emma:confidence="0">
                  <emma:literal>Writing q</emma:literal>
                </emma:interpretation>
                <emma:interpretation id="interp128" emma:lang="en-US" emma:confidence="0">
                  <emma:literal>writings</emma:literal>
                </emma:interpretation>
                <emma:interpretation id="interp129" emma:lang="en-US" emma:confidence="0">
                  <emma:literal>writhing</emma:literal>
                </emma:interpretation>
              </emma:one-of>
            </emma:emma>
          </inkml:annotationXML>
          <inkml:trace contextRef="#ctx0" brushRef="#br1" timeOffset="132150.4738">1082 6871 817,'-3'-5'880,"-3"5"-227,0-1-136,-1 2-98,3 1-60,-4 5-47,3 0-47,-1 3-53,-1 4-57,2 1-42,-2 5-11,-2 2-7,2 5-5,-2-1 1,-1 1-4,3 2-9,2 1-19,1-1-18,0-1-12,1-3-11,3-2-9,3 2-1,-2-10-2,5 2-1,0-2 0,4-5 2,2 0 1,-1-6-1,1-3-1,4-2-1,3-3 1,-2-3-4,0-3 0,2-4-2,3-3 1,-3 1-1,0-2 0,0-6-1,-2 1 1,0-1 0,-1-1-2,0 0 2,-4 1 2,-2 6-1,-1-1 1,-2 5 3,-3 4 3,-1 0 6,-3 6 0,-3 4 10,-1 4 6,-3 3 0,0 3 5,-2 3 7,2 3 8,-2 2 7,-1 5 5,1-2 0,2 1-2,0 0-6,4 1-13,-2-1-11,5-2-10,0 1-6,0-2-2,5-4-4,-2-2-1,4 4-2,0-7 0,5-1-3,-1-4-2,1-1 0,4-4 1,3 0-1,0-4 1,-1-1 1,6-7 0,-3 1 0,0-6-2,2 0 0,0-1 0,-4-5 0,3 0 2,-6-2-2,0-2 0,-2-1 1,1-4-1,-7 4 0,0-2 0,-4 0-3,-4 6 2,0-3-1,-4 7-1,-4 3-2,1 6-7,-5-3-30,1 8-63,-2 3-92,0 3-126,1 3-170,-1 0-262,3 4-331,1 0-283,-1 0-155</inkml:trace>
          <inkml:trace contextRef="#ctx0" brushRef="#br1" timeOffset="133041.0924">1555 7232 560,'-3'5'473,"3"1"-151,-3 1-109,3-1-50,3 0-29,-3 0-23,4-1-22,-1 1-37,4-3-17,0 1-15,2-1-4,0 0-1,1-3 5,5-3 3,-4 0 12,1-1 34,1-2 25,-2 1 21,4-6 4,-1 1 11,-2-3 0,0-2-20,-1 0-9,1-1-14,-2-5-9,-4 0-1,1-1-13,-3-3-5,2 1-12,-4 4 14,-2-3 11,-2 4 4,-1 3 6,-4 0-1,3 3-7,-5 5-12,-1 0-22,-2 3-17,4 1-13,-3 3-7,3 1-3,0 1 0,1 2 0,4-2-3,-1 2 3,4 0 0,3 0 0,-2-2 0,7 2-5,-1-3 3,4-3-1,4 2 1,1-3-3,3-1 2,0-3 3,1 2 0,4-4-2,-3 1 2,5-2 0,-6 4-3,2-4 3,-2 2 0,-2 1 3,-2 2-3,-5 2 0,4-2 5,-7 2-5,3 4 0,-10 3 0,2 4-3,-3-2 6,-3 4 2,-4 4-5,0 1 0,-2 1 2,0 4 1,-1 1 2,-2 1-5,1 3 2,2 0 3,-1 1 0,-2-3 0,4 5-5,0-5 0,4 2 3,-3-3-3,4 0-3,0-4-2,3 1 3,3-3 2,1-2 0,2-3 0,3 1 0,-1-6 5,7 1-3,1-6-2,1 0-2,-1 0-1,5-3 3,0-3-2,0-3 2,0-1 0,1-2 0,-4-4 0,3-3-3,-2 0 6,-3-2-3,3-1 0,-3-4 0,-2 0 2,1 2-2,-2-4 3,-1 8 2,-5-4 2,0 8 11,0-2 31,-2 4 29,-2 1 16,-2 5 11,-1 1 6,-1 2 3,-2 2-15,-2 3-3,-2 3-3,3 0 4,-3 4 2,-1 3 1,1 0-8,-5 4-9,5 3-9,1 0-9,-1 0-14,0 1-10,0 3-12,2-2-11,1 0-5,1-1-4,0-1-1,2 0-2,1 0-2,1-4 4,2-2-2,1 1-1,1-4-3,2-2-1,5-2-1,-1 2-1,1-6-6,5 0-4,-4-2-15,2-2-31,1-3-49,-2 1-78,1-1-100,-4-4-131,1 1-172,-1-3-237,1-2-271,-3 0-196</inkml:trace>
          <inkml:trace contextRef="#ctx0" brushRef="#br1" timeOffset="133270.6177">2331 6738 449,'-5'-6'779,"1"-1"-242,1 3-177,0 0-116,2 2-87,-2 0-59,3 2-44,0 0-51,3 2-93,-2 0-140,-1-2-229,0 0-256,0 0-229</inkml:trace>
          <inkml:trace contextRef="#ctx0" brushRef="#br1" timeOffset="133913.2539">2450 7011 10,'-2'-10'690,"-1"3"-116,0 3-113,3-3-83,3 1-77,0 2-77,4 1-65,-1-1-45,6-2-43,2 5-35,1-3-12,1-1-14,0 1-4,5 0-26,-2 3-50,0-4-56,0 1-81,-2-2-63,1 1-54,1 0-24,-3-5 28,0 6 59,1-3 82,-4 0 78,2 1 67,-4-1 53,1-2 68,-4 4 75,6-2 82,-9 1 61,3 2 40,-4 0 18,3-1-12,-2 3-37,-3 0-16,1 2-11,-1 2-8,1 2-4,0 3 2,-3 0-7,0 7-31,0 0-25,0 3-28,-6 4-33,4 3-27,-1-2-26,1 5-19,-3-1-23,4-1-21,-2 3-14,-1-4-8,1 0-10,-2-1-5,1-3-3,0 0-17,-2-2-50,-2-1-72,4-6-92,-3 2-128,1-2-166,0-3-241,-1-4-287,3-1-226,4-3-121</inkml:trace>
          <inkml:trace contextRef="#ctx0" brushRef="#br1" timeOffset="133539.4753">2642 6570 117,'2'-4'787,"-2"4"-242,0 0-133,0 0-85,0 7-37,0-1-23,0 5-20,-2 0-10,2 7 7,-5 3 13,0 1 38,2 5 34,-2-1 31,-3 5 6,1 2-31,-2 0-44,-4-1-54,5 6-56,0-3-47,0 1-41,-2 1-32,2-5-19,3 0-18,-3-3-10,4 1-5,-2-5-7,2-3-2,1-2-11,-2-2-25,4-5-46,-2 0-61,0-2-84,3-3-117,-1-4-148,-2 0-156,3-4-150,0 0-158,-2-5-164,0-4-82</inkml:trace>
          <inkml:trace contextRef="#ctx0" brushRef="#br1" timeOffset="134072.0385">2846 6739 357,'0'-11'647,"0"3"-251,1-1-163,2 5-97,-3 0-94,4 1-139,-4 3-208,0 0-272,0 0-197</inkml:trace>
          <inkml:trace contextRef="#ctx0" brushRef="#br1" timeOffset="134546.0273">3037 6882 143,'0'10'890,"0"4"-235,0-3-144,0 4-83,0 2-63,0 0-68,0 1-66,0 5-66,-3-4-58,3 2-42,-4 1-21,2-2-20,-1 4-11,-1-6-2,0 2-1,-2-4-2,2 1-5,1-3-1,-2-1 1,1-2 0,1-1-1,-1-5 1,4 1 0,-2-2-1,2-4-2,2 0-2,1-4-4,1-2-4,3-5-9,2 2-13,3-10-8,2 1-9,2-3-6,1-4 2,2-4 5,2-1 8,0 1 14,0-1 11,0 1 4,0 2 5,-2 3 0,-1 5 6,-2 4-3,-4-2 0,0 7 3,-1 1 6,-1 4 9,-2 5 8,-3 0 11,-2 5 15,2 4 2,-5 1-7,3 1-3,-3 3-5,-3 4-14,3 0-9,-5 3-2,2 2-11,2-2 0,-2 1 0,3 0-8,0 1 0,0-1-9,0-1-37,4 0-80,-1-4-121,5 0-160,0-2-219,4-5-288,5 0-198</inkml:trace>
          <inkml:trace contextRef="#ctx0" brushRef="#br1" timeOffset="135300.9436">3725 6919 352,'7'-23'523,"-3"5"-70,-1 1-50,-1 0-33,-2 6-49,-5 0-40,1 5-32,-3 0-20,-1 6-16,-3 0-25,-1 4-12,-1 3-15,0 3-22,-3 0-30,2 3-22,-2 4-13,3 0-15,-1 1-19,-1 4-10,3-1-7,3 1-7,-1 1-7,3 4-3,1-7-1,0 4-3,2-6-2,4 1-2,0-2 0,4-2-3,2-3 1,-2-3-1,5-4-2,1 2-2,2-7-16,1 0-21,1-1-20,2-5-18,2-1-17,1-4-8,-2 0 7,2-3 19,0-4 15,2-3 24,0 1 10,-2-3 14,4-1 9,-4-4 2,2-2 9,0 1-5,-2-3 5,-3 2-3,2 3 0,-3 0 3,-3 2 0,-4 2 6,0 8-1,-1 0 10,-4 2 4,-2 5 7,-2 2 13,-2 1 10,-2 3 8,-2 4 13,3 3 11,-3 1 8,-1 2 8,1 5 12,1 2 31,-4 0 27,1 8 18,-1-1 14,3 4 15,1 4-2,-4-2-19,3 7-15,0-3-12,1 6-21,-2-3-18,3 1-19,-1 1-18,0-1-17,0 0-18,0 1-16,2-2-11,3 1-8,-5-2-8,4-2-4,0 4-2,-1 1-2,3-6-2,-2 2 1,-1 2-1,-1-3-1,1-3 0,2 2 3,-4-4-3,-1 0-1,-1-1 1,-2-5 1,2-3 0,-4-1-1,-1-2 3,-3-1-2,2-3 3,-4-2 0,1-5 2,-3-3 2,3-1-2,2-3 2,-2-5 0,7-1-2,-1-4-1,3-1-1,5-7-1,4-3-3,2-3 1,9-7-1,3-3-2,4-3-1,6-6 2,5-4-3,4 2 1,2 0-3,1 2 4,-3-2-1,3 8-1,-4 1 2,1 3-1,-4 3-4,-1 4-15,-4 2-28,0 3-60,-5 1-86,1 4-129,-2 0-177,-1 3-279,0-5-353,-4 7-325,3-2-214</inkml:trace>
        </inkml:traceGroup>
        <inkml:traceGroup>
          <inkml:annotationXML>
            <emma:emma xmlns:emma="http://www.w3.org/2003/04/emma" version="1.0">
              <emma:interpretation id="{564920C2-612F-4C0C-961F-B1FB004A86AF}" emma:medium="tactile" emma:mode="ink">
                <msink:context xmlns:msink="http://schemas.microsoft.com/ink/2010/main" type="inkWord" rotatedBoundingBox="10185,6994 12476,6842 12538,7762 10247,7915"/>
              </emma:interpretation>
              <emma:one-of disjunction-type="recognition" id="oneOf26">
                <emma:interpretation id="interp130" emma:lang="en-US" emma:confidence="0.5">
                  <emma:literal>JSX,</emma:literal>
                </emma:interpretation>
                <emma:interpretation id="interp131" emma:lang="en-US" emma:confidence="0.5">
                  <emma:literal>Jos X,</emma:literal>
                </emma:interpretation>
                <emma:interpretation id="interp132" emma:lang="en-US" emma:confidence="0">
                  <emma:literal>Js X,</emma:literal>
                </emma:interpretation>
                <emma:interpretation id="interp133" emma:lang="en-US" emma:confidence="0">
                  <emma:literal>JSXX,</emma:literal>
                </emma:interpretation>
                <emma:interpretation id="interp134" emma:lang="en-US" emma:confidence="0">
                  <emma:literal>JSDX,</emma:literal>
                </emma:interpretation>
              </emma:one-of>
            </emma:emma>
          </inkml:annotationXML>
          <inkml:trace contextRef="#ctx0" brushRef="#br1" timeOffset="136701.9923">4786 6234 164,'-7'0'798,"3"0"-171,-1 0-127,-2 3-86,6-3-61,-2 3-50,0-2-44,3 1-40,0 2-23,3 3-17,1-3-6,3 6-20,2-7-14,3 4-22,2-3-20,5 2-21,4-2-23,8-2-14,4-2-13,2-2-10,5 0-12,5-2-4,2-4-4,0 1-2,1-3-20,-4 0-35,1-1-43,-7 1-55,-2-1-70,-6 0-83,-3 1-90,-6 1-86,-3-1-137,-5 1-214,-6 4-166</inkml:trace>
          <inkml:trace contextRef="#ctx0" brushRef="#br1" timeOffset="137109.9833">5153 6234 890,'-5'0'725,"-1"3"-196,1 0-122,5 0-78,0 5-60,0-1-48,5 5-41,2 0-42,-3 2-45,4 1-30,-1 3-25,3 5-11,-4 0-6,1 0-8,-3 2 3,4 3 18,-5-4 29,-2 5 13,-1-1 11,-1 0 17,-2-1 7,-5 0-13,4 0-10,-3-1-8,1-2 1,-4-4-5,1 1 0,-2-3 7,-4-1-2,1-1 1,0-3 3,-3-1 1,-2-4 17,3 1 20,-3-3 26,5-2 14,-4-4-3,4 0-12,-1-4-18,4-1-29,-1-3-31,4 0-28,0-5-15,4 0-10,1-1-11,3 0-7,0-4-12,4 1-35,1 3-61,1-2-75,2-1-99,4 1-130,-1 3-179,7 1-204,-2-1-270,0 1-224,0-1-126</inkml:trace>
          <inkml:trace contextRef="#ctx0" brushRef="#br1" timeOffset="137746.3521">5874 6303 560,'5'-15'473,"0"2"-75,-3 2-52,-2-2-50,-2 2-38,-3 1-38,0 3-16,-2-3-1,-5 7-12,1-1-4,-4 2 6,-1 2 0,-3 0-4,1 4-19,-6 0-10,1 3-25,-3 4-22,1 0-28,1 5-24,1 1-16,-1-1-13,6 3-11,-1 0-8,3 2-3,4-4-7,0 1-3,5 0 0,3 0 0,1-4 0,3 3-5,0 0 3,6-4-2,0-2 0,1 0 2,4-1-4,1-2 3,3-1-1,1-3 4,2-1 0,1 1 2,3-4 0,-2 0-4,3 0 2,1 0-2,-3-4 2,0 1 0,3 0-4,-3 2 4,0-1-2,-3-3 0,1 5 0,0 0 2,-2 0 4,-4 5-4,2-2 4,-4 0 0,1 4 1,-2-1-1,-4 1 0,1 3 4,-3 1 3,-1 2 14,-3-4 14,-3 4 11,2-1 29,-3 1 32,-4 2 34,-2-2 29,-1 0 24,-1-2 14,-3 2-1,-2 0-15,-5-3-24,3 1-29,-4-1-26,0 1-25,-3-4-23,0 3-17,-2-1-10,2-4-9,-1 2-8,3-2-6,-2-1-4,6-3-5,-2-1-5,3 0-3,6 0-4,-4-4-22,5-2-40,4-1-70,-3 0-89,7-3-126,4-1-185,4 1-256,2-2-339,6-1-290,-4-1-183</inkml:trace>
          <inkml:trace contextRef="#ctx0" brushRef="#br1" timeOffset="138085.0791">6550 6265 565,'10'-11'985,"-1"0"-220,-5 5-128,4-1-84,-4 0-57,2 0-42,-5 4-22,-1 3-27,0 3-28,-4 4-42,-3 4-40,-1 2-44,-5 8-56,0-3-53,-3 5-44,3 3-34,-4-2-23,1 6-17,0-3-10,-1 1-5,1-1-4,0 2-2,0-1-2,1 0-10,1-4-31,-1 0-52,4-1-82,-1-2-104,3-4-145,-1-3-206,1-1-248,5-2-326,0-7-234,-2 0-113</inkml:trace>
          <inkml:trace contextRef="#ctx0" brushRef="#br1" timeOffset="138412.0813">6366 6288 470,'1'-14'767,"-1"4"-118,3-1-80,0-1-49,-3 5-59,2 0-78,-2 3-65,3 0-61,1-2-33,0 5-7,1 1 10,0 0 14,3 1 0,-4 5 1,3-1-17,-2 5-27,-1-1-37,0 5-32,-1 3-23,-1 1-21,-2 1-22,0 5-18,0-3-12,0 3-11,0 2-9,0-2-5,3 3-4,-3-2-2,3 0-3,1 0-1,-1 3 1,-2-5-1,4-1 2,0 2 0,1-3-4,0-3-8,1 3-35,-2-3-52,2-4-77,-3 1-106,1-2-156,3-2-228,2-4-317,-1-1-335,1-2-248</inkml:trace>
          <inkml:trace contextRef="#ctx0" brushRef="#br1" timeOffset="139335.4633">7067 6707 413,'2'-4'549,"-2"-1"-80,3 3-39,-1-2-29,-2 1-14,3-1-11,0 0 14,-3 2 28,1 1 29,-1-3 23,3 2-1,-2-2-31,-1 3-57,0-1-68,0 2-68,-1 0-59,-2 0-51,3 0-38,-1 3-29,-2 4-20,0 3-15,-2-3-11,-2 6-6,0 3-8,1 2-3,-4 3-5,-2 2-9,4-1-29,-4 2-53,-1 1-84,0 0-111,-1 2-157,2-3-257,0-1-352,1-3-373,1 1-246</inkml:trace>
        </inkml:traceGroup>
        <inkml:traceGroup>
          <inkml:annotationXML>
            <emma:emma xmlns:emma="http://www.w3.org/2003/04/emma" version="1.0">
              <emma:interpretation id="{AD7D7D2A-08F7-4A5D-9812-EC938E951861}" emma:medium="tactile" emma:mode="ink">
                <msink:context xmlns:msink="http://schemas.microsoft.com/ink/2010/main" type="inkWord" rotatedBoundingBox="13737,6981 18298,6677 18367,7716 13806,8020"/>
              </emma:interpretation>
              <emma:one-of disjunction-type="recognition" id="oneOf27">
                <emma:interpretation id="interp135" emma:lang="en-US" emma:confidence="0.5">
                  <emma:literal>JavaScript</emma:literal>
                </emma:interpretation>
                <emma:interpretation id="interp136" emma:lang="en-US" emma:confidence="0.5">
                  <emma:literal>JavaScript t</emma:literal>
                </emma:interpretation>
                <emma:interpretation id="interp137" emma:lang="en-US" emma:confidence="0">
                  <emma:literal>JavaScript's</emma:literal>
                </emma:interpretation>
                <emma:interpretation id="interp138" emma:lang="en-US" emma:confidence="0">
                  <emma:literal>JavaScripter</emma:literal>
                </emma:interpretation>
                <emma:interpretation id="interp139" emma:lang="en-US" emma:confidence="0">
                  <emma:literal>Javaseriipt</emma:literal>
                </emma:interpretation>
              </emma:one-of>
            </emma:emma>
          </inkml:annotationXML>
          <inkml:trace contextRef="#ctx0" brushRef="#br1" timeOffset="142203.3708">8333 6307 74,'-7'-4'1057,"2"0"-360,1-1-217,1 1-161,0 0-97,6 2-66,1 0-51,4 2-34,6 0-32,5 0-17,1 0-9,8 0-4,5 0 0,2 0 1,7-3-7,0 2 0,0-3 0,3-2 3,0 2-6,-3-6-3,0 3 3,-3 0-22,-4 1-41,-1-4-63,-7 2-81,2 0-119,-8-1-172,-6 1-259,3 2-182</inkml:trace>
          <inkml:trace contextRef="#ctx0" brushRef="#br1" timeOffset="142591.5442">8733 6274 362,'-10'4'694,"6"0"-213,1 0-132,1 2-83,2 2-38,2 3-28,1 2-14,1 2-31,0 2-58,7 0-34,-3 1-30,0 1-11,2 1-9,-2 1-9,1 2-1,-2-2-3,-1-1 0,0 0-3,-3 2-1,0-3 8,-3 0 2,-6 0 10,2 0 0,-4-4 0,1 2 3,-2-3 6,-2 2 7,-4-4 2,-1 1 6,-3-3 6,1-1 3,-8-2-5,2 3-2,0-6-4,-7 3 5,2-1 6,2-6 5,1 4-1,-1-4 2,7 0 0,1-4-13,0 4-4,5-6-12,2-1-8,4 3-10,0-6-13,7 3-19,2 0-71,4-4-101,2 3-147,5 0-234,-1-2-294,7 0-237</inkml:trace>
          <inkml:trace contextRef="#ctx0" brushRef="#br1" timeOffset="143207.9389">9325 6482 217,'0'-7'825,"0"3"-166,-3-3-98,0 4-71,3-1-48,-4-2-69,2 6-64,-3-4-53,-3 4-27,3 4-9,-10 2-3,1 1 9,1 3 2,-5 2-9,2 2-32,0 1-34,-1 2-37,4 1-34,-5 5-26,7-5-24,2 3-10,0 0-11,2-3-5,1 3-5,2-4-1,4-1 0,0-1-3,4-3-3,-1-2-5,4-2-1,2-2-4,1-2-8,2-4-8,0 0-10,2 0-4,-1-4-4,-1-3-2,2-3 8,1 3 8,-2-5 13,-2-1 8,4-2 4,-4-2 6,1 0-1,0-1 0,-1-3 1,-1 2 3,-1-5 0,-2 4-2,-2-1 4,2 3 0,-3 1 0,2 3 0,-4 3 0,0 0 3,-2 5-3,0 2 3,-2 4-2,0 0 0,-1 7 2,0 0 3,-1 6-1,3-2-2,-2 4 0,0-1-2,3 4-1,0 0 0,0-1-3,0 0-1,0 2-5,3-4-36,0 0-55,-2-1-70,2-3-85,-2 2-105,5-6-136,-2 3-147,1-7-149,-1 2-225,3-3-142</inkml:trace>
          <inkml:trace contextRef="#ctx0" brushRef="#br1" timeOffset="143525.6129">9543 6437 424,'1'-10'485,"3"2"-88,-1 4-49,0-1-14,-1 5-26,-2 2-16,0 5-13,0 1-10,0 5-39,0 1-49,-2 3-46,2 4-34,-3 0-27,0 1-22,3-1-20,0-1-14,3 4-7,0-5-6,-1-1 0,2-1 3,-1-3-3,4-1 6,0-2-1,2-3 1,3-1-1,2-5-2,1-2 2,1-2-5,0-5-2,3 2 2,-4-5-2,4-1-1,0-2-2,-3-3 0,3 0 0,-2-1 5,2-2-5,-1-1 0,-4-1 0,5 1-31,-3 1-76,-1 1-123,-1-2-170,-1 2-288,2 2-282,-4 2-236</inkml:trace>
          <inkml:trace contextRef="#ctx0" brushRef="#br1" timeOffset="144007.2437">10194 6380 615,'-2'-4'718,"-2"3"-202,-2 1-131,2 0-86,-3 0-62,-1 1-62,0 6-36,-1 1-32,-3 3 7,-2 2 11,-1-1 15,-3 6 12,5 1 0,-5 3-14,2-1-28,0 1-30,2-1-26,5 3-22,-3-3-13,5 0-5,1 0-9,1-4-5,2 1 0,3-5 0,0 0 0,4-2-5,0-3 0,4-4 3,2 0 0,-2-1 2,4-3 0,3-3 2,-1-2 0,-1-2 1,5-1-3,-5-2-3,4-4 1,-4 1 0,2-1 2,-1-3 0,-1-1 0,2-1 0,-4-2 2,1-1-2,-1 0-2,0 2-1,0 1 1,-5 4 4,0-2-4,1 4 2,-6 2 0,4 1 2,-2 4 1,0 1-1,-2 2 5,-1 3 5,0 4 9,0 3 29,0 0 23,0 4 15,-1 5 8,-2-2-3,0 1-12,-2 2-23,4 2-20,-2 0-19,0-2-9,3 1-8,-1 2-6,-2-4-39,3 1-68,-3 0-88,3-5-128,0 1-173,3-3-293,-3 0-281,4-7-192</inkml:trace>
          <inkml:trace contextRef="#ctx0" brushRef="#br1" timeOffset="144661.7998">10910 6163 480,'0'-14'510,"0"0"-118,0 1-64,-2-1-42,2 3-20,-2-2-28,-1 3-28,0 0 1,2 0-2,-3 3-13,-2 0-17,0 0-2,-7 5-21,1 1-24,-1 2-26,-4 4-20,-1-1-14,1 4-16,-3 4-11,1-1-16,0 2-10,-3 4-8,6 0-1,-3 1-8,6 1-2,-4 3 5,5-1-1,4 0 1,-3 0-5,7 3 2,0-6 5,1 0-7,1 0-2,2 0 0,2-2-3,2 1 3,2-6-5,1 2 0,-1-2 4,1 0 1,5-6 2,0 2 2,2-1-4,-2-2 2,4-1 2,1-2-4,-1 2 0,0-3-3,3-3 5,0 2-2,-3-2-1,2 0 3,0-1-2,-2 3-3,0-1-2,-2-1 3,-1 3-1,5 0 5,-5 3 0,-2-1 0,2 2 0,-4 3 2,0-2-2,-2 1 0,0 4 3,-2-3-3,-2 6 2,0-4 3,-3 4 2,-3-1-3,0 2-4,-2 0 7,-2-1-4,0 1 1,-2-1 1,-2-1 2,-1 3 0,-3-2 7,2-2 7,-5 3 24,0-4 24,-1 0 36,-1 1 23,-2 2 18,3-5 5,-4 1-17,4-3-17,-1 0-29,-2-2-22,5 1-21,-1-3-14,5 0-13,-4-2-13,5-2-8,4-2-38,0-3-65,4-1-91,1 0-126,6-5-176,4-1-298,-1-3-307,6-3-233</inkml:trace>
          <inkml:trace contextRef="#ctx0" brushRef="#br1" timeOffset="145035.098">11263 6376 16,'7'-6'609,"0"-1"-112,-2 3-78,1-2-29,-6 2-40,0 0-62,0-1-49,-6 5-29,-1-1 1,-2 2 2,0 1 8,-5 2 1,-1 3-15,-4 2-28,3 2-35,-3 0-36,1 4-26,-3 2-19,2 0-14,1 1-7,-1 5-3,3-2-6,4-1-1,1 4 0,0-1-2,3 1-3,2-5-1,6 3-1,0-1-1,3-4 1,1 3-2,8-7-10,-1 2 0,4-3-6,1-1-3,8-5-4,0-2-4,-1 0-18,4-4-50,1 0-55,1-4-63,-1-3-87,2 2-100,1-4-111,-1-3-115,-2-1-157,1-2-204,-5-2-121</inkml:trace>
          <inkml:trace contextRef="#ctx0" brushRef="#br1" timeOffset="145381.1916">11643 6366 660,'0'-4'623,"-3"-2"-87,0 2-82,-1 1-60,2 3-59,-1 0-48,1 0-41,-3 3-39,2 1-27,-1 2-18,3 1-27,-2 0-19,0 1-13,-2 3-12,4 4-13,-2-1-15,0 3-10,2 3-11,-2 0-13,3-2-7,-2 3-7,2-2-1,0-1-6,0 1-2,0 0 2,0-2-4,0 0-2,0-5-2,0 1 0,0-2 0,0-2 0,0-4 0,0 1 0,0 0 0,0-5 0,0-1 0,0 0-2,2-3 0,1-5 2,-2 1 0,5-2 0,0-5-4,1 3 0,0-4 0,5-5-4,-1 2-2,4 0 0,-1-5-15,0 3-37,3-2-60,0 4-78,-2 0-103,1 4-137,1 0-159,2-2-175,-6 4-224,5-1-138</inkml:trace>
          <inkml:trace contextRef="#ctx0" brushRef="#br1" timeOffset="145613.4563">11988 6325 759,'0'0'619,"3"3"-136,-3-2-71,0 5-54,0-2-34,-3 2-37,3 5-18,-1-1-27,-2 4-44,-1 1-40,-1 2-35,-1 1-32,1 6-27,-1-3-20,-1 0-16,2 3-12,4-1-7,-5 0-9,2-2 0,-1 2-9,2-2 2,-1-2-36,2-1-63,0-1-88,-1-4-115,1 2-174,-1-4-281,3-3-264,-3-4-166</inkml:trace>
          <inkml:trace contextRef="#ctx0" brushRef="#br1" timeOffset="145826.7654">12056 6204 680,'-3'-10'901,"3"1"-275,-1 3-198,-2 1-142,3 0-90,0 1-68,0 4-56,0 0-38,0 0-62,3 0-75,-2 1-112,-1 3-155,6-2-240,-6-2-275,0 0-170</inkml:trace>
          <inkml:trace contextRef="#ctx0" brushRef="#br1" timeOffset="146233.9393">12320 6078 175,'0'-3'564,"0"-1"-112,3 2-75,-1 0-51,-2 0-56,3-2-39,-3 3-49,0 1-39,0-3-38,0 0-33,0 3-17,0 0-15,0 0-14,0 0-2,0 0-1,0 0-4,0 0 1,0 3 9,0 0 19,0-3 19,0 1 14,0-1 5,0 3 10,0-2-14,0-1-12,0 0-22,0 2-12,0-2-8,3 0-14,-3 0-3,0 0 0,0 0-3,0 0-8,0 0 0,0 2 3,0-2-3,0 0-3,0 2-2,0-2 2,0 3-2,0-2-1,0 2-2,0-2 5,0 4 3,0-3-8,0 0-48,0 0-58,0 2-82,-3-1-109,0-1-167,3-2-264,0 4-204</inkml:trace>
          <inkml:trace contextRef="#ctx0" brushRef="#br1" timeOffset="146855.2132">12262 6415 793,'-3'4'934,"-1"1"-304,1 1-179,2 4-116,-2 1-45,3-1-21,-2 4-28,2 3-42,-2 0-49,-1 3-29,1 1-20,-1 2-6,2 1 6,-5 4 5,0-3 3,0 4-3,-1-1-12,-2 1-22,2-2-20,0 1-17,-2-1-11,2-1-11,0-4-4,-1 1-1,3-2-6,-1-3 2,-1-1-3,2-6 1,4 0 0,-2-1-2,0-3 0,2-1 0,-2-6-4,3 0 1,-2-3-1,2-3-2,0-4-1,2-1-5,1-3-12,-2 0-11,5-5-24,0-2-20,1-5-27,3 1-25,2-4-19,-1-3-18,4-3-6,1-1 6,0 1 23,0-2 22,2 4 29,1 2 31,-1 3 22,-2 0 16,0 6 11,0-2 5,-2 7 6,2-3 3,-1 6-5,-1 4 2,-1-1-3,-1 3 3,1 1-2,-5 3-4,1 0 6,1 4 3,-1 0 0,-2 4-3,1 3 6,-4 1 0,0 1 6,-4 2-7,0 1 4,0 1 8,-4-2-5,2 2 2,-3 4 3,-1-6 14,-1 1 19,-4 4 8,3-7 12,-7 5 7,4-5-7,-5 2-9,-2 0-15,1 1-13,-2-3-13,0 1-10,-3-1-4,6 0-13,-2-1-55,3-2-88,-1 1-129,7-3-189,-1-4-302,3-3-283,3-2-186</inkml:trace>
          <inkml:trace contextRef="#ctx0" brushRef="#br1" timeOffset="147514.2426">12599 6369 1191,'-7'-3'1071,"-1"3"-272,4-3-178,3 2-126,1 1-100,1-3-86,6 2-84,3-1-67,2-2-53,1 1-42,6 0-29,-3 2-21,3-4-8,3 4-13,-2-2-46,4 2-69,0-5-86,-4 2-108,2 1-137,1-1-211,-3-3-286,2 1-219,-2 0-130</inkml:trace>
          <inkml:trace contextRef="#ctx0" brushRef="#br1" timeOffset="147251.0952">12744 6013 1066,'4'-10'803,"2"1"-250,-2 2-150,1 1-66,-2 3-41,-2 6-40,-1 1-29,0 2-8,-1 5 4,-2 0 5,-4 7 16,2 1 22,-2 2 17,-2 2 3,-1 2-24,-2 5-34,4-2-37,-4 3-42,1 1-37,0 2-31,3-1-24,-2-1-16,2-1-14,4 1-11,-3-5-6,7 1-5,0-3-1,0-3-3,6 0 0,-5-3-1,3-4 0,2-1-1,0-1-2,0-3-7,1-2-22,-1-3-42,1-1-66,3-2-89,-4 1-113,4-6-152,-1 1-193,-2-2-259,0-5-261,1-1-193</inkml:trace>
        </inkml:traceGroup>
        <inkml:traceGroup>
          <inkml:annotationXML>
            <emma:emma xmlns:emma="http://www.w3.org/2003/04/emma" version="1.0">
              <emma:interpretation id="{A195E12F-4913-4FED-AED9-3E78F44B4E75}" emma:medium="tactile" emma:mode="ink">
                <msink:context xmlns:msink="http://schemas.microsoft.com/ink/2010/main" type="inkWord" rotatedBoundingBox="19282,6682 22422,6573 22445,7229 19304,7338"/>
              </emma:interpretation>
              <emma:one-of disjunction-type="recognition" id="oneOf28">
                <emma:interpretation id="interp140" emma:lang="en-US" emma:confidence="0.5">
                  <emma:literal>XIAL.</emma:literal>
                </emma:interpretation>
                <emma:interpretation id="interp141" emma:lang="en-US" emma:confidence="0.5">
                  <emma:literal>XIA "</emma:literal>
                </emma:interpretation>
                <emma:interpretation id="interp142" emma:lang="en-US" emma:confidence="0">
                  <emma:literal>XIA &lt;</emma:literal>
                </emma:interpretation>
                <emma:interpretation id="interp143" emma:lang="en-US" emma:confidence="0">
                  <emma:literal>XIA \</emma:literal>
                </emma:interpretation>
                <emma:interpretation id="interp144" emma:lang="en-US" emma:confidence="0">
                  <emma:literal>XML.</emma:literal>
                </emma:interpretation>
              </emma:one-of>
            </emma:emma>
          </inkml:annotationXML>
          <inkml:trace contextRef="#ctx0" brushRef="#br1" timeOffset="148181.8718">14390 5920 875,'8'-9'740,"-4"2"-117,-1 4-84,0-1-77,-3 0-79,0 4-70,-6 1-48,2 3-52,-5 2-37,-3 5-21,-5 5-8,1-2-11,-4 5-18,-5 4-14,0 3-13,-4 1-11,5 2-16,-7 3-17,1 2-12,1 0-12,-2-1-6,1-1-5,2 4-8,2-6-7,1-1-18,4 1-65,0-5-76,0-3-106,6-1-131,-1-4-192,7-3-281,-1-4-259,2-3-189</inkml:trace>
          <inkml:trace contextRef="#ctx0" brushRef="#br1" timeOffset="148503.5725">14003 5974 264,'4'-10'650,"1"1"-146,-1-1-90,2 3-86,-2 4-44,3-1-25,-2 1-17,2 6-2,2-2 11,1 5 10,-1 1-17,1 4-35,-4 3-28,4 1-35,-2 3-34,0 5-31,3-1-26,-1 4-17,-1 1-13,3 1-9,-1 2-2,5 2 1,3 1-3,0 0-4,0-2-2,3-1 2,-2 1-6,3-4-6,0-1-2,-1-1-8,1-1-50,-1-7-75,-2 1-85,2-4-123,-3-1-160,-2-2-256,2-6-256,-1 1-167</inkml:trace>
          <inkml:trace contextRef="#ctx0" brushRef="#br1" timeOffset="148825.6076">14847 5920 1033,'0'-12'816,"0"2"-247,0 5-162,0-2-38,2 3-10,-2 4-38,3 4-50,-1 3-31,-2 3-18,0 2-35,0 8-35,0 1-20,-5 1-11,3 6-16,-2 2-13,-2-1-22,0 5-19,0 2-16,-1-2-11,3 1-7,-3-2-4,1 1-3,0 0-8,0-3-7,0-1-19,-1-3-54,3-4-74,-3 1-93,2-6-110,4-1-150,-5-4-211,4-2-271,2-6-195,0 0-113</inkml:trace>
          <inkml:trace contextRef="#ctx0" brushRef="#br1" timeOffset="149094.3559">14912 5935 645,'5'-10'583,"-1"3"-118,3 0-73,4 0-74,-3 1-68,4 2-54,-1 3-43,4 1-32,1 0-31,1 4-23,-1 0-14,0-1-13,6 4-7,-6 2-12,0 2-12,6 0-3,-6 2-6,0-4-3,1 4-3,0-1-9,-2-1-30,1-2-58,-2 2-89,5-1-106,-3-4-140,2 1-216,-1-6-226</inkml:trace>
          <inkml:trace contextRef="#ctx0" brushRef="#br1" timeOffset="149534.9153">15525 5869 58,'0'-8'577,"2"1"-72,-2 2-69,0 0-56,-2 4-24,0 1-30,-2 1-2,-6 4 0,1 3 15,-3 2 1,-5 5-27,1 0-30,-3-1-44,-1 6-42,-3 1-40,-2-3-43,2 6-30,0-5-27,-4 4-23,7-5-16,-2 2-7,2-4-4,4 1-2,-1-2-5,5-2-2,0-2-1,5-5-2,3 1-3,4-3-3,4-2-12,2-2-23,6-2-36,-1-2-35,1-3-37,4 1-28,3-5-19,1 0 8,-1-2 24,4 1 36,2-5 31,-5 0 27,6-1 24,0-3 17,-3-2 12,1 5 11,-1-3 8,0 2 1,-4 5-1,-3-2-2,1 2-4,-1 3 7,-1 3-1,-4 2 3,-5 2 8,4 1 8,-1 6 9,-3 1 7,-2 2 5,-2 2 0,0 6-5,-2 2-7,-2 2-1,2 0-12,-5 4-6,4 2-9,-5 0 3,0 4-5,0 0-5,-1 1-16,1 1-68,1 1-94,-1 1-115,0-2-200,-1 1-300,2-4-255</inkml:trace>
          <inkml:trace contextRef="#ctx0" brushRef="#br1" timeOffset="149959.8703">16028 5863 90,'0'-9'1078,"3"1"-331,-2-1-214,-1 5-114,3 4-28,-3 0-7,0 4-12,3 3-17,-3 3-48,0 3-42,0 2-50,-3 4-36,0 5-29,2-1-22,-4 3-13,0 2-15,0 1-14,-2 1-10,3 2-16,-4-1-9,1 0-8,3 3-10,-3-4-4,-1 2-3,4-5 2,0 0 9,-1-3 9,2 0 14,2-2 9,1-6 9,1-1 4,4-5-8,1 1-12,2-1-14,4-3-14,4 0-13,1-4-11,4 1-5,2-1-4,3 0-5,1-3-26,4 0-54,-1-3-73,4 0-105,1 2-141,-2-5-209,2 0-333,-3 1-325,-2-5-261</inkml:trace>
          <inkml:trace contextRef="#ctx0" brushRef="#br1" timeOffset="150291.6138">16998 6006 545,'0'-6'497,"-1"0"-94,-2 1-66,3 3-42,0 0-41,0 0-45,0 0-43,0 2-12,0 0 4,0 0 47,0-3 74,0 3 106,0-1 104,0-2 54,0 3-3,0-1-54,0 1-83,0 0-95,0 0-88,0 0-71,0-3-55,0 3-39,0-1-27,0-2-28,0 3-54,-1-2-84,1 2-117,-3 2-167,3-2-299,0 0-407,-3 4-445,1 0-324</inkml:trace>
        </inkml:traceGroup>
      </inkml:traceGroup>
      <inkml:traceGroup>
        <inkml:annotationXML>
          <emma:emma xmlns:emma="http://www.w3.org/2003/04/emma" version="1.0">
            <emma:interpretation id="{AAB21658-9D26-4371-95B7-3856A04C3DE1}" emma:medium="tactile" emma:mode="ink">
              <msink:context xmlns:msink="http://schemas.microsoft.com/ink/2010/main" type="line" rotatedBoundingBox="6792,8939 14072,8391 14179,9815 6899,10362"/>
            </emma:interpretation>
          </emma:emma>
        </inkml:annotationXML>
        <inkml:traceGroup>
          <inkml:annotationXML>
            <emma:emma xmlns:emma="http://www.w3.org/2003/04/emma" version="1.0">
              <emma:interpretation id="{100F867F-74CD-42B4-A945-E607A69D6D0E}" emma:medium="tactile" emma:mode="ink">
                <msink:context xmlns:msink="http://schemas.microsoft.com/ink/2010/main" type="inkWord" rotatedBoundingBox="6824,9367 8937,9208 9006,10130 6894,10289"/>
              </emma:interpretation>
              <emma:one-of disjunction-type="recognition" id="oneOf29">
                <emma:interpretation id="interp145" emma:lang="en-US" emma:confidence="0.5">
                  <emma:literal>JSX</emma:literal>
                </emma:interpretation>
                <emma:interpretation id="interp146" emma:lang="en-US" emma:confidence="0">
                  <emma:literal>JSXX</emma:literal>
                </emma:interpretation>
                <emma:interpretation id="interp147" emma:lang="en-US" emma:confidence="0">
                  <emma:literal>JSTX</emma:literal>
                </emma:interpretation>
                <emma:interpretation id="interp148" emma:lang="en-US" emma:confidence="0">
                  <emma:literal>JSSX</emma:literal>
                </emma:interpretation>
                <emma:interpretation id="interp149" emma:lang="en-US" emma:confidence="0">
                  <emma:literal>JSJX</emma:literal>
                </emma:interpretation>
              </emma:one-of>
            </emma:emma>
          </inkml:annotationXML>
          <inkml:trace contextRef="#ctx0" brushRef="#br2" timeOffset="164604.9462">2892 8716 154,'0'-2'391,"3"0"-65,-2 0-43,-1 0-28,3-1-36,0-1-36,-3 4-14,2-3-20,-2 0 3,2-1-4,0 1 0,1 2-5,-3-3 0,3-1-8,-3 4-6,0-5-30,0 1-8,0 0 1,0-2-14,0 2 2,-3-1-5,3-3-6,-5 3-13,3-3-7,-3 1-8,-2 0-11,3 0-6,-4-4-2,0 5-4,-2-4 3,2 1 3,-3 0-6,-1 2 6,0 0 1,1-1 9,-1 3-1,-2 0-1,-2 2 6,1-1-4,-1 1-2,-3 3-3,4-2-5,-4 3-5,3 0-3,-3 3-4,1-2 0,1 3-3,-2 1-2,2 1-2,1 3 0,1-1-1,-1 2 1,2 1-3,2 2-2,-1-1 3,2 5-1,-4-3-7,6 6 1,-1-1 4,3-1-3,0-1 3,1 6 0,0-4 5,2 1 2,2-1-7,-1 1 0,3 0 0,3-2 0,-1-1-5,2 0 3,-1-4 0,1 4 2,4-3 0,-4-4 4,3 1 1,3-1-5,-1-1-2,6-3 2,-4-2 0,2 1-5,2-1-2,1-4 5,3 0-3,-2 0-2,0 0 2,2-2 3,-1 0 2,0 2 0,-2-2 0,3-1 0,-3 3-2,0-1 2,3 1-3,-3 1 1,-1-1-3,0 5 5,0-1 3,0 0-3,-4 3 0,1 1 0,-4-1 4,3 2 3,-3 2-7,-3-1 5,0 3-3,-3 0 1,1 0-1,0 1-2,-3 1 0,-3 1 2,0 2-2,-1-4 3,-1 3-3,-2 1 0,0-4 4,-2 1 3,-1-1 5,-2-1 4,1 1 21,-2 0 24,-5-2 29,5-2 38,-4 1 32,-2-4 29,0 3 9,-1-3-4,1-1-12,-4-2-11,1-1-15,-1-3-15,-1 0-11,4 0-14,-2 0-12,3-6-20,1 3-18,2-7-18,1 5-15,2-6-13,2-2-9,0 1-6,4-3-7,3 2-8,-3 0-18,5-1-41,-1 4-59,3-4-80,5 7-105,0-1-141,1 1-180,1 0-262,4 1-280,0 0-215</inkml:trace>
          <inkml:trace contextRef="#ctx0" brushRef="#br2" timeOffset="162277.9422">1463 8615 943,'-11'0'1000,"-1"-2"-280,2 2-122,-2 0-84,5 0-40,3 0-53,-1 0-65,1 0-78,1 0-65,3 2-49,4 0-32,1 0-13,5 3 2,4-1 6,5 0-6,2-2-8,6 3-17,4-5-17,6 1-21,5-1-16,3 0-16,2-1-12,2-2-4,2 1-4,-2 0-3,-1-2-1,-2 0-2,-3-1 0,-6 1-5,-2 2-6,-5-2-19,-2-1-22,-6 1-32,-3 3-42,-3-2-54,-5 2-61,-2-4-70,-2 4-83,-2-2-87,-5 0-91,0 3-101,0 0-137,-6 3-201,-4 0-133</inkml:trace>
          <inkml:trace contextRef="#ctx0" brushRef="#br2" timeOffset="162852.0072">1823 8710 555,'-2'-5'473,"-3"5"-105,0-4-50,2 1-48,3 0-47,0 2-57,0-2-32,0 3-24,0-3-17,0 2 12,0 1 15,0 0 16,3 0 16,-3 0 16,3 0 8,-1 0 1,1 1-4,-1 2-1,0 1-12,2 2-17,2 1-6,-2 1-11,1 5-14,-1 2-8,1 0-9,-3 5-11,6 1-18,-4 0-12,0 7-7,-1-3-17,2 2-9,-1 3-4,2-2-1,-5 2-4,5 2-4,-5 0-1,-1-4 3,3 6-3,-3-6-3,0 2 1,-3-3 1,3 0 5,-1-1 0,-5-4 4,2 1 5,-3-1 3,2-3 5,-2-3 5,0 2 4,-5-5 5,3 1 6,-1-1 6,-1-2 6,-1 0 2,-4-5 9,5-3 3,-4 1 11,-1-1 4,-3-3 3,5-3 1,-2-1-5,0-3-5,-2-3-13,5 0-15,-1-6-11,-1 1-12,4 0-9,-1-5-10,5 2-4,-2 0-4,2-2-1,0 3-3,2 0-3,1 2-3,1 3-20,3-1-46,0 2-69,3 5-91,4-2-126,2 3-185,7 1-275,-2-3-322,2 3-279,3-3-177</inkml:trace>
          <inkml:trace contextRef="#ctx0" brushRef="#br2" timeOffset="165357.4983">3507 8533 96,'0'-4'619,"0"-1"-88,0 1-63,0 0-38,3 2-48,-3-2-52,1 2-46,-1 0-45,0 2-33,-1 0-10,-2 4 3,-1 0 16,-4 5 10,1 3 10,-4 2-3,-1 5-16,-3 3-25,2 3-21,-3 3-30,-2 6-22,0-1-17,-1 1-22,2 1-17,-8 3-17,6-1-11,-1 0-9,-2-2-6,2 4-6,1-5-2,0-3-5,0 0-1,3-1-5,-2 0-4,3-6-2,-1 0-14,5-2-37,-1-3-60,0 2-78,2-7-96,1-2-133,2 1-159,3-8-191,0 1-264,-1-6-193,5 0-103</inkml:trace>
          <inkml:trace contextRef="#ctx0" brushRef="#br2" timeOffset="165798.0163">3194 8634 367,'0'-6'542,"0"2"-69,0-3-73,0 3-49,0 2-51,3 0-30,-2-3-5,-1 5-10,3-1-3,0-2-8,-3 3-22,1 0-31,-1 0-43,3 0-34,-1 0-19,-2 0-8,3 4 0,4-1 19,-3 1 18,1 0 18,0 5 6,1-1 2,1 3-7,1-1-19,-1 4-18,2 2-22,-2 2-21,4 5-16,1-2-13,-2 4-13,-1 5-5,-2-1-5,2 2-1,4 0-1,-7 3 0,1-1-1,0 2-3,0-3 0,1 2-4,-1-1 0,2 0-1,2-2-15,-1 3-69,2-3-104,1 1-146,2-4-248,1 0-331,2-4-392,-2-3-300</inkml:trace>
        </inkml:traceGroup>
        <inkml:traceGroup>
          <inkml:annotationXML>
            <emma:emma xmlns:emma="http://www.w3.org/2003/04/emma" version="1.0">
              <emma:interpretation id="{70E40753-54DB-413D-B601-93FF0F33639C}" emma:medium="tactile" emma:mode="ink">
                <msink:context xmlns:msink="http://schemas.microsoft.com/ink/2010/main" type="inkWord" rotatedBoundingBox="9762,8748 12260,8525 12384,9920 9886,10142"/>
              </emma:interpretation>
              <emma:one-of disjunction-type="recognition" id="oneOf30">
                <emma:interpretation id="interp150" emma:lang="en-US" emma:confidence="0.5">
                  <emma:literal>content</emma:literal>
                </emma:interpretation>
                <emma:interpretation id="interp151" emma:lang="en-US" emma:confidence="0">
                  <emma:literal>convent</emma:literal>
                </emma:interpretation>
                <emma:interpretation id="interp152" emma:lang="en-US" emma:confidence="0">
                  <emma:literal>consent</emma:literal>
                </emma:interpretation>
                <emma:interpretation id="interp153" emma:lang="en-US" emma:confidence="0">
                  <emma:literal>Fondest</emma:literal>
                </emma:interpretation>
                <emma:interpretation id="interp154" emma:lang="en-US" emma:confidence="0">
                  <emma:literal>Fontenot</emma:literal>
                </emma:interpretation>
              </emma:one-of>
            </emma:emma>
          </inkml:annotationXML>
          <inkml:trace contextRef="#ctx0" brushRef="#br2" timeOffset="166747.1882">4424 9016 180,'0'-2'380,"3"-2"-74,1 4-50,0-6-14,8 5-21,2-2-29,5 0-46,5-1-52,6 0-22,5 1-32,5-4-5,4 3 16,5-2 46,11-1 31,5 1 16,9 0 17,6-3-9,8 1-27,8 0-40,5-1-27,0 4-26,4-2-19,0 1-6,-4-1-4,0 0-3,-6-2-3,-3 4 6,-11-1-3,-6 2 0,-7-2 6,-10 1 0,-8 1 4,-11-3-10,-6 3 9,-7-2-2,-7-1-1,-6 3 0,-2-2 1,-4 5-4,-7-3-6,0-2-4,-6 2-24,2 2-75,-4 2-92,4-1-146,-3-3-259,0 4-254,1 0-189</inkml:trace>
          <inkml:trace contextRef="#ctx0" brushRef="#br2" timeOffset="172249.6863">4946 8140 357,'-7'0'367,"2"-2"-58,-2 2-36,0 0-38,-2 2-20,-1-2-15,-2 4-8,4 0-13,-3 0-6,0 2-6,-1 4-5,1 1-16,-4-2-14,6 1-19,1 3-22,-2-1-14,1 4-23,2 1-12,2 0-9,-5 1-9,9 1-10,-5-1-8,6 2 0,0-3 0,0 0-3,6 0 3,-5-3-6,9 1 3,-4-4-3,1-1-3,5 1 3,-2-5-3,2-1-3,1-2 3,1 0 0,-2-3 0,2-3 0,1 2 3,-2-5-17,4 2-46,-4-3-67,2 0-98,1-3-143,-2 1-217,1-2-270,-2 1-174</inkml:trace>
          <inkml:trace contextRef="#ctx0" brushRef="#br2" timeOffset="172623.9111">5105 8197 480,'-5'-5'775,"0"3"-152,1 0-128,-3 0-98,2 2-83,-2 2-69,0 0-66,3 2-47,-4 0-44,4 5-24,-3-2-20,4 2-9,-2 1-8,4 2-8,-5-1-3,6 0-3,0-2-2,0 2-9,0 1-2,3-3 0,0-1-2,1 1-1,1 0 0,-1-5 3,3 0 0,1-2-2,-1-1 2,1-1-3,4-1-2,-2-1-1,-1-2 6,3 0-2,-5-3 2,3 1-3,2-3 3,-7 0 0,1 1-3,-1-2 6,-4 1 0,2 0 2,-3-1 3,-3 3-3,2-3 3,-4 3-5,-2 2-3,0-1 0,-2 2 0,-4 1-8,4 2-43,0 1-71,-1 1-98,3 2-134,0 1-222,1-3-290,0 4-214</inkml:trace>
          <inkml:trace contextRef="#ctx0" brushRef="#br2" timeOffset="173139.2138">5275 8175 69,'0'-2'641,"3"-2"-197,-1 3-145,-2-2-81,2 3-57,1 0-58,-1 3-25,4 0-26,-6 5-4,1-5 3,-1 5 4,3 0 15,-2 3 6,-1-1 3,0 3-5,0-2-8,0 2-8,0 1-12,0-3-10,0 2-12,0-1-2,0-2-5,0 1-3,-1 0-7,-2-1-4,3-2 1,-1 1-4,1-2 0,-3-1 3,0-1-3,3 1 4,-2-5-1,-1 3-3,3-4 0,0 0-7,0 0 4,0 0-8,0-4-10,0 0-10,5-3-4,-2 0-12,1-3-14,0 0-11,4 0-2,-1-4 6,3 2 4,-1-2 2,-1-1 12,0 1 7,2-2 11,-1 4 5,1-1 7,-2 3 12,3 2-4,-3-1 8,1 2 0,-2-1-4,1 4 4,-4 0 0,3 1 4,-3 3-8,4 3 8,-4-1 4,2 2 0,-2 2 4,-2 3 0,1-1 0,-3 3 0,2-1-4,0 3 0,-2-1-4,3 1-4,0 1-4,-3-3-24,1 0-33,4 2-54,-3-4-83,1 1-119,-1 3-209,2-6-197</inkml:trace>
          <inkml:trace contextRef="#ctx0" brushRef="#br2" timeOffset="173541.3589">5729 8175 222,'3'-4'468,"-1"2"-135,-2-2-78,0 4-40,0 3-67,2-2-50,1 3-30,-3 2-22,2 3-17,-2 1-13,3 1-3,-2-1 3,-1 3-4,3-2 9,-3 2-1,3-1-4,-2 1 5,-1-3-1,3 1 0,-1 1-8,-2-3 8,3-1-12,0-1-4,-2-1-4,5-2 0,-5-1 0,2 1 0,2-4 0,-1 0 8,0 0 0,2-4 0,0 1-8,0-3 4,1-2 0,-3 2-1,5-1-3,-2-2 0,0-1 0,1-3 0,0 0-3,0 0-1,0-4 4,5 3 0,-1 0-20,-3-1-48,-1 0-67,5 0-87,-7 4-120,4 1-129,-1 2-131</inkml:trace>
          <inkml:trace contextRef="#ctx0" brushRef="#br2" timeOffset="173978.8626">5982 8165 42,'3'4'117,"-2"2"-43,-1-2-33,3 1-4,1-1-17,-1 0-9,0-2 4,1 2-10,1-4 0,-1 0 0,0 0 1,4 0-6,-3-4 0,1 2 0,2-2 0,-1 0-6,1-1 1,0-5 5,3-1 5,-3 1 1,-1 0-6,0-4 5,-3 4 5,4-2 0,-4 1 16,-1 1 25,-2 2 24,2-1 20,-3 2 9,-3 2 8,2-1-7,-3 6-1,-2 0-2,-1 0 4,1 4-7,-4-1-1,2 4-6,-3 1-23,2-2-13,-1 5-5,4-1-13,-4 3 0,1-4 3,-1 8 0,3-6 9,1 2 2,-4 2-7,6 0-5,-4 0-8,5 0-13,-1-1-7,3-1-8,-2-1 4,3 1-4,0-2-4,3-3 4,1 1-4,0-5 4,5 0-8,-2 0-28,5-2-19,-1-2-29,4 0-55,1-2-89,1 0-134,2-3-160,-1 1-207</inkml:trace>
          <inkml:trace contextRef="#ctx0" brushRef="#br2" timeOffset="167287.0079">6114 8660 227,'-6'-7'374,"1"3"-4,3-2-4,0 3-45,-1 2-52,3-4-63,0 3-50,0 2-23,0-2-11,0 0 4,0 2 12,0 0 16,0 0 1,0 0-2,0 0 1,0 0-5,0 0-3,0 0-8,0 0-9,0 0-13,0 0-16,0 0-2,0 0-11,5 0-6,-3 2 5,6 0 0,-1 0-7,2 3-8,8-4-14,-4 2-15,3 3-12,6-2-8,1 3-7,3-3-9,2 2 2,1 1-6,1-3 2,-2 2-4,-1-2 2,2 3 1,-8-4-3,2 4 0,-4-3 0,-3 0-1,-2 0 1,-2 0 0,-5 1 3,-3-1 3,-4 3 2,0-3 5,-1 1 1,-5 4-1,0 2 4,-4-1-2,-1 4 4,2 0-3,-1 3-1,-2 1 0,3 0-2,-1 6-4,2-3-4,-3 5-5,4-1 0,1-1-2,1 2-12,-1 0-53,0-1-78,-1-1-105,2 3-148,1-5-247,1 0-321,-1-1-255,2-3-152</inkml:trace>
          <inkml:trace contextRef="#ctx0" brushRef="#br2" timeOffset="174348.6526">6283 8066 413,'-1'-2'385,"1"2"-89,0 0-66,0 0-39,0 2-26,0 0-34,0 4-36,0 1-17,0 1-13,0 1-17,0 1-16,0-1-9,0 4-7,0 1-4,0-1-8,-3-1 0,3-2 3,0 3-3,-3 0 4,3-3-8,0-2 0,0 2-4,0 0 0,-1-3 4,1-4-4,-3 4 4,3-4 8,0 1 4,-2-3-4,-1-1 3,3 0-7,-3-1-4,3-3 4,-1 4-4,1-7 0,0 1-4,1-1 0,-1-3 4,3 0 0,5 1 0,-4-2-7,5 0 3,-2 1 4,3-1-12,-1 1-7,2 1-21,1 1-15,-2-1-34,-1 2-50,-2 2-59,3-1-55,-1 3-95,0-1-111</inkml:trace>
          <inkml:trace contextRef="#ctx0" brushRef="#br2" timeOffset="174710.0563">6669 7763 16,'0'-4'387,"0"4"-26,0 0-27,0 0-50,0 4-46,0 1-30,0 0-23,-1 6-34,-2 2-26,1 2-19,-1-2-9,1 8-9,-3-3-15,2 3-9,-1 0-8,2 0-21,0 0-11,-1 0-7,3-2-3,-2 2-4,-1-1-6,3-3 3,0 1-4,0-4-3,0 3-3,3-2-8,-1-2 11,-2-1-13,3-2-25,-3 2-53,2-4-45,0 0-90,2-2-82,-4-1-73,3-1-30,-3-2-41,0-2-75</inkml:trace>
          <inkml:trace contextRef="#ctx0" brushRef="#br2" timeOffset="175013.1711">6546 7961 788,'-3'-3'630,"2"-1"-125,1 4-86,1 0-55,3 0-62,4 0-55,3 4-54,1-4-53,2 0-48,2 0-42,2 0-19,0 0-17,1-4-8,2 1-6,0-1-39,0-3-66,0 2-59,0 0-89,1-2-135,-5-2-206,2 5-239,-2-2-164</inkml:trace>
        </inkml:traceGroup>
        <inkml:traceGroup>
          <inkml:annotationXML>
            <emma:emma xmlns:emma="http://www.w3.org/2003/04/emma" version="1.0">
              <emma:interpretation id="{3D7D437C-D049-4B6D-BAD6-57B3F190E26B}" emma:medium="tactile" emma:mode="ink">
                <msink:context xmlns:msink="http://schemas.microsoft.com/ink/2010/main" type="inkWord" rotatedBoundingBox="12472,9787 12775,8863 13453,9085 13150,10009"/>
              </emma:interpretation>
              <emma:one-of disjunction-type="recognition" id="oneOf31">
                <emma:interpretation id="interp155" emma:lang="en-US" emma:confidence="0.5">
                  <emma:literal>J</emma:literal>
                </emma:interpretation>
                <emma:interpretation id="interp156" emma:lang="en-US" emma:confidence="0">
                  <emma:literal>T</emma:literal>
                </emma:interpretation>
                <emma:interpretation id="interp157" emma:lang="en-US" emma:confidence="0">
                  <emma:literal>I</emma:literal>
                </emma:interpretation>
                <emma:interpretation id="interp158" emma:lang="en-US" emma:confidence="0">
                  <emma:literal>F</emma:literal>
                </emma:interpretation>
                <emma:interpretation id="interp159" emma:lang="en-US" emma:confidence="0">
                  <emma:literal>5</emma:literal>
                </emma:interpretation>
              </emma:one-of>
            </emma:emma>
          </inkml:annotationXML>
          <inkml:trace contextRef="#ctx0" brushRef="#br2" timeOffset="167919.9239">7294 8373 449,'-11'0'715,"1"0"-157,1 0-100,2 0-65,-1 0-69,7 0-59,1 0-70,4 0-68,5 2-47,3-2-27,5 3-22,3-2-5,6-1-9,2 3 3,2-2-3,4-1-6,3 0-6,0-1 1,0-2 0,4 2-9,-2-2 3,0 0-3,3-4 0,-4 3 0,3-2 1,-5-1-1,-3 1 0,1-2 0,-7 2-2,-1 1-12,-5-2-40,-2 3-56,-5 0-71,-1 2-85,-6-1-113,1 3-156,-4 3-230,-4-3-162</inkml:trace>
          <inkml:trace contextRef="#ctx0" brushRef="#br2" timeOffset="168353.8708">7661 8415 133,'-8'-2'766,"0"-2"-132,4 2-94,-3 0-44,1 2-67,4-2-76,0 2-73,0 0-67,-1 2-56,3 2-38,0 0-5,3 2-3,-1 5 1,0-1 7,0 6 5,1 1-10,1 4-19,-1-1-9,0 3-10,-2 5-11,4 0-13,-2 3-7,0-1-10,-2 3-4,-1 0-9,0 1-3,0-2-5,0 2-4,0-5-3,-1 0-2,-5-2 0,1 1 1,4-3 6,-6-3 3,-1 1 4,-2-5 3,-1-1 3,-1 0 3,1-2-8,-3-4-4,-4 0-2,0 1-5,2-4-1,-3-1-3,1-4 1,-1 1-5,3-4 1,-3 0-2,0-1 0,3-3-3,2-1-3,0-3-1,3-2-5,1-3-33,1-1-51,3 0-63,2-3-96,2 2-127,4 0-181,2-2-278,2 0-262,1 0-211</inkml:trace>
        </inkml:traceGroup>
        <inkml:traceGroup>
          <inkml:annotationXML>
            <emma:emma xmlns:emma="http://www.w3.org/2003/04/emma" version="1.0">
              <emma:interpretation id="{BCFEC965-7376-4579-924F-0AE5632326F0}" emma:medium="tactile" emma:mode="ink">
                <msink:context xmlns:msink="http://schemas.microsoft.com/ink/2010/main" type="inkWord" rotatedBoundingBox="13656,9839 13702,8927 14184,8952 14139,9864"/>
              </emma:interpretation>
              <emma:one-of disjunction-type="recognition" id="oneOf32">
                <emma:interpretation id="interp160" emma:lang="en-US" emma:confidence="0.5">
                  <emma:literal>S</emma:literal>
                </emma:interpretation>
                <emma:interpretation id="interp161" emma:lang="en-US" emma:confidence="0">
                  <emma:literal>s</emma:literal>
                </emma:interpretation>
                <emma:interpretation id="interp162" emma:lang="en-US" emma:confidence="0">
                  <emma:literal>5</emma:literal>
                </emma:interpretation>
                <emma:interpretation id="interp163" emma:lang="en-US" emma:confidence="0">
                  <emma:literal>$</emma:literal>
                </emma:interpretation>
                <emma:interpretation id="interp164" emma:lang="en-US" emma:confidence="0">
                  <emma:literal>£</emma:literal>
                </emma:interpretation>
              </emma:one-of>
            </emma:emma>
          </inkml:annotationXML>
          <inkml:trace contextRef="#ctx0" brushRef="#br2" timeOffset="169069.7753">8655 8334 378,'7'-20'579,"0"1"-87,4 2-22,-10 2 6,3-2-35,-4 3-54,0 0-46,0 3-61,-4-2-58,3 5-52,-10 1-23,3 1-12,-4 2 2,-5 0-4,1 4-8,-6 4-7,5 0-13,-8 2-21,-3 5-15,5 2-18,-3-1-15,0 5-13,3 1-7,-5 0-4,8 1-7,-5 2-2,6-1-3,2 3 0,0-1 2,3-1-2,4 0-2,2 0 0,2-1 1,1 1-2,1-3 3,4 1-2,0-2 4,4-3-1,1 3 1,1-1 1,1-4 0,2 2 1,-1-3-1,7 2-1,-4-5-1,5 3 1,-1-5-4,4 2 2,0-2-5,-3 4 5,2-4 0,1-2 0,-3 3 0,3-3 0,0 3 0,-3-2 0,3-1-1,-2 2-1,2 1-1,-6 1-2,3 1 3,-2-1 1,1-1 1,-2 4 1,0-2 1,-1 1-1,-4 1 3,3 0-1,-3-2 0,0 0 1,-1 2 2,-1-2 5,-4 2 4,3-3 7,-5-1 18,0 5 41,0-4 52,0 2 28,-5 0 14,-2 0 2,0-2-6,-2 0-30,-2 3-24,-4-4-18,2 4-15,-4-2-11,-2 1-11,-1 0-12,-2 1-12,-1-4-14,-1 1-9,1 1-6,-3-3-5,3 0-1,3 1-2,-7-3 1,6 0 0,0-2-2,0-1-17,5-1-32,0-1-70,-2-1-99,7-2-136,5 0-206,-4 0-336,2-3-403,4 3-331,-3-2-158</inkml:trace>
        </inkml:traceGroup>
      </inkml:traceGroup>
    </inkml:traceGroup>
    <inkml:traceGroup>
      <inkml:annotationXML>
        <emma:emma xmlns:emma="http://www.w3.org/2003/04/emma" version="1.0">
          <emma:interpretation id="{6463F852-2C5E-455A-A096-14F62548EB3A}" emma:medium="tactile" emma:mode="ink">
            <msink:context xmlns:msink="http://schemas.microsoft.com/ink/2010/main" type="paragraph" rotatedBoundingBox="3507,12289 31010,8637 31268,10581 3765,14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2D9DDB-752F-4128-8E13-77F0CC32C117}" emma:medium="tactile" emma:mode="ink">
              <msink:context xmlns:msink="http://schemas.microsoft.com/ink/2010/main" type="inkBullet" rotatedBoundingBox="3558,12677 10499,11756 10596,12488 3655,13409"/>
            </emma:interpretation>
            <emma:one-of disjunction-type="recognition" id="oneOf33">
              <emma:interpretation id="interp165" emma:lang="en-US" emma:confidence="0">
                <emma:literal>-</emma:literal>
              </emma:interpretation>
            </emma:one-of>
          </emma:emma>
        </inkml:annotationXML>
        <inkml:trace contextRef="#ctx0" brushRef="#br1" timeOffset="208769.2417">-1861 11990 133,'3'2'131,"1"0"-23,-1 0-10,-2 3-3,2-3 15,1 0 18,-1 0 2,-3 3-7,3-4-6,-1 2-12,-2-3-28,3 1-14,-2 2-5,-1-3-1,0 1 8,3-1 0,-3 0-6,0 0-4,3 0-13,-2-1-8,-1 1-18,5-3-7,-2 2-5,-1-3 0,0 1-4,2-1 0,-4 0 0,3-1 0,-3 1 0,3-2 4,-1 1-4,0 0 0,-2 1 0,0-1 4,0 1 0,0-3 9,0 6 7,0-4 9,0 1 15,-2 0 1,0-1 7,-1 0 11,3 2 4,-3-1 6,3 0-4,-1-2 6,-2 3 3,3-1-9,-2 2-1,0 0-4,2-1-11,0-1 6,0 3-8,0-2-3,0 3 6,0-2-8,0 2 7,0-2-11,0 2 0,0 0 6,0 0-7,0 0-7,0 0 4,0 0 14,-3 2 8,3 0 6,-2 2 10,-1 0 5,3 3 1,-1 0-10,1 0-7,0 3-9,0-3-3,0 4-9,0 2-3,0 0-8,0-1 0,1 5-1,-1-2-5,3 2 0,-1 1 3,1 5-1,-3-4-3,2 2 5,0-3-7,-2 5-3,3-5-3,-2 2-4,-1-2 0,3 1-5,-3-5 3,3 3-3,-1 0-2,0-6-3,-2 2-4,3-2-2,-1-1 0,-2-4-3,3 3 5,-2-4 0,-1 5 5,3-7-3,-3 4 0,3-4-2,-2 3 2,-1-5 3,3 2 0,-1-2-3,-2 5 0,3-6 3,-3 1-1,4-1-4,0 3 2,-1-1 3,2-2-1,0 0-4,1 0 3,0 0-3,0-2 0,1-1 0,-1 3 0,0-1 2,1 1-2,3-6 0,-1 5 0,-2-2 0,5 2 0,-4-5-2,2 6-3,-1-3 3,3-1-5,-1 1 3,4 3 1,-3-3-1,-1 3-1,1-4 1,-1 3 1,1 1-1,1-5-5,0 5 4,-1-1 3,2 1-3,-2-3-4,2 2 2,-1 1-2,-1-3-2,2 0-3,1 3 2,-2-1 0,-1 1 5,2 0-2,2 0-1,-1 0 6,3 0-1,1 0-2,4 0 5,1 0 2,2 0-3,0 0 1,1 0 2,4 0 2,-1 0-2,1 0 0,1 1 3,1-1-1,2 0 0,0 0 1,-2 0-1,2 0 0,0 0 1,-2-1-3,2-1 4,-2 2-4,-1-2 5,2 2-5,-3-2 0,3 0 0,-1 2 0,-1-2 3,-1-1-3,2 3 0,-3-1 0,2-2 0,-1 3-3,-1-1 3,1 1 0,-1 0-2,-2 0 2,2 0-3,-1 0 6,-1-3-1,-1 3-2,2 0 3,-1-2-3,1 2 2,0 0-2,-3-2 0,4 0 0,-3 2 0,3-2 5,-2 0-5,-2 2 0,4-1-3,1-3 1,-1 2 0,-2 0-3,5 0 2,-3-2-4,2 3 7,-1-1 0,-1-2 0,-1 0 3,2 2 1,-4 1-1,4-3 2,-4 1-5,2 0-3,-1 2 1,-1-4-1,2 4 1,-4-2 2,4 0 0,-4-1 2,5 3-2,-4-4-2,5 0 0,-4 2-3,4-1 0,-2 0-2,3 0 5,-2 2 2,4-3 0,-2 1 2,1 0-2,2 2 0,-1-2 3,0 1-1,4 2-2,-4-4-2,1 3 4,3-1 0,-3-1-2,0-2 0,1 2 0,0 1 3,0-1-6,1-2 1,0 3 0,-2-1 2,3 0 0,0 1 0,-1-1 0,1-2 0,-2 2 0,5 1 0,-2-1 0,-1 0 0,1 0 2,2-1-2,-4 1 2,2-3 3,-1 3-3,1-2-4,-1 2 2,0-1 0,-1 1 0,0-2-2,0-1-5,1 3 7,0-2-5,0 3 2,-2-5-1,1 5-1,1-4 5,-3 3-3,3-2 3,-1 2 0,-2-3 0,3 1 5,-6 2 0,1 0 0,1-1-3,-2 1 1,-2 0 4,0-1-3,4 4 1,-2-3 0,1 0 2,2-1 0,-2 1-7,2 1 0,3-1 0,-6 3 2,3-1-4,-1-1 2,0-1 2,0 1-2,0 2 0,-2-4 3,-2 4-3,1-3 2,2 1 0,-5-1-2,2 0 0,1-2 0,-1 3 0,-2-1-2,1 2-3,-2-3 5,2 0 3,-1 0-1,-1 1 0,2 0-2,-1 0 3,-1 0-1,2-3-4,-1 4-1,0-1 3,2 0 0,-4 1 0,5-3 0,-5 2 0,-2-3 5,5 1 2,-3 1-2,-1-1-5,-2 2 2,3-3 3,1 3-3,-4-2 0,4 2 1,-1-3-1,1 1-2,-4 2 0,3-3 0,-2 3 0,3-1-2,-1-1-1,-3 2 6,0 1-1,0-1-2,1-2 0,0 5 2,-3-2 3,-3 0-5,3 0 0,-2 3 2,-2-3-2,-1 2 0,4 1 0,-2-3 0,-2 2 5,5 1-5,-5-2 0,0-1 2,3 3-2,0-1 7,-3 1-5,3-4 5,0 4-4,-1 0 1,-2 0 5,3 0-2,0-3 7,-3 3 6,-1-3 7,3 3 11,-2 0 1,-1 0 9,-1-1 10,-1 1-2,-1-2 2,0 0-4,-1 2 2,-3-2-2,-1 0 1,3 2 3,-4 0 11,0 0 6,-5 0 11,3 0 6,-1 0-5,-3 0-6,3 0-12,-1-2-15,-2-1-15,0 3-12,0-2-9,0 0-4,0-2-3,-2 0 0,-1 0-1,3-3-1,-3 1 1,-1-2-1,3-2 0,-5-4 0,1 1-2,1-4-3,0 1 0,-2-5 0,2 0-4,-1 0 1,2-2 0,2 4-1,-2 0-4,3 3-24,-2 1-72,2 3-112,0 1-152,0 4-276,0-3-330,0 7-374,-2 1-274</inkml:trace>
      </inkml:traceGroup>
      <inkml:traceGroup>
        <inkml:annotationXML>
          <emma:emma xmlns:emma="http://www.w3.org/2003/04/emma" version="1.0">
            <emma:interpretation id="{74CA8D6B-172A-4F04-A903-AA37AFEC0D4D}" emma:medium="tactile" emma:mode="ink">
              <msink:context xmlns:msink="http://schemas.microsoft.com/ink/2010/main" type="line" rotatedBoundingBox="11767,11192 31010,8637 31268,10581 12025,13136"/>
            </emma:interpretation>
          </emma:emma>
        </inkml:annotationXML>
        <inkml:traceGroup>
          <inkml:annotationXML>
            <emma:emma xmlns:emma="http://www.w3.org/2003/04/emma" version="1.0">
              <emma:interpretation id="{B03CFB47-FD3B-4D9A-BED7-B9CC17E89D2E}" emma:medium="tactile" emma:mode="ink">
                <msink:context xmlns:msink="http://schemas.microsoft.com/ink/2010/main" type="inkWord" rotatedBoundingBox="11833,11485 13479,11323 13571,12261 11925,12423"/>
              </emma:interpretation>
              <emma:one-of disjunction-type="recognition" id="oneOf34">
                <emma:interpretation id="interp166" emma:lang="en-US" emma:confidence="0.5">
                  <emma:literal>can</emma:literal>
                </emma:interpretation>
                <emma:interpretation id="interp167" emma:lang="en-US" emma:confidence="0">
                  <emma:literal>Can</emma:literal>
                </emma:interpretation>
                <emma:interpretation id="interp168" emma:lang="en-US" emma:confidence="0">
                  <emma:literal>San</emma:literal>
                </emma:interpretation>
                <emma:interpretation id="interp169" emma:lang="en-US" emma:confidence="0">
                  <emma:literal>Cans</emma:literal>
                </emma:interpretation>
                <emma:interpretation id="interp170" emma:lang="en-US" emma:confidence="0">
                  <emma:literal>Man</emma:literal>
                </emma:interpretation>
              </emma:one-of>
            </emma:emma>
          </inkml:annotationXML>
          <inkml:trace contextRef="#ctx0" brushRef="#br1" timeOffset="235162.2751">7007 10656 3403,'-10'-4'216,"-2"2"-41,1 0-34,-5 4-31,-2 1-23,-5 3-19,3 1-19,-6 7-8,3-1-10,-4 2-7,0 2-5,1 7 0,-2-2-1,2 6-1,-1 2 6,3 3 2,-2 3 0,0 4 0,6 1-7,-2 4 4,3 4-4,0-1-3,6 1-4,-4 0-2,5-3 6,5-3-8,1-1-3,3-3 1,3-4-3,3-4 4,-1-3 1,8 0 6,-1-7 2,5-4-1,2-5 1,3-2 0,4-3 0,0-5-1,0-2-1,6-2-3,-4-2-1,4-3-1,-4-1-4,1-2-2,3-4-2,-4 1 0,4-1 0,-5-3 0,2-1 0,0-1 0,1-2-8,-3-2 2,2-3 4,2-1-1,-2-1 1,2-1 0,-2-1-2,3 1 2,1 0-8,-2 2-1,-1-1 3,2 6 2,-1-2 4,-5 3-5,3 4 7,-6 2 0,2 1-2,-1 3 0,-4 2-2,-1 5 0,-2 0 1,-1 1-1,-1 3 2,0 6-4,-2-3 4,-3 5-1,0-1-1,-5 1 0,2 3 2,-4-1 2,0 3 0,0-1 4,0 1-2,-1-3 2,-2 4-1,3-4-3,-2 1 2,-1-1-4,1-4 2,2 3 0,-2-5 0,-1 0 2,3-1 0,0-3 4,0 0-4,3 0 3,-1-6-1,0 1-4,1-4 2,-1 1-2,2-3 2,-1 0-6,1-3 4,-4 0 0,3-2 0,-3-1 0,0 1 0,-3 2 0,3 0-4,-4 0 1,0 1 1,-1 2-2,-2 4-4,0-3 5,-3 4 3,-2 5 0,-4-2 0,0 6 0,-1-2 0,-1 8 0,-6-1-4,0 5 4,1 1 0,-3 3 2,3 5 3,-2-1-1,1 7 2,3-4-4,0 5 0,3 2-6,1 0 2,4-2 2,1 3-4,2-2 4,3-2 0,5-2 2,-4-1 0,6-1 0,0-1 2,6-5 1,-4-1 1,5 1-2,0-6-2,2 1-2,3-6-2,-1 0 0,4-3-2,-1-4-2,2-1 3,0-6 3,3 1-2,-2-5 0,4-2 0,-3-1 2,1-3 0,2-3-2,-3-3 2,0 1 2,-1-3 0,1 0-2,-5-2 0,1-1 2,1 3 0,-2-3-2,-6 3 7,0 2-3,1 2-4,-4 2 0,0 5-2,-1 0-4,0 4 1,-3 3 1,-3 4 2,0-1-4,-1 8 1,-3 2 7,1 1 1,-1 4-3,-4 4 0,3-1 4,-2 6-2,4 1-2,-4 3 0,2 0 0,1 2 0,3-4 4,-3 1-4,2 2 2,2-5-2,2-4 0,1 4-2,1-5 0,2-6 6,2 5-2,2-7-2,3 0 0,-1-4 0,2-2 0,1-2-2,4-2-6,-3 0 1,0-7-1,4 0-5,1-4-4,-1-1-7,2-5-11,-2 2-16,2-4-12,3-5-10,-2 2-12,2-4-7,-2-1-4,-1-1 7,0 1 10,0 3 13,-3-1 15,-2 4 18,1 2 14,-3 4 10,-4 4 1,2-3 3,-1 7-1,-2-1 1,1 5-1,-4 2 3,0 1 0,2 9 3,-6-2 0,0 3 0,0 6 3,-6 2 0,2 2 5,0 4 1,-4 1 2,1 1-3,0 1-2,1-1-1,-1 2 0,1 2-2,0-3-3,0 2 0,1-3 0,-1-2 0,1-3-5,-2-1 2,3-2 0,1-4 6,1 2 0,0-7 2,0 3 1,2-5-1,0-1 1,0 0-4,0-6-2,0 0 0,2-1-2,2-7 2,3-2 0,3-2 0,-1 0 0,3-6 0,2 1 0,1-5-11,2-1 5,0 2 3,-1-5 1,6 2 2,-4 0-6,0 2 4,1 2-4,0 1 0,0 4-2,-3 0 5,1 1 3,-4 3 0,2 4 0,-3 0 6,-1 5-6,1 0 0,-2 4 0,-4 2 3,1 4 2,-1-1-2,-5 7 5,2-1 0,-1 4-2,-2-1 2,0 5-2,0 0-4,-2 0 4,-1 6-3,2-3 2,-2 3-2,0 1-1,-1 0 7,-1 5-1,1-3-6,-2 0 1,2 1 0,2-4-6,-1 2-2,0-1-50,3-5-84,3 3-108,0-5-154,2-3-243,-1 0-295,5-5-184</inkml:trace>
        </inkml:traceGroup>
        <inkml:traceGroup>
          <inkml:annotationXML>
            <emma:emma xmlns:emma="http://www.w3.org/2003/04/emma" version="1.0">
              <emma:interpretation id="{D0DF0FC5-8E0E-44DC-8568-B4E03E0A6F3B}" emma:medium="tactile" emma:mode="ink">
                <msink:context xmlns:msink="http://schemas.microsoft.com/ink/2010/main" type="inkWord" rotatedBoundingBox="13565,11429 14733,10810 15319,11915 14151,12534"/>
              </emma:interpretation>
              <emma:one-of disjunction-type="recognition" id="oneOf35">
                <emma:interpretation id="interp171" emma:lang="en-US" emma:confidence="0.5">
                  <emma:literal>be</emma:literal>
                </emma:interpretation>
                <emma:interpretation id="interp172" emma:lang="en-US" emma:confidence="0">
                  <emma:literal>bed</emma:literal>
                </emma:interpretation>
                <emma:interpretation id="interp173" emma:lang="en-US" emma:confidence="0">
                  <emma:literal>bet</emma:literal>
                </emma:interpretation>
                <emma:interpretation id="interp174" emma:lang="en-US" emma:confidence="0">
                  <emma:literal>bye</emma:literal>
                </emma:interpretation>
                <emma:interpretation id="interp175" emma:lang="en-US" emma:confidence="0">
                  <emma:literal>bae</emma:literal>
                </emma:interpretation>
              </emma:one-of>
            </emma:emma>
          </inkml:annotationXML>
          <inkml:trace contextRef="#ctx0" brushRef="#br1" timeOffset="235866.1991">8902 10243 90,'-3'0'475,"-2"5"-150,1 3-98,-2 2-43,2 7-9,-1 1-18,-2 7-17,0 3-11,0 3 18,-2 2 38,0 8 59,-4 0 58,2 6 35,-2 1-12,-2 5-31,1 2-60,-2 0-59,0 3-64,0 0-46,-2 0-22,2-1-17,2-2-5,-2-2-10,1-1 1,4-6-5,-2-1 2,1-8-7,-1-3 1,4-4-1,2-6 2,0 0 1,2-7-5,1-4 2,1-2 3,-1-1-3,4-6-4,0-4-3,0-4 1,4-6-5,2-1 2,0-2 0,5-7 2,1-3-4,2-1 4,5-7 1,3 0-10,-2-3-3,8-3-4,-2 1-7,5 1-3,-1-3-1,0 3 8,-2 6 2,-2-1 10,0 5 4,-3 4 1,1 2 2,-5 5-5,2 4 3,-3 3 2,-4 4 0,-2 3 5,-1 7 5,0 1 0,-4 2 0,-6 5-5,4 1 5,-5 2 0,0 3 0,0 2-3,0 3 8,-5-4 5,4 5-1,-6-3 3,-4 4 5,3-1 0,-4-1-1,-2-2 6,-1 0-4,-4 1 1,2-5 4,-5 3 2,2-6 4,-5 3 6,5-5 7,-3-3 1,1-1 0,-1-1-1,2-3-7,0-4-9,2 1-7,0-2-9,3-2-7,1-2-8,4 1-6,-1-5-37,3-1-67,2-1-86,3-3-124,1-3-191,7-1-263,2-5-275,3-1-188</inkml:trace>
          <inkml:trace contextRef="#ctx0" brushRef="#br1" timeOffset="236395.5085">9319 10890 269,'6'7'327,"-2"0"-154,1 3-71,-1-3-40,0 4-24,-1-1-5,2 1-4,2 0-10,-3-6-5,2 4 14,0-2 18,0-1 14,1-5 14,2 2 3,-1-3-1,7-3-10,-4 2-26,5-4-18,-1-2-5,7 2 0,-3-5-12,-2-3-1,2 0-4,0-1 0,0-6 0,-1 3 4,-2-1-4,2-3 9,-7 0 13,-2-1-9,1 2 8,-4-1 39,0 4 41,-6 0 18,-3 4 7,-4 3 8,-1 2-6,-3 3-38,-2 4-19,-6 2-19,-3 4 2,-1 3 7,-5 4 17,-1 3 27,5 2 17,-10 1 27,7 5 23,-4 4 23,2 2 9,-1-3 3,-1 8 2,1 0-13,2 2-28,2-1-23,6 4-25,4-3-16,-1-3-20,5 0-8,3 2-10,5-5-1,4-4-5,4-1-10,5-1-4,3-6-10,6-2-6,6-5-6,6-5-9,3-2-3,7-4-4,2-4-3,3-6 1,1 3 1,1-7-2,-5 1-5,3-1 0,-3-3-27,-8 3-58,3-2-83,-8-4-113,1 3-161,-5-1-276,-8 3-312,1-5-251</inkml:trace>
        </inkml:traceGroup>
        <inkml:traceGroup>
          <inkml:annotationXML>
            <emma:emma xmlns:emma="http://www.w3.org/2003/04/emma" version="1.0">
              <emma:interpretation id="{2F3D4AF6-66AC-423C-BB03-19243369C936}" emma:medium="tactile" emma:mode="ink">
                <msink:context xmlns:msink="http://schemas.microsoft.com/ink/2010/main" type="inkWord" rotatedBoundingBox="15873,11173 17622,10941 17718,11666 15970,11898"/>
              </emma:interpretation>
              <emma:one-of disjunction-type="recognition" id="oneOf36">
                <emma:interpretation id="interp176" emma:lang="en-US" emma:confidence="0.5">
                  <emma:literal>see</emma:literal>
                </emma:interpretation>
                <emma:interpretation id="interp177" emma:lang="en-US" emma:confidence="0">
                  <emma:literal>See</emma:literal>
                </emma:interpretation>
                <emma:interpretation id="interp178" emma:lang="en-US" emma:confidence="0">
                  <emma:literal>se</emma:literal>
                </emma:interpretation>
                <emma:interpretation id="interp179" emma:lang="en-US" emma:confidence="0">
                  <emma:literal>sec</emma:literal>
                </emma:interpretation>
                <emma:interpretation id="interp180" emma:lang="en-US" emma:confidence="0">
                  <emma:literal>Se</emma:literal>
                </emma:interpretation>
              </emma:one-of>
            </emma:emma>
          </inkml:annotationXML>
          <inkml:trace contextRef="#ctx0" brushRef="#br1" timeOffset="240089.9183">10545 11101 21,'-2'3'284,"0"1"-14,-1-1-42,3 0-36,0-3-19,0 4 14,0-4 8,5-4 20,3 4 4,-2-6 0,5-1-27,4-3-28,6-1-35,-2-3-27,6 0-25,4-5-20,1-5-9,5 1-12,0-3-12,3-5-8,1 0-3,-1-4-6,1 1-4,-1-3-3,-4-4 4,3-2-1,-7-2 3,-2 1-6,-2-4 4,-7 5 2,-2 4-3,-3-2 27,-3 7 21,-10 8 22,2-1 12,-6 7 12,-4 2-7,-5 8-17,-7 4-27,1 4-11,0 2-15,-8 6-9,3 2 0,0 7-5,-2-1-1,8 5-2,-2 2-3,1-3 3,7 3-3,3-5 0,7 4 0,2-3 3,5-1 0,3 1 2,7-2-2,1-3 3,2 1-1,4 2-5,-2-2-3,2 0-2,3 2 5,-3-4-3,0 2 0,1 2 3,-6 0 6,1 2-6,0 0 3,-3 0-1,-1-1-2,-1 3 3,-2 0-3,-5-1 9,-3 1-4,-1 0 3,-3-2 9,-3 0 2,-4-1 0,0 3 17,-6-1 4,-2-1 16,-1-3 17,-5 4 26,0-4 27,-1-2 14,-4 1 13,3-3 3,0 0-4,0-3-15,0 0-15,1-1-21,-1-4-19,4 1-16,3-3-18,1-3-12,4 1-15,2-2-7,2-1-10,2-3-30,2-1-62,3-5-81,3 1-105,5-4-149,0 1-207,8-8-275,3 3-248,4-3-169</inkml:trace>
          <inkml:trace contextRef="#ctx0" brushRef="#br1" timeOffset="241011.3582">11353 10568 16,'1'0'315,"2"0"-91,0 3-50,-3 1-47,2-1-45,2 1-20,2 2-10,-5-2-10,6-1-5,1 0-4,0-2 3,4 2 1,0-3-14,-1-3-5,4 2-9,4-3-4,-3-5-5,2 2 0,1-3 0,3-4 0,-3 0 4,-2-3 1,2 1 0,-1-2-1,-5-2-4,1-1-4,-2 0 4,-1-3 0,-3 5 0,-4-1 4,0 3 10,-4 0 8,-4 5 10,0 1 8,-5 5 22,-4 3 26,-3 3 15,-3 7 29,-1 6 12,-4 1 6,1 2 7,-6 7-4,6-1 9,0 5 3,-3 2 9,5 2 2,0 0-5,2 1-11,6-4-20,-2 0-27,5 0-23,4-3-21,3-1-17,3-3-12,5-3-8,2 1-8,5-4-6,4-6-4,2 2-1,6-5-8,2 0-5,3-5 0,0-1-3,4 0-18,0-4-34,-1-3-53,3 0-56,1-4-71,-5 1-71,1-5-72,-2-2-35,1 0-2,-5-1 38,0-6 55,-6 3 70,-1-1 79,-3-2 65,-1 3 38,-7 0 36,0 0 24,-4 3 10,-1 3 25,-6 2 29,1 2 25,-2-1 24,-2 7 26,0 0 31,-4 4 5,3 1 19,0 1-10,-5 4-4,5-1-10,1 3-19,0 3-32,2-2-24,0 4-28,1-3-19,3 2-12,0-1-18,0-1-1,6-1 4,-2-1 1,3-2 6,-1 0-3,7-1 0,-1-4 7,1 0-15,1-3 4,1 0-4,4-4-3,-3-1-4,-1-2 3,4-3 1,0-2-4,-3 0 0,3-3 0,-3-4 0,1 2 0,-1-1-4,-1-3 4,-2 0 0,-2-3-3,0 5 3,-4-4-4,0 3 8,-5 2-4,2 3 0,-4 3 0,-4 1 0,2 3 0,-5 5 3,-5 2 1,1 4 7,-7 1 11,-1 5 14,1 2 28,0 5 30,-4 5 26,2 0 33,-5 6 18,5 0 7,-2 6-9,-1-2-10,4 7-9,0-4-21,2 4-19,3-4-19,-1 4-13,6-7-17,-1 1-14,6-2-8,1-1-12,1-3-6,4-1-3,1-1-1,7-4-1,-1-3-3,2-1-4,4-3-2,4-1-1,-1-5-1,6-2-1,-1-2 0,3 0-4,-1-5 0,4 0-4,-5 0-24,2-4-53,2 1-76,-2-2-107,3-3-161,-4 0-284,1-2-272,-3-3-219</inkml:trace>
        </inkml:traceGroup>
        <inkml:traceGroup>
          <inkml:annotationXML>
            <emma:emma xmlns:emma="http://www.w3.org/2003/04/emma" version="1.0">
              <emma:interpretation id="{4D6DCE57-779E-4E78-9B53-FDB62A09A412}" emma:medium="tactile" emma:mode="ink">
                <msink:context xmlns:msink="http://schemas.microsoft.com/ink/2010/main" type="inkWord" rotatedBoundingBox="18015,11087 19248,10014 19861,10720 18628,11792"/>
              </emma:interpretation>
              <emma:one-of disjunction-type="recognition" id="oneOf37">
                <emma:interpretation id="interp181" emma:lang="en-US" emma:confidence="0.5">
                  <emma:literal>it</emma:literal>
                </emma:interpretation>
                <emma:interpretation id="interp182" emma:lang="en-US" emma:confidence="0">
                  <emma:literal>its</emma:literal>
                </emma:interpretation>
                <emma:interpretation id="interp183" emma:lang="en-US" emma:confidence="0">
                  <emma:literal>it.</emma:literal>
                </emma:interpretation>
                <emma:interpretation id="interp184" emma:lang="en-US" emma:confidence="0">
                  <emma:literal>it's</emma:literal>
                </emma:interpretation>
                <emma:interpretation id="interp185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241981.3922">12882 10614 331,'-8'0'393,"3"0"-160,-1 0-92,2 0-25,2 0-15,-4 0-3,6 0 4,0 0 24,0 0 15,0-2-4,6 2 1,-4-3-7,2 0-4,3-1-17,0 0-28,2-6-20,4 3-25,-1-3-5,-4-4-7,7 0-7,-2-1 4,2-4-8,-4-1 3,4-3-3,-4 0-3,4-2 7,-4 0-15,-2-4 11,1-1-7,2 1-4,-6-4-3,7-1 7,-8-2-3,7 2-4,-5-1 3,3 3 4,-1 3-7,-2 2 0,-2 4 7,5 3 0,-9 5 10,4 2 24,-5 6 24,0 1 25,0 2 11,-5 10 10,4 1-9,-9 6 2,3 1 8,-2 7 8,-1 3 14,-2 6 13,0-1 5,-1 7-2,-1 0-15,-1 1-19,4 2-25,-2 2-16,1 1-12,-1-2-16,4 0-18,2-4-9,0-1-2,5-3-8,0-3-4,4-2 0,3-4 6,2-5-4,5-3 0,4-5-2,5-1 0,0-5-6,9-4 0,3-2 2,4-5-4,-1-1 0,3-5 2,2-1 0,-5-4-2,2-2 0,-1-5 4,1-5-6,0-1 0,-3-3 2,1-6 0,-3-1-2,2-3-2,-4-3 0,3-8 2,-3 5 0,-1-8-2,1 1-2,-1-6-4,1 3 2,-2-4 0,-5 1 0,3 4 2,-6 3 2,-5 3 0,-1 5 4,-2 9 2,-3 1-3,-6 9 1,1 4 2,-5 3-2,0 6-2,-3 3-4,-2 6 4,-2 6 2,-4 5 2,-1 6 0,-1 6 4,1 2 2,-5 8 9,4 5-1,-5 6 4,5 0 0,-4 5-2,1 2 4,0 3 2,2-2 3,-1 4 2,-1 0 6,2-1 1,2 0-4,0-2-4,1 2-2,2 0 0,-1-4-2,4 1-4,-1 0-2,1-6-2,6 0-2,0-7-5,3-2-1,4-2-3,0-5-3,2-2-9,3-7-5,-1 2-5,1-5-26,2-4-43,2-4-54,-1 0-62,-1-7-70,-1-2-91,2-4-96,-1 0-105,-2-7-153,0-2-209,-4-5-148</inkml:trace>
          <inkml:trace contextRef="#ctx0" brushRef="#br1" timeOffset="242486.2896">13236 9771 393,'-5'-7'492,"0"0"-163,5 3-116,2-2-68,1 2-54,2 1-36,2-1-25,-1 4-17,1-2-18,0 2 5,-2 0-25,2 2-99,-3-2-246,-4 0-242</inkml:trace>
          <inkml:trace contextRef="#ctx0" brushRef="#br1" timeOffset="242223.6586">13720 10021 64,'-6'1'324,"6"4"-52,3-5-33,2 1-21,5-1-34,1 0-54,5-1-50,0-1-28,3-2-17,3 0-18,1-3-8,0 1-5,3-1 1,-1-1-5,0 0-5,-1-1-8,2 4 5,-2-5 8,-1 3-35,-1-3-88,-2 3-139,-3-4-225,-4 1-203</inkml:trace>
        </inkml:traceGroup>
        <inkml:traceGroup>
          <inkml:annotationXML>
            <emma:emma xmlns:emma="http://www.w3.org/2003/04/emma" version="1.0">
              <emma:interpretation id="{861A451A-1613-4676-B7E0-8CA48911A4CD}" emma:medium="tactile" emma:mode="ink">
                <msink:context xmlns:msink="http://schemas.microsoft.com/ink/2010/main" type="inkWord" rotatedBoundingBox="19778,10385 21881,9747 22262,11002 20158,11639"/>
              </emma:interpretation>
              <emma:one-of disjunction-type="recognition" id="oneOf38">
                <emma:interpretation id="interp186" emma:lang="en-US" emma:confidence="0.5">
                  <emma:literal>look</emma:literal>
                </emma:interpretation>
                <emma:interpretation id="interp187" emma:lang="en-US" emma:confidence="0">
                  <emma:literal>Cook</emma:literal>
                </emma:interpretation>
                <emma:interpretation id="interp188" emma:lang="en-US" emma:confidence="0">
                  <emma:literal>book</emma:literal>
                </emma:interpretation>
                <emma:interpretation id="interp189" emma:lang="en-US" emma:confidence="0">
                  <emma:literal>took</emma:literal>
                </emma:interpretation>
                <emma:interpretation id="interp190" emma:lang="en-US" emma:confidence="0">
                  <emma:literal>Look</emma:literal>
                </emma:interpretation>
              </emma:one-of>
            </emma:emma>
          </inkml:annotationXML>
          <inkml:trace contextRef="#ctx0" brushRef="#br1" timeOffset="244322.5573">14646 10571 21,'0'4'279,"-2"2"-104,2-2-49,2-1-27,0 3-6,6-2-30,-2-4-10,1-3-10,4 2-10,1-5 1,5-4-11,-4 0-4,6-5 0,0-4-1,3-4 10,-2-1-14,6-7 5,-2-2-10,2-2 5,0-6-5,3-3-9,0-4 0,3-3-9,-2-3 0,6-8 0,-4 1 9,6-3 0,-3-5 0,0-1 0,-2 3 9,-1 1 5,-2 3-14,-3 2 4,-4 6 1,0 6-5,-6 6 0,-4 3-5,-1 10 14,-2 2 5,-5 8 18,-3 9 23,-6 1 31,-6 10 16,-2 10 20,-4 7 32,-5 7 28,-3 4 15,-2 8 9,-4 9 10,-1 5-5,1 6-26,-2 4-27,-1 5-27,1-1-19,-2 6-20,4 0-21,-1-2-12,5-1-13,3 2-9,4-6-14,3-2-3,5-6-9,2-5-3,3-5 4,9-4 2,1-7-3,11-4 3,1-9 5,6-3 0,8-7-2,1-2-12,5-9 1,4-3 2,-2-3-8,1-5 0,-4-4-6,3-3 6,-5-4 3,-2-3 0,-1 0-3,-5-4 0,1-3 2,-3-3-2,0-2-2,-4-2-1,3 0 0,-6 4 3,-2-1 0,-5 2 6,1 6 24,-4 1 23,0 7 18,-5 3 14,-2 4 3,-5 4 5,0 3-16,-5 10-18,-2 2-18,0 5-9,-5 4-9,1 9-7,-1-2-5,-1 7-2,2 0-5,-2 0 1,2 2 1,4 0-6,-5-1 3,7 0-3,2-2 2,2-3 2,2-3 1,3-1 1,4-4 3,3-3-2,3-1-3,6-8 3,-1-3-3,5-4-4,1-2 4,3-1 1,-2-7-5,2-2 0,-4-1 0,3-5 2,-2-2 2,-3 0-1,3-2-1,-5-4 0,-2-1-2,-3-1-2,1-1-3,-6 5 5,-1-2 0,-3 1 0,0 2 0,-6 4 0,-1 3-4,-4 4-38,-1 3-63,-1 5-93,-5 1-128,5 2-214,-1 3-307,-1 4-266,-1 2-177</inkml:trace>
          <inkml:trace contextRef="#ctx0" brushRef="#br1" timeOffset="244834.1369">15852 9916 429,'0'0'776,"-1"0"-280,-5 7-128,2 3-95,-3 0-56,-2 4-28,-1 7-33,-2-2-35,-1 5-42,1 4-30,-5-1-21,4 2-5,-4 3-1,4-2-3,1 1-6,0 0-4,-1-1 4,5-3-4,0 0 4,8-3-4,0-1 6,5-5-5,2-3 2,5-5-6,-1 1 0,7-7 0,2 1-2,2-8-4,-2-3 0,9 0 0,-4-4 0,4-4 3,-5-6-3,1 0 0,0-1 0,-7-1 0,1-3 0,-3 1 0,-4-1 6,-5 2-3,-3-3-3,-1 5 0,-6 1 3,-2-1 0,-6 3-6,-2 4 3,-4 2 0,-2-2-3,0 5-9,2 2-35,-2-3-88,0 5-142,2 0-254,1 0-264,7-4-240</inkml:trace>
          <inkml:trace contextRef="#ctx0" brushRef="#br1" timeOffset="245505.2607">16449 9291 464,'5'-11'526,"0"2"-224,-1 8-127,-1 1-79,-2 4-48,2 6-9,-3 8-13,-3 2-9,-4 9 42,1 6 58,-5 4 55,-7 7 25,0 6 24,-1 0 5,1 3-24,-6 2-51,0-4-46,4 4-28,-2-2-30,3-1-12,2-3-17,0-2-9,4-6-5,2-2-1,3-4-3,0-3 6,4-4 0,-2-4-3,6-4 0,0-2-6,0-6 3,6-4-6,-4-3 0,8-3 0,-4-5 2,7-4 4,-2-4 0,2 0 0,5-9 0,-2-2 0,4-2 0,3-6-6,2 0 0,2-6 3,1-2 3,2-3-6,1 0 6,2-3 0,-5 1-3,2 4 3,-7 2 0,1 5 3,-6 2-3,0 7 0,-5 6 3,-3-2 3,-6 10 6,-1 3-5,-8 4 8,-3 4 4,0 3-4,-7 6-3,2-2 0,-9 4-6,3 2 0,-4-3-3,3 4 3,-5-1 0,1-3-3,2 0 10,2 1-1,-2-4 14,9-1 13,-5-3 22,7 0 23,3-3 9,3 3 6,-1-2 0,4-4-13,4 2-5,4 1-11,-2 0 13,3 1 10,2 2 13,0 0 6,4 4 2,-2 0-6,2-1-11,2 5-23,-1-1-18,2 4-21,5-5-12,0 5-10,3-1-4,3-3-6,-1 2-1,5 0-2,-4 1-20,2-3-64,-1 0-105,1-4-130,-4 0-200,4-4-318,-6 1-312,-3-7-234</inkml:trace>
        </inkml:traceGroup>
        <inkml:traceGroup>
          <inkml:annotationXML>
            <emma:emma xmlns:emma="http://www.w3.org/2003/04/emma" version="1.0">
              <emma:interpretation id="{32A442D3-7219-471D-92DA-429557859553}" emma:medium="tactile" emma:mode="ink">
                <msink:context xmlns:msink="http://schemas.microsoft.com/ink/2010/main" type="inkWord" rotatedBoundingBox="22823,10796 23917,9444 24514,9926 23420,11279"/>
              </emma:interpretation>
              <emma:one-of disjunction-type="recognition" id="oneOf39">
                <emma:interpretation id="interp191" emma:lang="en-US" emma:confidence="0.5">
                  <emma:literal>of</emma:literal>
                </emma:interpretation>
                <emma:interpretation id="interp192" emma:lang="en-US" emma:confidence="0">
                  <emma:literal>oof</emma:literal>
                </emma:interpretation>
                <emma:interpretation id="interp193" emma:lang="en-US" emma:confidence="0">
                  <emma:literal>off</emma:literal>
                </emma:interpretation>
                <emma:interpretation id="interp194" emma:lang="en-US" emma:confidence="0">
                  <emma:literal>oaf</emma:literal>
                </emma:interpretation>
                <emma:interpretation id="interp195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246639.4887">17890 9652 227,'5'-18'517,"-1"1"-10,0-3-14,2 6-26,-6 2-25,2-1-53,-2 2-65,-2 4-48,-5-1-39,0 6-29,-5 2-22,-2 2-14,-5 6-6,-2 2-2,-2 4-2,-6 5-19,5 5-19,-7 0-19,1 7-23,-1-1-23,-2 4-21,2 2-14,4-1-8,4 3-8,-1 0-5,6-5 2,0 1-4,7-2 1,3-2 3,4-5-1,7-3 4,4 1-3,2-7-1,5-3 1,2-3-5,3-5 0,3 1-2,1-4 2,0-4 0,1-4 4,2-1-1,-2-4 0,1-1-2,2-5 1,0-3-1,-4 2 1,1-5-2,1-2 1,-5-1-1,-1-1 2,-3 0-4,2 0 1,-7 2 1,1 2 0,-5 2 0,-5 6-2,0 0 2,-4 2 0,0 6 0,-5-3-3,-3 6 3,-2 4 3,0 0 0,1 4-1,-1 2-2,4-2 1,-3 1 1,3 1-2,2 1-2,0-1 1,3-2 1,0 3 0,3-3 0,3 1 0,2 0 1,2-4 1,4-1 0,1-1-1,4-1-1,3-5 2,0 2-4,2-4 2,0-2-3,5-4 3,-3 1 0,0-6 0,6-1 0,-5 1 0,0-6 3,2-2-3,3-3-1,-4 1-1,1-5 0,2-2-1,-2-3-3,1-1-3,-1-2 1,5-2 1,-2 0-4,1 0-2,-2-4 2,-1 1 2,2 0-2,-4 2-1,1 1 4,-4 4 2,-5 7 1,2 3 2,-4 1 1,-4 6 2,0 5-1,-6 8-2,1-3-1,-6 11-2,-6 3 3,1 6 3,-9 6 1,-1 9 4,-6 4 0,-2 6 3,-2 3 3,-5 6 0,2 4 1,-4 5-1,2 4 3,-6 4 0,1 2 2,-3 2 4,2 9 12,-2 0 7,0 4 1,4-2 4,-1-1-6,4-1-3,2-5-10,6-1-8,3-2-2,2-4-6,7-8-1,2-3-3,5-3-4,4-6 3,1-4 0,6-6-3,4-3 2,2-7 2,3-3 1,3-3-2,2-8 0,2-1 1,-1-6 2,1-3-4,2-8 0,0 0-3,-5-7 0,3-2-1,-1-4-3,-3-7-4,-2 2-1,2-5-2,-1-9-2,0 2-1,-5-1-1,-1-4 1,0 0 3,-5 6 2,-3 4-2,-4-1-2,-4 9 2,-3 1 1,-2 9 0,-6 1 2,2 6 3,-5 4 3,0 2-1,5 1 1,-4 6 4,5-3-1,0 4-1,5 0 0,3 0 0,2 1 2,4 2-1,2-3 0,6 0 2,5 0 2,5-4-4,2 1-1,6-1-4,-1 1-12,4-4-36,-1 0-65,5 0-90,-5-3-113,7 3-164,-7-6-274,0 3-301,-2-1-238,-5 2-140</inkml:trace>
        </inkml:traceGroup>
        <inkml:traceGroup>
          <inkml:annotationXML>
            <emma:emma xmlns:emma="http://www.w3.org/2003/04/emma" version="1.0">
              <emma:interpretation id="{08FF7553-214D-4BD6-B5E2-4101C60C24C0}" emma:medium="tactile" emma:mode="ink">
                <msink:context xmlns:msink="http://schemas.microsoft.com/ink/2010/main" type="inkWord" rotatedBoundingBox="24824,9628 27493,9274 27729,11051 25060,11406"/>
              </emma:interpretation>
              <emma:one-of disjunction-type="recognition" id="oneOf40">
                <emma:interpretation id="interp196" emma:lang="en-US" emma:confidence="0.5">
                  <emma:literal>eject</emma:literal>
                </emma:interpretation>
                <emma:interpretation id="interp197" emma:lang="en-US" emma:confidence="0.5">
                  <emma:literal>e jet</emma:literal>
                </emma:interpretation>
                <emma:interpretation id="interp198" emma:lang="en-US" emma:confidence="0">
                  <emma:literal>e ject</emma:literal>
                </emma:interpretation>
                <emma:interpretation id="interp199" emma:lang="en-US" emma:confidence="0">
                  <emma:literal>e just</emma:literal>
                </emma:interpretation>
                <emma:interpretation id="interp200" emma:lang="en-US" emma:confidence="0">
                  <emma:literal>ejects</emma:literal>
                </emma:interpretation>
              </emma:one-of>
            </emma:emma>
          </inkml:annotationXML>
          <inkml:trace contextRef="#ctx0" brushRef="#br1" timeOffset="250017.4476">19614 9621 111,'-8'-3'454,"7"2"-91,-3 1-58,-2 1-49,4 2-61,-3 1-64,3-1-40,-1 0-37,3 4-18,3-3-15,-1 2-1,3-2 0,-3 0 0,8 2 0,-3-5 0,5 1 3,-1-2-3,2 0-4,-1 0-4,5-3-5,-3-4 5,4-1 0,0-4 0,-1 2-5,-2-4 1,4-1 0,-5-2-4,-1-2-4,2 1 0,-1-5 0,-5 3-4,1-1 0,-6-2 4,1 3 4,-2-1-4,-3 3 4,-5 1 3,-1 2 9,-2 5-8,-4 2-1,-2 3 9,-2 3-1,0 4 0,-6 7 4,-1 1 0,1 5 4,-3 0-1,2 9 4,-2 4 8,2 4 3,4 0 0,1 5 6,0-1-7,1 2 4,5-3-15,3 4-1,-1-7-13,9 2-4,-2-4 0,6 0 0,1-6 7,5 0-7,1-5 7,3 0 3,2-6-3,6-2-7,0-1 0,2-7-4,6 0-3,-6-3-3,5-3 0,-2 0 3,1-7 0,-1-1-4,0 1 1,-1-4 3,0-2-4,-1-2-3,-2-5-3,-1-1-11,2 2-25,-4 0-32,-1-5-41,1 3-75,-3-1-87,-1 1-125,-4 4-126,1 1-175</inkml:trace>
          <inkml:trace contextRef="#ctx0" brushRef="#br1" timeOffset="251159.4707">20221 9375 58,'0'0'122,"0"0"14,0 0-3,0 0-1,0 0-33,0 0-20,0 0-16,0 0 5,0 2 23,3 0 22,-3 2 26,0-1 19,0 7 23,0 1 12,-3 3-11,2 2-4,-3 4-26,-2 3-7,1 3-19,1 4-32,-3 5-19,0 1-12,2 2-11,-2 4-14,0 0-14,1 1 3,-1 2-3,-3 0 63,2-1 34,2 3 12,-1 2 5,-3-2-1,1 1-13,-1-2-51,4-1-37,-4-2-16,2 2-4,-4-6-8,2 0 1,1-5 1,-3-4-4,1 0 2,-4-2-5,1-6-1,2-1 1,-2-3 0,-4-1-3,1-3 0,4-4 0,-5-3 3,0 0 2,2-5-5,0-4 5,1-5 3,1 0 3,2-3-6,0-5 3,7-4 0,-3 0 0,3-3-2,3-2-4,2-3 6,2-1-2,1 2-4,1-2-2,6 0 3,-3 1-3,5 1-11,-1 3-5,3-1-34,-3 2-79,7 0-121,-5-2-203,5 3-289,-3 0-262,-1-3-210</inkml:trace>
          <inkml:trace contextRef="#ctx0" brushRef="#br1" timeOffset="251608.5114">20269 9102 191,'0'-3'187,"-3"2"-55,0-3-36,3 4-42,3 0-19,0 4-10,-1-3-16,1 2-4,0 0-59,1 4-141,0-3-205</inkml:trace>
          <inkml:trace contextRef="#ctx0" brushRef="#br1" timeOffset="252941.9433">20549 9525 48,'12'-6'100,"5"-1"-5,-4-4-17,5 1-6,-2-3 5,2-2-7,-4-2-4,0 1-2,1-1 0,-4 0 0,-2-2-1,1 2 14,-3 3 32,-2-3 12,-5 3 7,0 1 12,-5 3-4,-1 2-20,-2 4-22,-4-1-19,-4 4-5,-1 2 3,-2 4-4,-4 4 2,4 4 0,-4 0 7,2 8-6,-2-2-4,1 6-5,2 6-4,-2-1 3,6 3-8,-2 2-11,3 2-1,1-2-7,2-2-14,6 1-7,-4-2-11,6-3 1,1-2-1,3-1-3,4-3 10,3-4 1,1-2 6,3-4 0,7-2-7,-2-5 7,4-2-7,3-4 1,3-4-5,3-2-2,0-4 3,2-3-7,2-2 0,2 0-4,0-6 1,1-3 3,-4-1 0,3-2 0,-2-1-4,0-4 1,-1 1 0,-1-2-4,2-2 0,-2-2-3,-1 1 3,0 3 0,-1-1 0,0 2-3,-1 5 3,-5 2 4,-1 4 0,-2 1 3,-2 4 0,-2 3 0,0 2 0,-5 4 3,1 0-3,-1 4-3,-3 3 6,2 3-3,-6 0 0,3 4-3,-2-3 6,-1 1-3,-1 4 3,-2 1-3,5-2 7,-6 0 0,2 2-7,-2 4 7,3-3-4,-2-2 1,-1-2-1,0 4-3,3-3 0,0 1 0,-3-4 0,0 2-3,0-3 6,1 1 4,-1-1 0,0-2-7,0 0 3,3-1 4,0-1-7,-3-1 0,2-1 0,1-2 3,-2-3-3,2 1 0,0-3 7,-2 4-4,-1-5-3,3-1 4,-1 1-8,-2-3 4,0 2-3,-2 0 0,-1 1-1,2-3-3,-5 5 7,2-1-3,-4 5 3,0-1-7,-3 5 7,-2 0 4,-4 0-1,4 5 0,-6 4-3,-3 1 4,4 5-4,-3 0 0,-1 8 7,-1 1 3,3 2-3,-2 2 9,2 3 8,1 0 2,0 3-2,5 0-5,2 0 4,3-3 0,-1-1 0,9 1-13,1-6-4,1 0 1,5-1-1,6-4 0,-1 1 4,8-7 0,-2-2 2,8-2 1,0-3-3,4-3-1,1-4-6,1-3-3,-1-2 0,2-4 0,1-1 7,-1-3-4,2-4-3,-4 0 3,2-7-3,-3 0-3,2-3 0,-1-3 3,0-5 0,-2 2 0,2-8 0,-2-1 0,3-2 0,-1-6-13,-1 2 4,1-9-11,1 2 4,-2-4-3,-3-4 0,4-5 3,0 3-4,-6-2 14,2 3-4,-4 2 3,-2 8 4,-4 3 3,-4 10 0,0 4 0,-7 7 3,3 4-3,-8 7 0,-6 7 0,-1 5 0,-2 9-3,-6 7 6,2 5-3,-6 8 13,-2 4 10,2 9 35,0 2 53,2 4 36,-2 2 28,0 3 14,-3 1-1,3 0-16,3 5-35,0-3-28,-1 2-19,5-4-21,1 2-10,5 0-13,-1-6-14,1-1-7,1-3-8,5-2-5,0-1-7,8-4 5,-1-2-4,2-6 5,2-2-7,4-6-4,1-2 2,3-4-8,-2 0-19,0-3-45,2-5-60,-1-2-69,-5-2-91,4-5-113,-4-3-148,2 0-170,-4-4-229,-2-2-137</inkml:trace>
          <inkml:trace contextRef="#ctx0" brushRef="#br1" timeOffset="253119.8833">21728 9166 170,'-7'3'375,"3"-3"-122,4 0-70,4 4-38,6-2-43,2-2-34,7 0-31,4 0-19,0 0-14,8-2-49,-1-2-106,6 1-225,2-2-222</inkml:trace>
        </inkml:traceGroup>
        <inkml:traceGroup>
          <inkml:annotationXML>
            <emma:emma xmlns:emma="http://www.w3.org/2003/04/emma" version="1.0">
              <emma:interpretation id="{E7927963-08DE-4ADB-8300-E6BD23D5B533}" emma:medium="tactile" emma:mode="ink">
                <msink:context xmlns:msink="http://schemas.microsoft.com/ink/2010/main" type="inkWord" rotatedBoundingBox="27991,9354 30967,8780 31180,9884 28204,10458"/>
              </emma:interpretation>
              <emma:one-of disjunction-type="recognition" id="oneOf41">
                <emma:interpretation id="interp201" emma:lang="en-US" emma:confidence="0.5">
                  <emma:literal>code</emma:literal>
                </emma:interpretation>
                <emma:interpretation id="interp202" emma:lang="en-US" emma:confidence="0">
                  <emma:literal>codec</emma:literal>
                </emma:interpretation>
                <emma:interpretation id="interp203" emma:lang="en-US" emma:confidence="0">
                  <emma:literal>Code</emma:literal>
                </emma:interpretation>
                <emma:interpretation id="interp204" emma:lang="en-US" emma:confidence="0">
                  <emma:literal>coded</emma:literal>
                </emma:interpretation>
                <emma:interpretation id="interp205" emma:lang="en-US" emma:confidence="0">
                  <emma:literal>codes</emma:literal>
                </emma:interpretation>
              </emma:one-of>
            </emma:emma>
          </inkml:annotationXML>
          <inkml:trace contextRef="#ctx0" brushRef="#br1" timeOffset="253763.5636">23019 8884 378,'-7'0'391,"0"0"-57,-5 4-19,-4 3-23,0 3-46,-1 5-62,-6 0-43,3 6-34,-4-1-21,1 4 2,-2 1 6,2 3 2,0 0 5,3 0-9,1 0-5,1 1-15,5-4-14,3 1-7,4-1-13,4-1-3,4-6-13,3 0-1,3 0-2,8-5-4,3-3-2,6-2-4,4-4 0,4 1-3,5-5-3,1-5 0,6 1-6,2-4 3,-2-2-9,4-3 6,-3-5-3,1 1 0,-2-2 0,-2-2 6,-1-7 0,0 2 0,-5 0 0,-1-6 0,-6 1 0,-1 0 0,-8 0 0,-4 7 3,-4-3 18,-3 7 27,-5 3 39,-5 2 38,-5 4 34,-2 5 18,-5 2 7,1 6-7,-7 5-22,1 1-22,-5 4-16,2 5 3,-2 1 15,-1 5 7,1-1-1,3 6-5,-4-3-13,4 5-28,3-3-27,0 3-24,5-5-15,1-1-14,5 0-4,4-3-1,5-2 0,3-2-5,5-6 2,4-2 0,4-4-2,5-5 1,2 0-5,7-5 2,1-2-2,4-5-2,3-3 2,3 1-2,-6-3 0,2-2-1,-2-3 1,-4-1 1,-2-2-3,-3-1 2,-5-4 1,-3-1 0,-6 2-3,1-6 2,-11 5-2,0 2 0,-6 1 0,-7 0-1,-4 3 0,-5 4-5,0 4-19,-5 3-45,-2 5-82,2 2-103,-1 5-131,2 1-197,3 1-323,-2 1-293,6 0-195</inkml:trace>
          <inkml:trace contextRef="#ctx0" brushRef="#br1" timeOffset="255577.591">23772 8807 143,'3'-4'235,"0"0"-2,-1 1-2,-2 1 16,-2 1 1,-1 1 0,-1 1-14,-6 1-20,1 2-44,-3 2-31,-5 1-33,0 1-14,-2 5-23,-3-2-22,2-2-4,-5 5-18,0-1-15,2 1-3,-2 2-7,2-2-7,4 0-67,3 1-164,-2-3-311,6 1-226,0-3-201</inkml:trace>
          <inkml:trace contextRef="#ctx0" brushRef="#br1" timeOffset="254951.8632">24425 8815 222,'12'-5'303,"-2"-5"-16,-2 4-1,0 1 12,-4-2 28,0 1 13,2-1 7,-4 1-1,-2-2-32,-2 7-42,-5-4-52,0 5-44,-2 3-39,-4-1-35,0 3-25,-6 5-15,0 0-3,-1 5-1,-6 2 2,3 1 6,-6 4 12,1 1 12,0 4 0,-1 1 2,2 1-7,-1 0-6,4 1-14,3-1-19,0-1-10,8 2-14,-2-4-6,6-2-5,-1-2-1,9-2-1,1-2-1,1-1 5,9-6-3,-1 0-4,6-5 3,0-2-4,7-1 3,1-3-7,1-3 0,6-3 2,-5-1 0,5-3-2,1-3 0,-1 0 0,-1-5 0,2-3-4,-1-2 0,1-3 1,-4-1 1,4-4-4,-4-5 1,4-3-1,-1 0 0,3-6 3,-2-4-5,-1-1 4,1-6 1,1 0-3,-2-3 2,1-1-3,-4 1 1,2 2-2,-3 3 5,-2 1 1,-4 5-2,-1 7 4,-5 2 2,-1 5-4,0 8 0,-7 2 0,1 7 0,-4 4-2,-3 7 2,-4 4 4,-3 9 0,-5 3 6,-5 8 5,-1 6 12,-8 5 18,3 6 28,-6 6 23,-2 1 19,1 4 8,-2 3-2,-3 4-10,-1 1-23,4 0-20,2 4-14,2-3-15,3-1-10,5-3-10,4-1-3,-1-5-4,5-1-2,5-7 0,5 0-3,4-6 1,4-2-3,5-3-1,2-3-1,9-6-1,4-5-3,5 1-7,-1-7-9,5-1-19,-3-5-25,6-5-21,-4-1-18,1-3-13,1-3-2,-4-2 8,-1-7 24,2 1 21,-2-5 20,-5-1 10,-2-4 10,5-4 8,-5 1 5,-4 2 6,2-4-1,-9 4 6,1 5 2,-2-1 0,-5 6 0,0 3-1,-5 4 5,-2 1 1,0 4-1,-2 6 1,-1 0 0,-1 6 2,0 0 0,-1 1-1,0 3-3,3 1 2,-4 3-3,6-2-4,0 0 1,0-3 3,6 4 0,-1-6 1,2 3-2,0-7 5,5 3-7,-1-3 5,1-3-1,4-1-2,0 1 1,1-7-2,-1 3 1,3-4-3,-3-1-2,0-1 2,1-2-1,-4-2 1,2 0-2,-1 0 2,-2 1 2,-3-3-2,1 3 3,-6-4-1,1 6-2,-3-2 0,-4 4 0,-3 4 0,-5-1-5,-2 8 1,-1 1-1,-6 1-2,-2 8 3,0-1 6,-2 4 5,-6 5 7,6 3 16,-3 3 18,1 2 19,2 2 15,-6 3 14,9 2 4,-3-1 0,1 4-7,3-3-9,0 1-11,6 1-11,1-2-7,2 2-9,3-2-7,7-2-7,0-4-4,7 2-6,3-6-2,3 2-5,9-5 0,1-4-4,5-3-2,5-5-2,5 0-2,1-3-1,3-1-2,3-6 0,-3-1-1,2 1-5,1-5-17,0-1-40,-9-2-57,5-1-87,-7 0-108,1-5-148,-1-2-204,-7 2-279,-1-6-273,0 1-198</inkml:trace>
        </inkml:traceGroup>
      </inkml:traceGroup>
    </inkml:traceGroup>
    <inkml:traceGroup>
      <inkml:annotationXML>
        <emma:emma xmlns:emma="http://www.w3.org/2003/04/emma" version="1.0">
          <emma:interpretation id="{C9AF7288-23F9-4079-AB2B-30883CCC6CAD}" emma:medium="tactile" emma:mode="ink">
            <msink:context xmlns:msink="http://schemas.microsoft.com/ink/2010/main" type="paragraph" rotatedBoundingBox="3521,11710 10336,11390 10402,12793 3587,13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E5AD14-67C8-4FF1-B519-E78205B3B6B3}" emma:medium="tactile" emma:mode="ink">
              <msink:context xmlns:msink="http://schemas.microsoft.com/ink/2010/main" type="line" rotatedBoundingBox="3521,11710 10336,11390 10402,12793 3587,13113"/>
            </emma:interpretation>
          </emma:emma>
        </inkml:annotationXML>
        <inkml:traceGroup>
          <inkml:annotationXML>
            <emma:emma xmlns:emma="http://www.w3.org/2003/04/emma" version="1.0">
              <emma:interpretation id="{E8D4D808-ABA4-44D5-8AFB-9CF6B75599DD}" emma:medium="tactile" emma:mode="ink">
                <msink:context xmlns:msink="http://schemas.microsoft.com/ink/2010/main" type="inkWord" rotatedBoundingBox="3615,11513 6623,11718 6534,13039 3525,12834"/>
              </emma:interpretation>
              <emma:one-of disjunction-type="recognition" id="oneOf42">
                <emma:interpretation id="interp206" emma:lang="en-US" emma:confidence="0.5">
                  <emma:literal>Babelizes</emma:literal>
                </emma:interpretation>
                <emma:interpretation id="interp207" emma:lang="en-US" emma:confidence="0">
                  <emma:literal>Babette's</emma:literal>
                </emma:interpretation>
                <emma:interpretation id="interp208" emma:lang="en-US" emma:confidence="0">
                  <emma:literal>Babel's's</emma:literal>
                </emma:interpretation>
                <emma:interpretation id="interp209" emma:lang="en-US" emma:confidence="0">
                  <emma:literal>Babes</emma:literal>
                </emma:interpretation>
                <emma:interpretation id="interp210" emma:lang="en-US" emma:confidence="0">
                  <emma:literal>Babel's</emma:literal>
                </emma:interpretation>
              </emma:one-of>
            </emma:emma>
          </inkml:annotationXML>
          <inkml:trace contextRef="#ctx0" brushRef="#br1" timeOffset="184123.1851">-1770 11074 285,'-4'-1'566,"4"1"-84,-3-3-54,3 3-41,0 0-54,0 0-41,0-1-27,0-2-1,0 3-19,0-1-11,0-2-14,0 3-14,0-4-26,0 2-33,3 0-18,-3-3-23,4 1-26,-1 0-14,1 0-15,4-3-12,-1 1-11,4 1-3,1-5-5,0 4-5,4-2-2,-2-1-5,6 1-3,-2-1-1,1 1-2,1 0 0,-1-1 3,0 3 2,1 0-1,-3 2-1,-1-3 1,3 3 1,-3 1-3,2 0 3,-3 0-2,1 3-3,0 6 4,-4-5 6,2 8 6,-3-1 5,-3 4 5,0 4 7,-4-1 0,-4 5 1,0 4-9,-4 1-3,-7 1-4,3 5-4,-4-4-5,1-1-3,-4 5 0,1-4 0,-2 1-1,0-3-1,-3-3 1,0 2-1,3-6 0,0 2 4,-1-4 1,1-3 6,4-2 1,0-1 7,2-3 12,2 0 9,-3-3 8,7-2 2,0-2-2,1-2-6,1-2-13,2-3-10,2 1-12,1-1-7,1-2-1,3-1-3,1 1-1,0-1-1,4 4 0,-1-2 0,0 2 0,0-1 2,5 3 1,-4 2-2,2-2-1,-2 4-1,2 4 1,-2-2-1,0 3-1,-1 1 4,1 4-2,-3 0 1,1 2 2,-2 3-2,-2 2-1,-1 0 2,-4 1 2,-1 2 0,-1 1-1,-4-1 2,-1 0-3,-2 0 3,-2 1 0,-2-2 3,-1 1 4,-5-5 8,1 5 8,-2-3 12,-3 0 18,-1-5 17,1 3 13,-2-2 5,-5-2-3,1-5-6,1-1-14,1 1-16,-1-6-13,4 0-13,0-6-6,4 1-9,0-1-7,3-5-27,5-4-44,-4 1-68,8-3-93,3 0-135,4-1-192,4 1-315,2 3-338,3 2-306,-1-1-176</inkml:trace>
          <inkml:trace contextRef="#ctx0" brushRef="#br1" timeOffset="183017.5117">-1679 11024 625,'-4'-8'1165,"0"0"-338,-2-1-237,4 2-140,0 1-64,2-1-11,-2 2-34,-1 0-55,3 4-56,0-3-58,0 1-55,0 2-47,0 1-19,0 0 6,0 4 17,0 0 26,0 2 24,-3 5 11,3 0-6,-4 6-16,2 3-21,0 5-25,-3 1-21,1 8-15,-2-2-12,2 3-6,1 3-4,-6-1-3,5-2-1,-3 5-1,2-5-1,-1 1 0,1-2-1,-1-1-6,0-5-26,0 0-38,2-5-60,-1-1-83,1-5-113,1-3-151,0-2-182,3-2-249,-1 0-284,-2-6-210</inkml:trace>
          <inkml:trace contextRef="#ctx0" brushRef="#br1" timeOffset="186165.5617">-895 11424 535,'-5'-7'502,"-2"1"-59,3 1-45,-4-1-42,1 1-53,1-1-50,-4 6-38,2-5-29,-3 5-14,3 0 0,-2 0-2,-2 5 4,-1-5-5,1 7-12,-1 0-15,0 3-21,-1 1-17,-1-1-17,4 6-17,-3 0-11,0 1-18,2 0-11,2-1-4,2 3-10,0 2-4,1-3-6,3-1 4,4 2-2,0-2-2,0-3-5,4 2 3,3-2 0,1-5-4,3 2 0,1-2-4,2-4 2,1 1 2,1-2-3,0-3 3,0-1-10,1-1 4,-1-3-6,0-2 2,1 1 0,-4-1 0,3-3 4,-1 0 0,-1-1 4,-2-2-4,0-1 4,-4-1-4,2-3-2,-1 3 4,-2-2 4,-2 1 0,2-1 0,-3-1 4,2 1 2,-4 4-2,0-1-2,1 3 6,-1 2 0,-2-1 2,3 3 2,-2-1-4,-1 3 4,0 3 0,0-1 1,0 4 7,-1-1 1,-2 3 6,3 3 2,-2 1 1,-1 3-4,1 2-4,2 1 0,-2 3-7,-1 1-4,3 0-2,0 0-7,0 6-6,0-3-29,0 0-54,0-1-78,0-1-100,3 1-140,-1-4-186,0 1-310,1 0-232,-1-4-161</inkml:trace>
          <inkml:trace contextRef="#ctx0" brushRef="#br1" timeOffset="187192.1293">-576 10989 759,'1'-4'605,"-1"-2"-150,3 6-106,0-1-66,-2 1-53,2 1-38,2 5-20,-1 0 9,0 2 14,-1 2 9,2 5 1,-2 2 3,-2 4-7,2 1-9,-3 8-14,0 1-18,0 2-20,0 1-12,0 4-11,-3-4-17,2 7-16,-2-3-13,-2-1-16,1 3-13,0-5-12,-2-2-11,1-2-8,4 0-4,-5-5 0,5-2-3,-2 0-1,0-4 0,3-4-3,-1 0-1,-2-4-1,3-1 1,0-1 2,0-4-1,0 1 2,-2-3-1,2-1-1,0-3-3,0-3-4,0-1-4,0-3-5,2-3-12,-2 0-17,3-3-16,-2-4-14,5-2-20,-2-2-18,0-3-13,7-1 3,-6-1-5,6 1 2,-3-4 9,4 3 12,0 0 15,-1 2 15,4 0 16,-4 1 17,4 1 12,-1 1 12,-1 6 5,2-6 5,-1 7 1,-1-2 1,2 2 4,-4 4 2,4 0 0,-2 1 0,2 4 0,0-2 5,-3 4 0,3 6 3,-4-2 2,5 9-2,-4 0 2,-2 5 3,2 3 4,-4-1 3,-1 5 8,-1-2 6,-1 3 10,-1 1 5,-4-3 8,0 2 5,0-1 7,-4 2 9,-1-2 3,-1-1 6,2 2 2,-3-3-5,-2-1-4,-2 0-8,-1-2-9,-5 3-5,1-6-8,1 0-1,-4 1 0,-1-2 12,1-1 4,0-1 2,-4-1 6,4-4 0,0 4-3,-1-9-8,3 3-11,-1-4-7,1 0-13,1-4-11,4 0-24,1-3-49,0-3-74,3 0-102,-1-1-137,3-2-205,5 2-322,-2-1-310,3 2-242</inkml:trace>
          <inkml:trace contextRef="#ctx0" brushRef="#br1" timeOffset="189415.6506">-22 11501 378,'0'0'521,"0"-1"-192,1 1-117,-1 0-67,3 1-46,2-1-44,2 4-12,0-1-22,2 0-13,1-2-8,-1 2-4,2-2 8,-1-1-4,5 0 0,-6 0 0,2 0 8,4-4 1,-2 3-5,1-5 0,-2 1-4,2-1 0,-1-1-4,1-1 8,-1-3 0,-2 3 0,1-2 25,-1 0 25,-3-3 23,-1-1 16,3 4 17,-4-4 2,-3 0 9,1 0-2,-4 2-8,0-2-4,0 4-4,-1-1-1,-2 2-13,-2-1-11,1 5-20,-6-1-10,1 3-14,-1 1-3,1 0-9,-1 2-4,-1 0 1,-2 2-1,-1 0 3,1 1 16,-1 3 7,-1-1 18,-1 5 17,2-1 11,-2 2 10,3 3 0,-6-3-5,5 4 0,-1 2-1,-1 0-4,2 0-4,2 0 1,0 1-6,4 1-8,-2 1-7,5-2-2,1 3 0,-1-1 0,5 1 5,2-5 8,2 3-2,2-1 0,0 0-4,4-1-6,2-3-2,2 1-7,2-2-8,0-2-3,1-3-11,4-1-3,2-1-10,-1-3-4,2 0-7,-2-3-2,1-3-1,3 1-2,-2 1-2,-4-5-2,2 1-7,-2 0-39,-3 0-62,-1-2-82,0 1-110,-4-1-147,0 1-199,-2 0-303,-2 2-239,-5-3-162</inkml:trace>
          <inkml:trace contextRef="#ctx0" brushRef="#br1" timeOffset="193665.5605">777 11237 383,'0'-1'459,"0"-1"-41,0-2-37,0 4-9,0-1-31,0 1-14,0 0-3,0 0-9,0 0-7,0 0-19,0 0-21,0 0-31,0 0-32,0 0-38,0 0-32,0 0-27,0 0-18,0 0-14,0 0-6,0 1 2,0-1 7,0 4 3,0-2 2,0 2 1,0-3-7,0 1-3,0 2-3,0 3 2,-1-1-6,-2 3-7,3 1-3,-3 1-4,3-1-9,-2 4-6,0 1-2,2 1-4,-2 0 0,-1 1-3,3 1 1,-3 2-1,3-2-2,-1 2 1,-2 1-2,1-1-2,0 0-3,-1 0-3,1 1-2,-1-2-5,3 1-2,-4-5-2,1 5-3,2 0-1,-2-4-1,3-2-1,-3 4 0,3-1-1,-2-3 2,-1 2 0,3-5-1,-1 4 0,-2 0 1,3 0-2,-3 0-1,3 0 3,-1-2 0,-2 4 2,1-3-1,-1 2 0,1-1 1,0 0-3,-1-4 1,2 3-3,-5 0 1,5-1 0,-2 0-1,0 0 0,-2 0 0,4-4 0,-5 7-1,5-6 0,-2 3 1,-2-1 0,3 1 0,0-2 0,-1-1 0,-1 1 0,-1-3 5,0 3-1,0-4-1,1 3 0,-3-3-2,2 3 1,-5-3-2,4 0-1,-1-1 1,0 1 0,0-2 0,-1 0 0,1-1 0,-2 0 2,2-2-1,0 1-1,0-3 1,-2-3 0,2 1-1,-1-2-1,1-2 0,1-1 0,-1-1 2,0 1 0,0-5-1,2 1 0,1 0 0,-2-2-1,2 3-1,-1 1 1,3-2 1,0 2 0,-1-1 1,-1 5 0,4-5 0,-3 3-3,3 3-6,-1-2-19,-2 3-40,3-2-57,0 2-78,0 0-104,0-1-138,4-2-161,-1 2-195,1 1-278,1-1-222,-3-4-124</inkml:trace>
          <inkml:trace contextRef="#ctx0" brushRef="#br1" timeOffset="192249.8073">602 10908 196,'3'-4'248,"-3"3"-17,2 1 13,0-2-4,-2-1-3,3 3-13,-2 0-33,-1 0-22,0 0-40,3 0-4,-3 0 10,0 5 7,0-4 10,0 3 3,-3 2 2,3-1-22,-1 1-13,-2 3-21,1-1-16,0 3-4,-1 4-13,-2-4-10,1 9-6,1 0-7,-1-2-6,-4 3 3,4 5 10,-3-2 7,2 3 7,-2-1 12,0 2-1,3 2 0,1-4-4,-2 4-8,1-4-7,0 2-11,-1-2-6,2-1-8,0 1-8,2 1-3,-2-2-4,3 0 1,-3-3 1,3 5 4,-1-3 4,-2-2 1,3-1 9,-2 0-2,0 0 3,-1-1-1,1-5-2,-1 0-4,3 2-9,-4-4-7,4-1-3,-3 0-5,3-2-6,-1-3-2,-2 0 2,3-3-4,-2 3-6,-1-5-27,3 2-60,0 1-88,0-5-118,0 0-155,0 0-264,0 0-285,0-5-221</inkml:trace>
          <inkml:trace contextRef="#ctx0" brushRef="#br1" timeOffset="195229.0496">1040 11335 233,'3'0'272,"-2"-6"-13,-1 2-9,3 1-18,-2-1-16,2-3-20,0 3-18,-1-3-6,1 1-4,-2-4-6,2 5 11,1-1 1,-4-1 4,3 1-3,0 0 10,-3-3 1,0 4-7,0 1 0,0-3-3,0 2-4,0 0-12,-3-1-10,0 0-12,-1 2-16,1 0-19,-1 0-16,-1 2-19,1-1-14,0 2-16,-2-3-8,-1 4-4,2 0-7,-2 0-1,1 0-3,-1 0 1,0 0-1,-4 4 3,3 0 2,-4 2 3,2-2 3,1 2 4,-2 4 2,3-3-5,-3 3 0,4-1-2,-2 2-7,-1 2-1,4-1-1,-1 1 2,-1 0-1,1-2-1,0 6 2,3-3-4,1-2-1,-2 2-3,2 0-3,2 3 0,-2-4 0,3 1-3,0 0-2,0-3-1,3 1 2,-2-1 2,2-1 0,2-1 1,0-1 0,1-1 0,2-1-5,-4-2-1,3 0 2,3-1-1,-1-1-1,1-2 2,-1 0-2,2-2 3,1 2-3,0-3-2,-1-1 1,1 0-4,2-1 4,-2 1-4,0-3 2,-1 3 5,1 1-2,-2 0 0,2-1 0,-4 3 1,2-2 1,-1 3-2,-2 0-2,1 0 2,-1 3-1,0-2-2,-1 3 3,0 1 0,-1 0 1,-2 2 1,2-1-1,1 4 1,-5-3-1,2 3 4,-3 1 4,-3-2 7,3 1 5,-1 3 7,-5-1 9,1-2 4,-2 3 4,3 1 8,-3-1 15,-1-2 12,1 0 12,-2 0 16,1 0 14,-3-1 6,4-3-1,-4 3-8,2-5-10,-1 2-16,-2-1-15,3 0-13,-1-5-13,-1 3-9,-1-4-6,5 0-7,-2 0-3,-1-4-5,1 0-3,2-3-6,0-2-4,-2 2-3,2-1-2,2-3-3,1 2-1,-2 3-6,5-3-10,-3 4-19,-2-2-44,1 1-71,4-1-106,1 6-143,0-4-218,0 1-348,0 4-387,0 0-319</inkml:trace>
          <inkml:trace contextRef="#ctx0" brushRef="#br1" timeOffset="194221.5233">886 11052 357,'0'0'367,"0"0"-58,-3 2-36,0 0-38,2 0-24,-2 2-28,0-1-13,1-2-17,0 3-16,2-1-14,-2-3-17,2 1-6,0 2-9,0-3 5,0 0-2,2 0 2,-2 0 10,4 0 4,-1 0 12,0-3 15,-2 2 9,2 1 11,0-3 2,-3 2-7,1-2-9,-1 3-17,0-1-16,0-2-22,0 3-14,0-2-15,0 2-14,0 0-15,-1 2-10,-5-2-14,2 4-44,1 0-71,-1-1-103,4 3-128,-2-1-175,2 2-289,0-1-266,2 1-193</inkml:trace>
        </inkml:traceGroup>
        <inkml:traceGroup>
          <inkml:annotationXML>
            <emma:emma xmlns:emma="http://www.w3.org/2003/04/emma" version="1.0">
              <emma:interpretation id="{E89429BC-C397-4B1B-A84E-F792CB3EE0E2}" emma:medium="tactile" emma:mode="ink">
                <msink:context xmlns:msink="http://schemas.microsoft.com/ink/2010/main" type="inkWord" rotatedBoundingBox="6806,11710 10326,11302 10457,12428 6937,12836"/>
              </emma:interpretation>
              <emma:one-of disjunction-type="recognition" id="oneOf43">
                <emma:interpretation id="interp211" emma:lang="en-US" emma:confidence="0.5">
                  <emma:literal>iolrepl</emma:literal>
                </emma:interpretation>
                <emma:interpretation id="interp212" emma:lang="en-US" emma:confidence="0">
                  <emma:literal>$iolr.pl</emma:literal>
                </emma:interpretation>
                <emma:interpretation id="interp213" emma:lang="en-US" emma:confidence="0">
                  <emma:literal>$iopr.pl</emma:literal>
                </emma:interpretation>
                <emma:interpretation id="interp214" emma:lang="en-US" emma:confidence="0">
                  <emma:literal>biotroph</emma:literal>
                </emma:interpretation>
                <emma:interpretation id="interp215" emma:lang="en-US" emma:confidence="0">
                  <emma:literal>Diotrephes</emma:literal>
                </emma:interpretation>
              </emma:one-of>
            </emma:emma>
          </inkml:annotationXML>
          <inkml:trace contextRef="#ctx0" brushRef="#br1" timeOffset="197603.1373">1872 11159 378,'5'-5'617,"-2"4"-145,1-2-90,0 3-59,2 0-47,-5 0-32,4 4-15,-2 1 9,1 1-3,-1 3-10,-2 2-3,-1 0 0,0 6-10,0 0-16,-1 3-12,-2 0-21,-1 5-19,1-2-26,-3 4-20,0-2-26,-1 0-19,3-1-18,-4 3-13,4-5-11,0 1-6,-4-2-5,6 1-4,-3-4-11,5 0-39,-1-4-57,1-3-78,0-1-97,1-1-124,-1-3-172,5 1-212,-3-7-239,-2 0-170</inkml:trace>
          <inkml:trace contextRef="#ctx0" brushRef="#br1" timeOffset="197977.8829">2026 10914 342,'-4'1'475,"-4"3"-110,4 1-67,3 0-43,-5 0-59,4 1-34,-1-2-40,3 3 5,0-3 31,0-2 37,0 1 55,3-2 31,-1-1 34,4-1 15,-5-2 11,2-1-4,-2 0-15,2-1-26,2-1-31,-5 0-37,3-1-50,-3 1-47,0 2-37,0-3-31,-3 3-25,3 3-18,-2 1-17,-1 0-41,0 1-64,-1 3-84,3 2-105,1 1-138,0 4-194,0 1-258,0 1-267,1 2-191</inkml:trace>
          <inkml:trace contextRef="#ctx0" brushRef="#br1" timeOffset="198435.7613">2197 11324 500,'-1'1'810,"1"3"-181,-3 2-124,0-2-69,-1 2-49,1-1-55,1 4-55,-1-3-31,-1 4-30,1-1-20,-1 2-9,-1 0-21,1 2-18,1 1-31,2-3-24,-5 3-25,4-2-27,0 1-16,2-1-10,0-2-5,0 1-7,0 2-1,2-3-1,0-3 3,4 3 2,-1-5-2,3 1 1,2-2-2,-1-4-3,2 0 1,1 0-1,2-1 0,2-4 0,-1-1 0,1-1 0,-2-6-1,2 3 1,-1-3 0,-2 2 0,1-3 3,1 0 17,-4-1 29,-2 0 40,-2 1 37,1-2 31,-6 2 15,0 0-3,-2 0-20,-4 4-31,-1-2-29,-2 1-28,-3 0-23,1 4-16,-5-3-9,-2 4-6,1-1-5,-4 1-3,-1 5-17,1-2-45,0 3-68,-4 3-96,4-2-126,3 4-186,-3 0-298,3-2-325,-1 3-284,1-2-157</inkml:trace>
          <inkml:trace contextRef="#ctx0" brushRef="#br1" timeOffset="199143.4136">2925 10765 680,'2'-7'675,"-2"6"-119,3-3-102,-2 0-81,-1 4-50,0 0-24,0 4-17,-1 1-5,-2 6 31,-2 5 17,-2-2-4,0 7-22,-2 3-13,-1 2-12,-2 7-33,-1-2-27,-1 4-30,-5 5-25,3 5-28,-3 2-21,0 1-17,-1-1-15,-2 4-12,-4 2-9,3 0-8,0 0-10,0-1-7,-1-2-7,1 1-5,1-5-6,4-1-5,-1-6-4,3 1-3,4-3-1,1-7-1,0 0 1,0-5-2,5-1-2,0-6-8,2-3-19,-1-2-47,3-2-77,0-4-112,2 0-162,0-7-274,0 0-372,2-7-414,3 0-312</inkml:trace>
          <inkml:trace contextRef="#ctx0" brushRef="#br1" timeOffset="201705.7445">3144 11262 378,'5'-4'531,"-2"0"-80,0 1-55,1 2-59,-1-4-69,-2 5-49,4-2-37,-3 2-20,1-2-5,-1 2 7,2 0 21,-1 2 27,1 0 6,1 4 1,-2 3-13,0 0-23,-2 3-27,5 2-36,-5 2-25,2 2-21,-1 3-17,-2 0-17,3 3-2,-3-2-11,0 1-11,0-1-6,0-1-1,0 1-2,0-2-3,0 0 2,0-4-5,0 1 3,0-3-2,0-1-2,0-2 0,0-4 2,0 0 3,0 0 4,0-3 4,0-1 5,0-2 0,0-2 0,0-3 0,2-2 1,0-1-9,1-4-3,-2 0 2,2-3-5,0-6-3,1 1-2,1-4 1,-1-2-4,3-2 1,1-3 3,0-1 1,5-1 1,-1 3 2,1-1 1,2 0-3,-1 5-1,5 0-2,-3 4-5,3 0-2,0 3-5,-1 3-18,0-1-39,-4 4-52,5 2-62,-4 2-70,-2 2-93,-2 2-98,1 1-111,2 3-155,-2 0-222,-2 3-158</inkml:trace>
          <inkml:trace contextRef="#ctx0" brushRef="#br1" timeOffset="202269.0013">3759 11185 101,'0'4'178,"3"2"-44,0-2-47,-1 0-32,2 0-19,3 1-21,1-4 4,-1 2-14,0 0-5,0-3 0,2 0 0,0-3 0,1 0-5,1-1 10,-2 1-5,4-1 0,-4-3 0,0-3 0,-2 3 0,4-1 10,-3-3 5,-1 1 15,0-3 34,-2 2 33,-3 0 23,0-2 22,-2 0 15,0 2 9,-2 0-21,0 3-16,-3-1-15,-2 4-2,0 2 6,-5-1 9,0 4 1,-2 0 16,1 4 7,-4 0 5,-2 3 3,3 3 2,-3 1 0,-1 0 3,2 6 3,1-4-6,-1 8-10,2-6-5,2 7-9,2-1-11,4 2-8,-3 1-4,6 1-1,-1 0-10,6-1-8,0 3-11,3-3-16,1 0-12,3-3-13,2-2-9,4-1-16,-1-1-3,1-2-5,6-3-1,-1-2-1,6 0-5,-1-6-1,0-1-4,2 0-9,-1-3-38,2-5-60,1 1-76,-4 0-97,0-4-131,0-1-185,0-1-278,1-3-221,0-1-157</inkml:trace>
          <inkml:trace contextRef="#ctx0" brushRef="#br1" timeOffset="202658.4724">4401 11044 133,'-2'-3'1191,"-4"3"-304,5 0-201,-2 4-138,-1 3-79,-1 3-76,-1 1-67,2 4-58,0 4-33,1 2-21,-3 1-3,0 6-10,-1 1-12,3 4-18,-4-3-25,3 1-29,-1 3-30,0-2-25,0 0-20,-1 2-15,3-5-8,-1 0-7,1 1-8,-1-5 1,0 0-4,0-1 1,2-3-4,-1-3-8,3-1-25,-2-2-45,0-2-52,1-3-68,-1-1-93,3-3-113,-1-2-116,1-1-125,0-3-140,0 0-176,1-7-179,-1-1-100</inkml:trace>
          <inkml:trace contextRef="#ctx0" brushRef="#br1" timeOffset="203246.4769">4358 11135 196,'0'-16'533,"0"1"-112,0-1-87,3 2-53,-1 2-50,1 2-39,1-1-34,0 0-8,4 0-1,-4 1 14,3 0 24,1 3 15,-1 0 1,1-3-13,3 3-19,-3-1-26,4 1-29,2-2-23,-2 3-18,3 0-16,-1 2-13,-1-3-10,3 1-8,-1 5-2,-1-5-7,-1 2-1,2 3-2,-4 1-2,1 0-2,-1 0 15,1 1 16,-5 3 17,5 3 18,-5-3 13,-2 5 5,0 1-1,-3 1-3,2 0-6,-4 3-5,0 1-3,-1-1-9,-4 5-4,0-2-10,0 2-2,-2 0-10,-5 1 0,4 1 5,-3-3 8,0 0 11,-1 2 14,-1-1 14,-4 0 8,4-1 2,-2 2-2,1-5-6,-5 1-10,3-2-8,1-1-10,-1-3-9,-2 1-8,5-1-10,-5-4-7,5-1-8,-1 0-6,-1-3-5,3 0-7,1-2-3,2-2-3,-1-2-11,1 0-23,2-4-42,0-4-59,4 1-82,-1 1-112,4-3-142,2 2-179,0 2-265,1-1-284,4-1-219</inkml:trace>
          <inkml:trace contextRef="#ctx0" brushRef="#br1" timeOffset="203491.9803">4905 10656 591,'0'-8'674,"0"1"-99,0 1-65,0 2-35,0 0-36,0 0-23,0 0-25,0 1-10,0 1-10,0 0-27,0 2-42,0-2-38,0 2-26,0 2-22,0 2-29,0 3-24,0 1-21,0 7-15,0-2-25,-1 8-26,-2-1-18,3 5-16,-4 3-6,1 1-10,-2 3-4,1 2-4,0 2-4,-1-1-3,-2 1-4,1 0-1,0-1-3,1 1 0,-1 3-1,-4-4 1,5-1-3,-5-1-12,4-2-34,-1-5-68,0 1-101,0-3-138,4 0-222,-2-4-348,1-1-420,1-4-364,-3-1-139</inkml:trace>
          <inkml:trace contextRef="#ctx0" brushRef="#br1" timeOffset="196702.4263">1460 11571 32,'0'-1'702,"0"-4"-162,0 3-121,0 0-63,0 2-51,0-2-50,0 2-28,0-2-25,0 2 2,0 0-1,0 0 15,0 0-2,0 0-6,0 0-16,0 0-29,0 0-32,0 2-25,0-2-22,0 0-12,3 0-8,-1 0-1,-2 0-8,3 0-8,-1-2-1,0 1-8,2-3-11,2 4-6,-2-6 0,1 2 3,-1 1 14,2-2 26,-5 0 30,4 4 30,-2-2 24,-3-1 13,3 4 0,-3-3-14,0 1-25,0 2-26,-3 0-24,0 0-20,-2 2-17,1 1-10,0-2-6,-4 2-3,1 1-3,3 1-3,-1 0-3,0 1 0,0-5-3,1 5-2,1-1-1,2-1 0,-2 0 2,3-2 1,0 1 2,3-2 1,-2-1 1,5 0 0,0 0-1,-1-1-1,1-2-1,0 1 1,1-2 2,-1 2 7,0-1 5,-2-1 6,-2 4 2,1-6-1,0 6-2,-2-1-8,-1 1-9,-4 0-26,1 0-58,-3 0-92,-1 1-130,-1 2-206,4 0-328,-2-3-415,2 4-417,0-1-250</inkml:trace>
        </inkml:traceGroup>
      </inkml:traceGroup>
    </inkml:traceGroup>
    <inkml:traceGroup>
      <inkml:annotationXML>
        <emma:emma xmlns:emma="http://www.w3.org/2003/04/emma" version="1.0">
          <emma:interpretation id="{13162628-2544-43F8-9A8C-695EEB88B5D9}" emma:medium="tactile" emma:mode="ink">
            <msink:context xmlns:msink="http://schemas.microsoft.com/ink/2010/main" type="paragraph" rotatedBoundingBox="11567,13219 20220,12255 20337,13304 11684,142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6A63C4F-C5BC-460D-B484-80506BCCCFAF}" emma:medium="tactile" emma:mode="ink">
              <msink:context xmlns:msink="http://schemas.microsoft.com/ink/2010/main" type="line" rotatedBoundingBox="11567,13219 20220,12255 20337,13304 11684,14268"/>
            </emma:interpretation>
          </emma:emma>
        </inkml:annotationXML>
        <inkml:traceGroup>
          <inkml:annotationXML>
            <emma:emma xmlns:emma="http://www.w3.org/2003/04/emma" version="1.0">
              <emma:interpretation id="{47CF0686-1990-4928-B56E-9C8959FB7451}" emma:medium="tactile" emma:mode="ink">
                <msink:context xmlns:msink="http://schemas.microsoft.com/ink/2010/main" type="inkWord" rotatedBoundingBox="11568,13226 12718,13098 12813,13955 11664,14083"/>
              </emma:interpretation>
              <emma:one-of disjunction-type="recognition" id="oneOf44">
                <emma:interpretation id="interp216" emma:lang="en-US" emma:confidence="0.5">
                  <emma:literal>in</emma:literal>
                </emma:interpretation>
                <emma:interpretation id="interp217" emma:lang="en-US" emma:confidence="0">
                  <emma:literal>ins</emma:literal>
                </emma:interpretation>
                <emma:interpretation id="interp218" emma:lang="en-US" emma:confidence="0">
                  <emma:literal>ion</emma:literal>
                </emma:interpretation>
                <emma:interpretation id="interp219" emma:lang="en-US" emma:confidence="0">
                  <emma:literal>inn</emma:literal>
                </emma:interpretation>
                <emma:interpretation id="interp220" emma:lang="en-US" emma:confidence="0">
                  <emma:literal>ink</emma:literal>
                </emma:interpretation>
              </emma:one-of>
            </emma:emma>
          </inkml:annotationXML>
          <inkml:trace contextRef="#ctx0" brushRef="#br1" timeOffset="257597.7001">6253 13192 111,'-5'2'353,"3"2"-24,-3 3-38,1-3-42,1 3-41,-1 0-31,2-1-26,2 4-16,0-5-18,0 4-15,0-3-2,0 0-9,2 1-13,2-1-15,-1 1-5,4-3-11,0 0-8,2-3-7,3-1-1,-1-1-6,7-2-4,-5-2-4,6-2-3,-1-2-4,1-1 1,2-3-4,-2-4-4,-1 0 0,6-3-3,-6-3 0,1-2 4,3-6-1,-3 1 1,-2-2 9,2-4-6,0-1-3,-2 0-1,-4-1 4,2 3-4,-3 3-3,-4 0 0,0 5 0,-3 2 10,0 6 11,-4 2 9,-1 4 10,-1 6 6,-2 0 13,-2 7 2,-2 1-7,0 6-1,0 5 0,1 3-4,-7 2-1,4 5 0,0 3 3,-1 5 1,3-1-3,-2 2 0,2 4-1,-2-3-12,4 1-6,0 0-13,2-2-4,2 0-10,1 0 3,1-1-4,2-6-2,2-4 3,0 1 2,1-4-2,1-1-3,5-4 3,0-3 2,-1-5-5,4-2 0,4-4 0,-3-2 3,1-5 0,0 0-1,2-7 1,0-2-3,0-2-3,0-1 3,-3-4-5,3-3 0,-1-1-1,-2-5 3,3-2-2,-1 1 0,1-4-1,-2-2 3,-3 3-2,2 1 5,-1 3 0,-5 2 0,-1 4 0,-2 3 0,-3 5 0,4 3 0,-4 3 3,0 6-3,-4 2 0,0 4 0,0 6 0,0 3 0,-1 2 0,-5 7 2,2 2 4,-1 5 2,-2-1 0,0 3 6,1 3-1,-1 2 6,-3 0-3,2 2 0,0-1 3,0 1-6,1-4-3,0 3-4,1 0-4,0-7 1,2-1-3,0-5 2,1 1-2,-2-2 0,5-3 0,-3-4 0,3-2 6,3-4-1,-3-1-2,5-6-3,1-1 2,-2-2-2,3-2-5,-1-5-3,1-1 0,5-3 6,-1-5-6,4-1 2,-1-4 4,2-3 2,3 1-8,0-5-8,1-2 0,4 2-3,-3 1-7,1-1 4,1 3 3,-2 1 13,0 3-2,0 6 3,-5 0 7,1 4-2,-4 2-2,5 5-1,-5 3 6,-2 3 2,-1 4 3,-1 3 11,-2 5 3,1 0 8,-4 5 2,-1 2 5,-2 2-1,-1 3-2,-1 1-3,-2 3-6,1 1-2,0 0-5,-1 6-3,-2-5 2,-2 2 1,3 2-4,-1-2-4,-2-2-10,3-2 3,-1 3-3,-5-5-3,3-1-2,0-2-7,1 0-23,-4-5-58,1 3-83,-1-8-111,-2 1-168,4-3-276,-4-3-254,-3-2-181</inkml:trace>
          <inkml:trace contextRef="#ctx0" brushRef="#br1" timeOffset="257799.3993">6730 12415 601,'-7'-10'451,"2"2"-170,4-1-130,1 4-63,1 3-40,7 2-27,-1 0-34,2 6-122,5-5-222,-2 4-244</inkml:trace>
        </inkml:traceGroup>
        <inkml:traceGroup>
          <inkml:annotationXML>
            <emma:emma xmlns:emma="http://www.w3.org/2003/04/emma" version="1.0">
              <emma:interpretation id="{15EBF4EC-BA7E-4B35-824B-7BC12EF4EA11}" emma:medium="tactile" emma:mode="ink">
                <msink:context xmlns:msink="http://schemas.microsoft.com/ink/2010/main" type="inkWord" rotatedBoundingBox="13459,13022 15629,12781 15744,13811 13574,14053"/>
              </emma:interpretation>
              <emma:one-of disjunction-type="recognition" id="oneOf45">
                <emma:interpretation id="interp221" emma:lang="en-US" emma:confidence="0.5">
                  <emma:literal>Tara</emma:literal>
                </emma:interpretation>
                <emma:interpretation id="interp222" emma:lang="en-US" emma:confidence="0">
                  <emma:literal>Lara</emma:literal>
                </emma:interpretation>
                <emma:interpretation id="interp223" emma:lang="en-US" emma:confidence="0">
                  <emma:literal>Java</emma:literal>
                </emma:interpretation>
                <emma:interpretation id="interp224" emma:lang="en-US" emma:confidence="0">
                  <emma:literal>Jana</emma:literal>
                </emma:interpretation>
                <emma:interpretation id="interp225" emma:lang="en-US" emma:confidence="0">
                  <emma:literal>Sara</emma:literal>
                </emma:interpretation>
              </emma:one-of>
            </emma:emma>
          </inkml:annotationXML>
          <inkml:trace contextRef="#ctx0" brushRef="#br1" timeOffset="258511.6197">8279 12584 378,'-4'-3'459,"1"0"-77,0 3-77,2-4-77,-2 3-69,3 1-62,3-3-28,-2 3-17,6-2-5,1 1-8,0-3 4,5-2-5,-4 1-11,3-4-8,-1-1-15,1 0 11,4 0-7,-3-5-4,0-3-1,1 1 5,1-1-1,-2-1-3,-1-5-4,-1 3 4,-1-3 4,-1 0-5,-5 1 9,2 1 25,-1-1 41,-3 5 38,-2 1 28,0 4 24,-2 3 10,-3 1-13,2 3-28,-1 6-24,0 0-20,-4 6-16,4 3-16,-3 6-1,1 0-6,2 7 0,-1 5 3,2-1 13,2 1 11,-2 4 3,3 1 5,0 4-2,0 1-10,0 1-16,0-1-15,0 0-18,0 6-12,0-4-8,0 2-1,-1-1-3,1-2 4,-3 3-1,0-8 3,-2 5-1,4-3-1,-5-3-1,2 2-3,-3-3 0,2-4 3,-2 0 1,-2-3 11,-1 0 20,-3-4 24,1-1 24,-5 0 28,4-6 24,-6 4 4,2-4-10,-2-4-14,3 0-17,-3-3-30,0-2-20,3 0-19,2-4-14,1-2-8,1-2-9,2-3-9,6-3-31,4 1-63,2-10-79,4 1-108,7-3-123,0-4-181,9-3-205,1-2-226,5 1-190</inkml:trace>
          <inkml:trace contextRef="#ctx0" brushRef="#br1" timeOffset="259333.0313">8787 12570 326,'12'-13'472,"-5"3"-56,-3 2-54,-2 2-32,-4 4-29,-2 4-19,-6 3-16,-2 4 1,-2 4-9,-4 5-30,-1 2-31,-3 5-28,2 3-36,-4 0-36,3 7-29,2-1-13,0-1-11,4 4-13,0-2-10,2 1-4,3-2-3,1-5 3,3 0-8,2-4-2,4-2-4,4-8 8,2 0-4,3-5-7,2-3-2,4-3 0,-2-6 2,6-3-5,-5-3 0,5-2 3,-3-5-3,3-1 3,0-6-3,-3 1 5,3-7-2,0 2 0,-3-5 4,2-3 0,0 4-2,-2-4-4,-2 0 4,-1 3-5,-1 1 3,-1 2-3,-3 5 0,-1 3 3,0 3-1,-2 3 3,-1 0 3,2 7-3,-6 0 2,0 2-2,0 5 0,-6 2 2,5 6 1,-5 1 2,1 5-3,-2 0 7,3 3 3,-4 3 0,4 1-1,-3 3 1,0 3-1,2-5 3,1 3-5,1-1-2,2 0 0,1 0 0,1-5 2,2 2 0,1-4-2,1-3 2,8-1-2,-2-6-1,1-2-6,1-3 3,6-6-3,-2 1-3,1-7-1,0-1-3,4-6 5,-3 4-5,1-8 3,2 2-1,-2-6 5,-1-2 0,5 0 0,-6-2 0,1-3 0,3 2 2,-3 0-2,-2 0 0,1 2-2,-5 0 2,1 9 0,-5-3-4,1 5 1,-3 3-1,1 4-1,-4 0 3,-3 3 0,-1 7 4,-1 0 0,-3 7-2,-4 3 5,4 1-1,-6 6-1,3 0-1,-2 5 2,-1 0 8,1 5-3,-1 0 6,1 2 1,2 3-1,0-2-6,1 2 0,3 0-2,0-1-1,3 1 3,6 0 0,-2-4 0,3-1 4,2-2-5,6-6 3,-2-2-2,4 0-3,2-7 5,1-3-3,4-3 1,-1-4-1,0-3-1,3-4-1,0 0-2,-3-7 0,1 0 1,2-3-3,-3-2-2,0-2 2,0 1 2,1-4-4,2 1-2,-3-1-9,0-4-31,3 0-58,-3-2-81,6 3-85,-8 0-115,2 0-119,3 5-101,-4 1-63,1 0-8,-4 4 58,-3 3 100</inkml:trace>
          <inkml:trace contextRef="#ctx0" brushRef="#br1" timeOffset="259845.2581">10021 12458 90,'10'-10'277,"-4"3"16,2 2 4,-4-1 6,-1 2 0,-3 0-9,0 1-22,0 2-21,-5 1-18,1 4-31,-8 0-29,2 2-15,-1 3-12,-4 1-8,2 4-21,-4 1-4,-1 1-17,1 2-19,-2 1-15,0 4-19,2 1-9,-1 0-7,0 4-9,2-1-2,1 3-6,2-3 0,-1 0-5,6 1-2,1-1 7,3-2-2,4-1 0,0-3 2,3-3-3,4-1 4,-1-3-9,5-4 6,2-3-3,0-6-3,5-1-2,-1-4 3,2-3-1,3-3-2,-2-1 0,3-3 0,-1-2 0,1-2 0,-1-1-2,-2-3 2,4-4 0,-3 1 2,0-5 3,-3 0-2,1 0-3,0-3-3,-3 2-2,2 0 0,-7 3 3,-2 1-1,1 3 3,-4 4 0,1-1-2,-3 4 2,2 6 0,-4 0 7,-2 3 6,0-1 4,0 8 3,0-2 3,-2 6-4,-4-2-2,2 8 5,-3-1 15,2 5 17,-2 2 28,-2 1 25,-1 3 11,-1 2 0,3 3-12,-3-1-19,5 0-22,-1 2-20,2 3-15,3-6-12,-1 3-7,3-2-3,5-1-5,-3-3-1,5 0 0,0-2-2,2 0 0,3-5-15,2 0-44,1-3-84,1 0-126,3-5-182,-4 0-313,4-4-315,3-1-264</inkml:trace>
        </inkml:traceGroup>
        <inkml:traceGroup>
          <inkml:annotationXML>
            <emma:emma xmlns:emma="http://www.w3.org/2003/04/emma" version="1.0">
              <emma:interpretation id="{33DB39C7-F01E-4FBB-AEB9-B198F5B3ED54}" emma:medium="tactile" emma:mode="ink">
                <msink:context xmlns:msink="http://schemas.microsoft.com/ink/2010/main" type="inkWord" rotatedBoundingBox="16444,12676 20220,12255 20337,13304 16561,13725"/>
              </emma:interpretation>
              <emma:one-of disjunction-type="recognition" id="oneOf46">
                <emma:interpretation id="interp226" emma:lang="en-US" emma:confidence="0.5">
                  <emma:literal>Script.</emma:literal>
                </emma:interpretation>
                <emma:interpretation id="interp227" emma:lang="en-US" emma:confidence="0">
                  <emma:literal>script.</emma:literal>
                </emma:interpretation>
                <emma:interpretation id="interp228" emma:lang="en-US" emma:confidence="0.5">
                  <emma:literal>Script .</emma:literal>
                </emma:interpretation>
                <emma:interpretation id="interp229" emma:lang="en-US" emma:confidence="0">
                  <emma:literal>Script..</emma:literal>
                </emma:interpretation>
                <emma:interpretation id="interp230" emma:lang="en-US" emma:confidence="0">
                  <emma:literal>script .</emma:literal>
                </emma:interpretation>
              </emma:one-of>
            </emma:emma>
          </inkml:annotationXML>
          <inkml:trace contextRef="#ctx0" brushRef="#br1" timeOffset="260493.6395">11618 12220 206,'0'-30'405,"-4"3"-2,0 0-30,-4 3-55,0 3-31,-7 2-33,1 7-26,-2-1-24,-5 7-26,-8 2-12,5 4-19,-7 4-18,1 2-6,-6 7-3,4 5-13,-3 0-8,-1 4-8,4 3-7,-2 3-18,7-1-9,1 3-8,2-3-11,6 4-8,4-5-7,0-2-1,4 0-2,5-3 4,4 0-4,2-1 1,4-6 1,1 1-5,2-1-3,4-3-5,2-2-2,2-1 3,6-2-3,-4 1-2,6-6-1,1 5-1,1-5-3,4 1 0,-2-2 0,1 2 0,1 0 2,-2-2 3,3 3-1,-4 1-4,-1 0 0,0 3 0,0-2 0,-5 4-4,0-4 1,-2 6 3,-6 1 0,2-1 0,-4 2 3,-2 1 6,-3 0 19,-2-2 24,-4 3 40,-3-1 34,-4 2 37,1-2 47,-4-1 19,-4 2 6,-2 0-15,-5-4-24,-2 5-27,-6-4-38,2 1-31,-7 3-26,4-7-22,-5 4-14,3-1-13,-4-1-6,5-2-7,1 1-5,2-2-2,2-4-5,3 2-6,4-2-29,6-4-66,-4 0-92,10-4-121,2-3-167,10-4-261,2-5-347,10-2-305,1-3-180</inkml:trace>
          <inkml:trace contextRef="#ctx0" brushRef="#br1" timeOffset="261383.5559">11958 12352 164,'6'-6'481,"-6"-4"-126,-6 7-63,-1 1-25,1 4-11,-6 1-30,-5 4-40,1 2-18,-6 3-8,2 4-2,-2 1-4,-3 1-6,2 3-10,-2 1-14,2 2-22,4 1-23,-1 1-17,4-2-15,2 4-9,2 0-9,2-1-9,4-1-3,3-2-6,3 0-2,3-3-1,3-2-2,7-2 0,-2-4 2,5-2-2,5-4 2,3-1-5,1-6 3,5 0-1,0-6-5,1-1-3,0 0 1,-1-4-1,4-2-3,-4-1-2,-5-3 8,4-2 0,-5-2 0,1-3 0,-5-1-3,4-4 3,-5-1-6,2 1 4,-5-4 2,-1-1 0,-2 0 0,-2 2-6,0 2 3,-4 1 0,-1 7-2,-1-2 2,-3 5 3,1 6 3,-2-2-3,-1 3 0,0 5 5,0 3-5,0 4 0,-4 0 0,2 7 12,-3 2 2,0 2 2,1 0 7,-3 2 10,2 5 5,-2-2 11,0 3 7,0 5 5,1-3 4,-2 0-2,4 2 0,-3 1-12,1 3-9,0-5-9,0 2-11,5 1-6,-2-3-4,2 1 0,1-1-3,-3-4 3,3 2-5,0-3 0,0-3-5,0 0-2,0-3 2,0-2-2,0-1 5,0-1 4,0-1 3,0-3-1,3-3 1,-3 0 1,1-1-6,2-3 0,-2-2 0,5-3-3,-4-4-2,5 2-2,-3-6-2,4 0 0,2-3-3,1-3 3,1-2 2,1-1-2,6-3 2,0-2-5,2-1 1,0 2-1,2 1 1,-1 3-1,-2-1 3,2 6-3,-3 0 5,0 4-2,-6 3 0,4 3-3,-4 0-2,-1 3 5,-1 1 0,-1 4-1,-1-1-4,1 4-2,-2 0-33,-3 0-50,1 4-73,-2-1-105,1 1-145,-2-1-222,-2 1-269,5 0-198</inkml:trace>
          <inkml:trace contextRef="#ctx0" brushRef="#br1" timeOffset="261715.1546">12901 12241 53,'4'1'411,"3"2"-14,-2 0-30,0 4-10,0 2-7,-2-1-12,-2 6-16,-1-3-30,-1 6-30,-2 0-48,0 4-39,-2 1-42,-2-2-37,3 4-25,-3-1-30,2-2-17,-2-1-5,0 4-8,2-3-9,-2-2-2,3-1-2,-1-1-1,1 0-34,-2-2-64,5-2-95,-2-3-142,0 1-225,3-3-292,-1-4-221</inkml:trace>
          <inkml:trace contextRef="#ctx0" brushRef="#br1" timeOffset="261980.7534">13057 11981 122,'0'-21'602,"3"0"-158,-3 4-123,0 5-71,0 2-42,0 3-62,0 3-59,0 2-48,0 6-24,0-2-11,0 6-43,0-1-99,0 6-192,0-2-270,0-1-205</inkml:trace>
          <inkml:trace contextRef="#ctx0" brushRef="#br1" timeOffset="262403.2693">13297 12114 362,'-6'12'652,"1"4"-168,4 1-84,-5 4-25,5 1-13,-2 4-52,1 1-61,-1 4-64,1 0-50,2-1-47,-2 4-27,-1-2-13,2 0-6,-6-1-1,1-1 3,1-3 0,1 0-1,-3-2-9,2-1-7,-2-3-6,4-3-3,-1 0-10,2-5-3,-3-3 0,5 0 3,-2-3-6,2-3 3,0-1 0,2-6 6,-2 2-9,5-9 3,-3 1 3,1-2-3,-2-2-2,2-5-3,2 0 0,0-3-3,0-3-4,2-1 1,-1-2-1,4-3-1,-1-5 0,5-1 1,1-2-6,3-4-5,3 0-1,1-3 1,1 2-3,1-2 2,2 4 3,1 2 3,-4 2 5,3 3 3,-3 4-1,-3 1 1,5 5 0,-5 3 2,-4 5 3,2 1-3,-2 3 3,-2 4 0,-5 2 0,3 6 0,-5 2 3,0 3 2,-3 6 1,-1 3-1,-1 1 11,-2 5-8,-2 4 0,-1 1 3,-1 1 2,-3 1 3,0 0 0,-1-1 5,1-1 7,-5-1 8,-1 0 10,-4-1 4,1-5 2,0 1 0,-3-2-4,-3-2-13,2 1-11,-2-2-8,5-3-6,-2 0-10,2-1-17,1-2-58,1-1-102,4-3-161,3-4-271,3 0-290,2-6-278</inkml:trace>
          <inkml:trace contextRef="#ctx0" brushRef="#br1" timeOffset="262890.1445">13806 12065 326,'-8'-7'597,"3"-3"-84,-1 4-88,6 1-94,0-2-79,7-2-83,3 4-55,3-6-37,5 2-25,2-1-11,6 0-17,2 0-4,2-3-16,4-1-4,0 1 0,-2 2-51,5 0-112,-6 0-203,4 1-281,-4-2-229</inkml:trace>
          <inkml:trace contextRef="#ctx0" brushRef="#br1" timeOffset="262691.1926">14039 11571 601,'8'-8'627,"-1"2"-133,-3 5-68,3 1-23,-2 3-6,-5 5 3,0 5-32,0 6-28,-5 2-20,-2 6-18,1 2-2,-4 6-12,1 0-26,-1 5-34,3 0-37,-2 2-42,-1 0-41,4 3-39,-4-4-26,3 0-15,0 0-14,2-2-5,-2-3-5,3-1-3,-1-3-3,1-4-20,0 0-43,-2-5-63,4-1-87,0-7-113,-1 2-150,-2-3-190,4-4-237,-2-4-265,-1-2-169</inkml:trace>
          <inkml:trace contextRef="#ctx0" brushRef="#br1" timeOffset="283567.8294">14653 12078 96,'-9'5'333,"2"-1"-8,-3 0-13,-2 2-45,3 1-41,-1 1-50,-1 1-29,3-4-16,0 5-15,0-3-11,1-1-12,0 2-6,3-5-16,2 3-12,2-2-8,0-3-4,0 4-1,2-5-3,5 0-1,0 0-14,2 0-4,2-5-10,1 1-4,0 0-10,2-2 4,1-4-1,-1-1 1,-2 4 3,-1-4-4,1-1 0,0 2-3,-4-4 0,0 0 0,-4 1 0,2-1 11,-6 3 13,0 1 16,0-1 10,-6 3 13,2 3 12,-4 1 6,0 2-12,-7 2-13,6 4-4,-2 1-10,-4 1-8,4 2-8,-4 0-5,6 2 0,-1 0-6,3 1-4,3-3 1,-1-3-9,2 2 0,3-1 0,0 1 2,6-5 1,-4 2 0,5-4 6,-3 0-4,4 0 4,2 0-9,-6-2 0,3 0-3,-1 0-6,0 2-3,-5-2 1,-1 1 2,0 1-3,0 0-52,-1 0-83,-5 3-126,2 1-215,-5 3-288,2-2-250</inkml:trace>
          <inkml:trace contextRef="#ctx0" brushRef="#br1" timeOffset="282385.2786">14833 12068 1952,'7'0'-196,"0"-3"-164,0 3-243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57:42.1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A6B25C4-DA2A-4BCA-AF1B-34B6A943A857}" emma:medium="tactile" emma:mode="ink">
          <msink:context xmlns:msink="http://schemas.microsoft.com/ink/2010/main" type="writingRegion" rotatedBoundingBox="2943,744 33724,-683 33935,3858 3153,5286"/>
        </emma:interpretation>
      </emma:emma>
    </inkml:annotationXML>
    <inkml:traceGroup>
      <inkml:annotationXML>
        <emma:emma xmlns:emma="http://www.w3.org/2003/04/emma" version="1.0">
          <emma:interpretation id="{575DC46C-82C3-4852-8714-0A779DA966C8}" emma:medium="tactile" emma:mode="ink">
            <msink:context xmlns:msink="http://schemas.microsoft.com/ink/2010/main" type="paragraph" rotatedBoundingBox="5552,617 21689,-16 21757,1712 5620,23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10B916-CCEF-4E6C-BE91-9176B57E6977}" emma:medium="tactile" emma:mode="ink">
              <msink:context xmlns:msink="http://schemas.microsoft.com/ink/2010/main" type="inkBullet" rotatedBoundingBox="5552,617 6779,569 6816,1508 5589,1557"/>
            </emma:interpretation>
            <emma:one-of disjunction-type="recognition" id="oneOf0">
              <emma:interpretation id="interp0" emma:lang="en-US" emma:confidence="1">
                <emma:literal>13.</emma:literal>
              </emma:interpretation>
              <emma:interpretation id="interp1" emma:lang="en-US" emma:confidence="0">
                <emma:literal>13</emma:literal>
              </emma:interpretation>
              <emma:interpretation id="interp2" emma:lang="en-US" emma:confidence="0">
                <emma:literal>B.</emma:literal>
              </emma:interpretation>
              <emma:interpretation id="interp3" emma:lang="en-US" emma:confidence="0">
                <emma:literal>33.</emma:literal>
              </emma:interpretation>
              <emma:interpretation id="interp4" emma:lang="en-US" emma:confidence="0">
                <emma:literal>1B.</emma:literal>
              </emma:interpretation>
            </emma:one-of>
          </emma:emma>
        </inkml:annotationXML>
        <inkml:trace contextRef="#ctx0" brushRef="#br0">162 67 408,'0'-6'690,"-2"-2"-87,-1-1-39,3 1-11,0 2-17,0-1-16,0 0-40,0 0-40,0 1-55,0 5-64,0-3-69,0 0-61,0 4-48,0 0-33,0 4-18,0 1-5,-1 5-1,-2 8-6,3 1-6,-3 2-11,-1 7-19,-1 1-18,1 5-9,-2 2-8,-3 2-4,2 4-4,-5 2 2,1 0-3,-4 0-14,4 0-45,-2-2-72,-2 1-104,4-6-144,0 2-221,6-6-343,-1-3-359,1-3-298</inkml:trace>
        <inkml:trace contextRef="#ctx0" brushRef="#br0" timeOffset="751.3647">530 212 85,'-6'-6'905,"2"2"-301,-1-3-161,3 3-85,2-4-47,0 2-32,0-2-44,0-2-40,2 0-49,3-1-44,2-2-26,2 3-4,-2-4 10,5-1 3,-1 0 6,4-2 0,4 0-10,1 3-10,-1 0-24,7-1-12,-3-1-9,6 7-8,-4-4-1,1 2-6,1 4-4,-1 0 2,-2 1-2,-1 6 2,-4 0 0,-2 7 7,-5 3 2,-5 4 4,-3 0-7,-4 5 10,-3 5-4,-4-1-5,-4 2 1,-2 4 0,-5-1 2,2 2-2,-3-1 0,-4 0 2,1-1-4,-1-1-3,3 0 7,-2-1 16,-1-4 19,3 1 29,1-2 18,0-6 12,3 2-4,3-5-14,1-2-22,4 0-24,0-3-17,4-4-13,4 0-8,4-3-5,4 0-5,0 0-1,2-6-3,2 6 0,3-4 2,0 4-1,0 0 1,1 0-3,0 0 4,0 4-1,-2 3 1,1 3 1,-2 0 1,0 0 0,-1 5-2,-4 4 3,1-2-3,-2 3 0,0 1 0,-2 0 0,-5 1 0,0 0 1,0 1 7,-5-2 13,-2-1 29,0-1 44,-2-1 37,-5 2 33,-2-3 27,-3 0 2,0-3-13,-4-1-28,-3 0-25,1-3-26,-4-2-23,2 0-18,-4-2-10,5 0-12,-4-6-7,5 0-8,-1 0-4,3-6-7,1 0-4,1 1-3,4-5-4,5 3 0,1-4-9,2-2-14,2-2-40,3 1-80,4 0-113,4 0-161,8 1-261,-1 1-389,5-1-448,3 3-319</inkml:trace>
        <inkml:trace contextRef="#ctx0" brushRef="#br0" timeOffset="1046.3536">1226 717 259,'3'4'1056,"-3"-1"-350,0-2-216,-3 4-128,3-1-44,-1-2-34,1 1-29,-3 1-39,0-2-58,3-1-40,-2 3-24,0-1 8,2 0 36,-3-3 56,3 0 57,-5 0 23,5 4-13,-4-4-32,1 0-49,2 0-55,-2 0-48,-2 0-41,1 0-52,0 0-98,1 0-135,3 0-213,0 0-302,0 0-375,-3-4-418,-1 4-251</inkml:trace>
      </inkml:traceGroup>
      <inkml:traceGroup>
        <inkml:annotationXML>
          <emma:emma xmlns:emma="http://www.w3.org/2003/04/emma" version="1.0">
            <emma:interpretation id="{80458B02-E826-4117-B86E-3B4782EB4F4C}" emma:medium="tactile" emma:mode="ink">
              <msink:context xmlns:msink="http://schemas.microsoft.com/ink/2010/main" type="line" rotatedBoundingBox="7482,596 21692,37 21757,1712 7548,2270"/>
            </emma:interpretation>
          </emma:emma>
        </inkml:annotationXML>
        <inkml:traceGroup>
          <inkml:annotationXML>
            <emma:emma xmlns:emma="http://www.w3.org/2003/04/emma" version="1.0">
              <emma:interpretation id="{1A02DC93-7C59-46AE-ADAE-B67B453C9B21}" emma:medium="tactile" emma:mode="ink">
                <msink:context xmlns:msink="http://schemas.microsoft.com/ink/2010/main" type="inkWord" rotatedBoundingBox="7482,596 21692,37 21757,1712 7548,2270"/>
              </emma:interpretation>
              <emma:one-of disjunction-type="recognition" id="oneOf1">
                <emma:interpretation id="interp5" emma:lang="en-US" emma:confidence="0.5">
                  <emma:literal>EnportingComponentss</emma:literal>
                </emma:interpretation>
                <emma:interpretation id="interp6" emma:lang="en-US" emma:confidence="0.5">
                  <emma:literal>Exportin ngoma ponentes</emma:literal>
                </emma:interpretation>
                <emma:interpretation id="interp7" emma:lang="en-US" emma:confidence="0.5">
                  <emma:literal>Exportin ngoma ponente X</emma:literal>
                </emma:interpretation>
                <emma:interpretation id="interp8" emma:lang="en-US" emma:confidence="0.5">
                  <emma:literal>En porting Components</emma:literal>
                </emma:interpretation>
                <emma:interpretation id="interp9" emma:lang="en-US" emma:confidence="0.5">
                  <emma:literal>En porting Component X</emma:literal>
                </emma:interpretation>
              </emma:one-of>
            </emma:emma>
          </inkml:annotationXML>
          <inkml:trace contextRef="#ctx0" brushRef="#br0" timeOffset="3323.564">2613 131 253,'-2'-10'589,"0"0"-125,-3 2-77,-2-1-43,0 1-31,-1 0-36,-3 1-55,-1 0-63,-1 0-50,-1 3-25,-1-2 1,-1 2 2,0-2 15,-1 5-1,-1-2 5,-3 3 1,2 0-14,0 3-3,-4-2-4,4 5-2,0-2-2,-1-1-2,2 0-8,1 2-10,0 1-9,1-1-12,4 1-12,0-1-12,2 1-1,-1 1-3,5 1 4,0 2 5,-1 0 8,2 5 15,1 1 15,-3 2 12,2 6 6,-2 1 5,0 4-2,0 2-11,-2 5-9,0 5-16,-4-2-10,2 4-11,-1-2-4,0 2 4,1-2-1,-1 4 13,-2-5 24,2 1 19,0-2 16,1-1 9,-1-3 1,4 0-8,-3-5-13,4 3-16,3-7-14,-3 2-13,2-4-10,5-1-6,0-1-7,0-5 1,5-1 2,2 0 7,4-4 14,1-3 12,5-1 11,4-3 5,0 0 2,3-2-9,3-3-9,2-1-13,0-1-13,2-3-10,-1-1-8,1-1-5,2 0-4,-5-2 0,2 2-1,-4-4-1,2 3-15,-2-3-36,-3 1-62,-1-1-86,-6 0-115,0-1-156,-5 0-211,1 0-313,-5-3-293,-2 4-209</inkml:trace>
          <inkml:trace contextRef="#ctx0" brushRef="#br0" timeOffset="3577.2925">2111 689 560,'-14'-4'1094,"5"4"-394,-1-4-222,2 1-135,4 3-66,4-3-52,4 2-47,4 1-47,3-2-38,4-2-35,1 4-25,7 0-16,0 0-4,3 0-13,2 0-53,2 0-85,4-4-110,-4 2-153,5 2-232,0-1-300,1-2-216</inkml:trace>
          <inkml:trace contextRef="#ctx0" brushRef="#br0" timeOffset="4097.5332">2909 595 565,'-3'-2'1149,"0"-1"-389,2 3-266,-2-3-167,3 3-84,0 3-51,0 0-40,4 1-27,3 5-23,-2 1-19,2 1-26,0 2-28,3 1-12,-5 0-8,-1 3 1,0-2-8,-4 2-2,0 2 5,0-2 0,-4-1-3,0 5-2,-1-7 5,-5 0-3,3 1 1,-5 0-3,4-5 5,-3 0-3,0 1 0,2-1 5,-1-4-2,3-2 2,1-1-2,0-3 0,2 0-3,2-3-4,2-1 4,2-2 0,5-5-2,2-1 0,4 0 0,0-2 3,6-4-3,-1 1-5,4-1 0,1-2 3,1 2-3,2 1 3,-6 0-5,3 1 7,1 2 2,-6 3-2,-2-1 0,3 7-2,-7-4 2,-1 5 0,0 1-3,-3 3 1,-2 0 0,-5 4 2,2 2-3,-3 4 1,-3 1 2,-1 2 2,0-2-2,-3 4-4,2 2 1,-1-2 3,2 2 0,0 0 0,1-3 3,-2 3 1,5-3-1,0 1-3,0-4 0,5-1 2,2 0 0,3 0-2,3-4 0,2-1-40,4-2-74,1 0-93,-1-2-121,5-1-168,-3-1-274,5-2-238,-6 0-150</inkml:trace>
          <inkml:trace contextRef="#ctx0" brushRef="#br0" timeOffset="4701.4146">3694 528 615,'0'0'668,"0"4"-186,-6 3-111,0 0-41,2 9-13,-4-2-19,0 7-40,-3 1-36,0 3-22,-1 5-28,-1-1-21,0 4-11,-3 0-10,3 2-9,-4 1-20,1-1-16,1 1-15,2-1-18,-4 2-19,5-6-12,1 3-5,-1-6-4,0 1-4,1-4 0,4-2-2,-1-5-2,1 1 0,3-4 0,-1-3 0,2-3 4,-1-2-4,4-3 0,-1-4 0,-2-2 0,3-4-2,0-2 0,0-2 0,3-3 0,-2-5 0,3-2-2,-1-2 0,6-4-4,-2-4-2,5-4-8,2 0-6,2-3-14,3-2-11,4 0-8,-1 1 2,1-1-4,3 4 9,-1-2 6,4 4 12,-1 1 3,1 4 7,-2 0 2,1 3 7,-2 0 4,2 3 1,-2 4 1,-3 3 3,0 2 0,0 1-2,-4 1 0,3 5 2,-2 2-2,-2 4-1,-2 0 3,-1 4 0,-3 2 0,0 2 0,-5 5 3,-3 2-1,-4 0 0,0 3 3,-4 4 11,-3-1 13,1-1 16,-7 1 17,1 0 7,-1 2 13,-1-5 6,-2 0 1,-3 0 4,0-1 2,-3 0-3,-1 0-8,0-3-13,-3 0-15,-2-1-15,2 0-17,-2-3-10,2-2-6,2 2-7,-1-3-23,5-2-60,-2 0-88,6-2-121,4-3-153,5-3-243,6-2-318,1-4-258,6-1-148</inkml:trace>
          <inkml:trace contextRef="#ctx0" brushRef="#br0" timeOffset="5082.4486">4220 415 122,'12'-11'1051,"-2"1"-359,-1 3-207,-5 0-111,2 7-43,-5 0-13,-1 3-9,0 3-21,-4 4-49,-3 3-44,-2 4-41,-1 1-29,-2 4-22,-1 1-10,-1 5-2,-2-2-7,1 2-10,1-1-14,0 1-13,0 1-14,4-2-10,1-3-11,2 1-2,3-3-7,1-1 1,3-4-3,0-3 5,5-2-3,1-1 0,4-5 2,2-2 1,2-1-1,0-6-2,3-1 0,-1-2-1,3-5 0,-3 1-1,4-4-1,-1-3 0,-2-2 0,-1-3 0,-1-1 0,-2-1 0,-2-5 0,-3 1 0,-1 2 0,-4-3-1,-2 3 1,-2 2-4,-5 4-1,2-1-1,-5 4-25,-1 4-53,-2 2-78,1 2-105,-1 1-150,0 5-241,4-1-305,-2 1-249,2 2-168</inkml:trace>
          <inkml:trace contextRef="#ctx0" brushRef="#br0" timeOffset="5466.8294">4526 325 923,'7'-1'1016,"1"-1"-338,2-2-198,-2 4-113,1 0-64,1 0-43,-1 4-46,3-1-51,1 1-49,0 6-38,1-3-33,1 6-15,-2 2-13,3 0-8,-3 4-3,-2 0 2,-2 1-1,-2 4-1,-2 1 2,-1 1 1,-4-2-1,-1 3-2,-2-3-2,-2-1 3,-2 1-1,0-4 0,0 1 2,-5-3 3,3-1-3,-2-3 2,1-2 0,-2-2 3,3 0 3,-1-7 7,4 1 3,-1-4 6,3-4 4,4-2-6,0-1-5,4-6-4,5-5-5,1 0-3,3-4-9,1-1 0,5-2-4,2-2 2,0 0-4,3-3 1,-3 3-19,3 0-52,0-1-93,1 1-134,-2 2-186,5 0-318,-2 0-307,-2 1-235</inkml:trace>
          <inkml:trace contextRef="#ctx0" brushRef="#br0" timeOffset="5827.4576">5502-177 1033,'5'-10'736,"-2"3"-232,-2 3-128,2 0-57,0 2-17,-3 2 4,-3 3 0,0 4-1,-1 3-24,-4 4-28,1 2-8,-6 3 1,-1 3 6,-1 6-3,-2 2-2,-5 2-16,0 4-27,-1 4-31,-2 0-33,1 3-30,0 4-27,1-4-20,4 5-16,1-4-16,2 4-11,1-6-7,6 1-2,1-6-4,2-1-3,2-4-1,2-2-2,4-6-1,2-1 1,2-5 0,2-1-1,1-4 1,4-2-2,0-4-17,5-3-35,-5-4-57,3 0-77,2-4-107,1-3-148,-1-4-185,-1-2-243,5-5-299,-6-3-237,1-4-118</inkml:trace>
          <inkml:trace contextRef="#ctx0" brushRef="#br0" timeOffset="6028.6177">5193 241 413,'-7'0'615,"6"2"-230,2 2-157,3-4-75,8 1-45,1-1-26,5 0-29,3 0-65,0 0-74,5 0-97,-3-1-111,3 1-116,4-6-102</inkml:trace>
          <inkml:trace contextRef="#ctx0" brushRef="#br0" timeOffset="6214.8836">5689 185 269,'16'-4'664,"0"2"-56,-1 0-48,-4-1-48,1 3-41,-5 3-47,3 3-29,-5 2-27,-1 3-36,-4 0-44,0 6-52,-3 6-50,-1-2-48,0 6-40,-4 0-32,1 3-23,0 1-16,-2-1-9,0 2-8,-1-1-3,3-2-1,0-1-4,2-4-24,-2 3-66,3-7-98,-1-1-125,3 0-190,-3-5-327,2-2-337,2-5-257</inkml:trace>
          <inkml:trace contextRef="#ctx0" brushRef="#br0" timeOffset="6394.356">5935 57 952,'4'-14'576,"3"2"-247,-2 4-153,2 1-116,0 0-140,0 4-228,1 0-280,0 2-218</inkml:trace>
          <inkml:trace contextRef="#ctx0" brushRef="#br0" timeOffset="6908.4859">6281 115 449,'2'6'811,"-2"5"-252,-2-1-159,-1 3-97,-1 2-63,-3 2-54,0 4-43,1 1-37,-4 1-39,-2 3-23,-3 5-16,4 0-10,-2 0 1,1 1 5,-5 2 12,5-1 4,-2-4 1,2 0 3,0-1 0,-1-2-9,3-3-7,2-2-8,0-4-3,1-3-8,6 0-1,-5-5 1,1 1-4,5-6 1,-2 0-3,2-4-1,2-4-2,3-2-11,2-5-17,0 1-26,2-8-21,3-1-40,2-4-41,2-2-35,3-6-26,4-4-13,3 0 0,0-6 8,5 4 44,-4-4 39,7 3 44,-7 1 31,4 6 26,-4-2 25,2 7 5,-3 0 8,-5 7 13,0 2 16,-2 2 22,-6 5 29,3 2 19,-3 4 10,-1 4 2,-3 2-10,2 4-13,-1 5-20,-4 2-16,2-2 4,-1 6 2,0 1 10,-3 3 14,-1 1-2,-1 1-4,-2 3-9,-2 1-17,-1 2-7,2 4-16,-2-2-5,0 3-9,3 0-39,3-1-33,0 1-82,1-2-147,4-1-181,0-2-280,4-4-193</inkml:trace>
          <inkml:trace contextRef="#ctx0" brushRef="#br0" timeOffset="7823.2974">7439 111 342,'3'-17'639,"-3"1"-180,-3 3-117,0 2-59,-1 4-48,-4 3-35,-3-2-19,-2 6-13,-2 6-12,-4-2-15,0 6-1,-4 0 10,3 5 4,-9 4 12,6-1-5,-3 5-2,1 4-11,-4-1-15,4 5-15,-4 4-17,3-2-18,3 2-13,4 2-13,0-1-10,3-4-13,5 2-12,2-6-4,3 0-6,2-6-4,4 1-6,4-5 2,3-4 4,4 0-3,0-6-1,2-4-4,6-2-15,0-2-23,3-4-20,4-2-22,-6-5-20,8-2-12,-2-3 1,0-1 10,1-6 15,0-1 14,0-3 17,-1 0 20,5-5 4,-4-2 13,-1 2 0,2-6 5,-3 1-1,-1 3 1,-5 0 5,0 3 6,0 1 4,-3 6 6,-5 0 11,1 6 15,-5 0 12,3 7 7,-2 0 15,-7 1 10,-1 3 10,0 2 3,0 5-1,-1 0-2,-2 5-6,-2 2-9,-2 0-6,0 4-1,0 2 8,-1 3 15,-3 1 12,2 1 11,-3 5 4,-2 1-4,2 2-9,1 0-10,-4 4-5,4 2 0,-2 0-1,1 2 5,-1 3 0,1-2-1,1 5-2,-1-5-8,0 1-5,4 3-7,-2-1-9,-2-2 0,3 1-6,-1-1-6,1-1-6,-1 0-6,4 1-6,-4-1-6,3-1-6,0 0-3,1 0-2,-4-1-4,1-1 0,-1 0-3,3 2-2,-2-6 0,0 4 1,-4-3 0,5 2 0,-4-7 3,0 1-1,-2-3 1,2 1-2,-4-2 1,2-5 1,-2 0 0,-3-4-3,0 1-1,0-6 0,0 3-3,-1-4 0,-2-1-2,4-5 2,0 0 1,-1-5-1,2-1 0,5-4-1,1-4 0,3 0-1,8-8 1,3 0-1,5-7-1,5-4-2,5-5 0,7-3-1,3-2-2,2 0 1,5-2-1,0 3 3,2 1 1,1 2-1,0 0 2,1 1-2,0 1 2,3 3 0,-1 3-3,-3-1-3,-2 4-6,2 0-12,-5 0-16,-1 3-25,-2 4-31,1-3-41,-5 6-50,-3-1-57,0 4-66,-4 0-78,-1 1-73,-2 3-76,-3 1-96,-3 0-131,-2 3-210,-2 1-164</inkml:trace>
          <inkml:trace contextRef="#ctx0" brushRef="#br0" timeOffset="9664.0708">9020-34 253,'7'-28'737,"-4"1"-146,-2 2-75,-1 2-40,-1 0-14,-2 2-30,-1 0-55,-3 2-54,-4 2-65,3 4-59,-4 3-44,-2 5-21,-5 2-4,-2 3-3,-2 7 9,-6 4 8,-1 6 1,-5 9-5,-3 1-8,2 8-15,-5 1-17,6 9-20,-2-2-13,5 6-15,-2 2-13,8 3-11,3 1-7,7-1-6,2 4-8,6-4-2,7 1-1,2-5-4,5-1 0,3-4 1,7-4 1,3-5-3,3-3-16,4-3-26,1-9-33,4-2-37,3-6-37,1-5-26,6-5-11,-2-3 13,0-6 33,2-5 36,-2-3 39,-1-4 22,-1-4 20,-2-2 7,-1-4 6,-4-4 7,1-3 10,-7-2 10,2 0 18,-4-1 21,-5 0 20,2 2 18,-7 5 12,1 4 2,-4 1-5,-5 5-15,0 4-19,-1 6-14,-6 0-17,-1 5-13,-3 6-7,-2 0-6,-3 6-1,-2 5 1,-1 0 0,4 5 0,-2 2-1,-2 5 1,7 1 1,-4 0-3,5 4-3,1 0-1,2-3-3,4 2 1,0-2-1,4-4 1,2 1-1,2-4 2,4-2-1,3-3-1,1-6-2,2 0 1,6-6-1,-1-1 0,3-4 0,0-2 0,0-5 2,2 0-1,-2-6-1,-2 0 0,1-5 0,-7 1-1,0-2-2,0-2 3,-10-3 0,3 1 1,-10 1-2,-1-1 0,-1 2 0,-10 2-1,-3 2-1,-2 5-1,-4 1 3,-5 3-4,-3 5-22,5 2-46,-3 5-67,3 0-89,3 1-114,2 5-163,2-2-209,8 3-287,-3 0-237,7-3-156</inkml:trace>
          <inkml:trace contextRef="#ctx0" brushRef="#br0" timeOffset="10373.5854">9725 210 690,'20'-8'925,"2"1"-244,-5 3-169,1 0-110,-2 2-65,2 4-57,-3 2-64,-2 3-50,-1 5-47,-5 4-27,3 5-30,-8-1-17,0 5-11,-4 5-8,0 1-2,-4 3-4,0-1-5,-1 1-2,-3 0-2,1-5-1,-1 0-3,-1 1-1,2-5 1,-3-3-7,2-1 8,-1-4-4,3-3 1,0 0 3,0-4-2,1-4 1,3-2-5,1-4 0,1-2-2,4-2-2,1-4 0,7-6-5,1 1-1,-2-5-11,7-3-5,2-4-8,2-3-9,3-5-3,6 1-3,-4-5 2,5 1 10,-1 0 7,-1 0 7,5 5 3,-5 1 6,-1 4 9,-1 4 1,-2 2 2,-1 6 5,-4 1 4,-1 5 5,-2 1 10,-1 6 8,-3 2 7,-1 3 9,-1 5 7,-4 6-4,-3-1-8,-3 7-7,-3 3-11,2 1-6,-4 4-2,-5 1-7,1-1-3,-1 0-3,-1-2 4,-1 1-4,0-3-2,1-1 2,-1 0 4,4-7-1,-5 0 3,7-6 2,-4 0-4,5-3-2,-2-1-2,6-5-2,-2-4-4,6-2-8,-2-3-16,9-5-26,2-5-21,1-3-33,4 0-26,3-8-18,4-1-2,5-3 2,1-3 14,5-1 21,0-2 31,4 0 12,-1 2 17,2 1 19,-3 5 15,-1 3 9,-4 3 9,-5 5 0,-1 4 3,-2 5 9,-6 2 12,0 6 18,-5 2 19,-3 6 22,-4 5 16,-3 3 2,-3 6-4,0 0-6,-5 7-14,1 4-21,-6 0-14,3 4-7,-2 1-3,-1 2-10,1 0-4,0-2-8,-4 2-43,2-5-77,-1 1-113,1-4-170,3-1-310,2-6-286,-1-3-235</inkml:trace>
          <inkml:trace contextRef="#ctx0" brushRef="#br0" timeOffset="11024.1825">11238 148 952,'4'-6'672,"0"6"-227,2 0-138,-12 7-77,5 6-32,-5 2-24,-3 6-22,1 5-15,-4 7-7,-5 2-7,1 5-15,0 2-6,-3 3-7,-3 0-14,3 2-12,-1-2-6,-2-1-7,2 0-15,-2-3-9,-1-1-9,4-3-8,0-2-3,0-3-7,2-3 2,3-3-2,-1-4 0,3-7 2,1 0-2,2-5-2,-1-1-1,3-5 8,-1-3-8,3-2-4,-1-5-1,4-2 3,0-3-2,4-6-5,0-1-11,4-3-6,-1-7-21,6-4-23,0-3-24,5-9-25,3 0-9,4-6-1,3 0 7,5-2 18,2-3 26,-1 1 23,6 3 18,-3 0 10,2 3 16,-2 1 2,0 8 4,1 0 3,-4 4 0,3 4 3,-5 3-3,1 6 3,-2-2-3,1 7-3,-5 2 3,4 2-3,1 5 3,-5 2 0,6 2 6,-5 4 1,-3 4-4,0 0 16,-4 5 0,-3 1 6,-2 5 18,-3 0 22,-6 5 22,-2 4 20,-3-1 10,-3 4 8,-2 1-4,-6 1-3,3 2-7,-7-2-3,1 4 5,-2-4 2,-3 0 2,0-2-6,-1 1 2,-2-3-4,-4-1-2,3-2-2,-2 1-5,-1-5-6,-2-1-10,-1-1-13,-1-3-18,-1-2-14,4 2-10,-1-8-14,-1 1-6,6 0-23,3-5-52,2-2-79,5-5-105,2-1-145,5-6-220,6-4-321,7-5-282,9-3-200</inkml:trace>
          <inkml:trace contextRef="#ctx0" brushRef="#br0" timeOffset="11405.0219">12001-19 866,'11'-4'1061,"1"1"-321,-5 6-187,-5 1-110,0 2-61,-4 5-47,-6 0-58,1 6-59,-5 1-60,-3 5-46,-4 3-31,0 0-23,-1 7-15,-4-2-11,1 5-5,-2-1-8,8 1-5,-2-1-6,-3 3-3,8-6-5,1 0 0,3-2 1,2-5 3,7-3 1,1-2-2,4-5 0,6-1-1,2-4-2,4-4-2,4-5-1,2-2 1,1-6 2,3-2 4,-1-5-3,4-3-1,-1-5 0,1 0 0,-5-9-1,5 3-4,-4-8-4,-2-2 8,2-2-4,-6 0-2,-2-1 4,-5 4 3,1-1 0,-12 4-2,-1 5 2,-4 1 0,-8 6-5,-2 5-23,-2 1-48,-3 7-67,-3 2-99,2 3-132,-2 4-214,5 0-300,-2 0-268,0 0-199</inkml:trace>
          <inkml:trace contextRef="#ctx0" brushRef="#br0" timeOffset="11965.454">12482-69 180,'9'0'1112,"-2"1"-283,0 5-301,-2-2-185,2 3-96,-3 4-44,-1 2-23,-1 3-32,1 1-28,-3 4-27,0 5-28,-3-1-16,1 2-14,-2 3 0,-2 1-7,-1 1-9,1 0 1,-4-1-3,-2-2-7,1-1-5,-1 0 0,1 0 2,-1-3-2,-3-4 0,4 0-1,2-4 1,-1-1 0,1-5-3,2-1 1,0-5-3,0-1-3,5-1-4,-4-6-10,6-2-14,3-2-26,2-3-18,-1-4-12,9-3-8,-1-4-2,1-1 1,5-3 8,6-5 13,2-1 7,1-3 5,2-1 15,3-5 14,-1 4 7,2 1 11,-2 0 13,0 3 3,-2 4 9,-1 0 19,0 5 30,-4 1 20,1 7 17,-2 0 19,2 2 6,-8 3 1,2 4-11,0 2-3,-2 1-9,-5 6 1,-3 1-4,1 6-6,-4 3-6,-4 2-1,-2 2 10,-2 4-1,-3 1-2,-2 5-5,0 0-8,-5 0-17,3 3-18,-5-1-20,2 1-5,1-1-6,-1-1-3,3-1-3,-2 0-4,-1-3-12,2 3-69,3-3-108,-1-4-138,7-1-183,1-3-322,1-2-333,5-5-242</inkml:trace>
          <inkml:trace contextRef="#ctx0" brushRef="#br0" timeOffset="12443.2808">13221 57 822,'2'-3'767,"-2"3"-271,0 3-171,0-2-90,0 5-55,0-3-30,0 1-41,3 3-31,-3 1-27,2-1-19,5-1-7,-3-2-9,4 1 3,-1 2 2,2-4 1,1 0 0,1-3-1,5 0 3,-1 0-3,1 0-5,0-3-10,3 0-3,-1-4 0,4 2 3,-3-1-3,-2-3-3,1-1 5,1-1 1,-3 1 0,-2-4-6,-2 1 3,-1-4 0,-2 4-3,-2-2 9,-2 0 3,-5 5 9,0-1-4,-2 0-2,-4 5 3,-5-1-7,-1 7-2,1-4 0,-1 8 2,-1-4 9,-6 7 14,2-1 20,-2 5 29,1 0 31,-3 3 47,-1 1 37,-1 5 21,0 2-3,-2 1-20,-1 3-29,3 1-37,-4 2-41,4 4-31,2-4-23,2 3-13,6-1-8,2-2-5,4-1-3,7 0-4,3 0-2,4-4-23,5-3-38,4-6-61,7-2-73,0-2-98,8-5-130,-1-2-151,7-4-202,-1-7-244,1-3-179</inkml:trace>
          <inkml:trace contextRef="#ctx0" brushRef="#br0" timeOffset="12997.7032">13995-96 233,'4'-7'828,"1"0"-226,-2 1-121,0 4-74,-2 0-47,-1 4-48,0 2-39,0 4-50,0 2-52,-4 4-39,1 0-14,-3 3 8,-1 4 28,-3 5 18,-2-2-1,0 6-5,1-2-17,-1 2-23,-2 4-33,1-4-25,-2 2-13,4-2-9,-4-3-11,3 0-3,1-1-7,2-4-5,-1-2-5,3-2-4,2-3-5,-2-2 0,3-3-1,2-2-1,-1-1 1,1-4-1,2 0 2,0-6-6,0 0 0,5-1 0,-3-4-6,5-3-1,0-4-5,2-2-10,3-3-16,5-3-19,2-3-21,-2-2-21,9 0-16,0-7-7,1 4 8,3 2 17,-5-2 26,1 3 23,0 2 21,0 3 14,-3 2 11,-2 1 0,2 2 0,-4 3 2,-2 5 0,-1-1 0,0 4 2,0 3 5,-5-2 7,4 5 1,-3 1 4,-2 4 4,-3-1 7,-1 4 9,0 1-5,-6 3 6,0 3-1,-3 2 1,-2 3-9,-2-1-5,-3 5-2,-2 3 1,1 1-9,-1 1 2,-1 1-5,-4 1-4,4-1-3,-2 1-6,1-4 0,2 2-4,0-3-3,1 2-22,2-6-55,-1 3-77,3-5-101,1-2-133,-1-3-196,1 0-302,4-4-239,-1-2-157</inkml:trace>
          <inkml:trace contextRef="#ctx0" brushRef="#br0" timeOffset="13720.8826">14863-378 48,'7'-6'211,"-3"2"-31,3 1-33,-2-1-28,2-2 8,-3 5 7,2-4 22,1 4 9,-5-2 6,2 2 12,2-5 4,-5 5-2,2-1 1,-1 0-1,4-4 0,-5 6-2,2-3 0,0 3-11,-3-1 1,1-2-17,-1 3-16,3-2-11,-1 0-12,-2 2-12,3-2-18,-1 2-9,-2 0-13,2 0-8,-2 0-8,3 0-3,-2 0-1,-1 0 2,0 2 4,0-2 11,0 2 0,0 0 4,0-2 9,0 4 4,0-1 0,0 1 0,0 0 4,-1-1-4,-2 3-3,1-1-7,-3 0-3,-1 3-7,-1-2-7,-1 5-6,-2-1-8,2 3-5,-7 2-7,3 0 0,-1 3-8,-1-1-7,-2 6-1,-2-4-2,0 5-1,2-2-7,-3 5 3,0 1 3,0-2-3,-1 2 2,1 6-2,0-6-2,0 4 1,0-1-2,6 0-2,-4-2 2,5-1 0,1-1 3,3-3 0,3-1 0,-1-1-2,6-3-1,0-2 0,6-3-1,-1-2-3,3 1 1,2-2 3,3-3-2,-1-1 1,5 0-5,-4-3 0,6-1-9,-2 0-17,1-3-23,1 0-32,-1-3-34,4 0-48,-2-1-51,-1 1-57,3-4-59,-6 2-67,3-4-93,-3 0-137,-2-1-236,-1-1-178</inkml:trace>
          <inkml:trace contextRef="#ctx0" brushRef="#br0" timeOffset="14060.5748">14536-116 243,'-10'2'496,"6"2"-104,-1-1-47,2-2-23,1 3-27,2 1-27,5-1-27,-3 0-32,5-1-18,5-2-18,-1 4-19,4-5-16,1 1-23,5-1-29,-2 0-26,2 0-21,5-1-20,-3 1-5,0-5-8,5 4-20,-4-2-56,1-1-70,1 1-119,-3 0-167,6-1-299,-5 0-256,-1-2-168</inkml:trace>
          <inkml:trace contextRef="#ctx0" brushRef="#br0" timeOffset="15327.7072">16037-96 196,'5'-3'837,"-1"0"-148,1 2-84,-3-3-59,1-2-46,-1 3-57,1-1-47,0 0-47,-3 0-57,0-3-44,-3 3-40,0-3-27,-2 3-31,-2-2-21,0 2-15,-5 1-16,-1-2-16,-1 3-16,-2-1-14,-6 2-13,2 1-14,-3 1-6,-6 2-7,2 0-1,3 4-6,-5-1 0,6 2-3,-2 3 1,3 2-1,0-1 1,5 2-1,2 0-1,4-1-1,1 1 0,4 0 0,0-3-1,2 2-1,4 0 2,3-3 0,1 0 0,3 1 0,5-2 1,2-1-1,4-2-1,1 1-1,4-3 0,1 0-1,1 0 2,-2-2 0,6 2-1,-3-4 0,-1 3 1,1-3 0,-3 4-1,4-2 0,-7 0 2,2 2-1,-4 3 0,-2-1-2,-1 2 3,-3 0 0,-1 4 0,-4-5 0,-2 4 2,-2-1 0,-3 1-1,-6 0 0,2-3 1,-4 1 0,0 1 4,-4-1-3,0-3 3,-5 1 1,0-1 0,-2-2-4,0-1 1,-3 2-3,2-2-7,-3-1-39,4-1-70,-3-1-89,3-1-119,7-1-147,1-2-208,4-2-247,2-1-259,2-4-163</inkml:trace>
          <inkml:trace contextRef="#ctx0" brushRef="#br0" timeOffset="15551.1104">16027-62 274,'18'-18'524,"1"2"-53,-6 2-22,1 4-38,-2 2-29,-4 1-20,0 3-3,-1 2-1,-4 4 14,-3 4 13,-7 7 6,-5 0-15,-4 5-42,-9 9-52,1-1-55,-7 8-53,-5-1-48,-3 7-43,0 0-29,-6 4-19,-2 3-12,1-1-10,-3 2-6,-1 1-12,-2 0-39,3-2-57,-2 0-77,2-3-109,-1 0-148,4-1-212,-1-5-306,1 0-292,1-5-234</inkml:trace>
        </inkml:traceGroup>
      </inkml:traceGroup>
    </inkml:traceGroup>
    <inkml:traceGroup>
      <inkml:annotationXML>
        <emma:emma xmlns:emma="http://www.w3.org/2003/04/emma" version="1.0">
          <emma:interpretation id="{65B3A9BE-81F5-44E6-99D0-C0B1BA2C2619}" emma:medium="tactile" emma:mode="ink">
            <msink:context xmlns:msink="http://schemas.microsoft.com/ink/2010/main" type="paragraph" rotatedBoundingBox="3059,3253 33840,1825 33935,3858 3153,5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42390A-C441-42AF-BA78-259E08D57EB0}" emma:medium="tactile" emma:mode="ink">
              <msink:context xmlns:msink="http://schemas.microsoft.com/ink/2010/main" type="line" rotatedBoundingBox="3059,3253 33840,1825 33895,2995 3113,4423"/>
            </emma:interpretation>
          </emma:emma>
        </inkml:annotationXML>
        <inkml:traceGroup>
          <inkml:annotationXML>
            <emma:emma xmlns:emma="http://www.w3.org/2003/04/emma" version="1.0">
              <emma:interpretation id="{F7A04B7B-2E28-4CCF-9B3F-6D27CBEB99F4}" emma:medium="tactile" emma:mode="ink">
                <msink:context xmlns:msink="http://schemas.microsoft.com/ink/2010/main" type="inkWord" rotatedBoundingBox="3082,3745 4666,3671 4695,4314 3112,4387"/>
              </emma:interpretation>
              <emma:one-of disjunction-type="recognition" id="oneOf2">
                <emma:interpretation id="interp10" emma:lang="en-US" emma:confidence="0.5">
                  <emma:literal>one</emma:literal>
                </emma:interpretation>
                <emma:interpretation id="interp11" emma:lang="en-US" emma:confidence="0">
                  <emma:literal>One</emma:literal>
                </emma:interpretation>
                <emma:interpretation id="interp12" emma:lang="en-US" emma:confidence="0">
                  <emma:literal>ones</emma:literal>
                </emma:interpretation>
                <emma:interpretation id="interp13" emma:lang="en-US" emma:confidence="0">
                  <emma:literal>once</emma:literal>
                </emma:interpretation>
                <emma:interpretation id="interp14" emma:lang="en-US" emma:confidence="0">
                  <emma:literal>Ones</emma:literal>
                </emma:interpretation>
              </emma:one-of>
            </emma:emma>
          </inkml:annotationXML>
          <inkml:trace contextRef="#ctx0" brushRef="#br1" timeOffset="42110.9133">-2317 3099 196,'-8'-4'454,"1"0"-133,3 1-50,-1 2-33,2-5-34,-1 6-27,0 0-42,-1 0-30,0 0-18,0 4-2,-2-2 11,1 3 9,-4 1 12,3 1 2,-2 4-4,-1-1-12,1 3-16,2 2-5,-2 1-4,-1 4-21,3 0-9,-2 2-8,5 1-9,-2 0-9,2 1-7,2 3-9,-1-1 3,3 2-9,3-3 0,-1 2 0,1-3 0,1-1 6,0 1-3,4-4-3,2 1 3,1-2-3,-2-4 0,3 0 0,2-4 0,1 0 0,2-1 3,0-4 0,2-2 0,2-1 3,0-3 0,0-3-6,2-1 3,0 0-3,-1-2-3,-2-6 3,-1 1 0,0 0 0,0-4 0,-3-2 3,-2 1 0,-2-3-3,-1-2 16,1 1 4,-2-1 7,-3 1 15,-1-1 10,-3-2 12,-3 3-5,0-3 0,-4 2-7,-4 0-9,-3 0-8,-4 0-13,-1 0-4,-2 3-7,-3 1-1,-3 0-2,-1 6-8,-1-2-18,0 2-33,0 1-60,-2 3-93,5 1-119,1 2-191,2 2-285,-2-1-223</inkml:trace>
          <inkml:trace contextRef="#ctx0" brushRef="#br1" timeOffset="42875.3928">-1898 3249 148,'1'-4'362,"2"-1"-26,1 1-18,1 2-33,-2-1-41,0-1-39,-2 4-34,2 0-13,0-4-16,-2 4-8,4 0-10,-2 4-6,1-4-17,0 5-6,-1 1-11,2 1-5,-1 1-8,2 2-14,-2 1-6,0 4-14,1-2-6,-2 7-9,0-3-10,-2 2-3,-1 0-3,0 1 3,0 0-6,0 1-6,-1-2 3,-2-2 3,3 1 0,-3-4-3,1 5 0,-2-7 12,1 1-3,0-3-6,3 1 6,-1-6-2,-2 2-7,0 0-3,3-7 3,-4 0-7,4 0 4,-2 0 3,-1-5 3,3 1 4,0-5-7,0-1 0,0-1 0,3-3 0,-1 0 0,2-7-4,3 3 4,0-3-3,5-1 3,-2-2-3,2-2-3,1 4 6,-2 0 0,7 1 0,-5-3-3,4 7 3,-1-2-3,3 2 0,-3 0 0,3 2 3,0 2 0,-3 1-3,3 0 3,-3 2 0,2 5 3,-3-4 0,-4 5-3,4 0 9,-2 1-3,-3 1 0,2 4-2,-3 1 2,-2 1 0,0 5 5,-3-1 4,4 3 3,-4 5 6,2 2 5,-5-1-5,4 1-1,-3 0-3,1 4-6,-1-2-2,-2 3-6,3-4-3,-3 3 2,0-1-2,0 2 0,0-2-3,0 0 3,0 0-3,0-2-14,-3 1-27,3 1-46,-2-5-78,2 0-88,0-1-112,0-1-168,0-1-264,0-2-176</inkml:trace>
          <inkml:trace contextRef="#ctx0" brushRef="#br1" timeOffset="43481.9575">-1202 3337 822,'-4'-4'583,"-1"4"-236,2-1-143,-1 1-67,4 1-46,0-1-17,0 4-28,0-2-15,3 2-16,-2 0 0,4 0-11,1-1 7,-2 1-7,0-2 0,1 0-1,0 0 1,1 0-4,1-2 0,1 0 4,2-2 0,1 0 0,1 0-4,0-3 7,1 1-3,-2 0 0,4-4-1,-4 2 5,1-1 3,0-3-7,-1 2 3,1-2 8,-2-3 4,-3 2 10,1 0 4,-3-2 11,-2 1 6,2 1 0,-5-2 14,2-1 2,-2 4 10,-2-4-2,0 4 3,-4 0 1,2 4-11,-5-3 3,-1 5-8,-3 2 3,-1 0-11,-1 2 3,2 2-4,-4 0-9,-2 4 5,3 1 2,-3 1 0,0 0 4,0 5 8,2 0 7,-2 2 11,2 1-1,1 1 3,1 2 7,-1 0-1,5 5-5,-4 0-9,3 1-2,1 1-4,-1 0-5,5 2-3,1-2-6,0-1-5,6-1-10,0 0-7,6 0-8,0-3-10,6-2-3,2-2 1,2-3-3,1-1 1,4-3-3,2-2-3,0-1 3,3-3-3,-3-4 1,6 0-4,-4 0 0,1-4-2,2 0 0,-2 0-21,0-3-45,-6 0-72,2-4-90,-2 2-117,-2-1-166,-2-4-278,-5 2-256,4-2-182</inkml:trace>
        </inkml:traceGroup>
        <inkml:traceGroup>
          <inkml:annotationXML>
            <emma:emma xmlns:emma="http://www.w3.org/2003/04/emma" version="1.0">
              <emma:interpretation id="{C4460182-FA71-418D-87F5-BF1EA542DC0C}" emma:medium="tactile" emma:mode="ink">
                <msink:context xmlns:msink="http://schemas.microsoft.com/ink/2010/main" type="inkWord" rotatedBoundingBox="5385,3274 8686,3121 8730,4053 5428,4206"/>
              </emma:interpretation>
              <emma:one-of disjunction-type="recognition" id="oneOf3">
                <emma:interpretation id="interp15" emma:lang="en-US" emma:confidence="0.5">
                  <emma:literal>default</emma:literal>
                </emma:interpretation>
                <emma:interpretation id="interp16" emma:lang="en-US" emma:confidence="0">
                  <emma:literal>defaults</emma:literal>
                </emma:interpretation>
                <emma:interpretation id="interp17" emma:lang="en-US" emma:confidence="0">
                  <emma:literal>defat</emma:literal>
                </emma:interpretation>
                <emma:interpretation id="interp18" emma:lang="en-US" emma:confidence="0">
                  <emma:literal>defiant</emma:literal>
                </emma:interpretation>
                <emma:interpretation id="interp19" emma:lang="en-US" emma:confidence="0">
                  <emma:literal>defeat</emma:literal>
                </emma:interpretation>
              </emma:one-of>
            </emma:emma>
          </inkml:annotationXML>
          <inkml:trace contextRef="#ctx0" brushRef="#br1" timeOffset="47521.3476">188 3170 48,'3'-4'360,"-2"0"-48,-1 0-32,3 0-34,-3 0-12,3-1-13,-3-1 5,0 2 7,0-2 2,-3-1-3,0 3-6,2 2-18,-4-2-33,-1 0-23,2 0-20,-3-1-21,0 1-20,-5 1-13,3 2-12,-2-3-15,-4 4-17,2 0-5,-4 0-8,1 0-10,1 1 2,-1 2-5,-3-2 2,3 5-2,-1 0 2,1-2-5,0 4 3,2-2 5,-2 7 4,1-3 9,2 6 1,1-2 8,-1 1 7,5 4-3,-1-1 7,-1 1-4,5 2 3,3 3 1,2 0-2,0-2-4,2-1 0,3 0-5,5 3 0,-1-6-3,2 2-2,1-4 6,4 1-1,3-3 0,0-1 0,-1-2 5,6-4-2,-1 0-13,-1-1 1,4-2-3,-3-3-6,3-1-8,-6-5 1,2 2-4,-2-1-1,2-2-5,-4-7 2,0 3-4,0-2-22,-5-2-44,1-3-74,-2-5-83,0-1-98,-2 1-110,-2-4-136,0 2-147,-4-3-212,0-1-132</inkml:trace>
          <inkml:trace contextRef="#ctx0" brushRef="#br1" timeOffset="47899.517">289 2740 485,'2'-9'414,"-2"2"-58,3 3-70,-2 0-58,-1 0-50,0 2-32,0 0-24,0 2 1,0 2 13,0 2 7,0 2 23,0 3 6,0 2 3,0 3-7,0 1-2,0 5-2,3 1-9,-3 1-5,3 3-9,-2 0-10,-1 5-5,3 2-7,-1 0-8,0 3-15,3-1-9,-2-1-15,-2 4-13,2-2-13,0-5-15,-2 4-7,-1 1-5,3-6-6,-3-2-5,3 1-4,-3-6 0,2 2 1,-2-6-5,0 2 2,0-2-9,0-5-37,0 0-75,0-3-94,0 1-119,3-5-168,-2 1-258,-1-3-275,0-4-194</inkml:trace>
          <inkml:trace contextRef="#ctx0" brushRef="#br1" timeOffset="48462.4972">531 3175 253,'-1'0'593,"1"-2"-211,0 2-126,1 2-69,-1-2-39,5 4-36,-2-3-30,1 5-18,2-2-12,-5-1-5,6 1-12,-2 2 0,2-2 8,0-1-5,1 1 0,0-4-8,0 0 8,0 0-1,2 0-11,-1 0-11,3 0 3,-2-5-7,4-1-3,-5-1-5,3-2-3,-4 1 4,3-5-4,-3 3-4,2-5 4,-2 0 0,-1 1 4,-6-3 3,4 0 4,-5 3 4,0-4 3,-5 4 7,4 3 0,-6 1-3,-1-1-8,-3 4 0,-1 1 4,1 5-1,-4-2-6,1 3-4,-2 3 14,0-2-4,-2 9 4,-2-3 0,4 4 17,-1 2 13,1 4 16,0-1 9,1 4 9,1 3 4,2-2-1,0 2-3,1-1-4,4 4-16,2-2-1,1 1-10,1-3-11,2 3-7,1-2-3,1-1 3,2-1 0,4-2 7,0-2 5,2-1 7,3-1 4,-1-2 0,1-3-4,0 1-6,5-4-5,-1-2-8,0-2-5,3-3-7,2 0-6,0 0-8,1-4-6,1-3-4,-3 1-16,2 0-34,-2-3-56,-1 2-62,0-3-90,-3 2-109,-2-2-138,1-1-211,-2-2-212,-3 1-153</inkml:trace>
          <inkml:trace contextRef="#ctx0" brushRef="#br1" timeOffset="49320.6475">910 3049 352,'-1'-9'746,"-2"3"-156,3 0-110,-2 2-82,-1 0-74,3 1-65,0-1-60,3 4-54,-1-2-45,2 2-30,2-1-25,1 1-14,2 0-9,-1 0-8,7 1-8,1-1-4,-2 2-2,5 2-19,-3-1-43,6-2-58,-2 2-62,2-2-75,1 2-85,-2-3-94,3 2-76,-3-2-81,2 0-81</inkml:trace>
          <inkml:trace contextRef="#ctx0" brushRef="#br1" timeOffset="49048.5285">1290 2664 138,'-3'-10'301,"0"0"-45,-1 2-37,0-2-35,-4 1-22,1 1-4,3-1-8,-4 1 4,1 2-7,-2-1 9,1 4-21,-2-5-10,-2 5-22,3-1-17,-1 2-20,-1-2-11,-1 4-1,0 0-4,1 0-1,-1 0-3,0 6-1,1-5 3,-1 3-4,-2 2-3,4 0-1,1 1 6,0-2 6,-1 5 19,3-1 12,-5 4 19,5-2 19,1 5 14,-1 1 4,3 1 1,-4 4-3,2-1 0,2 4 2,3-1-1,-2 3-5,0-1-4,3 2-4,0 2-10,0-1-9,3 0-10,-3 2-5,3 3-6,-2-6-7,-1 4-1,3 0-12,-2-4-8,-1 3-5,3-2-6,-3-2-5,3 1-6,-1-3-4,-2-3-5,3 2-5,0-3-7,-3 0-4,1-2-4,2-2-3,-2-3-1,-1-1 1,3 1-2,-3-5-1,3 0 6,-1-1-4,-2-2-2,0 1-2,0-3-20,0 0-46,0-2-72,-2-2-93,-1 0-115,0 0-160,2-4-216,-2-2-286,-1-5-223,1 1-134</inkml:trace>
          <inkml:trace contextRef="#ctx0" brushRef="#br1" timeOffset="49883.2265">1405 3011 111,'8'-5'808,"0"2"-73,-1-1-85,-3-2-81,1 0-69,-1 1-62,-4-1-64,3 0-59,-3 2-59,-3 0-54,-1 0-48,-1 2-47,-2 0-32,0 2-19,-2 0-5,-1 2-5,-3 1-1,-2 4 5,4 0-2,-4 2-4,-1 2-2,0 2-4,2 2-3,-1 2-9,-1 4-4,2-2-3,2 5-4,3-4-6,1 3-2,0 1 0,3-1-1,0-1-2,4 2-3,1-3 1,0-2 0,1 1-2,4-2 2,0-1 2,3-3 0,-2-1-3,4 0 2,-2-6-1,4-1-2,3 2-1,0-6 1,0-1 1,-1-1-1,2-3-1,0 0 0,2-2-1,-5-4 0,1 1-6,-2-3-2,0-1 0,-4-1-1,0-1-4,-1-3 0,0-4 0,-3 3 0,1-3 1,-2-1 4,1-1 5,-1 1-4,-2-1 2,-1 4 4,0-2 0,0 4 0,0 0 0,0 3 3,0 0 0,0 2 3,0 2 0,0 2 1,0-1-1,0 2 0,0 2 1,0 3-1,0-2 0,0-2-1,0 5-1,0 1-1,0-3-1,0 3-1,0 3 1,0-2 1,0 5-3,0 4 1,0-2 4,0 5 1,0 1-2,0 3 3,0 2 1,3-1 0,-3 5 1,0-3-2,3 1-1,-1 2 0,-2-5-2,2 5 1,1-5-1,-1 1-6,2-2-28,2 1-57,-2-2-73,1-2-101,2-3-125,2-1-170,-2 1-246,5-5-263,-2 0-199</inkml:trace>
          <inkml:trace contextRef="#ctx0" brushRef="#br1" timeOffset="50520.6509">1708 3021 222,'-7'-8'1065,"5"1"-384,-1 4-227,-1-1-142,4-2-78,-3 6-62,3 0-32,-2 0-20,0 0-12,0 6 6,-1-2 20,0 4 16,-1 2 13,0 3 7,-1-1-1,-1 3-16,2 2-29,0 0-21,1 3-26,-2-2-23,4 1-19,1-1-11,0 2-11,0-3-5,1-1-6,4 1 0,-2 0-2,1-3 0,0 0 0,4-1 0,2-3 2,-1-2-1,2 1-2,4-2-11,1-2-15,1-3-24,-4 2-29,6-4-34,-3 0-29,1-4-24,-1 2-12,3-3-5,-3-2 12,0-2 15,-1 1 20,-1-2 28,-2-7 24,-1 6 20,-2-4 25,1-2 15,-1 0 9,-5 0 16,3-1-3,-4-2-4,2 4 4,-2-4 0,-2 2 0,-1-2 0,0 3 3,0-1 6,0 3 7,0-2 3,0 3 15,-1 2 25,-2-1 20,3 2 23,-2 2 15,-1 1 11,3 2-2,0-1-9,0 3-10,0 0-21,0 0-19,0 2-16,0 2-9,0 0-4,0 0 5,0 4 11,0 2 10,0 5 10,0-1 3,0 4-4,0 3-7,0 1-14,0 3-9,0 0-14,0 1-8,-3 2-4,3 2-3,0-1-7,0 0 0,0-3 0,0 4-2,0-4-2,3 0 0,0 0 2,-1-2-8,2 0-19,-1-3-49,1-1-62,1-3-88,-2-2-109,1 0-137,2-1-197,-2-4-259,-3-5-188</inkml:trace>
          <inkml:trace contextRef="#ctx0" brushRef="#br1" timeOffset="50977.3321">2334 2622 378,'0'-7'312,"0"3"-88,0 2-49,3 0-36,-3-1-16,0 3 6,3 3 15,-3 1 14,0 2 28,0 1 22,-3 1 7,3 4-11,-3 1-12,2 4-4,-3 0-10,-2 4-26,1 0-15,1 1-12,0 2-12,-1 1-23,0 3-16,0-3-9,1 0-15,0 2-10,-2 1-9,4-3-3,-1 2-7,2 1-8,-2-3-8,3 1 0,0-2 2,3 2-1,-2-1-9,4-2 0,1-2 3,-1 1 6,1-4-4,1 0 3,2-4 0,0-2 0,5-2-5,-2 1 0,2-1-7,1-7-9,1 1-22,-3-1-42,1 0-54,1-3-60,-1-3-72,-1-1-73,-1-2-95,0 2-121,-1-9-227,1 2-153</inkml:trace>
          <inkml:trace contextRef="#ctx0" brushRef="#br1" timeOffset="52183.2668">2620 2824 550,'-1'-3'483,"-2"3"-107,0 0-67,3 0-43,-2 0-39,0 0-20,2 3-16,0-3 8,0 1 8,2 2 20,0 1 12,1-2 16,1 0-3,0 0-11,4 3-22,3-3-30,1 0-34,0 0-32,2 0-28,5-2-28,0 0-19,4 0-19,0 0-7,3 0-11,0 0-6,2-2-5,2 0-4,1-2-30,2-1-49,-4 3-69,-3-2-82,0 0-97,-2 0-114,-1 1-110,-4-1-121,0 2-162,-3-2-160</inkml:trace>
          <inkml:trace contextRef="#ctx0" brushRef="#br1" timeOffset="51777.2492">2830 2677 48,'0'-10'330,"0"7"-33,0-4-10,0 3-30,0-2-23,0 2-16,0-3-11,0 3-16,0-2-10,0 2-17,-1-1-16,1-1-7,0 2-15,0 0-7,0 0-6,0-1 4,0 1 3,0 0 3,0 3 3,0-2 1,0-1-1,0 4-17,0-2-14,0 2-20,0-3-22,0 3-8,0 0-13,0 3 10,0-3 23,-3 2 23,3 5 13,-1-2 16,1 1 5,-6 5-7,6-1-14,-4 3-15,1 1-15,1 3-7,-2 3-3,-2-2-11,2 6-2,2-2-2,-4 5-7,-1 0-6,3 2-3,-1-3-7,1 4-11,0 1-2,1-2-1,-2 0 1,3 1-7,2-3 5,0 0-2,0-3 1,4 0 0,2 0-3,0-3 1,1-2 1,0-2-1,5-3-1,-1 0 1,7-5-2,-5 0-6,6-3-17,-1 1-39,6-3-52,-3-3-62,0 2-79,0-3-88,-2-4-88,-1 1-73,-1-1-74,-4-2-104,2-3-193,-4 2-139</inkml:trace>
        </inkml:traceGroup>
        <inkml:traceGroup>
          <inkml:annotationXML>
            <emma:emma xmlns:emma="http://www.w3.org/2003/04/emma" version="1.0">
              <emma:interpretation id="{9D99ACF0-92D3-4509-B561-EF97FA7788FB}" emma:medium="tactile" emma:mode="ink">
                <msink:context xmlns:msink="http://schemas.microsoft.com/ink/2010/main" type="inkWord" rotatedBoundingBox="9325,3047 12152,2916 12193,3800 9367,3931"/>
              </emma:interpretation>
              <emma:one-of disjunction-type="recognition" id="oneOf4">
                <emma:interpretation id="interp20" emma:lang="en-US" emma:confidence="0.5">
                  <emma:literal>export</emma:literal>
                </emma:interpretation>
                <emma:interpretation id="interp21" emma:lang="en-US" emma:confidence="0">
                  <emma:literal>exports</emma:literal>
                </emma:interpretation>
                <emma:interpretation id="interp22" emma:lang="en-US" emma:confidence="0">
                  <emma:literal>Export</emma:literal>
                </emma:interpretation>
                <emma:interpretation id="interp23" emma:lang="en-US" emma:confidence="0">
                  <emma:literal>expert</emma:literal>
                </emma:interpretation>
                <emma:interpretation id="interp24" emma:lang="en-US" emma:confidence="0">
                  <emma:literal>extort</emma:literal>
                </emma:interpretation>
              </emma:one-of>
            </emma:emma>
          </inkml:annotationXML>
          <inkml:trace contextRef="#ctx0" brushRef="#br1" timeOffset="54993.3564">3949 2931 378,'0'-4'813,"0"4"-180,-2-2-119,2-1-69,0 3-50,0-2-53,-3 0-59,3 2-53,-2-2-49,2 2-41,0 0-42,0 0-27,0 0-18,0 0-20,0 0-11,0 0-9,0 0-4,0 0-5,0 0-2,2 0 7,1 0-7,2 0 0,-1 0 2,5 0-4,-2 0 2,5 0 0,-2 0 1,3 0-3,0-1 2,-4-2-2,2-1-2,1-3-5,2 4 1,-5-4 6,3-2 0,-5-2 0,0 0 0,0 2 0,-2-4 0,-1 0-2,0 1-3,-4-2 1,-1 4 0,-2-3 2,-1 2-3,-4 0 1,0 2 0,-2 4 1,-3 0 1,-5 1-2,2 4 2,0 0 4,-1 0-2,-3 4-2,-2 1 0,4 0-1,-6 4 1,6 2-2,-3 0 4,2 6 0,0 0 6,6-2-6,-5 5 9,5 0 0,3 2 2,1-1-7,4 0 2,0 0 9,4-1 0,1 3 0,1-3 0,7 1 2,0-2 2,5-4-5,0-2-1,6 4-7,3-7 4,3-2-4,-1-2-2,1-2 0,4-1-4,-4-2 7,4-1-5,-5-1-2,5-2-2,-3-1-7,-2-2-24,0 2-55,1-4-76,-5-1-99,3 1-127,-4-4-172,5 1-260,-6-3-225,-2 0-155</inkml:trace>
          <inkml:trace contextRef="#ctx0" brushRef="#br1" timeOffset="55285.5249">4655 2724 419,'0'-5'519,"3"-2"-124,-3 5-78,0-2-48,-3 4-48,2 0-34,-5 0-25,2 4-9,-4 2 6,1 2 12,-2 3 3,-2-1-3,-1 4-10,1 6-17,-4 0-19,3-2-28,-2 3-27,1 1-17,-2 0-19,4 0-15,-4-1-4,4-1-5,-1 0 1,1 1-6,2-4-5,-1 1-23,2-3-50,1-1-70,1 0-77,1-3-96,3-1-110,-1-3-119,2 0-133,-2-2-195</inkml:trace>
          <inkml:trace contextRef="#ctx0" brushRef="#br1" timeOffset="55626.2542">4394 2735 122,'2'-4'291,"-2"0"-44,2 1-36,0-1-21,-2 4-32,3-1-17,0 1 10,-2 1 1,4 2 25,-5 1 12,2 2 16,-2 2-6,5 5-15,-5-1-24,4 4-36,-4 1-30,3-1-28,1 3-20,2 0-7,-4 2-13,2-1-10,-1 2-7,1-3 1,4 2-4,-4-2-6,3-1 4,-3 2-1,4-3-3,-1-1-7,2 2-41,-2-7-56,5 5-73,-2-5-65,1-1-81,1-2-127,7 1-191,-3-3-174</inkml:trace>
          <inkml:trace contextRef="#ctx0" brushRef="#br1" timeOffset="56021.1848">4896 2765 133,'0'-6'487,"0"1"-126,0-1-77,0 2-47,0 0-34,0 1-35,0 1-33,0 0-42,0 0-22,0 2-9,0 0 8,0 2 14,0 2 17,-1 0 16,-2 4 1,3 2-10,-3 7-9,3-3-15,-2 3-18,-1 1-17,2 4-4,-2-2-10,0 4-13,2-3-3,-2 4-6,3-3 0,0 5-4,0-3-6,0-2 6,3-1 1,-2 1-7,-1 1-3,6-5-3,-5 1-32,2-2-41,2 0-63,-1-6-73,0 2-101,-1-2-143,2-1-194,2-3-202</inkml:trace>
          <inkml:trace contextRef="#ctx0" brushRef="#br1" timeOffset="56543.0262">4998 2854 347,'-11'-9'480,"7"0"-143,-3-2-74,2 3-57,1-2-41,1 2-44,0-1-32,2 2-28,1 0-17,0-3-13,1 3 1,-1-3-5,3 2 4,2 2-3,-1-2-9,3 1-4,0 1 1,4 0-13,-6-1-3,7 1 0,1 2 0,-4-3 0,2 4 4,5-1-4,-4-2 4,2 2 4,-2 3-4,4 1-4,-4-2-8,2 2 0,-2 0 4,2 2-7,1-2 3,-7 1 4,4 3 1,0 3 3,-5 3 3,2-3 1,1 4 0,-6-1 4,0 5-1,2-2 1,-6 2 4,0 2 10,0-3 9,-6 3 3,2 0 10,0-1-3,-6 1 7,1-3-1,2 3 0,-5 0 3,0-4 10,1 2 13,-4 0 3,-1-5 4,2 2 3,-2 0-5,0-5-7,-2 3-5,1-3-7,0 0-10,-4-3-4,3 3-6,-1-3-9,0-2-9,0 0-6,4-2-4,-1 0-8,3-2-14,0-3-43,5 1-63,3-4-87,2 1-146,6-2-253,2-2-261,3-5-180</inkml:trace>
          <inkml:trace contextRef="#ctx0" brushRef="#br1" timeOffset="57038.9316">5502 2701 305,'-3'0'551,"3"0"-211,-1 0-118,-2 0-64,0 5-33,-1-1-15,-1 2-15,3 2-17,-3-1-13,4 3-1,-5 3-1,2-2-1,-1 0 15,1 3-8,-2 0-9,2-1-8,2 2-11,-1-2-12,1-1-11,2 1-7,2-1 0,1 0 0,-1-2-8,2-2 4,2 0-7,0 1 4,4-5-4,-1 3-4,2-3 4,1-3-3,2 2-1,-2-3 4,2-3 4,2 2-1,-4-3 1,5-1 3,-5 1-3,1-5-1,2 3-6,-4-5-1,1 1 1,-1-1 3,1-2 0,-2 2 3,-4 0 8,1-2 7,-4 1 3,-3-1 15,-3 1 6,-1 2 3,-1-3 11,-5-1-5,-1 4-1,-1-1-16,-1 1-1,-1-1-10,-1 3-13,-4 1-3,3-1-7,2 2 0,-2 3-4,0-1 1,1 3-4,1 1-16,1 1-27,-2 3-48,4-2-68,-1-1-103,3 3-137,2 0-221,3-2-209</inkml:trace>
          <inkml:trace contextRef="#ctx0" brushRef="#br1" timeOffset="57509.3416">5776 2701 233,'2'-2'851,"2"0"-320,-1 0-190,4 2-125,1 0-53,-1 0-35,-1 2-25,1 6-20,0-3-26,2 4-15,-3-1-3,1 5-1,-6-4 4,4 7-1,1-2-1,-5 2 4,2-1-8,-2 0-3,-1 3-3,0-4-1,0 0-3,-1-1 0,-2 1-10,3-3-3,-1 0-7,-2 0-3,0-2 4,3-1-4,0-2 6,-2-2 4,-1 0-7,3 0 4,-1-1-7,-2-2-3,0-1 0,-1-1-3,1-3 3,3-3 0,-1 3 6,1-2-3,0-2 3,1-3 1,2 0-1,1-2-6,3-1 0,1 0 0,0-3-3,5 4 0,-1 0 0,-3-1 3,2 4-4,5-4-5,-4 4-23,2 0-35,-2 3-40,3-3-61,-1 5-55,-2-4-75,-4 5-63,4-2-114,0 2-221,-1-3-136</inkml:trace>
          <inkml:trace contextRef="#ctx0" brushRef="#br1" timeOffset="58386.7323">6186 2562 357,'-5'0'343,"-1"0"-81,5 3-42,-2-3-11,3 1 2,0-1-2,3 2-16,-2 2 10,5-4 0,0 1-11,1 2-17,5-3-28,-1 0-16,4 0-33,1 0-22,1 0-19,1 0-26,3-3-12,3 2-4,-1 1-12,0-4-3,0 2-21,3 2-20,-2-1-44,-6-2-67,6 3-81,-5-1-89,-2 1-105,0-2-153,-2-2-208</inkml:trace>
          <inkml:trace contextRef="#ctx0" brushRef="#br1" timeOffset="58019.2269">6374 2314 69,'0'-8'491,"0"1"-104,0 2-56,3-2-37,0 4-26,-3-3-23,0 2-22,0 3-28,0-2-20,0 2-17,0-1-12,0 2 2,0 2-1,0-1 0,0 6 11,-3 0 10,0 0-4,3 4-15,-4 4-10,2-1-20,-4 3-27,2 3-21,-3 1-14,3 1-17,-4 0-14,4 2-9,-3 3-1,2-1-8,-2 2-1,3-4-5,-1 4 6,0-3-3,3 0 1,-1 1 3,3-1 1,0-4 1,0 2-3,5-3 1,-3 1-1,6-2 1,-1-3-5,2-2 0,2-1-2,5 0 2,-1-4 1,1 2-8,1-1-9,3-4-32,-1-2-43,0 0-58,3-1-69,-2-3-83,2 0-93,-5 0-86,2-4-115,0-3-157,0 1-177</inkml:trace>
        </inkml:traceGroup>
        <inkml:traceGroup>
          <inkml:annotationXML>
            <emma:emma xmlns:emma="http://www.w3.org/2003/04/emma" version="1.0">
              <emma:interpretation id="{40A88133-6C9E-4FA2-825C-A4635A4781F0}" emma:medium="tactile" emma:mode="ink">
                <msink:context xmlns:msink="http://schemas.microsoft.com/ink/2010/main" type="inkWord" rotatedBoundingBox="13751,2757 17910,2564 17964,3720 13805,3913"/>
              </emma:interpretation>
              <emma:one-of disjunction-type="recognition" id="oneOf5">
                <emma:interpretation id="interp25" emma:lang="en-US" emma:confidence="0.5">
                  <emma:literal>Multiple</emma:literal>
                </emma:interpretation>
                <emma:interpretation id="interp26" emma:lang="en-US" emma:confidence="0">
                  <emma:literal>multiple</emma:literal>
                </emma:interpretation>
                <emma:interpretation id="interp27" emma:lang="en-US" emma:confidence="0">
                  <emma:literal>Multiples</emma:literal>
                </emma:interpretation>
                <emma:interpretation id="interp28" emma:lang="en-US" emma:confidence="0">
                  <emma:literal>multiples</emma:literal>
                </emma:interpretation>
                <emma:interpretation id="interp29" emma:lang="en-US" emma:confidence="0">
                  <emma:literal>multiplex</emma:literal>
                </emma:interpretation>
              </emma:one-of>
            </emma:emma>
          </inkml:annotationXML>
          <inkml:trace contextRef="#ctx0" brushRef="#br1" timeOffset="62698.5704">8234 2520 96,'0'0'173,"3"3"-34,-1-2-22,0 3-17,1 3 4,-2 0 4,-1 0 17,3 5 11,-3-1-1,0 3 19,-3 3-8,3-1-8,-1 1-15,-2 1-27,1 5-14,-3-5-17,3 3-13,-1 3-24,2-5-9,-5 1 1,5 0 0,-2-2-12,3 1 0,-3-2-1,3-3-7,-2 1-4,2 1 4,-3-6-3,3 0-1,-1-1 0,1-3 8,0-2 3,0 3-3,0-6 4,0 2-8,0-3 4,0-3-4,0 2-4,1-6 4,2 1 0,-1-5 0,1-1-4,1-2 4,-1-2 8,0-2-4,-2-4-4,4-3 0,-2 1 0,-1-6-4,3 2-4,-1-2-3,1 0-1,-1 2 4,3 0 4,0-1 4,4-2 0,-6 7 0,5-3 0,-1 3 0,3 1 4,-2 2-4,2 3-4,-4-1 4,4 3 0,-1 2 8,3 3-8,-3 1 0,2 1 0,-1 4-4,-1-1 0,1 3 0,1-1 4,0 4 0,2-4 0,-4 4 4,1 4-4,-1 0 0,1-1-4,0 3 4,-2 4 0,-2 1 4,3-1 0,-6 4 0,6 1 4,-4 2-4,0 0 3,-3 1 1,4 3 4,-7-4 7,4 5-7,-3-1 15,-2 1 4,0 1 11,0-1 3,0 1 1,0 0 2,-2-2 0,0 1-1,-1 1-7,2-2 0,-5-3-5,4 2-6,0-2-5,0 2-10,-4-6 1,5 1-15,-2 0 0,0-5 0,2 0 0,-2 0-4,1-5 1,2 4 3,-3-5 0,0 0 7,3 1-1,0-4 1,0-1 0,0 0 0,0-4-7,0 1 4,0-4-4,3-2 7,0-2 0,-3-3-7,5 0 3,-4-5-10,5-2 4,-2-3-4,1-1 0,2-5 0,-3 1 7,3-2 0,2-1-4,1 0-3,2-2 4,-3 3 3,2 2-7,-1 0 0,-1-2 3,3 7 1,1 1-4,-2-1 0,1 4-7,0-1 7,-1 1-4,2 4 4,0-1 4,-1 3-1,-3 3-3,2 1-4,4-3 8,-4 6-1,1 0-7,-1 3 8,-2 0 3,3 0 0,1 2 0,-4 0-4,-1 2 4,4 2 0,-2 2 0,-1 2 0,1 1-3,-1 4 3,-2 2 3,0 4 1,-3 1-1,4 0 4,-4 0-3,0 4 0,-1 1-4,-3 1 0,0 1 0,0-3 0,0 2 0,-3 3 7,3-5 3,-4 3-2,3-1 2,-2 0 1,0 0-4,-2 1 0,4-3 0,1-1-4,-3 3 1,0-3-4,3-2 0,-1 0 3,1-1-6,0-1-4,0-3-35,0 0-55,0-2-76,0-1-108,0 0-178,1-2-268,-1-4-175</inkml:trace>
          <inkml:trace contextRef="#ctx0" brushRef="#br1" timeOffset="63946.5712">9333 2545 413,'-1'-3'331,"1"-1"-75,0-1-60,0 3-32,0-2-31,0 4-24,0-3-23,0 3-1,0 0 15,0 0 27,-3 0 9,0 0 13,-1 3-16,2 1-18,-1 3-21,-1 0-26,0 3-18,-2 0-18,1 3-1,2 1-7,-2 3-7,-1 0 4,0 1-11,0 4 4,2 0-11,-3-2 4,2 1-3,2-1 2,-1 0-2,3 1-1,1-1 4,-3-2 0,3 1 3,3-2-3,-2 0-4,3-4 0,2 1 4,3-4-7,1 3 3,-4-3-3,5-1 4,3-3 2,-3 0-6,2-2 4,5-1-1,-5-2 0,1-1-3,2-1 0,0-2 0,3-1-3,-2-2 0,2 0-4,-1-3 4,-1-1-1,2-1 4,-6-1 0,4-2 0,-4 1 0,5-4-6,-7 0-4,1-2 3,0 2-7,-4-1 11,2 1-1,-1-4 1,1 6 3,-5-2 0,2 0 0,-3 2-3,1 1-1,-1 1 1,-1-1 3,0 4 3,-2 0 4,4-3-4,-5 5 1,2-1-1,1 1-3,-3 1 4,2 0-4,-2 1 0,3-1 6,-2 3 1,2-2 3,0 2 0,-3 1 4,0-1-1,0 2 4,0-2-1,1 1 1,-1 1 3,3 0-1,-1 2 1,-2-3-7,3 2-3,-3 1-1,3-3 4,-2 3-3,-1-1 0,3-2-1,0 3 4,-3 0-7,1 0 1,-1-1-4,3-2 0,-1 3 0,-2 0-6,0 0 3,3-2 7,-3 2-7,0 0 0,0 0 0,0 0 0,0 0 3,0 0-3,0 0 0,0 0 0,2 0 0,-2 0 0,0 0 0,0 0-3,0 0 3,2 0 0,-2 0 3,0 0-3,0 0 0,0 0 0,0 0-3,0 0 3,0 0 3,0 0-3,0 0 3,0 0 3,0 0-3,0 0-3,0 0-3,0 0 3,0 0-3,3 2 0,-3-2 0,1 0 3,-1 0-3,0 0 3,3 3 0,-3-2 0,0-1 0,0 0 3,0 0-3,0 0 0,3 0 0,-3 0-3,0 0-1,0 0 4,0 0 0,1 0 0,-1 0 0,0 0 4,3 0-4,-1 0 3,-2 0 0,3 0-3,-3 0 0,3 0 0,1-1 0,-1-2-3,-3 3-7,1 0 13,-1-2-3,3 2 0,-1 0 0,-2 0 4,3-2 2,-1 2-3,-2 0 0,0 0 7,0 0-10,2 0-3,-2 0-1,0 0 4,3 0 0,-2 2 0,-1 0 4,3 1 5,-3-2 10,3 3 3,-3 3 3,0-3 12,0 3 6,0 2 2,-3 1 9,3 1-6,-3 2-4,2-2-4,-2 4-2,1 2-10,-3-1-2,0 4-7,4-1-2,-5-1-3,2 1 3,1 1-9,3-5 0,0 6-2,0-4 2,0 0 0,3-2-8,4 3 3,-3-4 0,6-1-1,-4-1-2,4 0 0,-1-5 0,3 1 3,2-1-3,1-1-3,-2-1-2,1-3-17,2 0-39,-1-2-56,1-2-57,-5 0-77,4-3-104,-1-1-130,-1-2-192,0-2-200</inkml:trace>
          <inkml:trace contextRef="#ctx0" brushRef="#br1" timeOffset="65329.8777">10124 2098 470,'0'-7'453,"0"1"-52,3-2-37,-3 4-39,3-1-61,-3 1-45,0 3-55,0-2-44,0 2-27,1 1-8,-1 0 2,4 1 14,-4 3 1,3 2 7,0 5 7,-3-1-7,0 5-3,0 3-5,0 3 0,0 3-8,-3 1-10,0 3-12,-2 0-16,-1 6-11,1-4-9,2 4-11,2-3-5,-2 4-5,2-5-2,1 3-2,-3 0-1,0-5-2,3 2-2,0-2 2,0 0 0,3-5-2,0 0-1,-3-2 1,1-2-3,3-2 1,-1-3-3,0-1-3,2-1-15,-1-2-32,0 3-47,4-7-60,-4-1-78,3-1-89,0-1-92,1 0-93,-1-3-106,0-3-132,-1 0-150</inkml:trace>
          <inkml:trace contextRef="#ctx0" brushRef="#br1" timeOffset="66424.339">10370 2409 347,'0'0'373,"2"0"-65,-2 0-40,3 0-36,-2 0-33,5 2-40,-2-2-41,1 0-33,-1 3-30,3-3-19,3 1-13,-1 2-11,3-3-8,4 1-16,-2-1-43,5 0-48,0 0-77,1 0-113,2 0-147,-2-1-206</inkml:trace>
          <inkml:trace contextRef="#ctx0" brushRef="#br1" timeOffset="66005.0459">10454 2042 85,'0'-6'440,"2"-1"-99,1 3-53,-2 1-42,2-1-44,-3 2-22,4 2-27,-4 0-11,6 0-4,-6 2 12,2 2 22,-2 3 22,3 0 13,-3 4 8,0 5-17,-3-1 1,1 7-19,-1 1-28,-1 5-25,-2 0-19,0 2-11,1 1-23,-1 3-12,-4-2-11,2 3-4,4 2-11,-3-4-4,2 0-7,-2 3-8,6-6-1,-5 2-5,4-1-2,0-4 0,2 1-3,2-3 3,0-1 0,5-4-1,0 2 1,2-4 0,1-1-1,2-5 1,2 1-7,-1-3-4,5-3-22,-5 0-33,4-3-61,-4-1-68,2-2-85,-1-1-92,-1-1-103,-1-6-117,-2 0-154,-1 0-185</inkml:trace>
          <inkml:trace contextRef="#ctx0" brushRef="#br1" timeOffset="66647.9099">10814 2379 413,'5'0'501,"-5"0"-73,2 4-48,0 2-45,-2-3-50,0 6-36,0 1-32,0 2-33,-4 4-23,2 1-25,-4 0-10,2 1-21,0 1-23,-1-1-16,-1 3-15,2-2-20,3 2-9,-5-3-11,1-1-2,4-1-20,1 1-28,-3-3-40,0-1-64,3 0-88,0-2-103,0-3-151,0 0-246,0-3-205</inkml:trace>
          <inkml:trace contextRef="#ctx0" brushRef="#br1" timeOffset="66857.4843">10875 2233 625,'-3'-15'864,"3"0"-324,0 2-204,0 2-132,0 3-70,3 2-50,1 3-46,-1-1-66,-1 3-70,4 1-94,-5 1-131,3 3-207,2-1-253</inkml:trace>
          <inkml:trace contextRef="#ctx0" brushRef="#br1" timeOffset="67172.9681">11090 2411 555,'-2'21'543,"-4"4"-161,5 2-80,-2-1-43,2 2-35,-5 6-23,6-3-29,-4 2-30,2 2 19,2 4 5,-6-4-3,6 3 0,-1-1-14,-2-3-17,3 0-54,-3-2-26,2 0-20,-2-4-13,3-4-8,-2 0-3,2-6-3,-3 0-2,0-4-3,3-1 0,-1-2-8,-2-4-21,2 0-37,-5-1-45,4-3-59,-1-2-70,1-2-80,-3-2-96,4-3-121,-2-2-160,3-2-172</inkml:trace>
          <inkml:trace contextRef="#ctx0" brushRef="#br1" timeOffset="67628.9959">11088 2491 269,'0'-11'281,"2"2"-62,-2-2-41,4 1-27,-1 0-35,1 2-11,2 2-2,-1-2 16,2 1 16,-1-1 0,4-1-7,-2 4-14,4-5-23,0 5-28,1 0-12,0-2-28,1 3-15,1 1-1,-4-1-11,2 1 4,2-1-3,-1 4 3,-2-3 0,1 3 0,2 0 3,-4 3-3,1-3 4,-1 4 0,1-1 0,3 1 0,-4-1 3,-1 4 24,2 0 18,-6 0 26,1 3 21,0 0 23,-2 5 4,0-1-10,-3 1-2,-2 2-20,0 0-10,0 0-12,-2-1-6,-5 2-5,1 2-13,0-2 0,-4 1 9,-1-4-4,-1 2 4,3-1 9,-8 1 10,4-1-2,-4-1-3,1-2 1,-3-1-12,0-2-6,0 1-13,-1-1-13,1-2-7,0-1-6,0-4-4,5 1-18,-2 2-45,4-6-63,0 0-83,1-3-117,4 0-177,2-4-300,2-4-226,2-3-151</inkml:trace>
          <inkml:trace contextRef="#ctx0" brushRef="#br1" timeOffset="67931.3421">11669 1948 754,'1'-7'615,"6"3"-211,0 4-132,1 0-63,-1 4-41,-1 3-13,0 3-5,-2 5-21,-3 2-7,2 4 1,-3 1 12,-3 5 2,2 2-8,-2 3 0,-1 1-18,-1 3 2,1 0-1,-2 1-3,2-1-10,1 3-13,-3-2-4,3-1-26,0-1-26,-1-1-23,4-2-30,-1 0-38,1-3-50,0-2-79,1-1-100,3-2-148,2-4-225,3-2-253,-2-5-208</inkml:trace>
          <inkml:trace contextRef="#ctx0" brushRef="#br1" timeOffset="68528.6195">12073 2430 403,'-6'-4'1037,"5"0"-412,-2 1-242,0 3-153,3 0-79,-1 3-49,1-2-25,0 4-24,0-1-17,1 0-16,-1 3-14,3-4 1,1 5-7,2-5 3,-1 1 0,2 2 1,-1-6-1,1 4-3,4-4 0,1 0 0,0-4 3,1 4 0,-2-6 1,1 2-4,0-3 0,-1 1 0,-2-2 0,2 0 0,-3-2 0,2-3 3,-1 0 3,-1 0-3,0-1-3,-3-3 0,1 0 4,0 3-4,-6-1 3,0 0 13,0 2 16,-3 2 9,-1-2 12,-1 3 12,-5 3 14,1 3 10,-2 1 9,-1 3 10,-2 0 2,-1 0 7,1 3 0,-2 1-14,3 3-15,-2 3-5,-1 3-4,2-2-4,-1 6-2,4 0 5,-4 2 5,4 2-5,-1 0-8,0 2-9,5 0-15,1 2-10,-4-2-8,6 3-11,-1-1-6,0-1-7,5 0-2,0 0 2,0-3-4,3-2 3,1-1 1,3-1 1,0-1 1,2-5-2,4-2-1,-1 0-1,4-3 4,0-2-1,0 0 0,2-4-1,1 0 1,0 0-3,3-4-4,-3 0-1,-2 0-3,2-3 3,0 3-14,-2-2-29,-4-2-56,5 2-81,-5-4-109,1 4-140,1-5-216,-4 1-288,1 0-231,-6-1-134</inkml:trace>
        </inkml:traceGroup>
        <inkml:traceGroup>
          <inkml:annotationXML>
            <emma:emma xmlns:emma="http://www.w3.org/2003/04/emma" version="1.0">
              <emma:interpretation id="{4C67274A-FFC8-41E2-8271-BCAB77BE3D62}" emma:medium="tactile" emma:mode="ink">
                <msink:context xmlns:msink="http://schemas.microsoft.com/ink/2010/main" type="inkWord" rotatedBoundingBox="18318,2553 21434,2408 21477,3335 18361,3480"/>
              </emma:interpretation>
              <emma:one-of disjunction-type="recognition" id="oneOf6">
                <emma:interpretation id="interp30" emma:lang="en-US" emma:confidence="0.5">
                  <emma:literal>named</emma:literal>
                </emma:interpretation>
                <emma:interpretation id="interp31" emma:lang="en-US" emma:confidence="0">
                  <emma:literal>Named</emma:literal>
                </emma:interpretation>
                <emma:interpretation id="interp32" emma:lang="en-US" emma:confidence="0">
                  <emma:literal>Namedi</emma:literal>
                </emma:interpretation>
                <emma:interpretation id="interp33" emma:lang="en-US" emma:confidence="0">
                  <emma:literal>name</emma:literal>
                </emma:interpretation>
                <emma:interpretation id="interp34" emma:lang="en-US" emma:confidence="0">
                  <emma:literal>names</emma:literal>
                </emma:interpretation>
              </emma:one-of>
            </emma:emma>
          </inkml:annotationXML>
          <inkml:trace contextRef="#ctx0" brushRef="#br1" timeOffset="70237.3372">12781 2298 535,'0'-4'688,"3"1"-223,-2-1-136,2 4-73,0 0-51,-1 2-38,5 4-32,-3 1-28,1 3-36,-2 3-14,1 1-20,-4 3-11,0 5-7,0-1 1,0 2-7,-2-1-3,0 5-1,-1-3-5,-2 0 2,4-1 0,-5-3 4,2 4 3,2-6-7,-1 0-3,0-1-3,-1-3 0,4-1 0,-1-2-3,1 0 3,-3-4 0,0-3 3,3 2-3,0-5 0,0 1 0,0-2 7,0-2-4,0-3-3,3-1 0,0-1-10,-2-4-6,3 0-6,2-5-7,-1-2 0,3-1-7,0-4-1,3-2-9,1-2-12,-1-5 7,7-1 0,-2-1 2,0-2 3,5 2 18,-2-1 10,2 0 0,0 6 8,0-1 2,0 5-2,-2 4 2,4 0 1,-4 5 4,2 0 3,0 6 0,-3 0 0,-1 3 0,2 0 7,-3 6-4,0-1 8,-2 4 4,1 5 6,-3 1 8,-1 2 6,-2 7 10,1 3 8,-6 0-9,4 3 0,-4 5-6,-1 0-15,-2 0-6,2 2-4,-1 1-3,-2-1-7,0-1 1,0 0-1,0 0 0,0 0 1,-2-4-11,-1-1-23,3 1-30,-1-5-60,1 1-63,-3-2-83,0-5-97,3 2-139,0-1-192</inkml:trace>
          <inkml:trace contextRef="#ctx0" brushRef="#br1" timeOffset="70800.5733">13831 2250 311,'0'-17'521,"0"3"-116,0 4-57,-1-2-64,-5 3-48,-1 0-33,1 5-41,-4 0-23,3 4-21,-5 0-9,0 4-7,-1 3-5,2 5-9,-7 1-10,5 2-9,-4 2-6,4 1-2,-2 2-16,1 1-6,2-2-9,1 5-6,3 0-6,1 0-10,1-2-5,0-1 6,5 3-6,-2-6 3,3 3-3,3-4 0,1-2 0,1 0-3,2-2-3,0-2-6,2 1-14,1-4-19,2-4-21,2 0-15,-2-2-28,1-2-9,-2-2-6,4 0 14,1-4 15,-2-1 15,1 0 24,-2-4 14,4-1 17,-4-2 4,-1-1 4,2-3 10,-2 0 4,0-5 0,-1 2 0,1-4 4,-2 2 3,-1-4-7,-2 1 7,0 4-3,1 0 14,-7 1 14,5 4 14,-5 3 17,2 0 10,-1 4 2,-2 2-8,2 2-10,-2 2-15,0 1-6,0 6 0,0 3-4,-2 2-1,2 5-2,-2 5-7,-1-1-10,2 1-9,-5 3 4,5 2-4,-2 3-3,0-2 0,-2 2-3,4-1-32,-5-2-41,5 1-53,-2-2-63,3-1-93,0 1-139,0-5-220,0 0-201</inkml:trace>
          <inkml:trace contextRef="#ctx0" brushRef="#br1" timeOffset="71679.3255">14182 2219 665,'3'-8'466,"-1"2"-152,3 4-113,-3 2-57,1 4-36,-2 1-26,2 5-29,-3 4-13,0 0-16,-3 6-4,3 1-8,-4 2 3,2 2-7,-3-2-8,3 4 12,-4-2 0,2 0 7,0-3 5,-1 4 3,1-3 4,-2-2-4,2-3-8,1 1-7,1-1-5,0-1-3,0-5-4,-4 1 4,6-2-8,-1-3 0,-2-1-7,3-1-16,-2-2-15,2-2-25,0-2-3,0 0-6,0-5-5,2-2-1,1 0 3,1-1 11,1-5 5,-1-2 7,3 0-1,5-3 5,-2-5 12,2-1-4,2-1 13,-1-4-5,4-4 4,1 3 19,1-5-10,3 4 5,-2 0-1,-1 1 10,2 2 0,-2 5 0,0 2 9,-3 3 5,0 0 17,0 7 15,-4 0 22,1-1 17,0 7 17,-3 0 11,-1 4 3,1 2-6,-4 4-14,1 3-10,-3 6-4,-1-1-13,0 5-9,-2 0-4,-1 4-1,-1 4 19,-2 2 11,3-1-1,-3 3 16,-1 0 7,2-3 1,-3 0-13,0 2-14,4-2-9,-5-3-13,2-1-10,-1-3-14,1 1-10,-2-3-10,2-4 4,2-1-3,-1 0-7,-1-4 0,1-1 16,2-2-10,1-2-6,-3-1 0,0-3 3,3-3 0,0 0-6,0-4 0,0 0 3,0-3-6,6-5-1,-1 0-9,3-3-16,3-3-17,1-5-18,2-3-17,2 0-19,6-5-9,-2-2 8,-1 3 16,5-3 21,-3 1 18,0 6 15,-3 1 12,1 1 14,0 2-4,0 4 9,-3 2-1,-2 5 0,1-2 4,-2 6 0,-1 2 4,-1 2 0,-1-1-1,-1 5 5,-2 4-8,4 3 15,-6 1-11,1 4 11,-4 4-3,0 3 14,1 6 27,-3-1-5,-3 3 7,1 0 11,0 5-2,-4-2-14,2 1-19,3 0 8,-5 1-1,0-1 0,3 0-4,0 0 3,2-3-3,-2-1-58,3-1-47,0-4-71,0 1-85,0-7-96,4 0-99,2-1-160,0-3-211</inkml:trace>
          <inkml:trace contextRef="#ctx0" brushRef="#br1" timeOffset="72192.7989">15069 2334 342,'-2'-3'533,"2"3"-221,-3 0-135,3 3-70,0 1-41,0-1-27,3 4-13,-3-3-4,2 2-13,2-2 4,-1-1-9,1 1 0,0 1 0,4-4 1,-2 2-5,-1-3 0,3 0 0,-1 0-5,3-4-7,-4-1-1,5 1 4,1-3 5,-2-3-5,-1 0 9,2-3 9,0 0-1,-3-1-3,4-3-5,0-1 0,-5 1 0,3-6 0,-3 5 13,-1-1 12,-3 2 14,0 0 12,-6 3 16,0 0 7,-1 7 8,-4 0 7,3 3 14,-3 2-6,-3 2 14,-1 2 1,1 5 1,-4 1 5,1 5-9,-1 4 3,-2 1 8,-1 1 6,5 4-3,-4-1-10,-2 4-2,6 2-10,1-1-10,-2 3-10,-1-2-19,7-1-3,0 0-6,1-3-16,6 3-19,-2-6-5,3 1-3,3-4 0,1 3-7,3-4 5,0-3-3,5-4-3,1 1-9,4-5-17,-1 3-53,5-5-93,2-2-108,2-1-150,-1-1-193,2-1-292,2-5-178</inkml:trace>
          <inkml:trace contextRef="#ctx0" brushRef="#br1" timeOffset="72562.3372">15762 2165 764,'-6'-11'600,"5"1"-182,-5 1-107,1 2-58,-2 2-37,3 0-33,-3 4-34,-2-2-21,-3 3-10,2 3 0,-1-2 0,-1 4 2,0 0-11,-1 7-9,-1-1-5,-1 2-19,4 2-6,-4 3-7,-1 0 7,2 3 3,-2 6 2,1-3-2,-2 3-2,2 0-11,1 1-11,1 2-11,1-3-9,-1 1-7,7-2-10,-4 0-4,9-1-3,-5-5-5,6 5 0,3-7-2,1 1 2,1-2 2,5-4 2,-2-2 3,7 1-7,-1-4 0,-1-1-13,5-5-25,-1 3-34,1-5-37,1 0-42,-4-5-49,4 0-52,-3-2-48,6-3-40,-3-1-63,-2 0-86,2-6-164,3-2-193</inkml:trace>
          <inkml:trace contextRef="#ctx0" brushRef="#br1" timeOffset="72955.0971">15852 1797 331,'0'-11'349,"0"1"-44,0 3-48,0-1-32,0 5-25,0-3-6,0 5-10,0 1 2,0 0 5,0 4-4,0 0-6,0 0-23,0 5-15,0 1-11,0 3-22,-2 4-13,-1 0-19,3 3-4,-1 1-16,-5 5-10,2 1 0,-3 1-1,2 3 3,-2-1-9,0 5-1,1-1-3,-1 2 37,-3 1 16,2 2 0,0-3 5,0 2-8,4-3-6,0 1-33,1-2-23,0-3-10,3-1-6,0-2-2,0 0-3,6-3-4,-5-1 2,5-3-2,-2-2 0,3-3-15,-1 1-30,0-2-55,0-2-74,0-3-82,1-2-110,-1 1-149,1-4-219,0 2-217,-2-4-150</inkml:trace>
        </inkml:traceGroup>
        <inkml:traceGroup>
          <inkml:annotationXML>
            <emma:emma xmlns:emma="http://www.w3.org/2003/04/emma" version="1.0">
              <emma:interpretation id="{E30C8B5C-4E23-4109-9656-DCCCB3EC5C10}" emma:medium="tactile" emma:mode="ink">
                <msink:context xmlns:msink="http://schemas.microsoft.com/ink/2010/main" type="inkWord" rotatedBoundingBox="21736,2417 24973,2267 25020,3280 21783,3430"/>
              </emma:interpretation>
              <emma:one-of disjunction-type="recognition" id="oneOf7">
                <emma:interpretation id="interp35" emma:lang="en-US" emma:confidence="0.5">
                  <emma:literal>Exports</emma:literal>
                </emma:interpretation>
                <emma:interpretation id="interp36" emma:lang="en-US" emma:confidence="0">
                  <emma:literal>Export's</emma:literal>
                </emma:interpretation>
                <emma:interpretation id="interp37" emma:lang="en-US" emma:confidence="0">
                  <emma:literal>Export</emma:literal>
                </emma:interpretation>
                <emma:interpretation id="interp38" emma:lang="en-US" emma:confidence="0">
                  <emma:literal>Exposits</emma:literal>
                </emma:interpretation>
                <emma:interpretation id="interp39" emma:lang="en-US" emma:confidence="0">
                  <emma:literal>Exported</emma:literal>
                </emma:interpretation>
              </emma:one-of>
            </emma:emma>
          </inkml:annotationXML>
          <inkml:trace contextRef="#ctx0" brushRef="#br1" timeOffset="73884.4684">16196 1973 615,'0'0'437,"0"3"-107,0-1-54,0-2-32,5 2-25,-3 0-36,5 0-24,3 0-34,2-2-25,-1 2-11,3-2-20,4 0-4,1 0-18,4 0-10,4 0-14,-1 0-3,1-2-16,1 2-4,2-2-4,-1 0-9,-3 2-30,-1-2-42,-2 0-39,-4-3-61,0 5-61,-5-1-79,-2-2-90,-3 3-145,-2-1-187</inkml:trace>
          <inkml:trace contextRef="#ctx0" brushRef="#br1" timeOffset="74301.3512">16335 1997 196,'-10'1'359,"2"2"-15,4-3-24,0 1-28,-1 4-17,0-1-4,0 1-20,4-2-22,-5 3-14,2 2-12,-1-1-22,1 5-19,-2 0-18,2 2-4,-1 3-14,1 2-15,0 2-11,-2 1-10,4 3-5,-3 0-12,0 1-4,1 4 4,0-4-4,-1 2-9,-1 0-5,2 1-10,3-4-9,-7 2-12,5-3-6,1 0-3,0 0-6,-1-3-1,3-2-6,3-2 3,-1 4 1,0-7 1,3-1-5,2-1 0,3-1 2,2-1 0,1-3 1,4-1-3,-1-1 0,0-2 0,6 1 0,-2-4-2,2 0-6,-2-1-18,4-2-36,-3-1-57,0-2-60,3 2-69,-6-3-81,3-1-83,0-3-94,-2 3-119,-1-2-189,1-3-162</inkml:trace>
          <inkml:trace contextRef="#ctx0" brushRef="#br1" timeOffset="74567.9597">16351 2317 201,'-10'0'660,"4"-3"-184,0 3-99,2-2-50,4 0-49,4 2-38,2 0-47,0 0-48,5-2-47,2 2-35,0 0-30,5-2-17,-1 2-9,2 0-14,0-3-42,3 2-85,-2 1-105,3-3-173,2 3-289,-5-4-226</inkml:trace>
          <inkml:trace contextRef="#ctx0" brushRef="#br1" timeOffset="74814.3071">17008 2236 305,'0'0'685,"0"-3"-230,-3 3-131,3 3-60,-4 0-32,2 4-23,-5-3-30,-3 5-42,1 2-30,-5 4-12,-1-1-16,-1 1-7,0-1-2,0 3-6,-3 0-12,0 0-15,4 3-15,-4-4-10,1 1-9,2-3-27,2 1-47,1 1-62,1-6-57,1 1-82,0 1-99,4-6-89,0 2-98,3-4-126</inkml:trace>
          <inkml:trace contextRef="#ctx0" brushRef="#br1" timeOffset="75156.9274">16748 2274 248,'3'-7'412,"-3"3"-39,2-3-51,-2 1-49,2 2-57,0 4-39,-2 0-34,6-3-22,-5 3-15,5 3-8,-5-3-10,7 0-5,-4 7-9,3-1-4,-2 2-14,2 2-15,-3 0-7,4 2-11,-4 1-6,3 3 0,-3 0-7,2 2-4,-1-1 1,-1 3 0,0 0-4,2 1-3,0 0-3,1 2-1,3-3 1,2 0 0,0 1-17,2 0-51,-1-1-56,3-3-87,3-3-116,-2 1-172,2-4-261,-1-1-164</inkml:trace>
          <inkml:trace contextRef="#ctx0" brushRef="#br1" timeOffset="75503.2659">17343 2263 264,'-3'-4'416,"3"4"-111,0 0-57,3 0-1,-3 4-13,1 3-5,-1 0-20,3 3-4,-3 5-11,0 0-11,-3 2-13,3 1-13,-1 4-14,-5-2-18,5 4-18,-2-2-23,1 5-19,-3-3-13,5 1-12,-2 1-18,2-3-13,0 1-12,0-4-31,0 1-44,2-4-60,-2 2-85,2-4-88,1-2-129,-1-2-155,2-4-225,-1 1-161</inkml:trace>
          <inkml:trace contextRef="#ctx0" brushRef="#br1" timeOffset="76005.0226">17363 2351 217,'0'-12'242,"0"1"-41,3 0-34,-1-3-28,3 2-21,0 2-29,2-2-25,-1-1-9,4 3-10,-1-3 5,-2 2-6,5 0 5,-2 3-18,3-1-1,-2 1-12,2 1-5,-1 1-13,1 2 0,4-1 0,-3-2 9,3 2-5,-1 1 0,3 0-4,-6 1 0,4 2 5,-4-1-1,5 2 0,-5 0 18,1 2 8,-2 2 17,2 3 8,-6-1 17,-3 2 6,3 2 8,-4 5-5,-1 0-2,0-1 3,-3 3 3,-3 3 6,-1-2 6,-1 2 23,-2-2 5,0 1 20,-5 1 13,2-2 7,-2-1 6,-1 0-9,-1-1-7,-2 1-11,-3-3-21,3-1-19,-3 1-16,0-4-16,2 1-19,-1-1-14,0-2-16,-1 0-6,1-1-10,1 0 2,0-3-2,1-1-4,0 1-29,-2-2-55,7-2-59,-1 0-93,0 0-114,1 0-145,4-2-206,-1-2-233,4-3-161</inkml:trace>
          <inkml:trace contextRef="#ctx0" brushRef="#br1" timeOffset="78489.173">17959 2106 269,'0'-6'480,"3"1"-84,0 1-57,-3 0-37,2 2-47,-2 0-50,0 0-26,0 2-5,0 2-14,0 2 9,0 0 7,-2 5 3,-4 1-4,5 1-16,-5 3-18,0 5-23,-1-2-19,3 6-18,-3-2-25,2 0-16,2 2-10,0 2-12,3-3-9,0-1-4,0 0 0,0 0-2,6-4 2,-1 0 0,-1-2 2,0-5 3,6 2-5,-1-3 2,1-1 0,2-4-4,-1 2-3,2-2 0,2-4 0,-3 0 2,-1 0-2,4-4 0,-2-3 2,0 1 1,-2-5-1,1 0 1,-3 1-3,1-5 0,-4 0-5,1-3 2,0-1 1,-2-2 0,-3-1-1,-2-1 1,-2 3-6,0-3 4,-4 3-4,0 3-2,-5-2-7,-1 4-30,-1 2-36,0-1-57,-1 4-67,-2 0-71,1 3-85,1 3-100,2 0-150,0-2-216,1 5-150</inkml:trace>
          <inkml:trace contextRef="#ctx0" brushRef="#br1" timeOffset="78785.1764">18248 2077 196,'7'-3'713,"-1"2"-204,1-2-112,4 3-60,-6 0-49,8 0-36,-4 4-43,3-1-45,-4 3-41,5 0-25,-4 5-21,0-1-10,-2 4-7,5 2-9,-5 1-10,3 1-9,-4 4-12,0-1-3,1 0-5,-3-1-7,1 2 1,-2-1 2,-2 0-8,-1 0 0,0-3 6,-1-1 0,1-2 2,-6 0-2,4-2 5,-2-3-8,-2-2 3,5 1-4,-7-2-2,4-2 0,-3 1-2,0-6-1,-2 4 0,2-4 3,-1-4 0,1-2 0,0 2 3,5-4 0,-3-1-3,5-3 2,0 2 4,0-3 0,5-2-1,0 0 4,2-2-4,2 3-5,1-5 3,2 4-3,-1-1 3,2-1-3,-1 3-3,5 1-11,-4-1-42,5 1-56,-2 2-88,0 2-111,0-1-161,2-1-266,0 0-214</inkml:trace>
          <inkml:trace contextRef="#ctx0" brushRef="#br1" timeOffset="79162.8783">18907 1636 196,'0'-4'374,"0"4"-21,-2 4-16,-1 2-25,3 1-31,-1 6-21,-2 4-31,-1 0-2,-1 7-16,-1 0-16,-1 5-21,3 0-15,-5 4-25,2 0-26,0 2-21,-1-1-13,1 2-4,3 2-15,-4-2-12,4-2-8,0-1-8,1 1-9,1-3-7,2-1-1,0-3-4,2 0-4,1-5 6,1-1-3,3-2 1,2 0 1,1-5-1,5 0-4,-2-3-10,4 0-34,-4-2-54,3-1-72,3-4-88,0 3-112,-2-6-150,-1 2-183,3-6-212</inkml:trace>
          <inkml:trace contextRef="#ctx0" brushRef="#br1" timeOffset="79385.7454">18730 2081 106,'-5'-3'343,"0"2"-97,5 1-56,5 0-33,-3 1-35,8 2-31,-3-1-45,6 0-28,2 2-63,1-2-84,0 0-136,8 0-217</inkml:trace>
          <inkml:trace contextRef="#ctx0" brushRef="#br1" timeOffset="79921.8324">19403 2029 90,'0'-7'674,"0"-4"-201,0 2-116,-2 4-82,-4-4-39,1 5-49,-3-2-35,-3 1-23,-1 4-24,-2-2-3,-1 3-9,2 0-1,-4 3-5,1-2-9,0 4-11,-2 1-6,2-2-21,0 5-9,2-4-9,1 4-3,0 2-10,1-4-6,6 4 0,-1 1-3,0 0 0,3 1 0,1-1 0,0-1 0,3 2 0,6-2 0,-5 0 3,3-1 0,2 2-3,1-1 0,2-4-9,0 2 0,5 0-1,-2-4-8,2 2-4,1-1 1,1-2-1,-2 3 0,0-3 0,1-1 3,3 1 6,-5 2 6,-1 1 4,2-3 0,-2 2 3,-1 1 0,1-1 0,-5 2 0,3 0 6,-4 1-6,0-1 4,-2 2-1,-1-1-3,-1 1 0,0-2 3,0 1 3,-2-2 10,-2 0 6,0 0 13,0-1 8,-4-2 16,-1 3 11,1-1 13,-4-4 7,-2 3 1,-2-1-5,-2-2-4,2 0-15,-2 0-20,-3 0-16,0-2-8,1 3-10,0-3-8,-1 1-10,0-1-41,3 0-60,-1 0-80,5-1-111,0 1-144,4-3-216,0-1-250,4 0-162</inkml:trace>
        </inkml:traceGroup>
        <inkml:traceGroup>
          <inkml:annotationXML>
            <emma:emma xmlns:emma="http://www.w3.org/2003/04/emma" version="1.0">
              <emma:interpretation id="{FFE9521C-FD51-42B6-AE90-DE04C098B4BF}" emma:medium="tactile" emma:mode="ink">
                <msink:context xmlns:msink="http://schemas.microsoft.com/ink/2010/main" type="inkWord" rotatedBoundingBox="26763,2609 29657,2474 29680,2976 26787,3110"/>
              </emma:interpretation>
              <emma:one-of disjunction-type="recognition" id="oneOf8">
                <emma:interpretation id="interp40" emma:lang="en-US" emma:confidence="0.5">
                  <emma:literal>name</emma:literal>
                </emma:interpretation>
                <emma:interpretation id="interp41" emma:lang="en-US" emma:confidence="0">
                  <emma:literal>Name</emma:literal>
                </emma:interpretation>
                <emma:interpretation id="interp42" emma:lang="en-US" emma:confidence="0">
                  <emma:literal>names</emma:literal>
                </emma:interpretation>
                <emma:interpretation id="interp43" emma:lang="en-US" emma:confidence="0">
                  <emma:literal>ham</emma:literal>
                </emma:interpretation>
                <emma:interpretation id="interp44" emma:lang="en-US" emma:confidence="0">
                  <emma:literal>hams</emma:literal>
                </emma:interpretation>
              </emma:one-of>
            </emma:emma>
          </inkml:annotationXML>
          <inkml:trace contextRef="#ctx0" brushRef="#br1" timeOffset="83423.2119">21182 1954 10,'0'-3'545,"0"3"-72,0 0-56,0 0-55,0 0-60,3 0-46,0 0-48,-1 0-43,1 0-30,1 3-36,0-3-16,2 4-11,0 1-21,1 4 0,3 1-7,-2 5 0,0-1-4,1 4-12,-2 2-7,1 1-6,-1 2-3,0 1-9,0 0-3,-2 0 3,-1 1 0,0-3 0,-1 2 4,-1-3-4,1-1 0,-1-3 0,-2-1 3,2-3-6,-2-2 0,0 0-3,0-1 3,0-4-3,0-2 3,0 0 6,0 1-6,0-5 3,0 0 0,0-2-1,0-5-2,0 0 0,0 0 3,0-5-3,3 1 0,0-3 0,-2-2-5,2-4-7,1-1-4,1-3-11,2 0-3,-3-1-7,7-1-3,-4 3 2,-1 1 4,1 0 12,3 1 6,-1 4 9,1 0-2,-1 3 5,1 3 8,-4 1-4,4-1 3,-2 3 3,3 2-3,-3-1-3,4 3 0,-2 0 0,2 1-3,1 3-6,-2 0 9,7 0 3,-7 5-3,2 0 0,0 3 0,-1 2 6,0 5-6,-4 0 3,2-2-3,-4 7 7,0-3-1,0 4-9,0-1 3,-5 1-3,2 2 0,0-3 3,-3 3 0,1-2 3,2-3-26,-3 2-44,2 0-69,-2-4-69,3 1-98,0-2-134,-3-2-169,1-2-210</inkml:trace>
          <inkml:trace contextRef="#ctx0" brushRef="#br1" timeOffset="84044.5134">22143 2016 311,'-8'-9'295,"3"0"-79,0 4-53,1-2-31,-3 3-35,2 2-24,1 0-5,-6 2-5,3 2 25,1 0 8,-4 2 16,1-2 6,-1 7-3,3-4-5,-5 5-15,0 3-9,5 1-12,-2 0-17,2 3-12,0 2-15,1-1-8,-1 3-10,1-1-5,2 1-3,2 0-4,2-2-4,0 1 4,5-3-4,-4 4 4,6-7-3,-1 0-9,0-1-10,4-4-27,-1 2-27,2-5-32,1-1-30,0 0-8,2-1-8,1-4 9,-4 0 10,5 0 15,-4-4 30,2-1 3,1 0 17,-2-4 10,-2 1 13,4-3 23,-1-4 10,-2 1 4,1-4 5,-3-1 10,-1-2-5,1-1 0,-3-2 0,-1 2 14,1-5 10,-2 5 9,-2-2 28,0 5 32,-3-1 17,0 3 11,-3 2 15,0 2-2,1 1-7,-1 3-24,2 1-13,1 1-10,-3 3-25,0-2-12,3 5-11,-1-2-5,1 3 4,0 3-1,0-2 5,0 5-1,0 3-8,1 1 1,-1 3-9,3 2-3,0 2-7,-3 1-5,1 5 1,-1-4 0,5 5-1,-2-2-3,1 2 8,2-1-8,-2 0 0,3-2-34,-1 0-52,1 0-67,4-1-110,-3-6-160,4 1-257,2-4-176</inkml:trace>
          <inkml:trace contextRef="#ctx0" brushRef="#br1" timeOffset="84954.8664">22682 1958 253,'0'-4'282,"3"4"-78,-1 0-34,1 0-23,1 4-26,0 3-6,6 4-16,-1 1-1,1 5-15,-2 1-1,3 5-14,-5-3-13,4 3-21,-1 1-5,2-2-12,-3 1-5,2 1 1,-6-3-5,3-2-4,-2-2-4,-1 0 4,0-4-4,-1-1 0,0-2 0,-1-2 0,-2-1 0,3-1 0,-2-1 0,2-1 0,-3-2 0,0-2-8,0-2 4,0-2 0,-3 1-5,2-1 5,-2-4 0,3-3-12,0 1-5,0-2-13,0-4 5,0-1-14,4-4 1,2 0-10,1-2 0,-1 0 13,1-1 0,5 0 8,-2 1 9,2 2 17,1 1-4,0 2-4,0 1 13,-2 2-13,7 1 8,-7 0 1,2 4 4,-1 3 9,0 0-9,-1-3 8,2 6-3,-1 1 4,-1 0 4,1 2-4,0 1 0,1 1-5,0 3-4,-2 2 0,1 4 9,-3 0 13,2 4 22,-1 0-9,2 2 13,-3-2-1,1 6 4,-4-3-17,1 0-4,0 0-1,-2-1 0,-3-1 0,1-2 0,-1 1-4,1-4-1,-3 1 1,0-1-1,0-3 1,0-1-5,-3-2-8,1 1 4,-1-1 4,1-2-12,0 1 0,-4-3-4,2-3 4,4 1-8,-1-2-4,1-1-12,0-3 0,1 1-4,-1-5-4,4 0 0,2-1-5,1-4 1,-1 0 3,1 1 5,5-2 7,-2-2-12,3 0 17,-1 3-4,1 1-1,-1-1 13,-1 2 0,1 5 0,1 0 0,-2-1 0,4 2 13,-4 1-13,4 2 0,-3-1 16,-1 3 13,4 3 0,-4-2 0,1 3 19,0 0 5,-4 4-1,4 3 15,-2 0 11,-1 4 10,1-1 10,-1 7 17,1 0 4,-5-2-13,3 5-13,2-1-1,-3 4-19,-2-2-17,2 0-14,0 2-3,-3-2-13,4-2-7,-4 3 0,3-5-16,-5 1-3,2 0-22,2-4-39,-2 3-53,1-4-68,-1-2-75,2 0-99,-1-1-138,1-2-182,-4-1-171</inkml:trace>
          <inkml:trace contextRef="#ctx0" brushRef="#br1" timeOffset="85512.7603">23863 1994 419,'-1'-1'461,"1"-2"-187,0 3-118,1 0-66,-1 3-41,6-3-22,-5 4-23,2-3-4,2 3 0,-1 1 0,2-3 0,-2 0 0,3 3 0,-2-3 4,2-2 5,-3 1-9,4-1-4,-4 0-5,3 0-9,-3-1-17,4-1-14,0-2-10,0 1 0,-1-4-5,0 3 13,0-1 14,-1-4 18,2-2 5,-3 3 9,0-3 10,-4 1 14,5 0 4,-5-1 10,2-2 8,-3 3 5,-3 2 4,-1-1-4,0 0-1,-1 5-5,-2-2 0,-3 5 8,1-2 18,-1 3 16,-2 0 8,-1 3 6,2 0 11,-2 1-9,0 5-18,-2 0-13,1 0-5,2 4-4,-1 0-5,1 1 4,-2 3-5,2 1 7,2 0-8,-1 3-8,5 1-10,-4-2-8,2 1-7,1 3-1,1-1-10,0-3 0,5 3 4,-2-3-11,2 1 0,1-4 0,1 1 3,2-2 1,4-2-1,-2 1 8,3-5 0,4-2-8,0 1 4,5-4 0,2 1-4,-2-4 1,5 0-4,0-2 0,2 0-11,0-2-6,2 0-29,0-4-54,4 3-83,-4-1-121,-1-3-199,4 2-249</inkml:trace>
        </inkml:traceGroup>
        <inkml:traceGroup>
          <inkml:annotationXML>
            <emma:emma xmlns:emma="http://www.w3.org/2003/04/emma" version="1.0">
              <emma:interpretation id="{DFF10368-F1DB-4C04-B247-55344E7C3F42}" emma:medium="tactile" emma:mode="ink">
                <msink:context xmlns:msink="http://schemas.microsoft.com/ink/2010/main" type="inkWord" rotatedBoundingBox="29980,2273 33853,2093 33895,2995 30022,3174"/>
              </emma:interpretation>
              <emma:one-of disjunction-type="recognition" id="oneOf9">
                <emma:interpretation id="interp45" emma:lang="en-US" emma:confidence="0.5">
                  <emma:literal>exports(s)</emma:literal>
                </emma:interpretation>
                <emma:interpretation id="interp46" emma:lang="en-US" emma:confidence="0">
                  <emma:literal>export(s)</emma:literal>
                </emma:interpretation>
                <emma:interpretation id="interp47" emma:lang="en-US" emma:confidence="0">
                  <emma:literal>exports(S)</emma:literal>
                </emma:interpretation>
                <emma:interpretation id="interp48" emma:lang="en-US" emma:confidence="0">
                  <emma:literal>export's(s)</emma:literal>
                </emma:interpretation>
                <emma:interpretation id="interp49" emma:lang="en-US" emma:confidence="0">
                  <emma:literal>Exports(s)</emma:literal>
                </emma:interpretation>
              </emma:one-of>
            </emma:emma>
          </inkml:annotationXML>
          <inkml:trace contextRef="#ctx0" brushRef="#br1" timeOffset="87982.9687">24799 1998 16,'7'-5'69,"0"0"-6,-2-1-5,2 0 5,-4-1 10,-2-1 14,-1 1 19,0-3 14,-1 0 8,-4 0 3,-5 4 7,1-2-8,-2 1-11,-1 0-2,-5 3-24,4 0-10,-5 1-14,2 1-18,0 2-9,-2 0 5,0 2 7,2 1-5,-3 1 5,6 1 3,-1 4 7,-1-1-1,4 2-4,2 7 11,-1-4 11,3 2 13,1 4 2,0 0-2,5-1 2,1 6-12,0-3-22,1 2-7,6-2-22,3 0-6,-1 1-10,6 0-14,1-4 7,0-3-10,2 1 3,4-4-3,-3-2 0,1 3 7,6-7-4,-2-1 4,2-2-4,0 1 1,-1-4-4,4 0-14,-6 0-36,3 0-61,-2-4-78,3 1-104,-4-1-150,0 1-254,0-7-196</inkml:trace>
          <inkml:trace contextRef="#ctx0" brushRef="#br1" timeOffset="88243.465">25447 1864 279,'-3'-4'644,"-1"0"-230,2 4-131,-3 1-67,0 5-39,1-1-38,-1 6-29,-2-1-34,0 4-23,-2 1-22,-1 4-9,-4-2 4,2 5-11,-1-1 0,1 0-12,-2 0 8,-1 0-3,2-3-8,2 4-8,-1-5-21,-1 1-53,0-2-83,3-2-93,1 0-128,-1-3-175,4 0-224</inkml:trace>
          <inkml:trace contextRef="#ctx0" brushRef="#br1" timeOffset="88558.8533">25206 1868 10,'3'-8'460,"-3"1"-79,4 0-59,-2 3-42,1-2-45,1 5-33,2-2-23,-2 3-10,4 3 7,-4-2-2,3 5 8,-1 0-4,0 2-12,1 2-16,-3 3-20,4 1-25,-4 3-28,3 3-19,-2 1-18,2 0-12,-3 0-8,3 2-9,1-3-2,-2 4-7,4-1-4,-2 0 2,4-1-3,0 1 0,5-3 0,-5-1-8,2 0-43,-2-2-38,1 0-69,1-3-85,1-1-119,-4-2-135,1-3-167,0-2-211</inkml:trace>
          <inkml:trace contextRef="#ctx0" brushRef="#br1" timeOffset="89144.1517">24768 1881 170,'0'4'264,"0"3"-23,0-3-36,0 3-43,-1 3-17,-2 0-13,1 1-6,-5-1-8,3 0 12,-3 4 5,-4-4-3,3 2-3,-4-1-11,0-1 2,-5 1-18,4 0-9,-4-4-13,4 2-8,-9 1-19,6-5-3,0 1-12,-3-2-4,0 0-13,3-1-7,-3-1-1,2 0-9,4-2 3,-2-2-1,4 0-6,-1-2-3,2 0-28,4-3-48,0 4-87,2-4-100,3 0-119,1-2-230,1 2-219</inkml:trace>
          <inkml:trace contextRef="#ctx0" brushRef="#br1" timeOffset="89569.6524">25618 1923 470,'5'0'376,"-1"1"-100,0 2-52,2 1-29,1 2-31,-2 4-45,2 1-37,-3 0-32,-2 6-18,4-1-7,-5 4 3,2 4 4,0-4 8,-3 5 19,0 1 7,0-2 11,1 4 3,2 0-1,-3-3-16,2 3-20,3-4-10,0 1-11,-4 1-12,5-6-13,-2 0-19,1-2-43,-1 0-65,2-4-80,-2-1-103,1-1-113,-1-2-165,0-3-188</inkml:trace>
          <inkml:trace contextRef="#ctx0" brushRef="#br1" timeOffset="90147.4077">25775 1986 424,'-3'-4'442,"1"0"-135,-3 2-62,5-1-39,-2 2-44,2-2-25,-3 3-43,2-1-14,1 1 3,-3 0-1,0 0 21,2 0 6,-5 0-3,4-3-5,-1 1-20,2 2-18,-5 0-18,5-2-7,-2-1-8,1 3-13,2 0-4,-2-4 4,-1 1-7,3-1-7,0-2 1,3 0-4,-1 1 3,3-2-3,-1-2 0,0 1-3,7 2 3,-3-2 3,2-1-3,2 0-7,0 3 4,-1 1 0,2-2-4,0 3 0,0 0 1,-1 2 2,5-2 4,-3 4 0,-3-3 0,4 3 0,-1 0 4,-2 0-1,-1 0 0,-2 3-3,1 1-3,-3 2 3,-2 2 0,-1 0 0,-1 5 0,-1-1 0,-2 2 0,-2 3 3,-1 0-3,-1 0 4,-1 3-1,-2-1-3,-3 0 3,1-2 1,-2 2-1,-4-5-3,1 3-3,1-2 3,-2-3 0,-1 1 0,-3-2 0,3-1 0,-2 0 3,-1-2 4,0-1 3,-3-3-7,3 2-3,2-6 7,-1 3-1,0-3-6,5 0-3,1-3-7,2 3-23,3-6-62,-1 2-79,7-3-121,1-1-192,1-2-262,7 0-200</inkml:trace>
          <inkml:trace contextRef="#ctx0" brushRef="#br1" timeOffset="90623.2587">26206 1879 434,'4'-5'692,"-3"1"-220,-1 2-131,3 0-81,0 2-37,-3 0-50,0 2-37,0 0-38,0 5-26,-6-1-5,5 3-13,-3-1-1,-2 2 2,-1 3-4,1 1 4,-1 3-8,-4-3-4,7 2-6,-3 1-12,2-2-7,1 2-6,0-1 0,1-1-6,0 2 0,3-3 4,3-2-4,0 2-6,3-1 3,-1-3-3,4-2 0,1-2-3,2 1 3,-1-3 3,1-2 0,1-2-3,2 0 6,1 0-3,-2-2-3,2-2 0,1-3 0,-1 1 5,0-2-5,-1-1 0,-1-2 0,-1 0 0,-1-2 0,0-2-5,-5-2 5,-3 1 2,2-3 1,-5 2 3,-2-1 3,-2 2 0,-1-3 0,-6 4-3,-2 1 3,-1-2 3,-4 4-3,3 2-3,-3 2-1,4-1 1,-6 3-3,3 1-6,-1 3-6,4 0-17,-5 1-42,5 1-57,2 0-81,-2 1-88,1 1-132,3 0-148,2 3-225,3-1-153</inkml:trace>
          <inkml:trace contextRef="#ctx0" brushRef="#br1" timeOffset="92513.0578">26610 1944 520,'0'0'532,"-3"0"-69,1 0-55,2 0-54,0 0-47,0 0-42,0 0-33,0 0-40,0 0-23,0 0-23,0 0-23,0 3-18,0-2-7,0-1 0,0 3 5,2 0-4,1 1-4,-3 1-7,0 1-19,0 5-19,0-1-19,0 2-6,0 2-10,0-1-6,0-2-5,0 5 1,0-4 1,0 1-1,-3-1-3,3 1-2,0-2 2,0-1-2,0-2-2,0 1 0,0-2-1,0-1 3,0 1 0,0-3 3,0-1-3,0-1 2,0 0-2,0-2 2,0-2-2,0 0 0,3-1 4,-3-3-1,0-2 1,2-1-2,1 2-2,-3-4 0,1-2 2,5 1-2,-5-1 0,2-2-2,2 0 2,-1-4 0,0 2-4,2 1-1,1-3 5,-1 4 0,1 0-6,1-2 1,2 6 1,-4-2-2,1 2-8,0 1 3,0-1-2,1 5-9,-1-3-21,2 3-30,-1 2-40,3-3-54,-3 3-69,-1 1-76,1-1-90,-1 1-100,0 0-152,0 2-223,-1 1-139</inkml:trace>
          <inkml:trace contextRef="#ctx0" brushRef="#br1" timeOffset="92929.1703">27063 1492 347,'0'1'387,"-2"5"-79,2 2-49,-2 1-40,0 2-46,-4 4-38,2 4-24,0-2-5,-1 6 1,-2-2-9,3 2 2,-4 3 5,3-1-1,-1-1-7,0 3 2,5-2-5,-4 0-2,-1-3-18,5 5-8,-3-5-17,4 2-23,-3-2-7,3-1-9,0 2 2,3-3-8,-3-1 5,4-4 1,0 2-1,4 0-6,-1-4-6,-1-2-9,1 0-40,4-3-42,0 1-56,3-3-68,-2-3-94,-1 3-119,-2-5-138,1 2-211</inkml:trace>
          <inkml:trace contextRef="#ctx0" brushRef="#br1" timeOffset="93191.3856">26951 1813 413,'-4'-5'321,"4"5"-79,0-3-45,1 3-28,5-3-44,-2 2-24,4 1-36,3 0-27,1 0-12,1-3-22,-1 3-12,5 0-14,-4 0-47,6 0-84,0 0-128,0 0-192,2 0-212</inkml:trace>
          <inkml:trace contextRef="#ctx0" brushRef="#br1" timeOffset="93840.3904">27581 1700 367,'-5'-7'293,"0"3"-25,0 0-28,1 0-30,-6 2-42,1-2-13,-1 1-7,-2 2-9,1 1-2,-1 0 0,0 1-4,-3 2-2,0 1-22,2-2-13,-4 3-19,3 2-18,-3 2-22,4-1-13,1 2-7,-5 3-17,8 1 3,-2-2 1,-1 1 2,2-1-6,3 1 0,2-2 4,-2 0-4,6 0 0,1 1 6,0-2-6,0-2 0,0-2 0,1 2-6,6-3-11,-2 1-7,2-2-10,0 0-24,3-1-16,-4 1-3,6-4-10,1 2-1,-2-2 7,2 0 13,-1-2 22,3 2 7,1-4 8,-2 1 12,1 2 7,-2-2 0,4-1 1,-4 2 3,2 0 0,-1 0 0,-2 2 8,1-2-4,-2 2 0,0 0 0,-3 0 4,2 2 0,-2 0-4,-4 2 4,3 0 8,-2 3-8,-3-1 4,0 2 4,1 0 0,-3 1 0,0 1-8,-3 0 4,1-3 7,0 7 1,-3-6 15,-1 2 8,2-2 15,-3 0 15,2 2 6,-2 0 11,1-3 5,-4 0-1,2 3 5,-4-4-2,-1 1 6,1-2-2,-1-1-2,2 2 7,-7-2 8,7 1 11,-2-1 1,-2-2 7,1 0 2,0 0-17,0 0-14,-1-2-17,4 3-24,-2-3-19,0 0-16,4-3-5,0 3-6,-1-2-14,3 0-24,0 0-50,1-2-58,-1 2-77,2 0-91,-1-1-105,5 2-111,1 1-140,0 0-216,-3-3-123</inkml:trace>
          <inkml:trace contextRef="#ctx0" brushRef="#br1" timeOffset="96318.3194">27859 1464 10,'2'-2'191,"1"0"-14,-3 2-25,1 0 13,-1 0 30,3 0 27,-3 0 44,0 0 27,0 0 20,0 0-1,0 0-6,0 2 3,-3 0 3,3 1-15,-1 1-23,-4 0-30,-2 3-33,0 3-42,-1 1-44,1 2-39,-1 1-22,-3 4-19,6 1-12,-6 5-12,3-1-7,-2 2-4,1 0-6,2 3-1,-1 0-3,1 0 4,0 0-4,5-2 0,-5 2 4,4-2-4,2-1 4,1 0-4,1 0 0,2-2 2,4-4-4,-2 1-8,2-2-40,2-4-42,1 3-59,1-3-79,3-2-86,0-2-109,1 1-78,-1-5-122,-1 3-167,2-6-159</inkml:trace>
          <inkml:trace contextRef="#ctx0" brushRef="#br1" timeOffset="96989.4701">28123 1667 196,'-10'-7'369,"-2"3"-92,5 1-53,-1-3-39,0 2-36,1 3-38,1-2-20,-1 3-5,0 0-13,-3 0 6,4 0 0,-1 0-6,-4 3-16,4-2-5,1 3-1,1 2-19,-1-3-5,0 5-7,-1-1-9,1 1 5,0-2-16,5 2 4,-4 2-4,-1 0 7,5-3-3,-2 4-4,2-1 0,1-3 0,-3 0 0,0-1 0,3 2 0,0-4 0,3 3 4,0-3 0,-3-2 0,4 2 0,-3-3-4,7 3 0,-4-4 3,6 2 5,-3-1-4,2-1 0,1 0-4,-1 0 0,1 3 0,2-3 0,-1 0-4,-2 0-4,1 0 8,2 1 4,-6 2-4,4-3 0,-2 3 8,3-3 3,-4 0 8,-1 4-3,1-3-1,-1 1 7,0 2-6,-1 3-9,0-3 1,-4 5-5,-1-2 9,3 0-1,-3 4-8,-3-2 5,2-1 3,-4 3-7,0-3 0,-1 2 18,-1-2 15,-4 1 28,3-1 32,-4 1 22,0-2 18,1-4 2,-4 4-1,4-3-19,-5-1-15,4-2-27,-2-1-16,2 0-20,0 0-10,-2 0-8,2 0-20,4-1-37,-3-2-59,3 1-65,1-3-108,-1 1-126,4-2-196,4-1-248,-3 0-177</inkml:trace>
          <inkml:trace contextRef="#ctx0" brushRef="#br1" timeOffset="97467.5331">28219 1503 10,'4'6'160,"4"-2"1,-1 3-7,-3-4-14,1 4 8,0 1-7,0-2-3,-1 2-8,0 3 7,1 0-3,-2 2-11,0-2-6,-2 5-20,2 1-9,-2-1-10,-1 4-17,0-2-9,0 0-8,-1 3-5,-2-2-11,2-1-1,-2 1 0,0-2 1,-2-1-1,1 1-4,0 1-4,-1-3-8,0-4 4,0 4-3,1-2-12,-3-1 0,-1-2-27,1 1-26,3 1-56,-4-5-75,4 2-94,0 0-139,-3-3-184</inkml:trace>
        </inkml:traceGroup>
      </inkml:traceGroup>
      <inkml:traceGroup>
        <inkml:annotationXML>
          <emma:emma xmlns:emma="http://www.w3.org/2003/04/emma" version="1.0">
            <emma:interpretation id="{CD98A6DF-98CD-4BA8-9377-DAE95AAF6D07}" emma:medium="tactile" emma:mode="ink">
              <msink:context xmlns:msink="http://schemas.microsoft.com/ink/2010/main" type="line" rotatedBoundingBox="26328,3182 33815,3093 33825,3890 26337,3980"/>
            </emma:interpretation>
          </emma:emma>
        </inkml:annotationXML>
        <inkml:traceGroup>
          <inkml:annotationXML>
            <emma:emma xmlns:emma="http://www.w3.org/2003/04/emma" version="1.0">
              <emma:interpretation id="{F19C0F71-5F96-4AC4-A98C-9994885003E0}" emma:medium="tactile" emma:mode="ink">
                <msink:context xmlns:msink="http://schemas.microsoft.com/ink/2010/main" type="inkWord" rotatedBoundingBox="26329,3322 27609,3307 27616,3848 26336,3863"/>
              </emma:interpretation>
              <emma:one-of disjunction-type="recognition" id="oneOf10">
                <emma:interpretation id="interp50" emma:lang="en-US" emma:confidence="0.5">
                  <emma:literal>and</emma:literal>
                </emma:interpretation>
                <emma:interpretation id="interp51" emma:lang="en-US" emma:confidence="0">
                  <emma:literal>And</emma:literal>
                </emma:interpretation>
                <emma:interpretation id="interp52" emma:lang="en-US" emma:confidence="0">
                  <emma:literal>ands</emma:literal>
                </emma:interpretation>
                <emma:interpretation id="interp53" emma:lang="en-US" emma:confidence="0">
                  <emma:literal>and.</emma:literal>
                </emma:interpretation>
                <emma:interpretation id="interp54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101286.7031">21045 2864 170,'3'-4'355,"-3"4"5,0 0-17,0-3-16,-3-1-13,3 2-23,-2 0-33,-4 0-38,5-2-33,-3 1-30,-2 1-19,1 2-13,-2-2-4,0 2-9,1 0 3,-4 0-9,1 0-22,-2 2 1,-1 0-2,1 3 6,-4 1-2,0-3 3,0 3-3,-1 5-1,-2 0-12,5 1-13,-6 2-10,5 0-14,-1 1-6,2 2-7,2-1-5,-1 3-6,5 2 1,2-3-5,0 3-3,3-2 5,2 0-7,0-4-2,2 1-2,5-4 0,0 1-2,2-2-2,4-3-7,-2-1-4,3-3 1,0-2 1,2-1-2,0-1-4,3-1-10,-2-4-17,3 0-16,-1-2-16,0-1-8,0-1-5,0-2 10,0-1 16,-6-2 13,4 1 19,-5-4 12,-1 0 5,-3 0 11,-2 1 3,1-4 4,-1 2 6,-5-2 21,2 2 15,-2-1 19,-1 2 17,0 0 5,0 4 3,0 1-9,0 2-14,0 3-16,0 1-16,0-1-7,0 3-10,-1 2-8,1 2-4,-3 2 1,2 0-5,1 3 2,-3-1-2,0 3-2,3 4 0,-2 1-1,2-2 6,0 4-3,0 0 2,0 0-2,0 1 0,0-1 2,0 1 0,2-1-2,1 3-2,0-1-26,1-2-38,-3 1-64,7-3-89,-4 1-85,2 0-122,-2-2-135,3-4-201,-2 0-214,2-1-107</inkml:trace>
          <inkml:trace contextRef="#ctx0" brushRef="#br1" timeOffset="101911.3575">21339 2881 196,'0'-4'405,"3"1"-111,0 0-67,-3 2-34,1-2-37,5 3-16,-6 0-7,2 0 9,1 0 17,-3 3 15,1-2 17,-1 2 1,3 4-17,0-4-24,-3 7-24,1-3-23,-1 4-31,3-1-19,-1 3-14,-2 2-3,0 0-6,0 2-10,0-2-6,0 1 0,-2-1-2,-1 2-13,3-1 6,-1-2 0,-2 2-1,0-3-5,2-1 3,1-2 3,-3 1 0,1-3-3,2-1-6,-6-3 0,6 1 0,-1-1-3,1-3 3,-3 2-8,3-3 5,0-3-7,0 2-5,0-3 0,3-1-6,-3-3 2,1-3-5,7 0-1,-4 0-10,3-5-12,1-2 2,0 1-4,2-5 7,2 4 2,2-3 9,-2 0 14,0-2 10,1 5-3,0-1 3,0 2 10,-2 3-10,1 0-1,0 2 8,-1 4 0,-1 0 3,-1 2-4,-2-1 4,4 3 0,-7 1 4,3 2-4,-3 1 0,4 1 0,-4 2 3,0 3-3,1 1 0,1 1 3,-5 3-3,-1 2 7,0-2-3,0 5-1,0-2-6,-1 3 3,1 0 3,-3-3-10,0 3 7,3 0-3,-5 0-7,5-2-28,-1-1-38,1 1-43,-3-2-66,0 0-81,3-2-115,0-1-171,0 0-209</inkml:trace>
          <inkml:trace contextRef="#ctx0" brushRef="#br1" timeOffset="102336.9091">21950 2854 133,'0'-3'224,"-2"-3"-26,2 1-24,-5 3-47,3 0-12,-2 0 8,-2 2-3,0 0-1,0 0-3,1 2-10,-3-2-7,3 2-14,-1 3 4,0-3-15,0 2-4,0 0-5,2 3-9,0-2-5,-1 4-15,-1-1-9,5 4 0,-2-1 1,2 0-13,-2 4-3,0-1-1,3-1 1,-2 4-9,2 1-3,0-5 0,0 5 8,2-4-8,-2-2 0,3 2 0,0-3-8,1 1 8,0-1-7,1-5-5,5 2-15,-3-4-23,-1 0-21,1-2-40,3 1-57,2-3-43,-3 0-51,2-3-50,-1 3-82,2-4-100</inkml:trace>
          <inkml:trace contextRef="#ctx0" brushRef="#br1" timeOffset="102790.5931">21979 2650 26,'1'0'149,"2"0"18,0 0 11,1 3-3,-2-2 5,1 2-3,0 0-19,-2 1-8,3-1-4,-1 7-11,0-4-20,-3 6-6,2-1-18,-2 3-14,0 1-17,0 4-13,0-1-7,0 3-13,-2-1 0,2 3-7,-3-2-1,0 3-3,2-1 3,-2 0-8,3 2 1,-1-2-5,1 1-3,0-2 4,0-1-8,0 1 0,0-5 4,0 1-4,1-1 0,2-3-19,-2-1-43,5 0-67,-1-3-100,2-1-145,-3-1-239,5-1-204</inkml:trace>
        </inkml:traceGroup>
        <inkml:traceGroup>
          <inkml:annotationXML>
            <emma:emma xmlns:emma="http://www.w3.org/2003/04/emma" version="1.0">
              <emma:interpretation id="{C3C71287-23C4-49BF-B0BB-E96F2D4A4B24}" emma:medium="tactile" emma:mode="ink">
                <msink:context xmlns:msink="http://schemas.microsoft.com/ink/2010/main" type="inkWord" rotatedBoundingBox="27997,3503 29176,3489 29180,3859 28001,3873"/>
              </emma:interpretation>
              <emma:one-of disjunction-type="recognition" id="oneOf11">
                <emma:interpretation id="interp55" emma:lang="en-US" emma:confidence="0.5">
                  <emma:literal>one</emma:literal>
                </emma:interpretation>
                <emma:interpretation id="interp56" emma:lang="en-US" emma:confidence="0">
                  <emma:literal>ones</emma:literal>
                </emma:interpretation>
                <emma:interpretation id="interp57" emma:lang="en-US" emma:confidence="0">
                  <emma:literal>once</emma:literal>
                </emma:interpretation>
                <emma:interpretation id="interp58" emma:lang="en-US" emma:confidence="0">
                  <emma:literal>One</emma:literal>
                </emma:interpretation>
                <emma:interpretation id="interp59" emma:lang="en-US" emma:confidence="0">
                  <emma:literal>on</emma:literal>
                </emma:interpretation>
              </emma:one-of>
            </emma:emma>
          </inkml:annotationXML>
          <inkml:trace contextRef="#ctx0" brushRef="#br1" timeOffset="105250.6765">22545 2899 342,'-3'-5'456,"3"-1"-100,-2 2-39,2 1-36,-3 0-37,0 2-41,3-2-41,-4 0-42,3 3-24,-5 3-3,0 0-8,0 1 6,0 2 4,-4 1-1,2 3-9,-3 1-20,3 1-8,-4 1-10,5 1-13,-3 2-6,4 1-6,0 2-10,2-1-6,1 0-3,1-1 3,2-1-3,2 0 0,4-2 0,-5-1 3,9-1-6,-3-1 0,2 0 0,6-2 0,-4-4 0,1-1 0,2 1 0,2-5 0,-3 0-3,5 0 0,-5-2 6,1-1-3,2-1 0,-1-1 0,-1-2 3,-2-2-3,-3-1 0,2 0 0,-1-3 0,-2-1 0,-3-3 0,1 4 0,-4-5 0,-2 0 3,-2-1-6,-4 3 3,2-1-3,-5-1 0,-1 4 3,-3-1 0,2 2-3,-1 2-30,-3 3-48,1 1-52,-2 0-81,1 2-93,4 4-128,-1 1-166,1 0-208</inkml:trace>
          <inkml:trace contextRef="#ctx0" brushRef="#br1" timeOffset="105852.4917">22740 2899 480,'8'-1'371,"-1"1"-58,0 0-55,0 0-30,2 0-34,1 0-30,-4 3-36,1 1-22,3 0-17,-2 3-17,-3 2-9,1-1-15,0 4-3,1-1-9,-1-1-4,-2 6-3,-2-1-4,1-1-3,0 3-12,-3-3 4,1 1-7,-1-2 0,0-2-3,0 3-4,0-4 0,0 1 0,0-1 0,0-1 0,0-3 0,0-2 0,0 3-4,0-3 1,0-2 6,-1 1-3,1-2 4,-3-1-4,0 0 0,3-1-4,-2-2-6,2-1-8,0 0-7,0-5 0,0 1-3,2-3 2,1 1-3,0-4 0,1 1 4,0-2-1,1 0 0,2-2-4,0 3 4,2-4 3,1-1 1,-1 2-1,2 1 4,1-1 3,3 0 1,-1 2 4,-1 4 3,0-2 4,-1 2 4,-1 1 4,1 3-4,0 1 0,-4 2 4,2 1-4,-2 1 0,-2 2 0,4 2 7,-3 1-7,-3 3 4,4-1 4,-4 6 0,3 1-1,-5-1 1,3 5 0,0-2-5,-4 3 1,5 0 0,-5 1-4,-1-1 0,3 2 0,0-1 8,-3-2-5,2 1 1,1-3-23,-3 2-27,0-1-43,0-2-53,1-2-83,2 0-104,0-3-145,-3 1-196</inkml:trace>
          <inkml:trace contextRef="#ctx0" brushRef="#br1" timeOffset="106463.4399">23380 2965 16,'-3'-3'392,"0"3"-140,3 0-70,0 3-53,3-2-30,0 3-29,-3-1-14,1-1-24,4-1-9,-2 5-5,1-5 5,0 2-9,4-2-5,-3-1 0,1 2-5,0-2-8,0 0 4,1-2-5,0 2 1,-2-1 8,2-2-8,0 2 4,-2-5 0,2 0 9,-3 2-5,3-4-4,-2 2 5,1-2-5,-2-3 0,0 3 4,-1-2 28,-1-1 30,1 1 27,-3-2 15,-3 1 11,3 5 3,-5-2-15,-2 4-2,3 0-10,-4 2 3,0-2 10,-2 4 5,2 0 9,-3 0 0,2 2 2,-1 0 0,-2 2-10,4-1-2,-3 3-22,0 1-17,5 3-11,-4-5-15,1 7-7,-1-1-6,3 0-3,1 4 6,-4-1-7,3 0 1,2 3-1,1 0-3,1 1 0,2 1-6,-2-3-6,0 2-2,3-1-4,3 0-5,0 0 3,-2-3-3,3-2 0,2 1 3,1-2 0,5-1 0,-6-5-1,5 5 4,2-7-3,-1 1 2,0-1-2,1 0-3,1-3-5,1 0 2,-2-3 0,4 0 3,-4 2-3,5-3-14,-7-1-28,2-2-57,2 3-74,-1-2-93,-2 1-117,1-4-186,0 3-247,-1-3-172</inkml:trace>
        </inkml:traceGroup>
        <inkml:traceGroup>
          <inkml:annotationXML>
            <emma:emma xmlns:emma="http://www.w3.org/2003/04/emma" version="1.0">
              <emma:interpretation id="{659CB089-35EC-4EBA-A5C4-58F22FBA55AF}" emma:medium="tactile" emma:mode="ink">
                <msink:context xmlns:msink="http://schemas.microsoft.com/ink/2010/main" type="inkWord" rotatedBoundingBox="29452,3145 31979,3115 31987,3815 29460,3845"/>
              </emma:interpretation>
              <emma:one-of disjunction-type="recognition" id="oneOf12">
                <emma:interpretation id="interp60" emma:lang="en-US" emma:confidence="0.5">
                  <emma:literal>default</emma:literal>
                </emma:interpretation>
                <emma:interpretation id="interp61" emma:lang="en-US" emma:confidence="0">
                  <emma:literal>defaults</emma:literal>
                </emma:interpretation>
                <emma:interpretation id="interp62" emma:lang="en-US" emma:confidence="0">
                  <emma:literal>defat</emma:literal>
                </emma:interpretation>
                <emma:interpretation id="interp63" emma:lang="en-US" emma:confidence="0">
                  <emma:literal>defiant</emma:literal>
                </emma:interpretation>
                <emma:interpretation id="interp64" emma:lang="en-US" emma:confidence="0">
                  <emma:literal>defeat</emma:literal>
                </emma:interpretation>
              </emma:one-of>
            </emma:emma>
          </inkml:annotationXML>
          <inkml:trace contextRef="#ctx0" brushRef="#br1" timeOffset="107366.1877">24123 2905 439,'-2'-6'432,"-2"1"-116,-2-1-72,2 2-29,-1 1-42,1-1-36,-3 1-32,2 0-26,-2 2 4,-3-2 9,1 3 15,-1 0 15,1 3 15,-1-2 7,-1 5-11,-1-2-7,1 2-16,-1 1-27,0 3-21,1 1-10,-1-1-13,3 2-14,-2 3-5,4-1 1,-4 3-6,4 0-3,1 0 3,-1 2-9,3-2 5,-2-2-5,4 2 0,0-3 0,2 2-6,0-5-3,2 2 0,0-2 0,4 0 0,-2-6 3,3 4 0,-1-5 3,1 0 0,5-1-9,-2-2 0,2-1-8,2 0-4,-2-1 0,-1-2-6,1-1-2,0 0-5,1-1 1,-2 0 6,2-4-4,-1-2 6,0 1 7,1 0 5,-3-3 1,-2-1 3,4-3-4,-2-3 4,-1 1-13,1-2-13,-1-1-9,-2-4-14,0 1-14,1-1-11,-3-2-1,1-1 5,-1 2-1,-3-1 10,0 0 13,1 0 18,-3 1 10,0 1 1,-3 2 17,1 1 1,0 1 3,-1 5 0,1-2 1,-4 5 3,5 0-4,-2 1 4,3 3 0,-1 3 0,1 0 0,-3 3 4,0-3 3,3 3 12,0 2 6,0 0 12,0 0 28,-2 2 6,2 2 16,-3 2 10,3 0 3,0 4-4,-1 2-9,1 1-8,0 2-10,-3 4-14,0 0-10,3 2-6,-1 2-6,1 0-9,-3 0-1,1 2-2,2 0-7,-3 1-5,1 0-6,2 0 6,-2 0-6,2 1-3,0-3 0,0 2 2,0-3 1,0 2-3,0-2 3,0-1 0,2 3-3,-2-5-6,2-1-14,1-1-50,-1 2-53,1-5-66,1-2-83,3 1-96,1-4-115,-3-2-152,3 1-192</inkml:trace>
          <inkml:trace contextRef="#ctx0" brushRef="#br1" timeOffset="107903.8233">24519 2845 233,'-5'2'348,"-5"2"-151,9-1-76,-5 3-35,2 1-29,-1 0-19,2 0-10,2 0-5,-5 3 0,6-4-4,-1-1 8,1 2 10,0-1 4,0-1 0,1 1 0,2-2 4,1-1-14,2-2-5,0 2-8,1-3-9,3 0 4,-1-3-9,1 3-4,-4-4 0,4 2-4,-1-2 4,1 0 0,-1-3 0,1 2 4,-3-5 1,-1 3-1,0-3 1,0 3-1,-1-7 13,-3 4 14,-2 2 17,0-3 12,0 5 16,-2-2 12,-3 1-5,-1 1-6,-2-1-20,1 6-5,-3-3-1,4 0-4,-5 4 4,3 0 10,-2 0 11,2 0 11,-3 4 5,6-3 6,-6 3 8,0 5-4,2-2 0,-4 2-1,7 2-6,-4 2-5,1-1-10,-1 1-11,2 3-14,0-2-8,1 3-14,0-1-11,2-1-3,1 2-3,1-3-3,2 3-4,1-1 1,1-2 3,2-2 0,4 1-6,1-2 3,-3-3-4,7 1 1,1-4-3,0 1 0,2-5 0,1 2-3,2-3 1,1 0-1,2-3-9,-3 2-17,7-5-25,-7 5-33,6-3-49,-6-2-53,-1 0-64,2 1-69,0-4-104,-3 1-171,3 0-198</inkml:trace>
          <inkml:trace contextRef="#ctx0" brushRef="#br1" timeOffset="108439.3179">25066 2566 143,'-5'-5'342,"1"-5"-29,-1 3-45,0-2-51,3 1-33,-2 1-23,-2 1-20,2 0-24,1 0-15,1-1 7,-2 3 1,-2 0 2,2 1 2,0-1 4,-1 1-6,-2 3-5,3-3-10,-2 3-19,0 0-15,0 3-10,5 0-10,-4 1-14,0-1-6,0 5-1,1-1 1,0 3-1,-2 1-3,1 1-3,1 2 6,0 3 0,-2 3 5,0-3 1,0 4 9,0-1 5,1 2-3,-1 2 0,0-2-6,2 1 2,-4 1-3,7 0-4,-5 0-7,2-2-2,2 0 1,-3-2-3,5 3-11,0-2-3,0-3 5,0-1-2,0-1-6,2 0-3,1-5 3,2 2 3,-4-2-3,5-3-3,-5 1 6,7-3-3,-4 0 0,2 1-20,-2-3-17,-2 0-46,1-1-49,-1 3-71,3-5-86,-4 3-90,-1-4-103,0 0-137,0 0-209</inkml:trace>
          <inkml:trace contextRef="#ctx0" brushRef="#br1" timeOffset="108704.0587">24768 2824 454,'-1'-4'339,"1"1"-95,1 1-53,2 0-41,0 0-39,1 1-28,4 1-27,-1-3-21,-1 0-14,4 3-4,-1-1-4,2 1-5,1 0 1,1 0-1,0 0-3,-2 0-10,7 0-7,-2 0-35,-3 0-65,1 0-101,2 0-119,-3 0-206</inkml:trace>
          <inkml:trace contextRef="#ctx0" brushRef="#br1" timeOffset="109307.6378">25190 2783 154,'0'0'491,"-6"-1"-146,5 1-89,-2 0-62,-1 0-49,-1 0-42,1 1-35,-2-1-17,2 6-22,-3-5-12,2 4-9,-2-1 0,0 1-4,-2 4 13,-1-2-1,4 2 5,-4 2-1,1 2 1,2-1-5,0 0-4,0 2-4,-1-1-4,7-1 1,-4 3-5,0-2 0,3-1-5,2 1-3,-3 0 8,3-2 0,0-1 4,3-2-4,-1 2 0,5-3 0,-3 1-12,6-4-8,-1 1-21,1-4-8,-1 2-22,1-3-18,-1-3-9,1 2 2,-1-4 17,-1 1 17,0-2 17,2 0 13,-3-3 14,-3 0 13,4 2 5,-4-5 0,3 1 0,1 1 9,-4-2 10,0-1 12,1 3 5,-3-3 18,0 0 16,4 2 18,-5-1-2,-1 1-1,3 4-1,0-3-6,-3 5-9,1-1 4,2 1-6,-3 1 4,0-1-1,0 4-9,0-3-8,0 1-19,0 2-8,0 1-3,0 0-12,0 1 4,0 2-1,0-2 5,0 6 3,0-3 0,0 5-4,0-1-4,-3 4-3,2 0-4,1-2 1,-3 2-5,0 1-3,3 2 0,-1-2 0,1-1-11,-3 2-14,3 0-11,3-1-34,-3 4-57,4-6-98,3 4-112,1-5-137,-3 1-229</inkml:trace>
          <inkml:trace contextRef="#ctx0" brushRef="#br1" timeOffset="109914.3918">25466 2832 191,'0'-3'364,"0"2"-53,0-3-46,0 4-45,0-3-47,0 3-26,0 0-15,0 0-20,0 3 10,0-2 13,3 2 8,-3 1-10,0 2-4,0 1-11,0 1-19,0-1-20,-3 4-28,0 0-10,3 5-18,-1-5-13,1 5-6,-3 0-4,1-1 3,2 2 4,-3-1-4,3 1 4,3 1 3,-1-2-7,2-1-10,2-2-6,0 0-14,1-3-20,3 1-21,2-5-22,-4-2-19,4 0-32,0-2-23,-1 0-25,1-2-19,1-2-16,-2 0-13,1-5 13,0 2 7,-1-1 27,-2-5 30,1-1 36,-1 1 38,1 0 25,-4-2 25,1-2 21,3 1 0,-3-4 10,-1 1 5,1 3 30,-2-3 21,1 3 15,-2-1 39,-1 0 29,1 1 25,-2 4 12,-2-2-5,3 4 10,-1 0-14,-2 2-8,0-1-8,2 3-3,-2 0-16,0 0-18,0 1-10,0 2-20,0 1-8,0 0-9,0 0-5,0 1-3,0 3-5,-2 0-10,2 3-1,-2 2-10,-1-1-8,1 4 1,-2 0-14,1 2 6,0-1-6,2 1 3,-2 1-3,0 0 0,3-1-7,-2 0 0,-1 3 0,3-6 0,0 2-7,3 2-20,-1-5-17,1 1-40,1 0-50,2-1-93,0-3-98,4 3-118,-2-6-178,7 3-200</inkml:trace>
          <inkml:trace contextRef="#ctx0" brushRef="#br1" timeOffset="110398.7523">25920 2640 117,'0'-1'296,"0"-2"-29,0 3-43,0-3-48,0 2-28,0 1-25,0-2-25,0 2-10,0 0-10,0 0 0,0 0-2,0 0-1,0 0 12,1 0 15,-1 2 1,0-2 19,0 4 4,0-1-3,0 1-10,0 0-13,0 2-16,0 1-15,0 0-21,-1 3-14,1 1-11,-4 0-9,1 4-1,0 2-3,-2 0 3,1 1 1,0 5-1,-2-2-3,2-2 0,2 5-7,-4 0 3,5-3-6,-2-1 0,1 3 4,2-5-1,0 5 0,2-6-3,1 1-13,1-1-23,1-1-51,-1-2-56,3 0-81,0-1-98,1-2-128,0-4-159,0 0-193</inkml:trace>
          <inkml:trace contextRef="#ctx0" brushRef="#br1" timeOffset="110882.8101">26210 2617 138,'0'0'245,"0"0"-13,0 0-15,0 0-21,0 2 4,0 1-10,0 1-6,0 0 4,0 2-6,0 1-21,-3 0-5,2 3-16,-5-3-14,4 7-11,-3-4-8,0 5 20,-2 2 4,1 0-4,-1 2 0,0 1-4,-1 0-15,1 1-29,0-1-21,3 0-10,-1 2-11,2-3-4,2 0-8,1 1-6,1-4 0,2 1-8,4-3 0,1-1-3,-2 0 0,7-5 1,-2 1 1,2-3-7,5 0-3,-1-2-19,0 0-27,4-1-43,-2-3-41,-1 0-54,4 0-55,-6-3-62,3 2-67,0-3-89,-6-1-137,4 1-207</inkml:trace>
          <inkml:trace contextRef="#ctx0" brushRef="#br1" timeOffset="111259.3198">25959 2779 69,'0'3'195,"3"-3"-25,-2 0-39,5 0-26,1 0-16,-1 0-26,4 0-10,3 0-9,1-3-11,1 3-4,0-3-15,1 3-9,3 0 4,0-4 1,0 4-6,1-3-4,2-1-4,-2 1-1,2 0-5,-5-1-9,8 3-28,-8-1-35,2-1-45,0-1-67,0 4-51</inkml:trace>
        </inkml:traceGroup>
        <inkml:traceGroup>
          <inkml:annotationXML>
            <emma:emma xmlns:emma="http://www.w3.org/2003/04/emma" version="1.0">
              <emma:interpretation id="{48E96E9D-4E6E-42F5-85AC-D4F6AFDB035E}" emma:medium="tactile" emma:mode="ink">
                <msink:context xmlns:msink="http://schemas.microsoft.com/ink/2010/main" type="inkWord" rotatedBoundingBox="32270,3283 33817,3264 33825,3890 32277,3909"/>
              </emma:interpretation>
              <emma:one-of disjunction-type="recognition" id="oneOf13">
                <emma:interpretation id="interp65" emma:lang="en-US" emma:confidence="0.5">
                  <emma:literal>export</emma:literal>
                </emma:interpretation>
                <emma:interpretation id="interp66" emma:lang="en-US" emma:confidence="0">
                  <emma:literal>Export</emma:literal>
                </emma:interpretation>
                <emma:interpretation id="interp67" emma:lang="en-US" emma:confidence="0">
                  <emma:literal>exports</emma:literal>
                </emma:interpretation>
                <emma:interpretation id="interp68" emma:lang="en-US" emma:confidence="0">
                  <emma:literal>exposit</emma:literal>
                </emma:interpretation>
                <emma:interpretation id="interp69" emma:lang="en-US" emma:confidence="0">
                  <emma:literal>expert</emma:literal>
                </emma:interpretation>
              </emma:one-of>
            </emma:emma>
          </inkml:annotationXML>
          <inkml:trace contextRef="#ctx0" brushRef="#br1" timeOffset="113688.4654">26718 2908 520,'-3'0'527,"3"0"-147,0 0-93,3 1-66,-2 2-35,5-3-45,-2 0-42,4 0-35,0 0-23,2 0-18,-4 0-5,6 0 1,-2 0-1,2 0-3,2 0 3,-2-3 4,-1 2-12,1-2 5,-1 2-8,1-2 4,0 0 0,-1-4-4,-2 3 11,4-2-11,-7-4 0,4 4 4,-3-2-8,-5 0 8,4-1-1,-6 1 1,0 1 3,-6 2 11,1-2-8,-3 4 0,-4 0-10,-1 0 7,0 3 0,-3 0-4,-3 0 7,2 6 7,-2-3 17,3 1-1,0 0 10,1 3 6,2 1 13,-1-1 7,2 3 3,1-3 4,1 4-1,2 0-5,4 2-10,2 0-16,0 1-3,2-1-11,2 0-9,4 1-6,2-1-6,3-1-2,4 4-6,1-6 3,2 2-6,1-1-2,3-1-6,1-3-32,0-1-48,1-1-66,-1-1-71,0-1-89,0 0-99,1-2-112,-3-1-137,-2 0-194</inkml:trace>
          <inkml:trace contextRef="#ctx0" brushRef="#br1" timeOffset="113960.2667">27352 2790 37,'-6'0'473,"4"0"-79,-2 5-47,-2-1-48,2 4-42,-3 2-56,-2 1-41,-1 4-32,-2 2-36,0 0-25,1 0-19,-1 1-11,-1 3-11,0-2-15,2 2 7,-1-1-11,0-2-3,4-1-8,-4-3-25,2 1-41,3-2-49,1-2-58,-1-1-78,2-3-108,-1-1-142,2-2-217</inkml:trace>
          <inkml:trace contextRef="#ctx0" brushRef="#br1" timeOffset="114304.5436">27130 2817 342,'5'0'402,"1"0"-20,0 3-59,0 1-41,0 1-49,-1 2-45,3 4-36,-2-1-38,1 0-32,-3 5-31,3 2-18,-1 0-11,0 0-4,0 2-15,0-1-3,-1 5 0,1-5 0,1-1-25,1 1-29,-1-3-50,0-1-67,0 2-73,-1-5-114,4-1-145,-1 0-216</inkml:trace>
          <inkml:trace contextRef="#ctx0" brushRef="#br1" timeOffset="114545.464">27520 2904 5,'-3'1'373,"1"2"-41,2 4-28,-5 0-40,3 2-40,-1 4-33,2-1-19,-5 2-16,2 3-5,-1 0-15,1 0-19,-2 0-20,2 2-31,0-1-19,1-1-19,1 0-13,-4 0-1,5-2-14,-2 2-14,3-2-44,0-1-59,0-1-67,0 1-90,3-5-117,-2 2-151,2-3-192</inkml:trace>
          <inkml:trace contextRef="#ctx0" brushRef="#br1" timeOffset="115017.0236">27552 2987 196,'-2'-7'484,"-5"-3"-98,3 2-65,1 2-50,0-2-56,-1 1-47,4-1-33,-2 2-38,2-3-20,0 3-20,0-1-9,0 0-11,2 0-11,2 0-7,2 1-12,-2-1 4,3 1-7,1-2-4,-3 2-4,6 0 0,-3-1 4,4 3 0,-2-2 0,2 2 4,-4 0 0,4 1-4,-1 1 3,3 0-3,-6 0-7,4 1 3,-2 1 4,-1 0-3,-1 0-5,0 1 5,2 1 3,-3 0 0,-1 0 0,0 2 3,-2 3 5,-3 1-5,-1 1-3,0 0 4,0 2-4,-1 2 0,-2 0-4,-1 0 4,-1-1 8,-5 3-5,2-2 4,-3-1 8,0 1 10,-1 0 8,-1-2 6,-1-1 11,-1 0 2,2 1-3,-4-3-4,4 0-8,-5 1-13,7-3-10,-2 0-8,1 1-29,-1-4-52,1 1-65,6 2-91,-1-6-129,3 4-206,4-4-233</inkml:trace>
          <inkml:trace contextRef="#ctx0" brushRef="#br1" timeOffset="115402.7141">27859 2857 191,'0'-4'489,"0"4"-136,0 0-80,0 0-38,-6 4-37,5-1-31,-2 2-32,2 1-40,-5 4-24,1 0-20,-2 0-17,3 1 1,0-1-8,-1 3-1,-1 0-11,5-3 4,-3 1-4,4 0 0,-3-4-8,3 3 8,3-4 4,-2 1-4,3-4-12,2 1 5,0 0-5,0-4 1,1 0-4,-1 0 8,4 0-5,-3-1 5,-1-2 3,0-1-8,1-3-3,-3 4 11,1-3 4,-1-4-1,-1 3 4,-1-3 4,0-1 0,-2 4-1,-2-4-10,0 1 3,-2 1-7,-2 2 7,0 0-7,-4 0-7,1 1-24,-2 2-41,0 1-55,3 2-94,1-2-130,-4 3-216,7-2-229</inkml:trace>
          <inkml:trace contextRef="#ctx0" brushRef="#br1" timeOffset="115805.0088">27914 2820 675,'0'0'612,"3"-3"-223,2 3-138,-1 0-81,2 0-52,0 3-29,1-2-32,0 3-23,0 3-7,1-3-12,-4 5-4,3-1-8,-2 3 5,-3-1-1,0 3 1,-2-2-1,0 0-3,0 2 3,0 2-3,-2-4 0,-3 0-4,0 3 0,-2-1 0,3-2 11,-4-2 0,4 2 0,-3-3 7,2 1 8,-2-3-1,0 0 8,3 1 10,-4-3 6,1 0 14,3-1 7,2 1 5,-3-2-5,3-1 0,-1-1-5,2 0-4,1 0-11,4-3-9,-2-1-4,5-3-15,0 0-7,3 2-5,2-2-4,-4 1-6,4-2-6,0 1 3,2 1-28,1-1-38,-4 2-58,1-1-71,0-1-72,-1-3-119,2 4-123,-3 1-181,-1-4-158</inkml:trace>
          <inkml:trace contextRef="#ctx0" brushRef="#br1" timeOffset="116427.066">28123 2817 106,'2'0'394,"4"-2"-67,-2 0-65,3 0-59,-3 1-55,4 1-47,0-3-40,4 0-30,-2 3-40,2-1-78,2 1-104,-2 0-151,4-3-218</inkml:trace>
          <inkml:trace contextRef="#ctx0" brushRef="#br1" timeOffset="116157.1032">28197 2611 53,'0'-2'309,"0"0"-21,0 2-24,0 2-14,0 0 8,0 0 4,0 2-11,0 1-14,-1 1-14,1 2-12,-3 0-27,1 5-19,0 0-16,-1 1-27,1 3-19,-2-2-20,-2 4-17,5 0-9,-5-1-19,0 0-9,0 3-6,5-3-6,-4 2-14,2-2-3,1 2 0,2-3 3,-2-3-3,2 3-3,0-2 3,2-3-3,0 2-5,3-3-21,-1 1-29,3-5-44,4 2-54,-4-3-55,2 1-70,-1-1-68,2-2-66,-1-2-103,1-2-146,2-2-161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6:40.2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1D4388-B2AA-4168-82BB-42F60D92265B}" emma:medium="tactile" emma:mode="ink">
          <msink:context xmlns:msink="http://schemas.microsoft.com/ink/2010/main" type="writingRegion" rotatedBoundingBox="1931,10570 8934,10130 8993,11060 1990,11500"/>
        </emma:interpretation>
      </emma:emma>
    </inkml:annotationXML>
    <inkml:traceGroup>
      <inkml:annotationXML>
        <emma:emma xmlns:emma="http://www.w3.org/2003/04/emma" version="1.0">
          <emma:interpretation id="{0118AA01-5583-4535-AA1D-95E103FD3B54}" emma:medium="tactile" emma:mode="ink">
            <msink:context xmlns:msink="http://schemas.microsoft.com/ink/2010/main" type="paragraph" rotatedBoundingBox="1931,10570 8934,10130 8993,11060 1990,11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102891-1581-4FD8-A33E-7B688730ABAE}" emma:medium="tactile" emma:mode="ink">
              <msink:context xmlns:msink="http://schemas.microsoft.com/ink/2010/main" type="line" rotatedBoundingBox="1931,10570 8934,10130 8993,11060 1989,11500"/>
            </emma:interpretation>
          </emma:emma>
        </inkml:annotationXML>
        <inkml:traceGroup>
          <inkml:annotationXML>
            <emma:emma xmlns:emma="http://www.w3.org/2003/04/emma" version="1.0">
              <emma:interpretation id="{8FA413B6-C713-4A14-9853-4E45133FE4C4}" emma:medium="tactile" emma:mode="ink">
                <msink:context xmlns:msink="http://schemas.microsoft.com/ink/2010/main" type="inkWord" rotatedBoundingBox="1932,10584 4381,10431 4439,11346 1989,11500"/>
              </emma:interpretation>
              <emma:one-of disjunction-type="recognition" id="oneOf0">
                <emma:interpretation id="interp0" emma:lang="en-US" emma:confidence="0.5">
                  <emma:literal>Name</emma:literal>
                </emma:interpretation>
                <emma:interpretation id="interp1" emma:lang="en-US" emma:confidence="0">
                  <emma:literal>Nam</emma:literal>
                </emma:interpretation>
                <emma:interpretation id="interp2" emma:lang="en-US" emma:confidence="0">
                  <emma:literal>Nama</emma:literal>
                </emma:interpretation>
                <emma:interpretation id="interp3" emma:lang="en-US" emma:confidence="0">
                  <emma:literal>Nami</emma:literal>
                </emma:interpretation>
                <emma:interpretation id="interp4" emma:lang="en-US" emma:confidence="0">
                  <emma:literal>Nambe</emma:literal>
                </emma:interpretation>
              </emma:one-of>
            </emma:emma>
          </inkml:annotationXML>
          <inkml:trace contextRef="#ctx0" brushRef="#br0">211 31 191,'0'-1'243,"0"-4"-17,0 4 4,4-2-26,-4 2-47,3-5-26,-3 5-29,1-1 8,2 0 14,-3 2 15,0-2 17,0 0-1,0 2-15,0-2-23,0-1-28,0 3-23,0 0-19,0 0-18,0 0-7,0 0-8,0 0-3,0 0-1,0 0-3,0 0-3,0-1-1,0 1-3,0 0 0,0 0 0,0 0 0,0 0 0,0 0 0,0 0 0,0 0 0,0 0 0,0 0 0,0 0-3,0 0-1,0 0 4,0 0-3,0 0-1,0 0 1,0 0 3,0 0 0,0 0 0,0 0 3,0 0 4,0 0-3,0 0-4,0 0 3,0 0 1,0 0-4,0 0 0,0 0 0,0 0 7,0 0 3,0 0-6,0 0 3,0 0 0,0 0 0,0 0-3,0 0-1,0 1 7,0 2 11,0-1 14,0 4 16,-3 0 24,2 2 18,-2 5 23,-1 1 14,-1 5 1,-2 1-3,0 5-13,0-1-8,-1 10-23,-3-1-9,-1 1-6,1 4-10,-1-1-8,0-2-9,1 5-7,-1-3-6,-2-2-11,2-1-9,0-2-1,4-1-6,-2-3 3,1-3-17,-1-2-45,4-3-65,0-3-89,2 0-121,-1-4-197,5-2-302,-2-3-217</inkml:trace>
          <inkml:trace contextRef="#ctx0" brushRef="#br0" timeOffset="911.5175">307 35 64,'0'3'137,"0"-3"14,0 0 2,0 3-8,0-3-2,2 0-13,0 1-6,-2 2-3,0-3 7,0 3 3,0-3 5,0 0 11,0 0 12,0 0-3,0 4-1,0-4-20,3 0-6,-3 0-29,0 3-24,3-3-18,-3 3-19,1-2-11,-1-1-14,3 2 0,-2 2-7,-1 0 3,3-1 1,-3 1 6,3 3 14,-1-1 10,1 5 0,-2-1 16,5-1 10,-5 8-2,2-3 16,2 3 13,-3 1 17,0 6 0,1-3 3,1 1-6,1 2-17,0 1-15,0-1-20,-1 1-11,0-5-17,4 2-5,-4-1-7,3-2-6,0-5 0,-2 2-5,2-2 5,0-4-2,-2 0 5,2-3 2,-3 0 5,4-5 12,-4 2 7,3-4 10,0-2 1,-2 0-2,2-3-2,-3-5-9,4-1-12,-1 1-9,2-7-3,-2-1-4,3-6-6,-1-1 1,1-3-4,-1-6 0,2-3 0,1-4-4,2-2 1,-2-2-1,-1 4-1,1-2 3,0 4 2,-1 1 0,-1 2 0,-1 2 0,3 3-4,-5 4-21,2 1-37,1 4-63,-1 4-96,1 1-132,-2 3-245,3 1-290,-4 4-232</inkml:trace>
          <inkml:trace contextRef="#ctx0" brushRef="#br0" timeOffset="12115.9687">1025 24 248,'-5'-4'272,"2"4"-48,-1-3-49,2 0-38,-3 3-20,0 0-16,2 0 7,-1 0 21,0 3 14,-1-3 14,1 3 16,1-3 7,0 1-2,-1 2-17,1-3-11,-1 1-13,-1-1-16,1 3-17,0-1-2,-2 2-2,1-3-6,1 2 10,1 0 4,-4 1 9,3 3-4,-4-4 2,4 3 3,-3 4-7,-2-5-6,2 6-5,-1-2-10,1 0-14,-1 2-17,0 2-10,1-2-14,0 6-6,1-3-14,-1 0 0,-1 3 0,4 1-11,-2-4 4,5 3-5,-2 1-1,1-5-2,2 5 2,0-4-2,2-2 2,1 1 0,1-2 0,1 0-2,0-5 2,1 2 0,4-5 3,-1-1-1,1-2 2,2-2 1,1-6-3,1 2-2,2-7-2,-1 2 0,1-3-2,1-2 2,-4-1 0,2 0 4,-4-1-4,1-2 6,-2 2-4,-4-4-2,1 4-4,0-4 0,-2 4-2,-2-4-3,0 4 5,-2 1 0,-1-1 4,3 5 2,-3-1-2,0 4 0,0-1 2,0 3 0,0 2 0,0-1 5,0 3-3,0 0-2,0 2-2,0 0 0,0 2 2,-3 2 0,3 2 6,-4 2 3,1 5 1,-2-1 1,2 3-3,2 2-2,-2 1-2,-1 3-2,4 1 1,-3-2-1,3 4-4,0-4 0,0 4 2,0-4 0,0 4-6,3-4-31,0 2-62,1-3-93,0-3-130,4 1-211,0-3-312,4-2-275,1-1-197</inkml:trace>
          <inkml:trace contextRef="#ctx0" brushRef="#br0" timeOffset="12916.9664">1364 34 26,'0'0'321,"0"-3"-77,0 3-23,3 0 4,-2 3-2,2-2 6,-1 5 4,1-2 13,1 3 5,-1 2 0,0 2 3,-2 3-16,-1 1-28,0 3-40,0 3-34,0-1-35,0 4-29,-1 1-26,-2-2-18,3 3-9,-3-2-5,3-2-8,-2 0 2,0-1 1,2-1-4,-3-6-2,3 1 2,-2-2-5,2-3 0,0-1 3,0-3-3,0 1 6,0-6-1,0-1 3,0-1-5,0-5 0,2 1 0,-2-4-6,3-3 0,1-3 0,2-1-2,0-1 0,1-5-1,0 1-2,2-4-1,1 1 7,1 0-9,1-1 8,0 1 0,2 4 3,-1-2 0,0 4 0,0 1 0,2 3 0,-4 5-3,4-1 0,-3 0 3,1 6-5,-2 1 5,-1-1-6,2 4 6,0 6-3,-4-2 3,0 1 6,-1 4-3,0-1 0,-3 5-1,1-4 1,-2 8-3,-3-3 3,3 0-3,-3 2 3,0-2 2,0-1 1,-3 0-3,3-1-3,-3-2 2,3 0 7,-2-3-7,-1 3 1,3-4 3,-1-2-1,-2-1 1,3 1-4,0-4 1,0 0 3,0-4-6,3 1-3,-2-3 0,4-5 0,2-3-2,0 1 2,1-1 3,3-2 0,1-4-5,2 2 2,-1-3 0,5 0 3,-2 1 0,0 1-8,1-2 8,-1 4 3,0 3 2,0 0-2,1 1-3,-4 2 0,5 3 0,-5 1 0,-2 3 0,1 2-3,1 2 3,-1 0 3,-4 6-3,3-1 6,-6 5 2,3 3 3,-4-1 2,-1 2 4,-3 6-1,0 0 3,0-4 0,-3 5-9,3-3 4,-4 5-6,2-5-3,-1 3-8,0-2-5,-1 0-29,4-3-78,-1 1-113,1-1-152,0-4-178,1-2-298,2-1-235</inkml:trace>
          <inkml:trace contextRef="#ctx0" brushRef="#br0" timeOffset="13400.147">2194 96 311,'3'-5'462,"-1"5"-137,0 0-108,-2 0-56,0 5-48,0-4-22,3 3-36,-3 0-21,3 1-21,-2-1-13,3-2 8,-1 1-4,2-3 5,-1 4-5,3-4 0,1-4 0,-1 3 5,2-3 3,2 0-8,-1-5-4,2 4 4,-3-5 1,2-1-5,4-3 4,-5 1 12,-1 0-3,2-1 3,-4 0 13,2-1 20,-3 0 12,0 2 23,0-1 22,-5 1 17,2 2 19,-3 1-7,-3 3-10,2 2-21,-5 3-8,0 0-16,-1 4-11,-3 0-8,1 3 3,-3 2 2,1 3-4,-4 6-1,1-2-1,2 3-3,-1 2-4,-2 2 4,1 0 3,2 3 2,1-2-1,-1 3-1,5 3-7,-2-1-11,2 1-8,4 0-10,-1-3-11,4 3-1,3-6 4,-2 1-8,5-2-1,0-3 1,1-1-1,4 0-1,1-6-6,1 0 2,3-3-2,3-4 0,1 1-2,-1-1-42,4-4-76,1 0-101,-3-4-139,0-1-206,0-1-303,-5-3-224</inkml:trace>
        </inkml:traceGroup>
        <inkml:traceGroup>
          <inkml:annotationXML>
            <emma:emma xmlns:emma="http://www.w3.org/2003/04/emma" version="1.0">
              <emma:interpretation id="{F65DB801-1FE6-4D0F-9FF9-9E127B3F3E7A}" emma:medium="tactile" emma:mode="ink">
                <msink:context xmlns:msink="http://schemas.microsoft.com/ink/2010/main" type="inkWord" rotatedBoundingBox="5104,10371 8934,10130 8983,10913 5153,11153">
                  <msink:destinationLink direction="from" ref="{7E248B94-CC34-4959-816F-5469DCCFC6C6}"/>
                  <msink:destinationLink direction="to" ref="{7E248B94-CC34-4959-816F-5469DCCFC6C6}"/>
                </msink:context>
              </emma:interpretation>
              <emma:one-of disjunction-type="recognition" id="oneOf1">
                <emma:interpretation id="interp5" emma:lang="en-US" emma:confidence="0.5">
                  <emma:literal>Conversion</emma:literal>
                </emma:interpretation>
                <emma:interpretation id="interp6" emma:lang="en-US" emma:confidence="0">
                  <emma:literal>conversion</emma:literal>
                </emma:interpretation>
                <emma:interpretation id="interp7" emma:lang="en-US" emma:confidence="0">
                  <emma:literal>Convention</emma:literal>
                </emma:interpretation>
                <emma:interpretation id="interp8" emma:lang="en-US" emma:confidence="0">
                  <emma:literal>Convection</emma:literal>
                </emma:interpretation>
                <emma:interpretation id="interp9" emma:lang="en-US" emma:confidence="0">
                  <emma:literal>Conversions</emma:literal>
                </emma:interpretation>
              </emma:one-of>
            </emma:emma>
          </inkml:annotationXML>
          <inkml:trace contextRef="#ctx0" brushRef="#br0" timeOffset="17076.3188">3740-369 305,'-2'-10'286,"0"3"-26,0-3-13,-4 3-8,2-2-30,0 0-7,-4 4-11,1 1-13,0-3-3,-5 4-8,-1 3-2,-1 0-16,-5 0-14,0 3-5,-1 4-15,-5 1-13,0 4-15,-1 2-11,-4 3-10,4 3-6,-5 5-2,1 3-3,2-2-4,-2 10 2,2-6 2,-1 8-8,6 0-1,-2 0-9,4 2-8,2 1-8,0-2-3,6 0-7,3 2-9,2-5 4,4-1-4,4-1 1,4-5-1,6 0 1,2-6-11,4-1-20,3-4-33,4-5-47,5-2-62,2-4-77,1-3-70,2-2-70,2-4-65,-2-6-23,3 1-5,-2-6 41,3-2 63,-2-2 82</inkml:trace>
          <inkml:trace contextRef="#ctx0" brushRef="#br0" timeOffset="17436.1589">3769 119 159,'13'-19'219,"-1"-5"28,-2 6 32,-2 1-6,-2 1-14,-4 4-24,-4 2-8,-1 2-8,-4 3-21,0 1 1,-5 2-10,4 2-5,-4 2-13,-3 4-16,1 1-17,2 3-16,-4 1-25,5 0-22,-4 6-18,2-4-17,2 6-4,-2 1-14,4-2-6,0 4-2,2-4-6,0 1-5,4 0 0,1-2 2,2 0 1,2-2-4,1-2-2,1-2 6,3-5-3,2 1-1,3-3 4,-2-4-1,4 0 1,2-4-6,-1 1 0,1-3 0,0-5-6,0 0 1,1-2 5,-1-1 0,-2-3 2,-1 1-2,2-4 6,-3 3-6,-5-1 0,1-2-3,-2 1 0,-4 1 3,-2-2-2,-2 3 2,-4 0 0,-2 3 2,-2 2-2,-3-1 3,-3 4-3,-2 2-3,2 3-24,2-2-58,-5 2-65,3 4-107,1 3-135,4-2-219,-1 3-263,1-2-182</inkml:trace>
          <inkml:trace contextRef="#ctx0" brushRef="#br0" timeOffset="18000.3226">3976-85 434,'3'1'276,"2"2"-87,-3 3-51,0-1-16,1 7-21,1-1-6,1 2-5,-5 2-15,0 0 7,0 3 0,0 2 7,0-2 3,-2 5-14,-1-2 0,-1-1-10,1 0-17,1 1-11,0-2-13,-1-1-3,-2-3-9,4 0-7,-2-1-8,0-4 0,-1 1 0,2-1 0,-1-3 4,3-1 0,-3-2-1,3-1 5,0-3 0,0 0-8,0-3 0,0-4-4,3 1 4,0-5 0,2 0-4,-1-2 0,5-1-3,-2-5 3,5-1-12,-2 2 8,1-3 5,1-2-1,2 0-4,2-2 0,0 2 8,0 1-4,-1 1 0,4 2 0,-5 2 4,-1 3 0,-1 1 4,2 3 0,-2-1-4,-2 2 0,-1 5 0,1 0 0,-1 2 0,-2 2 0,0 0 0,0 3 8,-5 4 4,2 3-5,-1 1-7,1 2 4,-4 3-4,3 2 0,-3-2 0,0 5 0,0-1 4,0 0 0,0 5-4,0-6 4,0 3-4,0-3 0,0 2-16,0-3-50,0-1-77,2 1-130,-2-4-196,3 0-254</inkml:trace>
          <inkml:trace contextRef="#ctx0" brushRef="#br0" timeOffset="18384.1578">4522-30 196,'4'-11'454,"0"2"-133,-1 2-82,0 4-44,-1-1-41,2 1-20,-4 3-12,3 3 6,-3 3-6,0 2-3,0 2 1,-3 3-6,3 4-14,-4 0-12,2 1-9,-1 2-12,0 0-15,3 1-10,0-3-15,0 1-6,0-2-7,3 0-1,2-3-6,-1 0 0,-1-3 3,4 2 0,2-6 0,-2-2-3,0-2 3,5-3-4,0 0-2,-1 0-4,1-4 3,2-3 4,-2-1 3,4-3 10,-2-2 0,2 2 6,-1-5-3,1-2-4,1-2-9,-1 1-7,0-2 4,0-3-11,3 2-2,-2 1-17,1-2-46,-4 3-68,5 0-79,-4 0-100,-2 6-114,1-1-104,-2 1-98,-1 3-45</inkml:trace>
          <inkml:trace contextRef="#ctx0" brushRef="#br0" timeOffset="18813.3707">4968-152 196,'-2'6'344,"0"1"-28,-1-2-41,2 4-37,-5-1-35,6 0-36,-1-2-33,-2 3-23,3 0-30,0-5-21,0 3-25,3 0-15,-2 0-5,5-5-3,0 2-4,1-4-4,0 0-4,5 0 4,-2-4 0,-1 2-4,2-5 4,1 0-1,4 0-3,-2-4 0,1 0 4,-2-1-4,1-1 0,2-1 4,-4-2-4,1 1 4,-4 1 4,-1 0 11,0 1 23,-4 1 16,-1 1 35,-3 4 10,-3-3 16,-1 7-6,-4-3-6,0 5-20,-4 1-17,-2 3-5,2 1-14,-4 3-6,0 3-4,-1 0-3,1 2-14,0 1-2,-2 2 0,5 2-1,-1 4 6,-2-1 7,1-1 7,4 3 4,-1-1 7,5 2-3,-2-3-9,3 2 0,0-3-12,4 1-8,-1-2-7,3-5-4,3 2-7,1 1 1,0-7-3,6 0 0,2-4 3,0 3-3,4-6-14,2-1-36,1-2-58,0-1-65,0-2-94,4-3-120,0 1-160,1-4-245,-1-1-175</inkml:trace>
          <inkml:trace contextRef="#ctx0" brushRef="#br0" timeOffset="19300.3486">5642-324 170,'0'-8'490,"-5"2"-188,1-1-119,-3 2-41,-2 3-29,-1-1-24,-3 6-6,0-1-14,-3 2-5,1 1-4,-2 4 15,-1-1 12,-1 3-1,4 0 2,-1 3-5,1 0-9,1 3-24,2 0-23,0-3-8,7 0-4,-6 1-15,7 0 7,1-2-3,2 0 4,2 1-1,2-4-3,1 1 4,1-1-5,2-2-3,3 1 0,2-3 0,-1 1 0,2-3-3,-1-2-1,5-1 4,-4-1 4,5-1-4,-2 1 0,0-2 0,1-2 0,-1 4 0,-1-3 0,1 3 0,-3 0 0,0 0 0,-5 0 3,1 3-6,-3 3-1,-2-2 4,-2 3 4,1 0-1,-6 3 5,1-3 11,-2 3 18,-2 1 29,-3-4 21,2 1 24,-4 3 21,-4-4 3,-1 4 3,2-2-17,-2-1-15,0 2-18,-3-3-23,0-1-15,0 4-21,0-5-6,3 1-8,2-1-10,1 0-5,-2-4-28,7-1-66,0-1-87,2-4-113,6 1-170,0-7-296,6 0-227</inkml:trace>
          <inkml:trace contextRef="#ctx0" brushRef="#br0" timeOffset="19625.9895">5881-292 367,'9'-3'1033,"-2"2"-388,-3 2-220,3 3-136,-4 2-53,-1 1-34,-2 4-11,0 2-26,0 1-44,-5 0-42,1 2-32,1-2-17,-1 6-13,-3-2-7,2 2 1,-2-3 0,3 1 3,-4 1-12,4-2 1,1 0-3,-1-1-19,-3-1-52,2-1-74,2-4-103,2-2-142,-2 0-221,-1-4-279,1 1-185</inkml:trace>
          <inkml:trace contextRef="#ctx0" brushRef="#br0" timeOffset="19800.8324">5965-450 419,'3'-11'887,"-3"1"-324,1 3-205,-1 0-137,0 0-74,3 3-54,-1 2-54,-2-1-81,3 3-95,-3 0-134,0 0-224,0 0-268,0 0-198</inkml:trace>
          <inkml:trace contextRef="#ctx0" brushRef="#br0" timeOffset="20140.4027">6138-264 938,'-5'17'608,"2"0"-252,-1 1-145,0 3-78,-1 1-41,0 1-23,0-1-13,1 2-16,-1 1-6,1-4-16,1 3 0,0-4-3,2-1-1,1-3-3,1 0 3,2-2-3,2-4-4,5 0 1,-2-6-1,7 0 3,1-1-6,0-6-4,7-1 0,-1-3 0,1 0 0,0-6 0,-1 2 0,1-5 0,-3 2 4,-1-5-1,0-2-3,-3 0 18,-1-3 24,-4 4 32,-1-3 25,-2 1 25,-4-1 13,-4 3 5,-3 1-23,-4 2-23,0 2-26,-5 4-15,0-2-27,1 3-8,-5 2-6,-3 2-11,3 3-9,-1 3-47,-4 0-60,7 3-98,-2-2-143,4 1-270,-2 1-266,5-3-198</inkml:trace>
          <inkml:trace contextRef="#ctx0" brushRef="#br0" timeOffset="20692.1514">6542-309 101,'8'3'1195,"-1"-3"-202,0 1-436,-3 2-257,4 4-141,-4-3-70,3 6-35,-2 0-21,5 0-9,-6 4-6,0 0 0,1 1-9,-1 2-4,-1-3 10,1 4 0,-4 0-1,3-1-8,-1 0 11,-2 0 1,0-1-7,0-2 1,0-1-4,-2 0 3,2-2 1,-3-3-7,3 1-2,0-3 3,-1 0 2,-2-2-2,3 1-6,-3-3 0,3-2-11,-1-2-6,1-3-14,0 0-10,0-4-8,1-2-4,-1 2-9,3-4-8,1-3 2,4-2 3,-1 3 1,2-4-4,2-1 3,2-3 9,0 1 9,2 1 10,1-3 3,0 5 10,1-4 6,-1 5 8,0 1 3,2 0 4,-3 4 3,0 0 3,1 3 1,-2-1 6,-2 5 14,0-2 14,-1 2 13,1 6 15,-3-4 10,1 8 8,-3-4 2,-1 7-5,1 3-5,-3-3-10,2 5-3,-4 3-5,2-4-15,-4 7-6,0-4 0,0 3-4,0 1-10,0 4-7,-1-1 1,-2 0-4,1-1-4,-1 2-7,0 1 4,3 0-3,-1-2-3,-2 3-14,3-4-52,0 1-90,0-3-141,0-3-244,0 1-285,0-5-255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12:29.66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A0E46A-499A-4452-B98E-D50AB1BAD665}" emma:medium="tactile" emma:mode="ink">
          <msink:context xmlns:msink="http://schemas.microsoft.com/ink/2010/main" type="writingRegion" rotatedBoundingBox="2783,691 18150,414 18183,2238 2815,2515"/>
        </emma:interpretation>
      </emma:emma>
    </inkml:annotationXML>
    <inkml:traceGroup>
      <inkml:annotationXML>
        <emma:emma xmlns:emma="http://www.w3.org/2003/04/emma" version="1.0">
          <emma:interpretation id="{95BCAE02-7807-43CA-AE07-5FA245BD45D0}" emma:medium="tactile" emma:mode="ink">
            <msink:context xmlns:msink="http://schemas.microsoft.com/ink/2010/main" type="paragraph" rotatedBoundingBox="2783,691 18150,414 18183,2238 2815,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4B66D3-1934-4CF6-965C-86331D8C4068}" emma:medium="tactile" emma:mode="ink">
              <msink:context xmlns:msink="http://schemas.microsoft.com/ink/2010/main" type="line" rotatedBoundingBox="2783,691 18150,414 18183,2238 2815,2515"/>
            </emma:interpretation>
          </emma:emma>
        </inkml:annotationXML>
        <inkml:traceGroup>
          <inkml:annotationXML>
            <emma:emma xmlns:emma="http://www.w3.org/2003/04/emma" version="1.0">
              <emma:interpretation id="{606AF674-92B6-456C-BAAD-818C539BE4AF}" emma:medium="tactile" emma:mode="ink">
                <msink:context xmlns:msink="http://schemas.microsoft.com/ink/2010/main" type="inkWord" rotatedBoundingBox="2783,700 4016,678 4042,2117 2809,2140"/>
              </emma:interpretation>
              <emma:one-of disjunction-type="recognition" id="oneOf0">
                <emma:interpretation id="interp0" emma:lang="en-US" emma:confidence="0.5">
                  <emma:literal>g.</emma:literal>
                </emma:interpretation>
                <emma:interpretation id="interp1" emma:lang="en-US" emma:confidence="0">
                  <emma:literal>g,</emma:literal>
                </emma:interpretation>
                <emma:interpretation id="interp2" emma:lang="en-US" emma:confidence="0">
                  <emma:literal>g</emma:literal>
                </emma:interpretation>
                <emma:interpretation id="interp3" emma:lang="en-US" emma:confidence="0">
                  <emma:literal>go.</emma:literal>
                </emma:interpretation>
                <emma:interpretation id="interp4" emma:lang="en-US" emma:confidence="0">
                  <emma:literal>gr.</emma:literal>
                </emma:interpretation>
              </emma:one-of>
            </emma:emma>
          </inkml:annotationXML>
          <inkml:trace contextRef="#ctx0" brushRef="#br0">698 282 122,'0'-6'753,"3"-2"-135,-2 1-90,-1 1-64,5-2-52,-2-2-58,0 2-26,-2 0-25,2-3-8,2 3-1,-2-2-4,-2-1-5,2 0-16,0-2-17,-2 2-19,-1 0-29,-1 0-29,-2 0-31,-4 0-20,2 0-25,-5 0-18,1 0-13,-3 1-13,-3-1-12,-2 0-7,-2 1-8,0 3-4,-5 0 1,-3 0-1,-1 3-1,-1 2 2,-5 2-2,3 2-2,-5 2-5,0 3-4,-3 0-1,1 7-3,-1 1-2,1 5-2,1-2 1,4 5-1,2 2-2,1 3 1,6 1-2,5 0 1,3 0-2,4 4 1,3 0-1,3 0 0,6-2 0,3-2 0,6 1 0,1-1 0,6-2 0,4-5 0,4 0 0,6-4 0,-2-3 0,8-2 0,0-2 0,2-4 1,6-6-1,-6-1-1,6-4 2,-4-3-1,-1-1-1,-1-5 2,-2-2 0,-2-3 1,-5-1-2,-1-2 1,-1-3 0,-3-2-1,-5-1-1,-2-1 1,-2 0 0,1 0-1,-6 0-1,2 0 1,-3 1 0,-1 4-1,-4 1 1,2 4 1,-1-3 0,-2 3-1,1 4 1,-2 0-1,-2 3 1,3 3 0,-3 0 0,0 1 0,0 3 0,0 1 1,0 2-1,-3 2 0,-2 3 0,1 3 1,1 0-1,-2 4 1,2 0 1,-1 0-2,2 6 2,-1 1 2,-1-2 1,-1 4 4,-1 3 7,2-2 2,-1 7 3,2 1 0,-1 2-2,-4 1-1,1 6-6,3-2-3,-1 5-1,2 1-2,-1 0-2,1 3-1,3-3-1,0 3 0,0 1-1,0 0 1,0-1 0,0 0-1,-2 1 1,-1-3-1,-1 1 0,1-1-1,-3-4 1,-2 2 0,-2-4-2,-2-2 2,0-3-2,0-1 2,0-4-1,-3-1 2,-4-5-1,-2-1 1,-1-2 1,-4-3-1,-4-2 0,-1-2-1,0-2-1,-5-5 0,3 0 0,-1-4 0,3-3 0,-1-1 0,4 0 0,1-4-4,3-3-7,5-4-22,2 1-51,2-4-81,8-5-112,3 4-153,8-4-246,3 1-378,5 1-377,5-3-265</inkml:trace>
          <inkml:trace contextRef="#ctx0" brushRef="#br0" timeOffset="353.0698">1200 957 1117,'8'4'924,"-4"1"-238,-1 1-146,-1 1-77,-2 1-68,0-1-72,0 4-76,0 0-57,-2-1-17,-1 1-7,3 0-4,-1 0-1,-2 0-1,3 0 1,0-1-6,0-1-3,0 1-4,0-2-3,3-1-8,-2 0-10,4-1-18,-2-2-17,0-2-13,-2 3-11,4-5-7,-2 0-9,0-4-2,-2 1-2,4-1-2,-2-6-5,0 3-7,-3 0-6,-3 2-7,0-2-9,-2 3-13,1 0-18,-1 1-24,-2-1-62,-1 4-106,1-2-155,-1 2-259,2 0-362,0 2-527,-3-2-473</inkml:trace>
        </inkml:traceGroup>
        <inkml:traceGroup>
          <inkml:annotationXML>
            <emma:emma xmlns:emma="http://www.w3.org/2003/04/emma" version="1.0">
              <emma:interpretation id="{A88F0940-3BF3-4B79-A728-673B1C1B59FE}" emma:medium="tactile" emma:mode="ink">
                <msink:context xmlns:msink="http://schemas.microsoft.com/ink/2010/main" type="inkWord" rotatedBoundingBox="5923,701 10397,620 10428,2378 5955,2458"/>
              </emma:interpretation>
              <emma:one-of disjunction-type="recognition" id="oneOf1">
                <emma:interpretation id="interp5" emma:lang="en-US" emma:confidence="0.5">
                  <emma:literal>Project</emma:literal>
                </emma:interpretation>
                <emma:interpretation id="interp6" emma:lang="en-US" emma:confidence="0.5">
                  <emma:literal>Pro jet</emma:literal>
                </emma:interpretation>
                <emma:interpretation id="interp7" emma:lang="en-US" emma:confidence="0">
                  <emma:literal>Poo jet</emma:literal>
                </emma:interpretation>
                <emma:interpretation id="interp8" emma:lang="en-US" emma:confidence="0">
                  <emma:literal>Polo jet</emma:literal>
                </emma:interpretation>
                <emma:interpretation id="interp9" emma:lang="en-US" emma:confidence="0">
                  <emma:literal>Pro jest</emma:literal>
                </emma:interpretation>
              </emma:one-of>
            </emma:emma>
          </inkml:annotationXML>
          <inkml:trace contextRef="#ctx0" brushRef="#br0" timeOffset="17176.0018">3340 260 5138,'0'8'282,"-4"6"-8,1 4-19,-3 5-35,0 6-41,-1 10-41,-2 1-33,1 6-25,1 4-24,-5 2-17,4 1-13,-1 2-10,0-1-5,-1 1-1,3 0-3,-1-3-1,2-2-2,-4 2 0,5-3-1,-2-5-1,2 2 0,-2-4 1,4 0-1,-2-6 0,1 0-1,1-6 2,-2 1 0,4-8-3,1-2-11,-3-3-38,0-3-73,3-3-108,0-5-148,0-1-227,6-6-355,-5 0-387,2-7-320</inkml:trace>
          <inkml:trace contextRef="#ctx0" brushRef="#br0" timeOffset="17781.6018">3309 773 101,'-1'0'464,"-2"-2"-63,3 2-48,-3-4-39,3 1-45,-5-1-23,5 0-29,-4 0-16,1-3-19,1 0-22,-1-1-16,-1 0-21,1-3-9,-2-1-9,2-3-6,2 0-10,-2 0-8,1 0-2,-1-3-21,3 0-14,3-2-9,-1-2-5,1 3-9,1-1-2,1 0 2,5 0 8,-1 2-6,2 3 0,1-3 11,1 0-4,6 3 3,-1 1-3,0 0 15,5 0 16,0 2 27,1 2 32,0-1 29,1 2 18,-1 2-1,2 3-11,-2 1-17,-2 3-25,0 0-29,-1 3-19,-1 6-10,-1 2-11,-4 4-8,-2 3-9,-1 2-5,-1 6-3,-4 0-3,-5 5-5,1 2-1,-6-1 0,1 1-1,-5 0-1,-4-2 2,-1 0 1,0-2 1,-3 1-3,-1-3 4,-3-1-2,-1-5-2,-4 3-1,1-3-1,-1-5 3,0-1-6,0 3-2,2-7 1,-2 0 1,4-3 0,4-2-4,1 0-23,-1-5-47,5-1-75,-1 0-99,6 0-125,0-1-185,6-5-263,-1 2-288,1 4-215</inkml:trace>
          <inkml:trace contextRef="#ctx0" brushRef="#br0" timeOffset="18412.1665">3680 1319 454,'-3'11'714,"3"1"-194,0 1-135,3 0-70,-1-2-68,2 0-43,-1-2-21,5 0-4,-4-3 8,4 1 7,1-5-4,3 2-8,-2-4-9,2 0-10,0-4-5,0 0-12,3-3-9,1-4-9,-1 0-9,-1 0-7,0-6-14,3-1-9,-2 0-16,1-4-11,-4-4-11,3 1-13,-3-6-11,0 2-5,0-2 3,-5 0 10,-2 0 16,-2 3 13,0 3 8,-6 2 3,0 1-8,-5 6-13,-1 0-15,0 3-16,-1 6-9,-2 0-7,-3 3-4,6 0-3,0 2 1,-1 2-1,2 2 1,4-2-1,-1 4 0,2 0-1,3-4 1,5 2 0,1-2-1,3 0 1,6-2 0,1-2 1,6-3-2,2 0 1,2-3-4,4-1-1,2 0-1,0-3 4,2 2-5,-3-4 2,2 3 3,-3 0-2,-5 2 4,2 3-4,-7-2 3,-1 3 0,-3 3-2,-4 4 3,-4 0-2,-1 8 2,-4 1 0,-3 2 1,-3 6 4,-4-1 1,-1 5 6,-4 2 1,0 2 2,-1 3 0,-2 1-2,0 1-1,-1-2-2,1 5-7,3 0 0,0-4-1,0 2-4,3-1-21,2 1-50,-1-5-53,5-1-76,3-3-110,3 0-149,5-4-181,1-4-215,2-3-269,4-1-198</inkml:trace>
          <inkml:trace contextRef="#ctx0" brushRef="#br0" timeOffset="18791.4327">4680 922 710,'12'-19'1151,"-6"2"-260,-2 2-191,-1 4-145,-3 2-105,-3 4-78,0 4-69,-1 2-48,-4 9-24,-4 1-17,5 4-19,-5 1-28,0 7-27,0-1-27,0 3-23,0 2-23,0 2-21,5 2-18,-1-3-9,1-1-8,2 2-4,4-2-1,1-4-1,1 0-3,4-2 1,1-7-1,3 3-1,1-7-1,4-2 0,0-5 3,6-2-1,-4-2-1,7-4 0,-4-4 2,-1-2-2,1-2-1,1-5 0,-1 0 3,-4-4-1,0 0-5,-3-3 1,-3-3 2,-5 3-2,1-1-1,-5 3 3,-2-4 3,-2 4-1,-4 3 0,-2 3 0,-4-1-4,0 5-11,-1 2-31,1 3-56,-4 2-76,5 2-108,1 4-143,2 0-209,2 0-316,1 0-310,2 4-240</inkml:trace>
          <inkml:trace contextRef="#ctx0" brushRef="#br0" timeOffset="19215.5577">5252 820 880,'0'-6'1217,"0"5"-383,3-3-233,-1 1-142,1 0-86,-3 2-80,3 1-51,-2 0-29,-1 0-4,0 4 9,0-1 1,0 5 0,0 0-23,3 4-34,-1 0-38,-2 6-32,3 1-24,-3 3-21,3 2-13,-2 4-7,-1-1-5,3 5-5,-3 3-1,3-2-1,-3 1-1,0 4 2,-3-1 5,3 0 2,-3 1 5,-1 2 2,1-3 2,-3-1 0,-5 1 2,4-6 1,-2 5 0,-1-6-2,-2-2 1,-2 1 1,-4-4-3,2-3-2,1-3-5,-3 1-1,-1-4-5,1-2-6,-2-1-3,0-2-3,3-4-3,-1 0-5,5-3-8,-2-3-22,0-2-56,3-6-93,3 0-125,-1-4-190,4-7-320,0-6-435,1-2-437,5-7-210</inkml:trace>
          <inkml:trace contextRef="#ctx0" brushRef="#br0" timeOffset="19403.5091">5334 604 90,'0'-19'1220,"3"-1"-215,-1 3-426,1 1-244,1 4-134,1 1-84,2 2-76,1 4-97,-1-1-128,1 5-189,1 1-298,-2 1-269,-2 2-223</inkml:trace>
          <inkml:trace contextRef="#ctx0" brushRef="#br0" timeOffset="20766.5022">5748 825 475,'-12'20'544,"4"-1"-176,-1 0-88,5-1-53,-1 2-52,2-6-56,0 4-38,-1-3-15,4-4-2,-2 0 11,2 0 17,0-3 23,2-1 22,2-4-3,-1 2-5,5-3-13,-1-2-24,2-2-21,2-3-16,0-1-12,3-2 7,1-3-3,-3-2 9,4-2 4,-1-1-3,1-2-4,-4-5-1,3 4 2,-3-4 10,-1 1 30,-2 2 43,-2 1 28,-2-2 22,-5 7 8,0-1-11,-3 2-30,-2 3-31,-2 3-28,-5 3-25,0 4-15,-5 0-9,2 7-6,-4 0-3,0 4-1,1 4 4,-5 1-1,4 5 0,0 0 3,-1 5 1,1 3-1,2-1 1,4 2-4,-5 1-5,6-1-6,0 2-3,5 1-4,-1-3-7,4 1-4,2-2-3,2-2 1,2-1-6,2 0 1,4-4 1,4-2-3,0-5 3,3 0-2,1-4 2,2-6-2,3-2 1,3-3-1,0-4-2,5-3 0,0-1-3,2-7-7,0 0-15,4-8-17,0-2-18,4 0-20,1-6-24,4-7-23,2-1-15,-1-3-8,4-3-1,-4-2 10,2 1 21,0-2 30,-4 4 24,0-2 32,0 5 9,-7 5 10,3 3 8,-8 4 7,4 4 15,-7 3 15,-4 2 24,0 5 20,-5 4 18,-3 7 15,-1 1 10,-3 6 10,-4 4-1,-1 1 1,-4 7-1,-3-1-3,0 4-11,-6 6-14,2-4-10,-4 2-10,1-1-11,1 0-15,-2 4-6,-2-6-6,2-1-6,2-1-7,1-2-3,-1-1 1,0-3 3,1-4 7,2 3 4,2-6 1,-2-3-1,1-1-3,2 0-5,0-4-9,0-1-5,2-7-7,-2 1-3,4-1-2,-1-5-3,0 1 0,-1-1-2,-2 1 1,0-1 0,0 3-1,0 0 0,-5 0 0,2 4 0,-6 1 0,2 5 1,-5 2 1,0 2-2,-3 2 0,2 2 1,-5 7 0,1 0 0,-2 3 0,2 7 0,-5-3-1,6 5-2,-4-1 3,1 3-2,2 2 1,3 0-2,2 2 2,0 0 2,0 1-2,3-3 0,3 3 1,1-2 1,4 1-2,2-1 0,2-2 0,2 0 0,5 1 0,-1-7 0,3 2 3,5-4-2,-3-4 0,9-1 1,-2-6-1,3 1-1,2-8 1,1 0 1,5-4-1,-4-7-1,6 4 1,-1-6-2,1-3 1,-1-1 0,3-5 0,-2-1 0,5-4 0,-3-3 0,4-3 0,2-6-4,-3-4-19,1-5-19,0-5-22,-1-2-24,0-3-27,2-2-22,-3-2-1,-2 5 6,-2-2 18,-3 5 23,-2 1 27,-3 2 21,-2 3 15,-4 2 11,-1 3 7,-3 4 6,-1-1 1,0 7 3,-3 0 0,0 4 3,-3-2 0,-2 9 5,-2 0 10,1 4 7,-5 3 5,4 4 4,-5 4 3,-2 1 1,-1 5 1,-4 2 7,0 5 10,-2 9 13,-3-1 12,3 4 8,-6 3-1,0 5-2,-2 6-5,-2 1-9,3 4-13,-2 2-12,0 4-7,-2 1-11,3 1-7,-3 4-6,2 1-3,0 1-1,-1-2-2,3-1 0,-1 2-3,-1-3 0,5 0-1,-2 0-3,3-6 2,0 1-4,5-6 1,-1-3 0,4-1-1,1-4-1,1-5-1,4-1 1,1-4-1,1-4-4,2 0-18,3-4-30,0-5-44,4-1-57,-1-2-76,2-4-96,-2 0-109,3-4-117,0-1-153,1-1-254,-4-6-225,3 1-170</inkml:trace>
          <inkml:trace contextRef="#ctx0" brushRef="#br0" timeOffset="21064.6589">7263 482 500,'-5'3'774,"2"0"-40,3-2-36,3-1-44,0 3-76,2-3-75,2 0-79,2 0-65,6-3-64,0 3-59,1-1-47,1-5-42,5 2-34,-1 1-27,1-2-29,2-1-22,-3 1-12,3-1-10,-2 2-27,-2-1-64,-4 3-94,4-2-139,-4 1-207,-1 1-327,0-3-384,-2 4-355</inkml:trace>
        </inkml:traceGroup>
        <inkml:traceGroup>
          <inkml:annotationXML>
            <emma:emma xmlns:emma="http://www.w3.org/2003/04/emma" version="1.0">
              <emma:interpretation id="{67F13F80-7EE3-46F8-B724-3730C8E2FBC1}" emma:medium="tactile" emma:mode="ink">
                <msink:context xmlns:msink="http://schemas.microsoft.com/ink/2010/main" type="inkWord" rotatedBoundingBox="11020,542 18150,414 18177,1879 11046,2007"/>
              </emma:interpretation>
              <emma:one-of disjunction-type="recognition" id="oneOf2">
                <emma:interpretation id="interp10" emma:lang="en-US" emma:confidence="0.5">
                  <emma:literal>Structure</emma:literal>
                </emma:interpretation>
                <emma:interpretation id="interp11" emma:lang="en-US" emma:confidence="0">
                  <emma:literal>Structured</emma:literal>
                </emma:interpretation>
                <emma:interpretation id="interp12" emma:lang="en-US" emma:confidence="0">
                  <emma:literal>Structures</emma:literal>
                </emma:interpretation>
                <emma:interpretation id="interp13" emma:lang="en-US" emma:confidence="0">
                  <emma:literal>Structurer</emma:literal>
                </emma:interpretation>
                <emma:interpretation id="interp14" emma:lang="en-US" emma:confidence="0">
                  <emma:literal>Stricture</emma:literal>
                </emma:interpretation>
              </emma:one-of>
            </emma:emma>
          </inkml:annotationXML>
          <inkml:trace contextRef="#ctx0" brushRef="#br0" timeOffset="22336.9834">8263 1024 734,'-1'5'662,"-5"-4"-147,5 5-88,-2-2-38,3 3-19,3 0-22,-2 0-26,5 2-23,0-1-13,1 1-29,1 2-23,1-2-29,4-2-15,-1 3-13,0-3-9,2 0-8,0-1-8,3-1-12,5-5-15,-1 0-18,1 0-19,5-5-18,-6-1-13,8-4-13,-3 0-9,4-5-7,-1 1-4,-1-3-5,6-4-8,-3-4-2,2-3-3,5-2-4,-9-6-2,9-3 1,-5-8 1,5-4-3,-2-8 1,0-4 0,1-2-2,-1-1 2,-3-1-4,-6 0 2,-1 1 1,-5 3-1,-1 5 0,-8 7 2,-2 2 0,-5 4 1,-5 6-1,0 2 0,-8 6 2,1 5-3,-2 5 2,-6 6-1,1 4 1,-4 4 0,-1 3 0,0 8 0,-2 3-2,-2 2 0,0 5 0,-1 3 1,3 4 1,-2 0-1,4 3 2,0 4 1,2 4-2,5-6-1,-3 5 1,6 2 0,2-3 0,0 2-4,5-2 3,-1 4 0,3-5 0,3 2 1,-1-3 0,5 0 3,0-2-2,2-2-1,2 0 0,2-3-1,1 1-1,2-5 0,1 1 0,2-6-1,0 2 1,1-3-3,1-1 4,-2 0-1,3-2 0,-1 2 1,2-3 2,-4 2 2,2-3-2,-2 3-2,4 0 2,-3-1-1,3 3-2,-5-3 0,1 3 1,1 1 1,-1-1-1,0 1 0,1 1 0,-4 0 0,2 2 0,-6 3 0,1-2 2,-1 2-1,-1 0 0,-4 1 3,-1 3-2,-3 0 2,-3-1 0,0 3 5,-3-1 4,-1 2 7,-1-2 10,-2 4 4,-5-4 9,0 1 7,-3-1 1,2 0 0,-5 0-1,1-4 0,-2 1-3,-1-4-3,0 2-1,-4-5 0,1 2 9,4-5 2,-5-3 1,5-2-2,-1 0-5,1-3-7,1 1-12,-1-3-10,1-3-5,-2 1-5,7-3-5,-2 0 0,3-2-2,0-1-1,3-2-3,-1 0-5,1-4-10,1 0-20,1 3-22,-1-3-43,7-1-70,-5 3-103,6-2-140,3 2-197,0 0-342,-2 1-389,4 3-319,1-2-134</inkml:trace>
          <inkml:trace contextRef="#ctx0" brushRef="#br0" timeOffset="23889.9883">9622 1103 630,'-1'4'598,"-5"-2"-104,1 2-68,4 1-34,1-2-45,0 4-37,0-1-32,1 2-23,2-1-18,2-1-17,-1 2-8,1-4-8,2 0-9,1 1-15,2-3-19,2 0-20,0-2-22,1-2-25,2-2-24,5-3-24,-1-1-13,2-2-12,3-7-9,1 3-6,-4-4-3,7-1 1,-1-3-1,3-7-3,-5 1 1,2-2-1,1-7 0,-1-1-4,5-8-6,-4-6-14,2-4-20,-2-6-17,0 2-20,2-7-11,-1 1-4,-6-4 8,1 3 17,3 2 23,-7 4 14,2 6 17,-6 2 5,-1 5 7,-6 6-1,3 6 6,-4 6 0,-4 5 0,4 4-2,-5 6 2,-2 4 2,-2 7 0,-2 6 3,-5 7 5,1 4 11,-1 7 17,-1 5 23,0 8 23,-4 4 23,-4 5 21,6 5 23,-4 3 15,-2 6 6,-2 3-3,2 1-6,-2 0-23,3 6-23,-7-6-27,7 2-29,-4-3-20,1 1-16,6-7-9,-5-2-8,6 0-5,0-3 0,-3-6-3,6-2 0,0-1-6,2-7-23,-1-4-52,1-3-67,2-1-97,1-6-135,-2 0-196,4-6-317,-1-1-309,2-4-291,-5-3-144</inkml:trace>
          <inkml:trace contextRef="#ctx0" brushRef="#br0" timeOffset="24131.9648">9894 811 434,'-9'-3'1288,"1"-4"-340,7 3-227,-2-2-153,6 2-107,3 1-98,6-1-86,7 1-71,0-1-50,5-3-37,6 3-38,1-3-30,2 3-21,3 0-10,-2 0-30,2-1-70,0 3-98,-5 1-123,6-2-168,-5-1-283,-2 1-339,-4 2-271</inkml:trace>
          <inkml:trace contextRef="#ctx0" brushRef="#br0" timeOffset="28055.1024">10247 974 259,'-18'15'793,"-1"3"-178,4-4-138,0 4-92,3-1-58,3-2-60,2 3-54,-1-3-32,7 0 1,1-1 4,0-1 3,0-2 8,1 1 5,7-6 16,-1 3-6,5-5-14,0 1-21,3-3-26,4-2-27,-1-2-26,4-1-14,-1-3-2,5 0 1,-2-3 5,-1-2-2,4-1-4,-6-5-7,6 3-16,-6-5-19,3-3-12,1-3-11,-7-3-7,4-1-6,-1-6-2,-3 1 1,-1-5-2,-3-1-1,0 4 0,-4-1 0,-5 5 1,-1 0-1,-4 4 1,-4 5 1,1 2 2,-6 2-3,1 2-1,-5 6 1,0 5 0,1-1-1,0 3 0,3 4-2,-2 0 1,5 0-3,-1 3 1,4 1 1,1-1-3,4-2 3,2 2-2,4 0 0,7-3-3,0-3-4,-2 0-11,6-1-10,5-3-12,-1 3-7,1-4-2,-4 1 2,6 1 11,-5-1 10,-2 1 12,-3 2 8,2-1 2,-1 3 3,-5 0 0,-3 2 3,1 2-1,-2 5 2,-4 1 1,-2 3 0,-4 4 2,-1 4-2,-4 4 0,1 0 2,-5 5-2,2-1-2,-1 8 2,-4-4 3,1 0-3,1 5 0,0-1 2,0-2 2,0 0-1,5-2-3,1 2 1,-2-3-1,5-2 0,3 0-1,3 1 0,5-6-8,-2-2-26,6 3-35,0-8-37,3-3-37,1-2-32,3-3-30,1-1 2,-2-6 23,0-1 37,1-4 30,0-2 37,1-3 25,-1-4 22,3-2 14,-1-1 2,3-8 9,0-1-2,0-5 0,6-3 0,-3-1 0,1-5 5,-4 1-3,3-4 1,-7 3 8,-2 5 6,-1-1 13,-2 5 21,-3 4 26,-6 1 27,1 4 23,-2 6 7,-2 2-3,-3 0-15,0 7-16,0-1-17,-3 6-19,-2 2-13,-2 3-4,1 5-6,-2 2-2,-2 4-3,-2 1-5,3 4-2,-2 2-2,-1 2-3,1 2 0,-1 3-7,0-1 2,4-1-3,-1 2 2,2-1-4,-1 1-2,4-4 1,1 1-2,1-3-2,2 1 1,5-2 0,-1-2-2,8-3 2,0-3 2,3-1-3,5-3 4,-1-3-3,0-3-3,2-3-3,2-2 0,-3-3 3,4-3-3,0-3 1,-1-3-3,0-1 4,0-3-1,1-5-1,-3 1 2,2-7-1,4-1 1,-3-4-1,0-2 1,0-1-5,-2-1 4,-2 1 2,-1-1-1,-3 2-2,-4 6 0,0-2 4,0 5-1,-4 4 0,-1 3 0,-4 3 0,-1 5 3,-2 0-1,-2 7 1,-1 0 0,-1 5 3,-2 5 3,-3 2 1,0 2 6,-2 7 3,2 2 1,-3 2 3,0 5-2,-1 0 2,1 1-7,3 3-5,0 0 0,-1 1-3,2-3-1,4 2-1,-1-4-1,2 5 2,2-6-4,1-2 1,1-1-3,4-3-2,1 0 1,0-4 1,7-3 2,-1-3-2,2-1 2,3-4 1,1-4-2,2 0 1,2-4-2,-1-4 1,1-1-4,5-3 0,-3-3-5,4-5-6,1-5-4,8-2-5,-4-4-6,9-5-16,-2-4-15,6-4-19,2-2-22,0-2-15,-1-2-8,0 6 7,0-1 14,-3 4 24,-1 2 24,-4 4 19,-4 5 17,3 4 6,-10 5 10,-1 2 8,-3 2 14,-3 7 11,-2 2 18,-4 4 8,-3 4 9,-3 4 1,-3 4-1,0 2-7,-6 7-7,0-2-5,0 4 1,-6 3 0,0-1 5,0 1 4,-2-1 2,1 3-1,-4-4-5,5 0-8,-4-4-11,3 1-6,-1 0-10,2-5-2,0-1-5,2 0-1,-1-5 0,2-1 1,2-1 4,1-4-5,1-4 3,2-1-3,0-1 1,2-5-1,2-1-3,-2-1-4,-1-2 1,5-6 0,-2 2-4,1-3 0,-1 1 0,-2 0 1,2-1-1,-2 4 0,-2-1-1,0 5 0,-3-3 1,-3 2-2,-2 5 2,-1 0 0,-3 5 0,0 2 0,-4 3 0,-3 3 0,-1 2 2,1 5-1,-7 0-1,3 5 0,-3 2 0,-4 3 1,3 4-1,1 1-1,-1 6 1,0-1 1,-3 0 2,6 4-2,-4 0 1,4 3 2,2-2 0,-1 1-2,4-3-2,1 6-1,3-5-1,4 1 0,4-3 2,1 0 2,6-3-2,1-3 3,4-1 0,2-2 0,4-4 0,4-4-2,0-4 3,7 0-4,0-7 1,2 0 0,7-7 0,-1-1-1,3-3 0,1-1 2,1-4-1,0-6 0,4 0-1,-2-6 0,1-1 1,2-8-1,0 0-1,0-9-1,4-3 0,0-5 1,3-4 0,-1-2 0,-3-4 1,2-4-1,1 2 1,-4-3-4,-2 1 0,-4 2-1,-3 2 2,-1 4-2,-8 0 1,3 5-1,-9 4 0,-2 1 4,-2 8-2,-2 0 2,-4 4-2,-2 6 3,2 3-1,-2 4-3,-3 2-1,-2 4-1,-2 4 0,-2 4-1,0 5 3,-5 2 1,4 6 1,-7 1 4,-2 4 1,1 4 3,-3 4-1,-3 2 0,0 6-1,-1 3-1,1 0 1,-3 5-3,-1 2-1,-4 2 2,4 3-2,-2-1 2,-1 3-2,1 0 1,-2 2-1,2-1 2,2 0-1,0 1-2,-1-1 3,1 1-3,4-1 2,-1-3 0,4 3 3,3-4-1,-2-2-2,4-3 1,2-1 0,2-4-1,2 0-1,1-2 1,1-6 2,2-2-1,2-3 1,1-1-1,0-2-1,1-5 3,1-2-2,4-1-2,0-3 3,-2-1-3,2-3 5,0-3-4,1-1 0,2-3 0,2-4-1,-3 0 2,3 0-2,2-9 0,1-1 1,2-2-2,2-4-12,-3-4-15,3 0-20,1-3-16,-4-2-12,3 1-8,-5 4 5,3-1 12,-5 1 20,-1 3 16,1 2 12,-4 3 8,-4 2 3,0 3 5,-2 3 3,1-1-2,-4 6 2,2 0 0,-1 0 0,-4 3 2,5 2-2,-6-2 0,2 1 0,-2 5-2,0-3 2,0 2-1,0-2-1,0 4 2,-2 6 0,-1-2 0,0 0 2,-1 3-2,-1 1 1,-2 3-1,2 2 2,-2 0-2,0 4 0,-1 1 0,-1 0 0,-1 6 0,1-1 0,0 3 0,-3-1 0,-2 2 0,3-1 3,-1 4-5,0-2 1,0 3 1,0-1 0,0 0 0,3-3-5,-3 5 5,2-7 2,2 2 1,-1-2 0,5-4 3,-2 1-4,1-4 3,5-2-4,3-2 1,-1-1-1,4-2 1,0-3 4,7-1-6,-4-2 3,3-4-1,0-1-2,4 0 0,-1-3-3,2-1 0,0-6 1,0 2 0,2-5 2,1-2 2,1-3 1,5-4 2,-2 0-5,5-6 3,-3-1-3,4-2-2,-4 0 1,-3 0 1,4 2-3,-4 2-2,-4-1 5,-1 0 2,0 5-2,-5-1 0,-1 2 1,3 0 2,-4 5-1,-5 3 10,1-2 10,0 4 9,-2 2 3,1-1 10,-5 0 2,2 4-4,-1-3 1,4 4 1,-6 2 2,1 0 1,-1 0-2,3-2-2,-1 5-6,-2-3-8,0 4-8,0-3-7,0 3-4,0 0-7,0 3 0,0-1-2,-2 1 1,-1 3 2,3 2-3,-1-1 0,-5 6 2,1-2-3,4 3 0,-7 2 0,2-1 0,1 2 1,-6 2-1,4 2 1,1 0-1,-5-2 0,4 3 1,-1 0 0,2-2 2,-1 5-3,-1-3 0,1-1 0,-1 1-2,1 0 1,3 2 2,-1-5 2,1 3-2,1-3 2,0-2 0,1 0-1,2-3-2,2-2 0,1-1 2,1-2 1,2 0-1,0-4-3,6 1 1,0-2 1,1-4-2,-1 0 2,2 0-1,5-4 1,-3 1 2,4-5-2,2 1 1,-1-4-1,1-1-1,2-3 0,3-2 0,2-7 1,-1 2-2,3-7-1,0 0 0,1-6 2,-1 2-4,0-1-1,-1-1-2,-4 0 2,-1 0-6,-4 4 0,-5 0 3,2 0 0,-6 6 2,-3 1 1,-4 3 1,0 5 0,-3 1-5,-2 1-2,-2 3-8,-3 1-6,-1 3-6,0 3-6,-2 1-8,2 2-6,-4 1-1,5 1-4,-2-1 2,2 6 4,1-5 7,-2 2 7,4 1 9,-1-1 10,3-2 2,0 1 4,0 3-5,5-5-5,1 2-16,-2 0-25,4-2-20,1 0-29,3-2-22,0 0-15,3-3 2,-1 2 22,6-4 18,-7 3 32,7-3 21,-4 1 20,2-1 17,-2 3 4,-1-3 7,-1 3 1,4 0 4,-9 0 2,2 1 0,0 1 1,-5 2 6,1 0 8,-2 2-1,2 2 7,-7 3 10,0 0 5,0 1 7,-4 5 0,-1 1 5,1 2 2,-7 1-6,4 3-2,-2 0-3,-1 2-2,-2 3-5,0-1-6,0 2-4,0 3-7,0-4-1,0 1-1,0 2-1,3-2-1,-1-1 0,2 0-1,1 1-3,2-4 1,4 2-3,1-6-1,0 0-1,0-1 1,1-4-2,7 0-2,-1-4-2,2-2 1,3 0-1,3-1 2,1-5-2,2-1-5,-1 0-20,4-4-14,-2-3-31,0-3-25,5-1-33,-1-4-25,-3-4-12,7-2-7,-3-5 12,6-1 22,-5-3 28,5-3 30,-2-1 26,-1-1 23,0 2 17,-9 2 5,1 4 9,1 3 9,-8 2 11,0 4 22,-5 1 14,1 7 13,-4-1 4,-1 3 1,-1 1 1,-2 3-8,0 1-7,-2 3-4,-1 3-5,-1 4-5,-1-1-9,1 3-6,-2-1-11,1 2-1,4 5-1,-5-2-2,4-2 2,-1 1 3,3-2 3,0 1-2,0 0 5,3-3 8,-1-1 6,5-3 1,1 2 0,1-6 0,1 4-9,5-8-11,-3 4-10,1-6-4,5-1 0,0-1-4,2-2-2,-1-1-2,5-4 0,-5-1 0,4-2-6,-3-2 0,3-1 4,-2 1 0,-2-5 2,0 3 0,1-2 2,-4 2 0,-1 0 0,-3 0 8,-1 4 10,-6 1 16,1 3 6,-4-1 12,-2 4 8,-2 4-2,-4-1 1,1 3 2,-9 3 9,2 2 14,-4 0 15,1 4 10,-3 0 5,-1 3-7,-4 4-8,2 0-15,-4 1-10,4 5-10,-3 1 0,-3 2 2,6 3 5,-4-1 3,0 3-2,1 4-4,-1-1-9,1 1-13,3 0-13,-2 2-11,4-1-7,1 0-5,0-2-4,5 1-3,-2-1-1,0 1-1,3-4-1,5 1 0,-2-2-2,4-4 1,-1 4 0,5-6 1,1 0 1,1-3-2,5 0 1,0-4 0,8-4-2,-2 0 2,1 0 1,5-4-3,3-2 2,1-1-4,2-1-10,1-5-31,2 2-51,3-3-77,-5 0-103,5-1-141,-2-3-201,1-3-317,-5-1-322,1-2-260</inkml:trace>
          <inkml:trace contextRef="#ctx0" brushRef="#br0" timeOffset="28756.851">12960 230 545,'-6'5'521,"-2"-1"-85,4-3-65,4 2-52,0 0-45,6 1-13,4-3 4,7 1-2,5 2-4,3-4-15,10 0-24,5 0-33,3-1-31,7-2-27,2 0-27,3-4-30,3 3-18,-6-3-18,3-1-10,-4 1-12,-2 0-9,-5 1-5,-7 0 0,0 2-28,-5-2-42,-7 2-66,-1 3-85,-5-2-97,-1 3-142,-5-2-189,-2 1-256,-4 1-187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8:04.2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248B94-CC34-4959-816F-5469DCCFC6C6}" emma:medium="tactile" emma:mode="ink">
          <msink:context xmlns:msink="http://schemas.microsoft.com/ink/2010/main" type="inkDrawing" rotatedBoundingBox="6702,10479 8736,5980 9308,6238 7274,10738" semanticType="callout" shapeName="Other">
            <msink:sourceLink direction="from" ref="{F65DB801-1FE6-4D0F-9FF9-9E127B3F3E7A}"/>
            <msink:sourceLink direction="to" ref="{F65DB801-1FE6-4D0F-9FF9-9E127B3F3E7A}"/>
          </msink:context>
        </emma:interpretation>
      </emma:emma>
    </inkml:annotationXML>
    <inkml:trace contextRef="#ctx0" brushRef="#br0">0 4466 233,'0'1'139,"4"2"-52,-1-3 9,-2 0 9,5 0 4,-2 0 21,1 0 23,-1-3 14,-1 2-13,4-2-12,-2-1-3,3 1-11,0-1-12,2-3-14,-2 1-13,4-4-18,0 2-8,-1-1-17,4-2-19,-4 0-8,5-2 1,-1-3-1,4-1-4,-3-3 4,2-4 7,1 4 8,0-4-4,3-3 3,-2-2 0,2-2 7,-2-2 3,-1-4-3,4-1-1,-4-2 3,0-4-7,1-3-3,-1-8-15,0 0-3,0-7-4,3-8 7,-2-1 4,2-7 6,-2-3 10,3-1 13,3-2 13,2-1 15,-2 1 9,2 2 3,1 3-1,-2 0-5,-1 3-13,2 4-13,-2 5-12,0 2-15,-3 3 0,-2 0-3,2 2-9,-4 4 4,0 4 1,-1-1 1,-2 3-4,2-1-2,-5 2 8,6 3-8,-5 3-9,2-2-4,3 3 2,-3 2-3,-2 0-5,5 4 2,-3 2-2,2 1 0,-2 1 3,0 4 2,0 1 3,-2 5 0,-2-2 5,2 3 0,1 0-8,-4 0-2,1 2-6,-1 0 1,1 3 2,3-1-3,-4 0 1,2-3 7,-1 2-5,2 1 5,2-2-2,-1-1 4,-1-2-4,-1 1-3,5 0 0,-5 0 0,-2 0 0,4 1-3,-3 0 3,-1 1 3,-1 0-3,-1-1 0,0 3 0,-2-4 0,0 6-3,0-2 1,2-1 2,-2 0 0,1-2-3,-4 2 1,3-3 4,-2 2-2,2-1 0,-3-3-2,3 2-1,-1 0 3,0-1 0,1 0 0,1 3-3,-4 1 1,3 1 2,-2 0 0,2 2-5,-3 0 2,3 4-2,-2-2 2,2 2 1,0 1 2,-2 1 0,2-2-3,-3 3 3,3 1 0,-2-1 3,2 1-3,0-3 0,1-1 0,0 4-3,0-4-2,-1 2 2,0-1 0,0 2 3,1-1 0,-3 1 0,3-1 0,-1 3-2,3-1-1,-4-4 3,1 1 0,0 0 3,1 2 2,-4-4-2,3 5-1,0-4-2,-2 0 0,5 1-2,-6-2 2,1-1-3,3-1 3,0-1 3,-1-1-1,0 2 1,0-1-3,1-2 3,-3 2-1,3-2-2,-3 0 0,1 3-2,0-3 2,-2 2-8,1 3 0,-1-1 5,0 2 1,-1-1 2,0 1 0,-1 0 0,3 4 0,-3-4 0,2 3 2,2-1 1,-2 1-1,1 1 1,-1-4-3,2 1 0,-5 0 3,4 2-1,1-4-2,-2 5 0,0 0 0,-1-1-2,-1 0-4,2 1 1,-4 1 3,3-1-1,-3 3 0,4-2 3,-4 2 3,3 0 2,-3 0-5,0 1 0,0 2 3,0-1-3,0 2-3,-3-3 3,3 3 5,-4 0-5,0 3 0,-4-1 0,1 2 0,-5 0-5,1 4 3,-4-2 2,-1 5 2,-3 0 3,1 2-5,-3-1 6,0 2-6,-3 2 0,1-2 2,0 3-4,1-2 2,-1-1 0,3-2 2,2 1-2,1-3 3,4 1 0,1-1 2,1-4-5,5-1 0,-1 2-3,1-3 1,6-2-1,0-2-2,6 0 2,2-2 3,4-2 0,2 0 3,2-3-1,8 0-2,-3-4 3,5 1-6,-1-3 6,1 2-6,2-2 1,-2 1-4,1-3 4,-1 2 2,-2 2-3,-1 1 3,-4-3 5,0 5-2,-2-1-3,-4 4 0,-1 1-3,-5-3 1,3 3-1,-6 2 3,1-1-2,2-1-1,-3 4 0,-1 0 1,-1 0-1,1 4 6,0-1 2,-3 3 0,1 1 0,-1 2-5,4 1 0,-1 3 0,2 4 3,-1-2 0,3 5 2,0-2-2,4 4-1,0 1 1,1-2-16,1 4-56,-2-2-83,4 3-106,-1-2-155,0 2-243,-3-3-275,4 0-191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8:11.0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DBE3221-7632-4ED0-8C93-2D970E9EB286}" emma:medium="tactile" emma:mode="ink">
          <msink:context xmlns:msink="http://schemas.microsoft.com/ink/2010/main" type="inkDrawing" rotatedBoundingBox="1619,12086 9542,11004 9903,13648 1980,14730" hotPoints="9500,11304 9758,13719 1974,14548 1717,12134" semanticType="enclosure" shapeName="Rectangle">
            <msink:sourceLink direction="with" ref="{291AF485-1855-4C9C-84D6-DD5606EA18B8}"/>
          </msink:context>
        </emma:interpretation>
      </emma:emma>
    </inkml:annotationXML>
    <inkml:trace contextRef="#ctx0" brushRef="#br0">595 855 127,'-2'-5'418,"-3"3"-175,2-1-84,2 2-36,-2-2-2,0 2 3,-1 1 6,2 0-12,-4 0-14,2 0-19,0 0-26,-4 1-13,4 2-5,-3-2 13,0 4 2,-1 0 5,-3-2 3,2 0 6,-5 0-11,2 1-2,-3 3-7,-1-3-12,-2 2-5,-1 1 1,-2 0-8,0-1 3,-3 2 4,4 0 4,-3 1-1,1 0-4,2-3 0,-2 2-7,3-1-8,0 0 1,1 0-4,2-1-4,1 1 1,-1 0-11,2-1 7,1 2 0,-2-2 0,3 0 3,1 1-3,-1-1 10,2-2-13,1 3-4,2-3 0,3 2 3,-3-2-3,4 0 0,-2 0 0,1-2 0,1 1-3,2 1 3,-2-1 0,3-2 0,0 2 3,0 0-3,0 1 4,0-4-8,0 6 1,0-5-1,0 5 4,0-2 0,3-1 0,-2 1-3,2 3 3,-3-2 0,3 2 0,-2 2 0,-1-1 0,3 3 3,-1 0-3,-2 2 4,3 3-4,1 0 3,-1 1 1,0 0-1,-2 2 1,2 1-4,-1 3 3,-2-3 0,2 3-3,-2 3 0,0-2 0,0 2 0,0 1 0,0 1-3,0-4 3,0 6 0,0-4-3,3 0 3,-1 3 0,-2-4 0,3 1 0,-2 1 0,-1 0 0,3-2-4,0 0 4,-2 0 4,2 0-1,-3-2 0,2 3-3,1-4 4,-3 1-4,3-2 0,-2-1-4,2-4 4,-3 4 0,4-2 0,-1-1 11,-1-1-11,0-1 0,3-1 3,-1 1-3,2-3-3,-2 1-1,4 0 4,-4-2 4,3 2-8,-2 1 4,2 0 4,0-2-4,-3 3-4,4-1 4,-4 2 4,0-2-4,1 3 3,2 0 4,-4-2 0,4 1-4,-3 0-3,5 1 0,-3-3-7,0 1 7,-3-1 0,1 1 0,2-1 0,-2 2 7,1 1-3,-3-3-4,0 1 3,2-1 0,-1 1 1,0-2-1,-2 1-3,-1 0 3,3 0-3,-3 0 0,5 2 0,-2-1-3,-2-1 3,2 1 0,-3-1 0,3 2 0,-2-2 3,-1 1 4,3-1-3,-1 1-1,-2-1-3,3 2-3,-3-1-4,2 1 3,0-1 1,2-3-4,-4 4 1,3-2 2,-3 1 1,3-1-1,-1 2 1,-2-2 3,0 1 0,0-3 0,0 1 0,0 1 0,0 0 3,0-1-3,0-2 4,0 2-1,0-1 4,0-1 3,0 0-10,0-1 0,0 0 0,0 1 0,0-1-3,2 1-4,-2-1 0,0 3 4,0-2 3,0 0 3,0-1-3,0 1-3,0 0 3,0 2 0,0-2 3,0 2-3,0 2 0,0-5 0,0 3 0,0 0 4,0-3-4,0 1 0,0-1 0,0 3 0,0-3 3,-2 1-3,2-1 3,0 3-3,0 0 7,0-3-7,0 1 0,0-1 0,0 1-7,0-1 4,0 0-7,0-1 6,0-3 4,0 2 0,0-1 0,0-3 0,0 2 0,0-1-7,2-2 4,-2 0-4,3-1 4,-1 3-1,-2-5-2,3 4-1,-2-4-4,2 2 8,0-2-7,-2 0 6,4 0 1,-2 0-1,0 0 4,1 0-7,-3 0 7,2 0-3,2 0 3,-2 0-4,1 0 1,0 0 3,-1 0-11,4-2-6,-2 2-8,2-4-6,2 4-15,1-4-8,-1 3-15,-2 1-5,3-2 3,-1-1-1,-1 0 3,3 1 15,-3 2 7,2-4 4,-1 1-13,-2 1 8,3-2 3,-4 4-4,2-2-5,-1 0 13,1-1 7,0-1 9,2 3 4,-1-2-4,1 2 16,-2-4 1,8 1-1,-1-1-4,1-1 5,6 2-5,5-3 4,4 4 5,3-4 0,4 0-9,3 4 4,1-4 1,1 3-5,-1-2 4,3 2-4,2-3 0,-2 3 4,-2-2 1,2-1-6,0 3 6,-3-2-5,0 1 4,0 1-4,-2-1-5,2-1 0,0-1 1,0-2-1,0 2-4,3 0-1,-3-4 14,3 1 0,1 1 0,1 0 0,-1 1 5,3-2-5,1-3 0,-1 2 4,2 0-4,-3 4 5,1-4 4,-1 2 0,1 1 0,1-2 0,-1 2 9,0-3-9,0 2-5,1 1 5,-2 1-4,1-4 4,5 1 0,-2 0 0,-1 1 4,2 1-4,2-2 9,-1 3-9,1-3 5,-1 1 17,1 3 14,-4-2 13,0 0 9,1-1 12,-6 1-1,3-2 4,-2 4-5,2-1-5,-4-3-5,2 2-5,-1 0-16,3-1-4,-2 4-5,1-4-12,-2 0-4,0 2 8,-1-3 12,-1 4-1,1-2 5,0 2 14,-3-1 1,1-1-2,0 2-7,-6 2 0,4-3-16,-5 3-8,2-2 5,0 1-9,-4 1-3,4 0-7,0-1 4,1 1-5,-1-2-6,1 4 3,-1-1 0,2-1 0,-4-2 3,2 3-3,-3-1 4,3-2-4,-5 5 0,-1-2 0,1 0 4,-2-1-4,-1 4 7,1-4 0,-4 1-3,-1 0 3,2 2-7,-2-1 0,-3-2-7,3-1 3,2 0-3,-2 1 3,2 0 4,1 0 4,1 0 3,-2 0 1,5 0-8,-1-1 0,3 4-4,-2-3 4,2 1 0,3 1 0,-4-2 0,4 3 0,0-3 0,-1 4-4,0 0 4,-4-3 0,-1 0 0,-2 3 0,1-3-3,-2-1 3,-4 4-11,4-4 0,-3 1 11,1 0 3,1 2-3,2-5-3,1 2 3,-1 1 0,4-1 0,0-2-8,0 3 4,2-1 4,0 0 0,-1 1 4,0-1 0,-3 0 0,4 0 7,-4 0-8,1 0-3,-1-1 0,5 1 0,-6-3 0,7 3 0,0-1-3,0-1 6,-2 0-6,0 0 3,0 2-4,1-3 0,-3 3 1,1-3-1,-3 4 4,2-1-4,-1-2 4,-1 2 4,-2-3-4,4 0 4,-4 3-4,1-1 3,-4 0-6,4 0 3,-4-1 7,2 1-7,-1 1 0,-1-2 4,-1 0-1,1-1-3,0 3 0,-1-2 4,2 2 3,-5-3-7,3 4 11,0-4 0,-3 0 0,1 4 0,-1-3 0,0 1 3,3 4 1,-3-3-1,1 0-10,0-1 3,1 1-7,1-3-4,-3 5 4,5-1-3,-4-3-5,1 2 5,-2-2 3,2-1 0,-2 3 0,-3 1 3,-1-1 5,-3 1-8,2-1 7,-7 0 18,-2 2 14,1-2 14,-4 0 19,1-2 14,-1 3-6,-5-1-7,4-3-12,-5 3-19,3-2-13,-3 0-10,0-1-13,0 0 7,0-3-7,3 0-6,-2-4 0,-1 4 0,0-4 0,3-1 0,-3 1 0,0-4 0,0-3 0,0 1 0,0-1 6,0-2-9,-3-2-3,3-4 6,0 1 0,0-2 3,3-1-3,-2-3 0,-1 0 6,3-2 1,2 1-4,-5 1 0,3-2 9,-3 1 10,-3 5 9,1 2 9,-4-6 5,2 6 0,-3 0-6,-5 0-3,5 4-13,-5-4-9,4 3-2,0-1 0,0 0-4,0 0-8,1 1 6,0 0-3,5-1-3,-3 1-3,3 0 3,-1 0 0,3-2-6,0 0 6,0 1 0,3-2 0,-1 3 0,-2-2 0,3-1 0,-1 3-3,-2 0 6,2-2-3,-2 3-3,3 0 3,-3-3 3,1 4 3,-1 1 0,0-2-3,3 3 0,0-1-1,-2-1-2,-1 3 0,3-3 0,-1 5 0,1-3 0,1 3 0,-4 1 3,6-1 3,-6 4-6,1-3 3,-1 3-6,3 1-3,-3 1 3,0 2 1,0-1-4,0 2 6,0-1 0,2 4 3,-2-3-3,3 1 0,-3 0 5,3-4-5,-2 5 0,-1-4 0,3 1 0,-2 1 0,-1-1 0,0-1 0,0 1 0,0-1 6,0 1-6,0 0 3,-1-1-3,-2-1-3,3 1-3,-1 2 6,-2-4 0,0 1-2,-2-1 2,4 1 0,-2-1 2,0-3-2,-1 2-2,1-1-1,1 2 0,-1 1-3,-1-2 0,1 0 6,-1 4 0,2 0 0,2-1 0,-2 2 0,-1 1 0,3 0 0,-5 2 0,5-1 0,-1 1 0,1 2 0,-3-1 0,0 1-3,3 0 3,-1 1 0,-2 0 0,3 2 3,0-5-6,0 5 3,0-1-5,-3-1 2,3-1 3,-2 1 0,-1 2 6,3-2-4,-1 3-2,-2-1 3,3-1-3,-3 2 0,-1-3 0,2 2 0,-1 1 0,-1-3 0,-3 0 0,0 3 0,-1 0-5,0 0 2,-4 0 3,-2 0 0,-1 3 3,-4 0 2,2-3-5,-5 4 0,-1-2 0,-3-1 0,-2 2 0,-1 1 0,-3-1 3,-1 1-3,-2-1 0,3 3-3,-8-2 3,2-3 0,2 3 0,-8 2 0,2-1 0,3-1 6,-3 2-3,-3 1 6,3-1-7,0-1 4,-2 5 3,2-4-3,-3-1-1,3 2-2,0 3 8,-3-3-8,3-1 0,-2 4 0,2-2 3,-3 0-4,0 1-4,-1-1 2,0-2 0,-4 3 0,1-2-3,0 3 3,2-3 0,-2 3 0,-2-4 0,2 2 0,-1-2 0,1 1 0,0 0 0,0-2 0,1 1 0,0 3 3,1-3-3,2 1 0,-1-1-3,4-1 3,0 2 0,3-3 3,1 5-1,0-5 1,3 2-3,-2-2 0,3 3 0,2-3 0,-1 2 0,3-1 0,-1 1 0,4-2 3,-1 3 0,-1-3-3,4 0 0,-4 2-3,5-2 0,-5 3 0,3-3 3,-2-1 0,2 4 0,-2-3 0,-2 2 0,4 0 0,-2-2 3,2-1 3,0 2-3,1 0 2,2-1 1,-1 0-6,0 0 3,1-2-6,4 0 3,-1 3-6,-2-4 4,2 2-10,-3 1-27,-3 0-28,-5 0-9,1 0-8,-4 1-1,-1-3 1,5 0 37,-5 0 18,5 3 13,-5-4 0,2 2 0,-2-2-4,0 2 1,4-3-1,-2 0 1,3 0 6,-2-3 3,6 2 6,0 1 1,-2-3 3,5 2 0,-3 1 0,2-3 3,1 3-3,-3 0 0,3 0 0,0 3 4,-1-3 2,1 4-6,0-3-3,1 2 0,2-2 3,-2 4 0,3-4-4,1 2-9,-3-2-10,-1 5-4,2-5-3,-3 2-1,1 0 1,-1 0 6,-3-2 13,0 2 8,-2 1-1,2-1 4,-1-1-3,0-1 3,3 3 0,-5-1-3,1 0-1,1 0 4,-2-1 4,3 0-4,-2 2 0,0-4 3,2 0 0,0 3-3,-1 1-3,0-4 3,0 4 0,1-1 3,-2-3-3,2 4 0,3-4 0,-3 1 0,0 2 0,3-1-3,-1 0 3,1-2 3,-3 2 4,3-2-7,2 2 4,-2 0-4,2-2 3,-6 3-6,4-2-1,3-1-3,-5 3 4,2-2 6,0-1-3,0 3 4,-1-3-1,-2 1-3,3 2 0,0-3 0,0 0 0,-1 0 0,-2 0 0,0 0 4,3 0-4,-3-3 0,-2 2 0,2 1 0,-1 0-4,1 0-3,-1-3 4,0 3 3,-4 0 3,4-1-3,-4-2 0,1 3-3,0 0 0,-1 0 3,-2 0-7,1 0 7,-3 3 3,2-2 4,-1-1-4,2 3 1,-1-3-1,3 1-3,-1 2 0,3 0-3,-2 1-1,4-4 4,-2 4-3,5-1 6,-3 0-3,3 0 0,0 1-3,-1-4 0,3 3 3,0 0 0,0 1 6,2-1-2,0-3-4,1 5 0,1-3 3,1 1-3,0 1-7,-1 0 4,4-1 6,-2 0 1,1 1-1,1 0 1,-2 0-1,4 0 1,-4 1-4,3-1 0,-4-2 0,5 3-4,-4 1 1,1-3 10,-2 3-7,3-1 0,0 1 0,0 1 3,-2-3 1,1 2-8,2 0 1,-1-2 3,-1-1-4,-1 1 4,3 2 0,1-2 7,-1-1-3,1-1-1,-1 3 0,0-1-6,1-2 3,1 0 0,1 0 0,0 3-3,-1-4 6,1 2 0,-1-2-3,3 4 0,1-1 7,-1 0-3,0-3-4,-3 5-4,1-2 4,0 0 4,-1-1-4,3 3 0,-5-2 6,3-1 1,-5 1-7,2 2-3,1-5-4,-1 3 4,-2 2-8,-1-6 11,2 6 0,-1-2 7,-1 0 3,-1 0-6,0 0-1,0 0-3,-1 0 0,1 1 0,-3-1-3,3-3-4,-3 4-3,0-1-25,3 1-59,-1-1-92,-3-1-145,4 4-289,-6-4-227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7:07.8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91AF485-1855-4C9C-84D6-DD5606EA18B8}" emma:medium="tactile" emma:mode="ink">
          <msink:context xmlns:msink="http://schemas.microsoft.com/ink/2010/main" type="writingRegion" rotatedBoundingBox="2085,12174 8634,12001 8696,14347 2147,14521">
            <msink:destinationLink direction="with" ref="{FDBE3221-7632-4ED0-8C93-2D970E9EB286}"/>
          </msink:context>
        </emma:interpretation>
      </emma:emma>
    </inkml:annotationXML>
    <inkml:traceGroup>
      <inkml:annotationXML>
        <emma:emma xmlns:emma="http://www.w3.org/2003/04/emma" version="1.0">
          <emma:interpretation id="{DCA4546B-5278-400D-B396-D46A297B7A66}" emma:medium="tactile" emma:mode="ink">
            <msink:context xmlns:msink="http://schemas.microsoft.com/ink/2010/main" type="paragraph" rotatedBoundingBox="2085,12174 8634,12001 8662,13059 2113,13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DC956-9719-40B4-BF96-0EF94814CCBD}" emma:medium="tactile" emma:mode="ink">
              <msink:context xmlns:msink="http://schemas.microsoft.com/ink/2010/main" type="line" rotatedBoundingBox="2085,12174 8634,12001 8662,13059 2113,13233"/>
            </emma:interpretation>
          </emma:emma>
        </inkml:annotationXML>
        <inkml:traceGroup>
          <inkml:annotationXML>
            <emma:emma xmlns:emma="http://www.w3.org/2003/04/emma" version="1.0">
              <emma:interpretation id="{73D20453-1805-4E13-8AD5-3C178BD36247}" emma:medium="tactile" emma:mode="ink">
                <msink:context xmlns:msink="http://schemas.microsoft.com/ink/2010/main" type="inkWord" rotatedBoundingBox="2085,12174 4788,12103 4814,13074 2111,13145"/>
              </emma:interpretation>
              <emma:one-of disjunction-type="recognition" id="oneOf0">
                <emma:interpretation id="interp0" emma:lang="en-US" emma:confidence="0.5">
                  <emma:literal>function</emma:literal>
                </emma:interpretation>
                <emma:interpretation id="interp1" emma:lang="en-US" emma:confidence="0">
                  <emma:literal>functions</emma:literal>
                </emma:interpretation>
                <emma:interpretation id="interp2" emma:lang="en-US" emma:confidence="0">
                  <emma:literal>Function</emma:literal>
                </emma:interpretation>
                <emma:interpretation id="interp3" emma:lang="en-US" emma:confidence="0">
                  <emma:literal>function's</emma:literal>
                </emma:interpretation>
                <emma:interpretation id="interp4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0">479 1573 243,'6'-7'382,"-5"3"-36,5-3-39,-4 1-44,2 5-48,-1-5-28,0 2-29,-2 3-9,4-1-4,-3-1 0,1 2 7,-1-2-2,-2 3-4,3-3-14,-3 2-13,3 1-13,-2-3-6,2 1-4,-3 2-15,0-1-6,0-2-2,-3 2-7,2-5-9,-2 2-7,-2-2-7,0 2-9,0-4-6,-2 2-5,1-3-5,-4 3-3,3-2 3,-5 0-3,1-1 3,-1 1 2,-3-2 7,2 4 12,-4-1 8,0 1 15,-1 1 3,-1-1 2,3 6-2,0 0-14,-1 0-12,1 0-13,0 4-11,2 2-8,2 1-3,-3 4 2,4 2-1,-1 4 1,1 2-2,2 2 0,-1 3 1,1 4 3,2-2 7,0 5 6,-1 3 12,4 2 8,0 2 9,-1 0-4,2 2-3,-1 2-1,4-1-6,-3 0-2,3-1-12,0 0-4,0-2-5,0-2-2,0-3-5,3-1-5,-3-4 7,3-4-5,-2 1 5,4-3-5,-5-4-3,3-1-7,-3-4-33,3 1-46,-2-5-67,3 0-100,-1-3-131,0-2-200,-3-4-289,0 0-252,0-6-184</inkml:trace>
          <inkml:trace contextRef="#ctx0" brushRef="#br0" timeOffset="212.7417">112 2004 269,'0'-5'543,"3"3"-196,0-2-137,3 0-55,1 2-33,3-1-33,3 2-26,2-3-21,1 0-13,3 2-16,4-2-13,-4-2-54,4 5-86,-1-2-170,-2 2-275,-3-4-198</inkml:trace>
          <inkml:trace contextRef="#ctx0" brushRef="#br0" timeOffset="1057.1335">576 1892 85,'0'-2'194,"2"-2"-44,-2 4-34,3 0-21,-2 0 4,-1 4 23,3 2 17,-3 2 25,0 3 9,0 2 5,-3 4-17,3 0-22,-1 4-23,-2 0-10,3 2-22,-2 0-17,-1 2-17,3 3-11,0-3-12,0-1-16,0 3-3,0-5 4,5 2-5,-2-4 1,1 0-4,0-4 3,4 1-3,-1-2 0,0-3-4,2-3 0,-2-1 0,5-1 4,-1-6-1,1 2-3,-1-3-7,1-3-12,0-2-4,2-4 0,1-2 0,-2-1 0,0-5 3,0 0 9,-2-4-5,1 0-3,-2-2-1,-1-1 0,-2-3-3,-2 3 19,0-4-8,0 2 8,-4-1 0,5 3 4,-5 5 0,-1 1 0,3 1 4,-3 6 4,0-2 4,0 2 3,0 1 1,0 4 4,0 1-8,0-1 3,0 3-3,0 3-4,0 0-1,0 3 1,-3 3 8,3-1-9,-1 6 13,-2 5-13,3-2 5,0 3-4,0 4-5,0 0 9,0 0-8,0 3 0,0-4-4,0 1 0,0 3 3,0-7-14,0 3-16,3-3-23,-2 0-52,2-2-90,-1-3-136,4 1-169,-2-5-231</inkml:trace>
          <inkml:trace contextRef="#ctx0" brushRef="#br0" timeOffset="1560.8385">994 1949 148,'0'-4'337,"4"1"-44,-1 1-15,0 2-10,-1 2-20,3 2-30,0 3-28,-4-1-14,5 5-1,-4 2-17,2 1-20,-1 4-17,-3 0-13,3 4-29,-2 1-22,-1-1-17,3 2-17,-3-3-7,0 3-9,0-3-1,0-3-6,0-1 0,0-2 0,0 0 0,0-2 0,0-2 0,0-1 4,0-3-1,0-1 3,0-1-6,0-3-3,-3 0-13,3-2-27,0-2-24,0-1-38,0-5-31,0 1-29,3-5-17,-3 0-3,4-4 3,-1-1 18,2-3 20,-1-1 28,3-3 29,0-6 25,2 6 13,3-3 22,-2 2 14,2 2-1,-4-1 1,4 5 13,-2 1-5,2 2 1,-4 6 8,0-1 1,2 4 8,-2 1 5,0 2 14,3 3 30,-2 2 4,-2 6 30,-2 1 24,2 4 18,-1-1-3,-2 6-14,-3 2-12,2 1-24,2 1-24,-5 0-23,3-1-16,-2 2-11,-1-1-3,3 0-1,-3-3-3,3 2-4,-3-3-22,1 1-31,-1-3-46,3 0-104,0-1-189,-1-1-267,2-3-187</inkml:trace>
          <inkml:trace contextRef="#ctx0" brushRef="#br0" timeOffset="1974.4753">1621 1490 180,'3'-6'203,"-1"2"-21,0 0 2,1 4 10,-2 0 27,-1 4 33,3 2-5,-3 5 7,0 0-11,-3 5-14,3 2-3,-4 4-13,2 3-12,-3 3-9,0 2-12,1 1-7,1 2-13,-3 4-19,0-4-17,-1 2-23,3 2-26,0 0-18,-4-3-18,7 1-10,-2-1-17,0-3-7,3 0-2,0-1-3,3-6-2,0 1 5,-2-3-5,7-4 2,-4-2-2,0-2 0,3-4-4,1-1-30,-1-1-45,2-2-62,-2-3-79,3-3-105,-1 0-135,2-3-172,0-1-244,-3-6-171</inkml:trace>
          <inkml:trace contextRef="#ctx0" brushRef="#br0" timeOffset="2379.1957">1876 1820 295,'4'-1'434,"2"-5"-18,0 6-11,-3 0-16,1 6-13,2-2-17,-5 7-18,2 2-48,-1 0-48,-2 2-54,0 4-40,-2 2-39,-1-1-40,2 3-21,-2-2-19,0-1-9,2 1-11,-2-1-2,3-2-8,-3-1-2,3 2-17,-2-4-50,2 0-83,0 0-106,0-5-155,0-3-234,0 3-283,-2-6-206</inkml:trace>
          <inkml:trace contextRef="#ctx0" brushRef="#br0" timeOffset="2563.255">1972 1682 645,'0'-13'588,"0"5"-227,0 0-157,0 2-79,3 2-56,-3-2-32,3 2-53,-2 4-66,2 0-93,-2 3-132,2 1-190,-3 0-233</inkml:trace>
          <inkml:trace contextRef="#ctx0" brushRef="#br0" timeOffset="4225.0324">1574 1827 233,'-7'0'332,"3"0"-26,-4 2-32,4-1-41,-3-1-35,2 4-22,-2-4-13,3 0-17,1 3-23,-1-3-18,-4 3-18,7-2-12,-2-1-4,0 2-16,2 2 3,-2-4 10,3 0 19,-2 0 13,2 0 5,0 4 17,0-4 12,2 0 9,-2 0 4,4 0-6,2 0-7,3 0-17,-2-4-20,4 4-25,4 0-22,1 0-17,3-6-16,0 5-5,1-2-7,2 0 0,-2-1 0,-1 3-2,0-1-3,-3 2-8,-2-3-16,1 2-44,-2 1-60,-3-3-76,-3 2-97,0 1-143,-1 0-171,0 0-231,-6 0-183</inkml:trace>
          <inkml:trace contextRef="#ctx0" brushRef="#br0" timeOffset="2972.7396">2140 1857 201,'0'14'775,"-1"1"-231,-4-1-166,2 4-88,0-1-38,-1 4-47,1-2-35,-1 3-40,2 0-37,-1-1-24,1 0-40,2-1-12,-2-1-11,2 1 0,0-5-2,2 2-4,-2 0 6,2-6-3,3 2 4,-1-2-1,2-5 0,1 2 1,2-3-4,0-3 3,1-2 1,1 0-7,1-5 0,4-1 6,-5 0-6,4-7 0,1 4 0,-2-7 0,2-2 0,-4 0-3,3-3 6,-4 0 0,1 0-3,-5-3 0,2 1 3,-6 3 1,1 0-4,-4-1 0,-4 4 0,-1 0 3,-2 3-3,-5 2 0,1-1-7,-4 2-15,2 3-35,-1 1-58,-5 0-77,4 3-128,-1 2-169,2-2-274,-2 4-185</inkml:trace>
          <inkml:trace contextRef="#ctx0" brushRef="#br0" timeOffset="3587.8629">2384 1804 625,'11'0'667,"1"-2"-232,-1 2-125,1 0-55,0 2-14,-1 2-4,-3 0-15,2 4-23,-3 2-17,-1 7-17,1-4-18,0 5-2,1 0-8,-1 4-17,-3-1-17,0-1-22,-1 4-19,-1-3-22,1 2-14,-3-3-7,3 1-10,-2 1-2,-1-3-3,0-3-1,0-2-1,0-1-2,0-2 2,0 0 5,0-5-7,0 4 5,0-7 2,0-1-3,-1 0-4,1-2 0,-3-2-2,3 0-5,0-4-4,3-1-15,-2-3-9,-1 0-14,3-1-23,1-4-19,1-2-21,2-1-5,0-3-2,2-2 0,1-2 7,2 1 15,2-3 16,-1 1 17,2 1 15,-1 1 14,-1 4 16,-1 1 10,-1 1 3,4 5 2,-3-2 4,-2 4-6,-2 2 3,4 4 3,-5-2 6,5 3 4,-5 4 2,2 0 7,-2 2 6,-3 2 6,4 5-3,-5-1 12,1 5-7,0 2-2,-1-2-2,-3 8-8,3-1-3,-1 1-9,-2 5-3,0-3-3,0 2-3,-2 2-3,-1-3 3,3 5 6,-3-2-6,2-2-6,-2-1-15,-1-1-38,-1-2-66,-1 0-84,1-2-124,-3-5-169,1 0-240,-3 2-207</inkml:trace>
        </inkml:traceGroup>
        <inkml:traceGroup>
          <inkml:annotationXML>
            <emma:emma xmlns:emma="http://www.w3.org/2003/04/emma" version="1.0">
              <emma:interpretation id="{8284F326-30AA-4560-9EA7-27FC779918EB}" emma:medium="tactile" emma:mode="ink">
                <msink:context xmlns:msink="http://schemas.microsoft.com/ink/2010/main" type="inkWord" rotatedBoundingBox="5577,12267 8639,12186 8662,13059 5600,13140"/>
              </emma:interpretation>
              <emma:one-of disjunction-type="recognition" id="oneOf1">
                <emma:interpretation id="interp5" emma:lang="en-US" emma:confidence="0.5">
                  <emma:literal>Customer</emma:literal>
                </emma:interpretation>
                <emma:interpretation id="interp6" emma:lang="en-US" emma:confidence="0.5">
                  <emma:literal>Custom e</emma:literal>
                </emma:interpretation>
                <emma:interpretation id="interp7" emma:lang="en-US" emma:confidence="0">
                  <emma:literal>Custom C</emma:literal>
                </emma:interpretation>
                <emma:interpretation id="interp8" emma:lang="en-US" emma:confidence="0">
                  <emma:literal>Custom @</emma:literal>
                </emma:interpretation>
                <emma:interpretation id="interp9" emma:lang="en-US" emma:confidence="0">
                  <emma:literal>Custom L</emma:literal>
                </emma:interpretation>
              </emma:one-of>
            </emma:emma>
          </inkml:annotationXML>
          <inkml:trace contextRef="#ctx0" brushRef="#br0" timeOffset="22166.3889">3965 1660 37,'3'-3'85,"-2"3"-43,-1 0-10,0 0-22,0 0-4,0 0-6,0 0 0,0 0-6,0 0-9,0 0-17,0 0-42</inkml:trace>
          <inkml:trace contextRef="#ctx0" brushRef="#br0" timeOffset="23574.0124">4029 1555 32,'0'-3'122,"0"0"-12,0 3-2,0-1-10,0 1-13,0-3-5,0 0-15,0 3-16,0 0 0,0-4-1,0 3 5,0-1 14,0-1 9,0-1 13,0 4-1,0-4-15,-3 4-1,3-3-14,-3 1 0,3 2-18,-2-1 3,-1-2-4,3 3 0,-1-1 4,-2 1-5,3-3 9,-3 0-9,3 3-5,-1-1-4,-2-2-8,1 3-9,-1 0 5,1 0-5,2 0 0,-2-1 1,-1-1 3,3 2-4,-4 0 0,4 0-4,-3 0 1,1 0-5,0 0 0,2 0 4,-3 0 4,1 0-4,-1 0 4,2 0 4,-2 0 4,3 0 4,-3 0-9,2 0 5,-2 0-4,3 0 4,-2 0-5,-1 0 1,3 0-1,-3 0 1,3 0 3,-1 0-3,-2 0-1,3 0-4,-3 0 9,3 0-1,-1 0-4,-2 0 4,3 0 0,-4 0-1,1 0 5,3 0 3,-5 0 0,1 0 3,4 0 1,-3 0-1,2 0-4,-2-3-3,1 3-4,-1 0 3,0 0-3,-1 0-7,1 0 6,2 0-6,-4 0-1,0 0-3,0 0-3,1 0 10,1 0-3,-1 0-5,-1 0 1,1 0 4,-2 0-4,0 0 0,0 3 0,1-3-4,-1 2 14,-1-1-10,2-1-3,-2 3 6,3-2 0,-4-1 4,0 3-7,3 0 7,0-2 6,-1 3-3,0-2-4,0 1 4,0 1 3,-1-1 0,3 1 0,-3-1-3,-2 1-4,2 2-3,-1 1-1,1-2 4,-2 1 0,2 2 4,0 1 2,1 2 7,-4-2-4,3 5 1,-1-1 2,3 1 0,-6 3 6,4 0-3,0 2 3,1 2-6,0-3-4,-2 4 0,3-1-6,-1 2 1,2-1-7,3 1 5,-2 1 7,3 1-12,0-3 0,0 5-3,0-3 0,4 0-3,0-1-3,-1 1 6,5-3-3,0-1 0,0 2 0,3-5 0,1 2 2,2-6-5,2 4 6,2-7 0,-1 1 3,0-1-3,2-2-3,0-4 5,-1 2-5,3-4 3,0 1-6,-3-1 0,4-2 3,-3-2-3,0-1 3,-3 1-3,4-2 6,-5 0 2,1-2-2,-2 2 8,-2-3-2,-1 1-1,1-1 4,0 0-13,-5-3 4,4 3-6,-3-3 3,-4 3-12,3-4-19,-2 3-44,2-3-74,-3 1-93,4-3-133,-1 1-157,0-1-217,2-1-203</inkml:trace>
          <inkml:trace contextRef="#ctx0" brushRef="#br0" timeOffset="24158.0698">4194 1834 175,'0'0'295,"-2"0"-11,0 3-19,-1 0-15,1 0-13,-1 1-25,-1 6-24,0-3-9,-2 4-18,1 0-16,1-1-22,1 5-20,-1-1-25,2 1-18,-1 3-18,1-1-10,2 1-12,-2 1-9,2-2-4,0 1-1,2-1-6,0 0 4,1-4 3,2 2 3,-1-3-7,3 1 4,1-2-3,0-4-4,0 1-4,0-2-3,4-2 7,-2-1-7,2-2-3,-1-1 3,1 0-13,-1-4 3,1 3-8,0-6-3,-1 1 0,1-4 0,1-1 4,-4 0-1,-1-2 3,0-2 8,2 0-1,-2-3 5,0-1 2,-4-1 8,3 2-7,-2-1 4,2 1-8,-3-2 7,-1 3 0,1 0 1,1 2 3,-2 3 11,0-1 3,-2 2 11,-1 0 1,3 5 24,-2-4-1,2 3 7,-3 4 9,0-1-14,0 0 0,0-2-14,0 6-4,0 0-7,0 3 4,0 4 9,-3-1 2,2 2 14,-2 2-5,3 3 0,-1 1-7,-2 0-7,3 2-12,-3-2-5,3 3-7,-2 1-7,-1-1-2,3 2 0,-1-2 0,1 0-6,0-3-20,0 4-35,1-5-40,-1 0-71,5 0-84,-2-3-101,1 1-139,3-2-212,-2-4-194</inkml:trace>
          <inkml:trace contextRef="#ctx0" brushRef="#br0" timeOffset="24758.4493">4728 1827 58,'-3'-14'309,"3"7"-16,-5-1-20,3 1-19,-3 1-36,1 0-25,-1 1-30,-2 3-26,-3 2-6,1 0-24,-2 2-5,1 0-13,-2 3-17,3-1-12,1 5-16,-5-4-7,1 4-11,3-1-8,2 3-3,0-4-8,2 6 4,1-3-8,0 1-3,1-1 0,0 0 4,3-2-8,0 3 1,0-3 3,3 2 3,1 0 1,0-5-4,2 4 0,2 0-4,-3-4 1,6 2-1,-3-1-3,4-2 3,-2 0 8,2-1-1,-1-1 1,1 0-4,4 0 4,-2-2-1,1 0-3,-2 0 4,1 0-4,1 0 3,-2 0-3,-2 2 0,1 0 0,3-2-3,-5 2 6,-2-2 23,0 5 31,-1-3 20,-1 2 26,0 1 19,-2 0 12,-1 2-7,-2 0-12,-1 3-13,-1 1-13,-2-2-8,-4 2-11,2 0-3,-5 2-7,1-3-3,-2 2 4,-4 1 2,2-2-4,-1 0 4,-2 2-4,-3-3 0,2 1 3,-1-1-3,1 0-8,-2-2-8,0-1-4,3-1-8,-3 0-11,8-3-9,-1 1 0,0 0-11,1-4-29,4 0-54,-1-3-72,4-2-102,4-1-130,0-3-193,7-2-284,2-6-222</inkml:trace>
          <inkml:trace contextRef="#ctx0" brushRef="#br0" timeOffset="25295.647">4896 1810 393,'-3'-8'794,"-1"0"-237,4 1-161,0 1-114,4-1-87,2 2-60,3 1-38,2-2-38,4 2-26,1 2-19,0-2-14,5 3-31,0-2-40,0 0-55,3-1-75,-1 2-83,0 1-68,0-2-54,2-1-12,-5 1 42,2 2 58,-5-4 79</inkml:trace>
          <inkml:trace contextRef="#ctx0" brushRef="#br0" timeOffset="25063.6419">5080 1461 10,'3'-4'295,"1"0"-9,-1 1 3,-1 3 8,1 3 2,-3 1 2,0 6 15,-3 3 1,1 1-24,-1 0-28,-1 6-26,1 1-28,-1 0-27,-1 3-30,1 1-15,-2 0-17,2 0-12,0 5-18,1-4-21,-2 2-14,1 2-17,1-5-12,2 1-9,-2 4-5,0-6-7,-1-1-5,2 1-2,-1-1-7,3-5-30,-3 1-50,3-4-64,0-1-81,0-1-92,0-3-114,0 1-155,3-5-218,-3 1-173</inkml:trace>
          <inkml:trace contextRef="#ctx0" brushRef="#br0" timeOffset="25652.5568">5291 1705 10,'10'-2'196,"-6"-2"62,3 4 56,-2-2 16,-2 2 11,-3 0-17,-3 2-12,1 2-17,-4 1-22,2 5-2,-3 0-10,-5 0-16,5 5-27,-2 1-28,0-2-27,-1 2-34,3-2-32,0 3-34,1 0-20,0 0-15,5-3-11,-2-2-8,3 1-4,3-3 7,-2 1-8,6-6 3,1 5-2,3-7 0,1 1-5,2-1-3,2-3 1,6-3 2,-3 2-2,1-4 2,2 0 2,-2-5 3,-1 3-1,2-4-2,-3-2-2,-3 1-2,1-2 0,-5 0-3,-3 1 5,-1-1 0,-7 0 3,0 3 3,-7-2-1,-1 3-3,-5 1 1,-4 2-3,0-1 0,-5 2-3,-4-1-1,3 3-10,-1 1-30,4 0-44,-2 0-68,1 2-100,5-2-124,4 2-195,0 1-273,4-2-216</inkml:trace>
          <inkml:trace contextRef="#ctx0" brushRef="#br0" timeOffset="26423.9444">5560 1675 581,'8'3'647,"-4"-2"-242,3 3-140,-2 1-66,-1 4-27,2 1-19,-5 2-20,3 4-21,-4-2-38,3 6-28,-3-4-11,0 3-8,0 0-6,0-1-1,0-1 4,0 0-7,0 0-3,-3-2-4,3-4-3,0 3-1,0-4-6,0 0 10,0-4-3,0-1 0,0 2 3,0-2 0,0-5 0,0 0-4,0 0 1,3-5-7,-3 1-10,5-3 0,-5 0-13,4-5-1,-1 1-9,1 0-5,1-4-10,2-2-11,0-1-4,3-3-11,-1-2 20,6 3 3,-2-1 3,-2 3 22,2 1 3,-1 1 16,1 2-4,-1 3 0,-1-2 11,-1 5-4,-1 0 4,1 1 0,-1 3 4,1 1 7,-4 3 4,1 0 15,0 0 14,1 3 3,-4 1 4,0 3 7,2 1-2,-4 0-3,3 5-8,-3-1 0,-2 4 2,3-2 4,-2 2-8,-1 0 7,0 1-1,0-2-7,-1 2-4,-2 0-12,3 0-1,-2-3-9,-1-2 0,1 1-4,2-3 1,-2 1-7,-1-6 0,3 5 3,-3-7-6,3 1 4,-1-1 2,-2 0 0,3-6 0,0 0-9,0-1 0,3-3-3,-2 0-6,2-3-13,2 1-2,2-6-8,0 0-9,2 0-16,2-6-4,2 1-1,0-4-8,6 4 6,-3-4 6,-1 4 20,1-1 3,3 1 10,-5 4 11,1 2 7,-2 0 7,1 1-7,-2 6 4,-1-3 3,1 3-4,0 2 4,-1 0 0,-4 5 0,4 0 21,-6 3 11,3 4 13,-1-1 20,-3 5 7,2 2 8,-5-2 5,-1 4-15,3 4-3,-1 0-2,-2 2-18,3 0-8,0 2-12,-3-1-5,0 0-8,0-1-14,-3 2 3,0-1-3,3-4-17,-2 4-35,-1-4-55,3 0-91,-1-1-112,1-3-179,0-4-278,-3 1-199</inkml:trace>
          <inkml:trace contextRef="#ctx0" brushRef="#br0" timeOffset="26768.2913">6463 1718 285,'0'-4'484,"0"-2"-220,0 5-120,0-3-61,0 4-51,0-2-23,0 2-27,0 0-14,0 0-9,0 0-1,0 0 5,0 0 9,0 0 19,0 0 9,0 0 0,0 0 4,0 0-4,0 0 0,0 0-4,0 0-24,0 0-1,0 0-8,0 0-16,0 0 15,-2 0 0,2 0 13,0 0 6,0 0 4,0 0 11,0 0-1,0 0 0,0 0-5,0 0 0,0 0 1,0 0-11,0 0-24,0 0-31,0 0-10,0 0-21,0 0-28,0 0-23</inkml:trace>
          <inkml:trace contextRef="#ctx0" brushRef="#br0" timeOffset="29274.1934">4622 2169 122,'3'0'183,"-3"-3"7,0 0-5,3 3-9,-3-1-18,0-1-18,0 2-20,0 0-12,0 0-10,0 0-10,0 0-6,0 0-18,0 0-9,0 0-9,0 0-4,0 0-9,0 0 4,-3 0 20,0 2 8,3-1 19,-2 5 17,-1-5 3,3 5-2,-4-2 9,1 6-6,-1-5-9,1 4-9,2 1-8,-2-1-9,1 1-10,-1 1-17,3 0-11,-3 1-9,3-4 0,0 2-14,3 0 1,0-3-4,2 0-3,-1-1 7,5 0-10,1-2 3,-2 1-22,4-3-42,0 0-54,2-2-92,1 0-116,-1 0-178,2-4-260,0-1-183</inkml:trace>
          <inkml:trace contextRef="#ctx0" brushRef="#br0" timeOffset="28047.2687">6538 1708 80,'0'-1'339,"-3"1"-29,3 0-16,0 0-25,-1 0-28,-2 0-30,3 0-20,-2 0-1,2 1-26,-3-1-13,0 6-14,3-6-29,-1 4-20,-2-3-32,3 4-12,0-1-13,0 0-11,0-1 1,0-2-4,0 1-4,4 2-3,-1-1-3,0 0-1,2-3-6,2 1 0,-1-1 0,1 0 7,0-1-7,0 1 3,1-6 1,-1 5-1,-1-4-3,4 1-3,-1-3 6,-2 1-3,0 1-3,0-4-1,-2 1 1,2-1 3,-3-1-3,1 1-4,-2 0 4,-3-1 3,0 3 0,0-3 0,-3 3 0,-3 1 0,-1-1 6,-4 7 1,3-5 6,-4 5 11,-2 0 12,2 0 13,-2 0 15,-2 5 12,1 1 14,-1-1 14,0 4 2,0 1 4,-1 0-12,4 2-5,-5 1-4,7 1-11,-1 1-16,1 0-9,2 1-1,2 1-10,2 0-15,-1 0-3,6 2-5,3 0-2,2-5-3,-1 3-2,6-1 2,-1-4-7,5-2 0,2 1-2,2-3-3,-5-1 0,6-4-2,-1 1-14,-2-1-35,3 0-73,-3-3-94,2-3-126,-5 0-186,1-1-299,-2-3-241,-2 4-144</inkml:trace>
        </inkml:traceGroup>
      </inkml:traceGroup>
    </inkml:traceGroup>
    <inkml:traceGroup>
      <inkml:annotationXML>
        <emma:emma xmlns:emma="http://www.w3.org/2003/04/emma" version="1.0">
          <emma:interpretation id="{3DF96EE1-60CC-41DC-9BD7-1FFD05759595}" emma:medium="tactile" emma:mode="ink">
            <msink:context xmlns:msink="http://schemas.microsoft.com/ink/2010/main" type="paragraph" rotatedBoundingBox="2197,13767 5398,13295 5526,14165 2326,14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27B10C-F7E2-4C09-943D-761559698BE3}" emma:medium="tactile" emma:mode="ink">
              <msink:context xmlns:msink="http://schemas.microsoft.com/ink/2010/main" type="line" rotatedBoundingBox="2197,13767 5398,13295 5526,14165 2326,14638"/>
            </emma:interpretation>
          </emma:emma>
        </inkml:annotationXML>
        <inkml:traceGroup>
          <inkml:annotationXML>
            <emma:emma xmlns:emma="http://www.w3.org/2003/04/emma" version="1.0">
              <emma:interpretation id="{9910B042-B501-4CB0-BE21-4C40A1A86E6C}" emma:medium="tactile" emma:mode="ink">
                <msink:context xmlns:msink="http://schemas.microsoft.com/ink/2010/main" type="inkWord" rotatedBoundingBox="2197,13767 5398,13295 5526,14165 2326,14638"/>
              </emma:interpretation>
              <emma:one-of disjunction-type="recognition" id="oneOf2">
                <emma:interpretation id="interp10" emma:lang="en-US" emma:confidence="0.5">
                  <emma:literal>Capital</emma:literal>
                </emma:interpretation>
                <emma:interpretation id="interp11" emma:lang="en-US" emma:confidence="0.5">
                  <emma:literal>Capita .</emma:literal>
                </emma:interpretation>
                <emma:interpretation id="interp12" emma:lang="en-US" emma:confidence="0">
                  <emma:literal>Capita (</emma:literal>
                </emma:interpretation>
                <emma:interpretation id="interp13" emma:lang="en-US" emma:confidence="0">
                  <emma:literal>capital</emma:literal>
                </emma:interpretation>
                <emma:interpretation id="interp14" emma:lang="en-US" emma:confidence="0">
                  <emma:literal>Capita '</emma:literal>
                </emma:interpretation>
              </emma:one-of>
            </emma:emma>
          </inkml:annotationXML>
          <inkml:trace contextRef="#ctx0" brushRef="#br0" timeOffset="35276.2809">637 2994 148,'-3'-3'276,"0"-4"-15,-1 3-13,0-2-17,-4 2-8,4-3-38,-3 0-5,0 3-9,-2 0-25,-1 3-8,-2-2-10,1 1-4,-1 2-14,0 0-9,-4 2-1,2 1-3,-1 1-2,-1 0 4,0 0-1,-1 2 7,1-1 4,0 3-12,0 1 3,-1-2-5,1 4-4,1 2-14,-1 1-9,5-1-10,-4 4-10,4 2-7,2 2-2,-1 1 1,1 1 3,5 2 1,-2 0 0,4 3 2,2 0 4,2 0-7,1-2-6,1 4-3,2-2-4,0-3-8,5 0-1,1-1-6,1-3 1,0 0-1,3-4-6,3-2 2,0-1-5,3-4-1,1 0-1,0-5-2,0 1-2,0-6 0,1 3-2,2-3-7,-5-3-19,0-1-34,1 1-48,-4-1-64,1-6-69,-1 3-85,0-5-85,-3 1-104,1 2-120,-2-2-209,-2 1-150</inkml:trace>
          <inkml:trace contextRef="#ctx0" brushRef="#br0" timeOffset="35870.0194">1029 3161 148,'-4'-6'382,"-4"2"-56,2 0-37,-1 1-34,0 1-44,-3 0-24,1 2-21,-1 2-1,-2 0 2,1 2 0,-2 3-3,-2 1-4,4 1-12,-4 0-18,3 7-17,1-1-8,2-1-18,-1 3-12,3 0-12,2 0-10,-2 2-3,6-2-13,-2 1-3,3-1-14,3 0 0,-2-2-3,6-1-9,-2 0 1,2 0-4,-3-1 4,4-2-7,-1-1 4,3-2-3,-1-2-3,2-2 0,1 0 0,-2-4-11,-1 0-15,2 0-4,1-4-16,0 0-11,-1-3-13,1-4-1,-2 1-2,-1-3 5,1-4 9,-1 2 12,-2-2 12,0-2 6,-3 1 3,1-1 7,-2 1 2,0 0 4,-2 2 0,-1 1 3,0 3 10,0 2 0,0 1 14,0 1-11,0 2 3,0-2 7,0 5-3,-1 0-3,-2 2-7,3 1 6,-3 0 4,3 4 0,0-1 3,0 7 9,0-2 0,0 5-6,0-1-3,0 5-3,0 0-7,3 2 0,-3 1-3,4 3 0,-1-3 6,-2 1-12,2 0-29,2-1-45,-3 4-69,0-5-81,4 0-123,-2-2-131,0-1-199,4-2-193</inkml:trace>
          <inkml:trace contextRef="#ctx0" brushRef="#br0" timeOffset="36241.2265">1296 3167 26,'0'-2'484,"0"2"-123,0 0-68,3 4-26,-2 3-1,2 3-20,1 1-25,-1 4-5,0 2-8,-1 1-13,1 3-20,-2 3-10,-1-2-21,0 5-23,0 0-36,0-1-26,0 2-15,0 2-18,0-4-6,0 2-2,0-3-13,0 2 4,0-5-9,0-1 0,3 0 0,-3-4-6,3-3 6,-2 1-6,-1-2 6,5-5-11,-5 1-15,2-3-21,-2-2-36,3-2-38,-1 0-39,-2-4-42,3 0-35,-3-4-29,0-1-28,0-1-15,0-2-27,0-4-41,0-3-32,0-1-13</inkml:trace>
          <inkml:trace contextRef="#ctx0" brushRef="#br0" timeOffset="36677.9785">1338 3180 85,'3'-17'148,"1"1"-24,0-1-11,2 1 3,0 1-12,1 2-1,1 2-6,2-2 8,1 3-2,-2 0 4,3 0-2,-2 0-6,-2-1 7,4 4-10,0-3-10,-2 0-1,1 2-14,1 2-1,-3-3-17,2 4 0,4 0-9,-4 1 0,1 1-9,0-1-7,-1 4 7,1 0-4,-1 0 8,1 2-9,-2 3 5,-1 0 10,1 4 8,-1 0 10,-2 5 10,0-1 10,-2 1 5,-2 7 6,-2-4 2,-1 2-3,-1 2-8,-2 3-1,-2 0-5,-2 0-2,0-1-4,-2 1-7,-1 0 2,-2 0 2,1-3 4,-4-1 9,4 0 5,-5 0 15,1-5 6,-1 2-1,2-2 1,-4-2-3,4-3-10,-1-2-7,-1 2-11,0-6-11,2 2-13,-1-5-13,2-1-9,-1 0-8,4-1-6,-2-5-10,3 2-6,1-6-4,0 2-20,3 0-30,-1-3-45,3-1-67,0 1-83,6-4-97,0 2-116,3-4-143,1 3-214,3-3-201</inkml:trace>
          <inkml:trace contextRef="#ctx0" brushRef="#br0" timeOffset="48963.7566">1949 2951 2685,'0'-3'161,"0"2"-9,2 1 3,-2-3 3,0 3 1,0 0-7,0 0 4,0-2-7,0 2-10,0 0-3,0 0-15,0 0-8,0 0-17,0 0-15,-2 2-9,0 1-13,-1 1-9,0 0-5,-1 2-3,1 3-2,2 1 1,-2 1 2,-2-1-2,2 4 3,2 3-2,-2-4 2,-1 6-7,1 0-7,3 0-3,-2 3-6,2-4-3,0 3-6,0-3-3,2 3-1,-2-1-4,3 0-2,1-5-2,0 0 0,2 1-6,0-2-17,0-3-36,1-1-56,2-2-76,-1-2-83,3-2-98,0-2-96,1-4-98,4-2-62,1-2-58,-1-2-93,0-5-129</inkml:trace>
          <inkml:trace contextRef="#ctx0" brushRef="#br0" timeOffset="49374.2576">2033 2753 439,'-2'-2'794,"-1"-3"-187,3 3-112,0 0-60,0 0-46,0-2-52,0 2-69,0-1-62,0 2-69,0-2-52,0 3-38,0 0-23,3 0-21,-1-4-35,-2 4-47,3 0-69,-2 0-87,-1 4-113,3-4-152,1 0-205,-1 4-231,-3-4-151</inkml:trace>
          <inkml:trace contextRef="#ctx0" brushRef="#br0" timeOffset="49880.015">2375 2717 367,'0'-4'362,"0"0"-35,0 0-37,0 1-34,0 0-34,0 0-42,0 3-28,0-3-27,0 2-18,0 1-10,0 0-5,0 0-6,0 0 3,0 1 5,-3 2-5,3 1 1,-3 2 5,2 1 5,-2 3-9,-2 1-2,1 1-5,-3 2-1,2 6-5,0-2-7,-4 5-6,2-2-8,-1 2 0,1 5-6,-1 1-11,3 0-1,-2 0-3,3 0-3,-1 1 0,-1-2-3,5-2 3,-2 1-4,3 0-2,3-2-7,-2-2-3,7 0-5,-1-2-3,2-3-4,2 0 2,4-4-2,4-1-5,-1-2-5,3-4 1,1-3-4,-1 2-11,2-5-27,-2-1-36,-2 0-50,4-4-60,-4 1-74,-3-2-84,1-1-94,-1-5-122,0 1-188,-4-3-174</inkml:trace>
          <inkml:trace contextRef="#ctx0" brushRef="#br0" timeOffset="50317.6902">2266 2965 185,'-1'0'177,"-2"0"-14,3 0-28,0 0-26,0 0-12,3 2-1,-2-2 3,-1 3 17,3-3 17,1 0 10,2 0 6,0 0-20,1 0-20,1 0-38,0 0-18,2 0-25,2 0-16,2 0-8,0 0-16,3 0-24,2 0-63,-2-3-78,2 1-111,4 0-156,-1-2-239</inkml:trace>
          <inkml:trace contextRef="#ctx0" brushRef="#br0" timeOffset="50837.2792">2926 2903 475,'-4'0'496,"-3"0"-125,2 3-76,-2 0-34,0 1-34,-2 0-37,-1 5-27,-2-4-28,1 6-21,-1 2-2,0-1-3,1 2 8,-1 2-1,1 2-8,0-1-12,0 3-11,2-1-17,2-1-21,0 2-13,-1-2-11,4-1-5,3 0-15,-2-2-1,3 0-2,0-2 3,3-2-3,-2 0-3,3 1-2,4-5-24,-1 1-23,3-4-43,-1 1-38,2-3-40,1 0-47,2-2-39,0-4-33,0 2-14,-2-5-1,2 1 15,1-2 36,-2-2 47,-2-4 57,1 1 50,-2 2 48,-1-4 54,-2 0 25,0-2 38,-2 0 29,-1 0 32,-1 0 16,1-1 24,-4 1 19,3-2 11,-3 2 7,0 0 5,0-1-4,-3 5 15,3 0-5,-1 0 4,-2 3-9,3 2-12,-3 0-18,-1 2-27,4-1-25,-5 1-30,5 6-16,-3-4-19,-1 4-17,1 4-7,-1-4-4,2 7-4,-1 0-1,1 6 5,-3-1-3,4 2-3,-2 0-4,3 7-1,-3-3-9,3 1-5,0 2-2,0 1-1,0-1-1,0 0-1,3-1 0,0-1-6,-2 2-8,4-3-9,0 3-56,1-4-69,1-1-94,1-1-106,-1-3-160,4 1-221,1-5-230,0-1-151</inkml:trace>
          <inkml:trace contextRef="#ctx0" brushRef="#br0" timeOffset="51221.3607">3245 2699 127,'0'-10'646,"0"3"-168,0 0-109,0 1-62,0 2-27,0 1-43,0-1-28,0 4-30,0-3-19,2 3-3,-2 3 5,3-1 20,-2 0 10,2 5 5,0-1-10,-2 1-12,-1 4-15,0 2-23,0 2-19,0 0-16,0 4-14,0 2-18,0 0-15,0 3-11,0 1-10,0 1-9,3 1-7,-1 4-3,-2-5-6,3 2 0,1-1-3,0 4-1,4-5-5,-1-1-1,3 2-1,2-5-11,1-1-33,4-3-51,2 2-63,1-6-77,3-3-95,-1 1-111,3-7-101,-3-1-111,-2-2-143,2-2-181</inkml:trace>
          <inkml:trace contextRef="#ctx0" brushRef="#br0" timeOffset="52015.3165">2302 2998 248,'-2'0'237,"-1"-1"-27,-2 1-34,1 0-33,1-3-26,-1 3-6,-1 0-11,1-2-11,-2 1-5,0 1 16,-1 0 7,0 0 7,0 0-3,-1 0 3,1 0 1,-2 0-10,2 0-10,-4 0-5,-1 0 3,3 0-7,-1 1-11,3 1-5,0-2-7,-2 3-2,5-3-13,-4 1 5,1 2 3,4-3 9,-1 0 0,2 0 4,-1 0-3,1 0-8,2 0-16,0 0-5,0 0-11,0-3-8,2 2-9,3 1-3,2-3-3,0 0 0,2-1-3,3 1 0,1-1 0,0 0 0,3-2 0,2 1-3,1 1-3,0-2-24,0 2-33,0-3-56,0 3-65,0 1-82,-3-3-109,-2 5-129,-1-2-169,-1 2-193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12:26.0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5543EB3-DEBC-4CFC-94B1-C8938A1D70BF}" emma:medium="tactile" emma:mode="ink">
          <msink:context xmlns:msink="http://schemas.microsoft.com/ink/2010/main" type="writingRegion" rotatedBoundingBox="1748,775 33118,-407 33590,12090 2220,13274"/>
        </emma:interpretation>
      </emma:emma>
    </inkml:annotationXML>
    <inkml:traceGroup>
      <inkml:annotationXML>
        <emma:emma xmlns:emma="http://www.w3.org/2003/04/emma" version="1.0">
          <emma:interpretation id="{E9C010FA-C472-42B9-A3EB-6F278FC1FB6F}" emma:medium="tactile" emma:mode="ink">
            <msink:context xmlns:msink="http://schemas.microsoft.com/ink/2010/main" type="paragraph" rotatedBoundingBox="6488,596 20950,51 21010,1646 6548,21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3EAEDA-0A7C-41D1-A5AF-ECE18AFACBD3}" emma:medium="tactile" emma:mode="ink">
              <msink:context xmlns:msink="http://schemas.microsoft.com/ink/2010/main" type="line" rotatedBoundingBox="6488,596 20950,51 21010,1646 6548,2192">
                <msink:destinationLink direction="with" ref="{59371A9D-4466-4A52-8E17-CCA438CB0F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CD184F1-D958-42F7-A4D5-8BA9B24EA905}" emma:medium="tactile" emma:mode="ink">
                <msink:context xmlns:msink="http://schemas.microsoft.com/ink/2010/main" type="inkWord" rotatedBoundingBox="6493,724 7845,673 7874,1451 6522,1502"/>
              </emma:interpretation>
              <emma:one-of disjunction-type="recognition" id="oneOf0">
                <emma:interpretation id="interp0" emma:lang="en-US" emma:confidence="0.5">
                  <emma:literal>15.</emma:literal>
                </emma:interpretation>
                <emma:interpretation id="interp1" emma:lang="en-US" emma:confidence="0">
                  <emma:literal>15</emma:literal>
                </emma:interpretation>
                <emma:interpretation id="interp2" emma:lang="en-US" emma:confidence="0">
                  <emma:literal>-5.</emma:literal>
                </emma:interpretation>
                <emma:interpretation id="interp3" emma:lang="en-US" emma:confidence="0">
                  <emma:literal>55.</emma:literal>
                </emma:interpretation>
                <emma:interpretation id="interp4" emma:lang="en-US" emma:confidence="0">
                  <emma:literal>-5</emma:literal>
                </emma:interpretation>
              </emma:one-of>
            </emma:emma>
          </inkml:annotationXML>
          <inkml:trace contextRef="#ctx0" brushRef="#br0">133 6 331,'-2'-4'956,"0"4"-345,-1-2-201,1 1-109,-1 1-50,3 0-46,0 0-31,0 1-31,0 1-26,0 2 3,0-1 22,3 1 48,-3 0 46,0 3 45,0 1 24,-3 2 6,3 1-23,-4 0-41,1 2-39,-1 4-44,-1 1-40,2 3-34,-2 4-26,-1 0-18,-1 5-11,-2 2-11,2 0-4,2 6-5,-2-6-5,3 3-2,-4-1-3,4-3 0,0-2-3,-2 0-1,2 2-1,-1-7 2,1-1-1,-2-3-1,2 3-12,2-6-45,-1-3-77,0 1-116,6-4-165,0-6-297,3-2-357,1-3-368,1-7-270</inkml:trace>
          <inkml:trace contextRef="#ctx0" brushRef="#br0" timeOffset="442.2157">633-59 490,'-1'0'608,"-2"0"-112,-1 0-69,-1 0-45,2 3-47,2-3-51,-5 2-42,5 0-48,-2-2-30,0 2-14,1-2-13,0 2-3,2 0-5,0-2 8,2 1 6,0 2 10,4-3 7,1 0 0,2 0-8,5 0-23,2 0-20,4 0-27,5-3-23,3 2-17,-1-3-15,7 0-7,-3-2-7,3 1-5,1-1-2,-1-1-2,0 1 0,-7 1-1,4-1-2,-8 1 1,2 1-1,-8-2-1,0 0-9,-3 2-31,-3 2-55,-4 1-80,1-2-106,-4 3-139,-4-1-190,0 1-272,-7-3-266,-5 3-164</inkml:trace>
          <inkml:trace contextRef="#ctx0" brushRef="#br0" timeOffset="1024.4422">583-18 464,'-15'3'625,"6"1"-138,-1 2-79,-1-2-69,2 3-63,-1 0-60,1 1-49,-1 1-42,4 3-28,-1-1-18,0 2-8,-1-2-4,4 6 5,-3-6-4,4 2-1,-3 2 2,0-2-5,2-1 5,-1-1-1,3-1 4,0 3-7,-1-2-3,2-4-12,1 2-10,-3-1-8,3-3-10,0 1-5,0-2 5,3 0 2,-2-1 5,4-1-1,2-2 3,3-2-3,2-1-7,1-1-5,1 3-5,2-6 1,3 0-8,0 1 1,0 1-3,2-1 0,0-1-2,-2 3 0,4-3-2,-4 3 2,2 2 5,-3-1-3,1 3-2,0 0 0,-1 3 4,1-1-1,-3 2-1,-1 3-2,-4-1 4,4 2 1,-6 0-7,1 3 2,-5 2 0,3 1 2,-5 1-2,0-1 0,-6 3 7,0-1 6,-5 0 12,3 1 30,-5-2 31,-2 2 39,-3-3 24,-1 2 18,2-2 6,-3 0-7,-2-1-12,0 0-18,0-3-18,-3-2-18,2 2-20,-2-3-19,2 3-13,-2-6-18,3 2-11,-1-3-8,1 1-5,0-4-1,0 4-3,3-4-2,0 0-19,2 0-42,-2-4-76,1 4-98,7-4-133,-5 1-191,4-1-326,2-2-313,2 6-246</inkml:trace>
          <inkml:trace contextRef="#ctx0" brushRef="#br0" timeOffset="190732.3803">1228 236 90,'-3'-4'465,"3"-1"-25,-1 5-39,-2-6-20,3 2-25,-2 0-4,-1 1-12,3-1-3,0 3-12,0-1-29,0-1-41,0 2-57,0 1-49,0-3-50,0 0-31,0 3-28,3 0-23,-1 0-6,5 0-4,0 0-1,2 0-21,5 0-58,2 0-115,2 0-162,-2 0-284,0 0-299,-5 3-297</inkml:trace>
        </inkml:traceGroup>
        <inkml:traceGroup>
          <inkml:annotationXML>
            <emma:emma xmlns:emma="http://www.w3.org/2003/04/emma" version="1.0">
              <emma:interpretation id="{E04A64EA-575B-412C-A71C-381676DD3FCE}" emma:medium="tactile" emma:mode="ink">
                <msink:context xmlns:msink="http://schemas.microsoft.com/ink/2010/main" type="inkWord" rotatedBoundingBox="9238,692 14001,512 14052,1847 9288,2027"/>
              </emma:interpretation>
              <emma:one-of disjunction-type="recognition" id="oneOf1">
                <emma:interpretation id="interp5" emma:lang="en-US" emma:confidence="0.5">
                  <emma:literal>Dynamic</emma:literal>
                </emma:interpretation>
                <emma:interpretation id="interp6" emma:lang="en-US" emma:confidence="0">
                  <emma:literal>Dynamin</emma:literal>
                </emma:interpretation>
                <emma:interpretation id="interp7" emma:lang="en-US" emma:confidence="0">
                  <emma:literal>Dynamix</emma:literal>
                </emma:interpretation>
                <emma:interpretation id="interp8" emma:lang="en-US" emma:confidence="0">
                  <emma:literal>Dynamics</emma:literal>
                </emma:interpretation>
                <emma:interpretation id="interp9" emma:lang="en-US" emma:confidence="0">
                  <emma:literal>Dynamins</emma:literal>
                </emma:interpretation>
              </emma:one-of>
            </emma:emma>
          </inkml:annotationXML>
          <inkml:trace contextRef="#ctx0" brushRef="#br0" timeOffset="13784.6177">3325 13 842,'0'-7'906,"0"0"-132,0-3-95,0 3-69,0-3-64,0 4-58,0 1-58,0-2-50,-1 1-44,-2 2-48,3-3-48,0 3-44,-1 0-42,1 0-39,-3 1-32,3 2-25,-3-2-19,3 3-13,-2 3-7,0 1-7,0 2-5,-4 3-5,2 5 1,0 0-3,-4 7 0,4-1 0,-3 3 2,2 2-1,1 2-2,-6 1 1,3 1 0,-1 2 0,3 2-5,-6-2-7,3 0-15,-2 0-35,1 0-65,-1-2-98,2-1-127,3-1-174,-1 0-261,1-1-366,1-4-325,1-1-171</inkml:trace>
          <inkml:trace contextRef="#ctx0" brushRef="#br0" timeOffset="14454.9065">2737 393 185,'-3'-14'406,"3"-3"-54,0 1-44,0-1-22,3-1-46,1-2-37,3 0-31,0 2-12,1-1-6,0 1-11,3-2 0,0 3-5,2 0-3,5-2-11,-2 2-12,5 2-7,0-2-1,2 0-1,0-1 4,6 1-4,-1 1 4,2-1-4,1-3 1,2 3 1,-4 3-3,1-3-5,1 3 0,2 1-6,-5 0-2,2 3-6,-1-1-5,-1 4-4,-5 0-9,0 1-10,0 2-8,-1 4-8,-2 0-6,-1 0-9,0 4-6,0 2-2,0 2-2,-3 2-2,-2 3 1,-2 1-3,2 0-1,-5 5 1,1 2-1,-4 3-5,-3-2 2,1 3-2,-1 3-1,0-2-1,-1 5 0,-2-2-1,0 4-1,0 1 6,0 0-1,0 0 0,-2-1-2,-1 0 2,-1-2 0,-2 3-3,-3-6 3,2 0 0,-4-2 0,-4 1 0,2-5 2,-4-1 15,1 1 21,-8-3 29,4-2 25,-5 0 18,1-3 9,-2-2-2,-5-1-13,4 0-17,-7-4-18,4 0-15,-2 0-15,1-4-11,-2 0-9,3-3-5,2-3-5,5 1-2,-3-3-2,4-5-3,2 0-5,-2-2-8,6-1-28,2-2-57,2 1-76,5 0-111,2-3-148,4 4-217,2-2-321,4 0-304,2 1-241</inkml:trace>
          <inkml:trace contextRef="#ctx0" brushRef="#br0" timeOffset="15430.1403">3588 554 305,'4'6'265,"2"2"-32,-4-1-36,2 1-29,2-1-35,-2-1-12,0 1-2,4-3-2,-1 2 2,0-3-2,2 1-7,3-4-13,-1 0-18,5 0-25,2-4-11,-3 1-16,6-3-12,-2-4 1,-1 3-9,1-6 5,0 0 3,0-4-8,-3 2 8,3-6 4,-3 1 15,-2-5 11,2-1 17,-1 2 14,-1-6 17,-2 6 12,-3 1 8,1 2 7,-3 1 7,2 3-1,-5 6-4,0 0-14,-1 1-9,0 3-23,-3 1-22,-3 4-10,0 2-20,-1 4 1,0 3-9,-4 3-2,1 1 2,1 3-6,-4 4 4,3 0-1,0 1 0,1 2-2,-1-1-3,1 3-6,-3-2 1,6-1 0,-1 3-1,4-5-2,0 2 3,0-2-1,3-1-2,1-3 3,3-2-3,1 1 0,0-3 5,3-2-2,0-1 2,2-4 0,2 1-2,1-4 0,3-4-9,-2-2-1,0 1-4,2-4-5,0-2 6,0-3-6,0-1 11,-3 0 5,-2-4-3,5 1 3,-4-3-3,-2-2 6,1-3-6,1 1 1,-2-2 2,-2 1 0,1 1-3,0 1-2,1 1 5,-8 3 0,3 3 5,-1 2 3,-3 2-3,1 6 3,-2 0 0,1 3 0,-4 2 0,0 4 0,0 3 8,-4 5-1,1 4 3,-3 1 5,0 6 11,0 2 9,-4 2 4,3 3 15,-5 1 10,5-1 8,1 6-1,-4-1-5,3 2-1,-2-1-9,-1 2-11,-2-1-11,4 3-12,-4 0-1,0 1-9,1-1-2,-4-3-6,4-2-6,-4 4 4,2-4-6,-4-1-2,1-2 0,-3-2 0,3 2 2,-6-6-4,3 0 4,-1 0-2,-3-6 2,0 0 0,-2-1 0,2 0 1,-1-7 1,0 1-2,-1-5 8,5-2-6,-2-3-1,3-2-1,3-2 4,5-4-4,-4-4-4,6-5 0,5-2 0,1-1-2,3-4-2,3 1 4,1-2-2,5-3 2,6 3 0,-1 0-2,2-3 0,7 3 2,1 0-2,2-1 2,4 3 2,1-1 0,3 1-2,-3 1-2,4 3 2,1-3-2,-4 4 2,-2 0 0,1 6 0,-1-2-27,-2 0-50,-2 3-64,1 2-97,-2-4-120,-5 5-173,4-3-241,-1-1-252,-4 4-180</inkml:trace>
          <inkml:trace contextRef="#ctx0" brushRef="#br0" timeOffset="15976.8349">4600 246 238,'3'-4'594,"-3"0"-157,0 2-99,0 0-47,3 4-29,-3 0-19,0 2-8,0 5-20,0 2-23,0 3-24,-3 1-21,0 5-17,2 1-15,-5 3-18,2 2-10,-3 1-19,1 1-16,-1 1-18,-1 0-7,1-2-6,0 1-5,-5-1-6,5-1-5,0-3-2,-2-2 2,2-1 0,0-3-5,2 0 3,-2-5 2,3 0 3,-1-1 2,1-5-10,1-2 8,0-1-3,3-3-3,0 0-2,0-3-15,3-4-11,4-3-16,2-4-18,-2 0-18,5-3-30,-1-4-17,4-4-13,4-3-7,0-3 3,1-2 13,6-5 19,-3-3 25,3 1 20,2 3 19,-5-2 11,3 4 11,0 0 2,-2 5 19,-1 2-5,0 4 5,0 0 6,-4 3 1,0 4 0,0 2-1,-3 4 8,-2 1 7,-2 4 3,-1 5 10,1 1 4,-5 1 0,-2 8 3,2 1-11,-4 2 0,-2 5-3,2 5-7,-3 1-7,-3 2 3,2 3-3,-5 1-3,2-1 0,-4 6-4,4-6 4,-5 4-4,2-1-3,0-3 0,2 1-10,1-1-37,-2 0-58,2-6-77,2 1-89,2-1-143,2-5-182,1 0-203</inkml:trace>
          <inkml:trace contextRef="#ctx0" brushRef="#br0" timeOffset="16564.4476">5356 227 10,'12'-28'429,"-5"0"-17,3 3-21,-5 1-18,-1 3-20,0 3-13,-1 2-21,-1 2-22,-4 3-30,-1 3-43,-1 4-20,-3 2-29,-1 2-18,0 2-16,-4 6-14,-2 0-8,-1 5-9,2 1-11,-1 7-11,-2-1-9,-2 3-7,5 2-9,-1 2-11,-1 3-9,-1 2-4,5-3-12,-1 6-6,0-7-7,4 4-1,-3-3-4,4 0 1,3-3-9,1-1 7,3-4-1,0 2-5,0-5 0,6-2 0,0-3 0,1-2-4,3-1 0,-1-3 4,2-3-2,1-2-4,2-4 2,2-2-3,-1-2-8,1-1-6,1-4 0,-1-4-4,-1-2 0,-2-2 2,3-4-1,-2-2 3,2-4 3,-1-2-2,-1-3 4,2-2 2,-4 2 4,2-1 0,-2 5 0,-3 0 4,2 2 0,-4 4 4,-2 5 0,1 2 2,-2 2 4,-1 2 2,-2 3-2,2 2-2,-3 4 0,-3-2 0,3 6-2,-1 6-2,-5 1-4,-1 4 8,1 4 2,-4 4 2,3 3-2,-2 0 2,-1 5 4,4 3-8,-1 1 2,2 0-4,-1 0 2,2 0 0,4-1 0,0-3 2,3 0-6,1-1 0,1-4-26,-1 1-38,3-6-56,4 1-68,-3-4-91,4-3-108,-1-1-122,1-3-158,3-2-246,-4-5-162</inkml:trace>
          <inkml:trace contextRef="#ctx0" brushRef="#br0" timeOffset="18319.8148">5745 100 383,'0'-5'473,"0"0"-87,0 5-52,0 4-41,0 2-33,-3 2-28,2 5-31,-2 1-32,-2 5-30,1 2-17,-6 4-23,3 2-15,-1 5-11,3-3-10,-6 4-4,4 0-14,0-1-5,1-2-14,0-2-8,0 2-6,-1-6-3,1 0-9,2-3 12,0-2-6,-1-2-3,2-3 3,2-4-3,-5 1 2,6-1-5,-1-7 3,-2 1 0,3-1-3,0-3 6,3-4-6,-2-2-6,5-5-5,-5 1-16,7-7-12,-1-1-24,2 0-13,5-7-11,-2-3-9,4-3 9,3-5 4,-1-1 12,6 2 23,-3-2 7,3 1 17,-4 2 6,2 2 8,-2 5 10,-1 0 3,0 8 1,0 2-1,-3 2 4,-2 2-3,-2 2 3,2 5 7,-5 3 13,2-1 18,-3 8 16,-1-1 22,0 7 9,-2 0 4,-1 4 1,2 1-5,-6 4-8,0 1 16,0 7 15,0 1 9,0-2-8,-3 1-1,0 4-9,-1-5-25,2 1-28,-4 1-17,2-3-10,0-2-5,-1 0-7,-1-2-7,1-1 0,-1-3-2,-1-2 4,2-1-5,-2-4 1,3 2 0,-4-5-1,4 0 5,3-1-2,-5-5 0,1 2 2,3-3 0,2-3-2,0-4 0,0 0-5,2-4 0,3-1 1,2-5-8,3-1-2,-1-8-4,7-2-5,1-2-7,2-3-2,4-2-3,1 1-2,0-3 4,2 5 4,0 0 3,1 3 5,-3 0 6,1 7 1,-5 1 2,2 2-2,-5 3 0,2 2-1,-1 3 3,-5 2 3,1 2-1,-2 3 3,-1 0 0,-1 4 0,-4 2-2,2 2 0,-1 0 4,-3 4-2,-1 2 0,0 1 2,-3 5 1,-3-2 2,0 3-5,-1 5 0,-3-3 2,-2 5 3,-1 3-2,1-3-3,-1 1 4,-2 3 1,1-3-2,5 2-1,-4-1-2,2-2 3,1 0-3,3-1 0,-1-2 0,3-3 0,-3-1 0,2 0 0,3-1 0,3-4-3,2-2 1,0-2-3,0-1-2,-1-3-11,5-1-18,4-3-19,-4 0-16,2-3-15,4-1-7,-2-4 6,1-3 9,2-3 11,3 0 9,0-7 14,3 1-3,1-5 3,-3-3-2,3-1 7,3-4 2,-2 3-3,-1-5 12,2 4 6,-8 0 6,5 1 0,-6 3 7,-2 0 2,1 1 7,-4 5 3,-2 3 10,-2 1 12,0 0 19,-2 4 18,-1 2 14,1 1 5,-3 2 7,-2 3-5,0 2-7,0 0-12,-2 3-7,-3 3-6,-2 0-4,-2 6 3,-1 1 1,-3 5 3,-1 2-4,-1 3 1,-1 4-2,0 1-11,0 1-7,2 2-7,-1 2-8,2 2-4,-1-2-3,2 1-4,2-1-3,4-1 3,0 0-1,6 0 1,0-5-5,0-1 2,6 1 3,0-6 0,1-1-3,3-2-4,2-5-5,1-2-9,-2-1-12,4-5-22,1-2-22,3-2-21,0-2-26,0-4-17,4-3-21,-4-3-11,2 0-13,0-5-1,2 1 4,-1-6 4,1-3-7,0-3 15,0-1 21,6-2 12,-1-5 11,-1 0 23,4 0 30,-1 2 16,-1 2 7,0 1 17,-3 4 9,3-1 3,-4 5 13,-2 4-1,2-1 5,-5 5 5,2 3 3,-3 1 5,-2 5-1,-2-1 9,1 5 8,-5 0 0,1 4 8,-5 4 7,0 0 1,-2 5 3,-2 2 3,-3 0 8,-3 6 0,1 0 2,-1-4 11,-1 6 0,-3-2-9,2-1-9,-2 1-3,0 0-8,3-1-14,-4-2-5,1 1-6,3-3-8,-3-3 1,2-1-7,2-1 3,-1-1-4,2-5 4,2 2 0,-2-3 0,-1-3-4,3-1 1,0-2-4,3-1 0,-1-4-7,0 0 7,1-4 0,1 1 0,1-3 0,-3 3 0,0-3 7,1-1-4,0 4 1,-3-1-1,0 4 1,-3 1-1,0 0 1,-1 4 13,-1 2 10,-2-2 21,0 6 23,-2 2 15,-1 2 21,-3 3 10,1 3 2,-2 0-2,-1 2-13,-1 2-7,2 3-17,-2 5-6,1-2-13,-2 4-8,-1 1-7,5 1-10,-4 4-8,4 0-5,-2 0-6,1 2-2,2 2-5,4-4 0,-3 1-2,4-1-3,3 0-1,2-3-1,2 1-1,2-4 1,2 0-3,3-5 2,4-1-2,0-2 3,2-4 2,2-2-3,4 0 1,-1-4-8,3-5-10,3-1-12,-3-1-23,5-3-22,0-2-21,-1-4-25,4-1-15,-5-2-22,2 0-15,2-5-20,-2 0-32,0-4-43,-3-2-72,5-3-112,-3 1-186,-5-2-186</inkml:trace>
          <inkml:trace contextRef="#ctx0" brushRef="#br0" timeOffset="18789.3536">6666-117 515,'-1'-3'763,"-2"1"-98,0-2-82,3 3-91,-2-2-83,-1 3-78,3-3-75,0 2-68,0 1-59,0-3-47,-1 3-31,1 0-26,0 0-21,0 0-54,0 0-89,1 0-117,2 0-190,-3 0-310,5 0-292,-1 0-225</inkml:trace>
        </inkml:traceGroup>
        <inkml:traceGroup>
          <inkml:annotationXML>
            <emma:emma xmlns:emma="http://www.w3.org/2003/04/emma" version="1.0">
              <emma:interpretation id="{2EE19CF3-4451-4E74-B2C2-208F76394B48}" emma:medium="tactile" emma:mode="ink">
                <msink:context xmlns:msink="http://schemas.microsoft.com/ink/2010/main" type="inkWord" rotatedBoundingBox="14868,280 20950,51 21010,1646 14928,1875"/>
              </emma:interpretation>
              <emma:one-of disjunction-type="recognition" id="oneOf2">
                <emma:interpretation id="interp10" emma:lang="en-US" emma:confidence="0.5">
                  <emma:literal>component</emma:literal>
                </emma:interpretation>
                <emma:interpretation id="interp11" emma:lang="en-US" emma:confidence="0">
                  <emma:literal>Component</emma:literal>
                </emma:interpretation>
                <emma:interpretation id="interp12" emma:lang="en-US" emma:confidence="0">
                  <emma:literal>components</emma:literal>
                </emma:interpretation>
                <emma:interpretation id="interp13" emma:lang="en-US" emma:confidence="0">
                  <emma:literal>Components</emma:literal>
                </emma:interpretation>
                <emma:interpretation id="interp14" emma:lang="en-US" emma:confidence="0">
                  <emma:literal>component.</emma:literal>
                </emma:interpretation>
              </emma:one-of>
            </emma:emma>
          </inkml:annotationXML>
          <inkml:trace contextRef="#ctx0" brushRef="#br0" timeOffset="21514.8777">8843-277 159,'0'-11'396,"0"3"-32,-1 1-50,-2 3-58,-1-2-52,-4 3-36,4-1-12,-6 4-1,-2 4-8,1-1 8,-2 3-2,-6 5-18,-3 4-20,2 3-20,-6 3-12,2 6-18,-2-1-13,-1 8-4,1-1-4,-2 5-3,2 0-7,0 3-3,1 2-7,3 0-3,1 1-3,3-4-9,4 5-3,2-4 1,2-4-4,6 0 0,2-4 6,4-1-1,8-5 4,-4-2-3,7-4-3,0-3 0,5-2 0,4-4-3,1-2-3,2-4 0,1-5 3,3-1-3,2-1 0,-2-5-3,4-4 0,-2-1 0,-1 0 3,-2-6-3,2-2 0,-4-2 3,2-5 3,-4-2-9,1-2 0,1-1 0,-3-4 6,1 1-3,-6 1 0,-2 3 6,-1 5-3,-1 2 3,-5 4-9,-2 3 6,-2 3 3,0 3-3,-5 0 3,-5 7-6,0 3 3,1 0-3,-6 3 0,1 7 3,-3 0-6,1 3 12,-1 3-6,1 3 0,-1 3 6,-2 0-6,2 2 3,2 0 0,-2 4 0,6-2-3,-4 1-3,6-2 3,-3 0 0,7-4-6,0 0 6,0-1 6,4-3-3,3-1-3,0-3 3,2-3 9,3-2-9,1-1 0,0-3 0,3-2-3,-2-2-3,2-2 0,3-2 3,-1-3-3,-5-1 0,4-2 6,-1-3-3,-1-2 0,-2-2-3,-2-4 0,1 0-3,2-4 3,-2-3 0,-2 0-3,-1-4 3,-2 2 0,0 0 3,-2 0-6,-2 4 6,-2 2 6,-2 3-3,-5 3 0,-2 1-3,3 4 0,-7 2 3,-2 3-3,-1 4 0,2 0-3,0 4 3,0 0-3,1 4 3,1 0-3,1 0-3,2 3-11,4-1-8,0-1-14,1 5-16,3-3-17,0-1-1,5-1-17,0 2-15,2 2-7,2-5-16,2 0-14,1 0-23,2-2-1,2 1 2,3-3 7,0-3 21,1 1 22,5-2 33,-5 0 25,4-3 21,-1 1 13,0-1 13,2 0 9,-1-3 5,0 3 3,0 0 1,-3 1-5,0 0 18,-3 2-9,-1-1 13,-4 3 5,2 2 12,-4 4 16,-1 0 0,-4 5 0,0 0-1,-5 4-13,-1 4-5,-1 4-11,-2-1-9,-1 3 4,-1-1-12,-5 5 0,3-3 0,-2 4-4,-1-3 4,1 0-8,1 2 3,-5-3 1,1-1-4,6-2-4,-4-1 0,1-3 4,-1-3-4,3 1 0,1-3 0,0-2 4,1-1 0,-1-2-4,1-2 4,3-3-8,0 2 0,-1-8 0,3 2-4,3-3-15,1-4-17,1-2-16,2-1-22,3-5-16,2-1-24,-1-3-23,5-3-13,5-4-3,0-1 5,3-2 11,2-3 22,0 2 46,1 0 34,1 2 9,-2 4 21,2 1 4,-2 1 5,0 6 0,-3-1 9,0 1-4,-1 6 0,-3 2 10,-3 2 0,0 1-1,-2 4 6,-2 3-1,0 3 1,-4 1 9,0 7 4,-1-1 1,-4 5-1,-2 0 24,-2 4 23,-2 2 17,-4 0 27,-1 2 10,2-2 10,-4 3-11,2 0-19,-4 1-16,2-1-28,-2-3-18,4 0-16,-3-3-16,3-1-5,-2-2-7,2-2-4,2-2-4,1 0 12,-1-4-4,0 2 0,2-8 0,1 5 7,3-6-11,0-3-4,0-1 0,3-2 0,4-4-4,2-1-11,1-4 3,3-2-24,4-4-15,4-3-25,2-1-6,3 0-5,4-3 4,1 0 15,2 0 12,-2 3 21,1 0 9,-3 4 5,0 2 3,-3 2 1,3 2 8,-9 2 4,2 3 5,-3 1 0,-3 5 0,-3 0 5,0 1 12,-2 6 14,-5 1 8,-3 2 13,0 5 12,-6 1 4,0 5 7,-3 1-5,-4 0-9,-1 5 4,2 2-5,-6 1 3,1 4-5,-2-2-3,1 4-2,2 0 0,2-1-15,1 1-12,-2-4-7,5 0-5,2-1-10,1-1 3,1-5-3,3 0 0,4-1-1,2-6 1,-1 1 0,3-5-4,4-2 4,-1-3-4,7-1-15,1-2 0,0-2-7,4-4-4,-3 0-4,9-7-8,-4 1-11,4-5-20,1-3-9,1-5-17,1-1-10,2-8-6,0-1 20,4-5 6,-2-1 21,0-5 16,0 1 13,-2-2 18,-1 3 17,-2 5 0,-7 0 13,-1 6 4,-4 2 18,0 4 25,-7 4 21,-1 4 20,-1 2 19,-2 4 17,-7 3 4,-1 3 9,0 5-1,-4 5-8,-3 3-1,-1 5-10,-3 1-3,-2 7-11,-5 5-12,-1 1-2,2 4 3,-5 3-5,0 4-3,-1 2-15,-1 2-11,0 3-9,0 4-14,1-4-14,-1 4-10,-2-3-6,6 3-5,-2-1-3,3-3-5,2 2-2,-2-3 2,0-1 0,2-6-3,4-2-2,-2-1 0,1-2-2,2-6 2,0-3-3,5-5 6,1-1 7,-1-2-2,3-4 4,-2-2-1,2-4-1,2-5-8,-4-1 3,6-6-7,6-1-11,-4-5-15,2-4-21,3-4-31,5-3-33,-1-5-31,7-3-20,2-7-14,3-5 3,8-5 16,-1-5 24,5-4 28,1 3 23,1-3 31,-1 1 17,0 3 18,2 3 3,-3 3 11,1 1 4,-4 8 0,1-1 0,-1 4 0,-1 5 0,-1 1 0,1 3 4,-4 5-4,4-1 0,-5 6 7,0 3 1,-3 3-5,-1 1 8,-2 4 3,2-1 1,-9 7-1,4 0 8,-4 4-1,-3 3 4,-2 5 3,-2 1 10,-4 2 8,-2 3 2,-2 5 6,-3 1 6,1 1 7,-3 3 8,-2 0 8,-3-2 2,-1 2 10,2 0 1,-2 2-2,-2-2-5,-1-2-1,0 1-3,-1-2-5,1-4-3,-6 0-5,5 0-4,-5-3-3,-1-2-16,-1 0-11,1-3-4,0-1-8,-2-1-10,1-1-6,0-3 1,0 2-4,1-5 3,4-3-8,0 1-2,2-4-16,-1 1-53,5-3-76,1-5-94,-1 2-124,9-3-187,3-1-296,-2-1-220</inkml:trace>
          <inkml:trace contextRef="#ctx0" brushRef="#br0" timeOffset="23553.7438">11447-1 439,'7'-6'664,"-2"2"-117,-3-2-100,1 2-93,-1 3-67,-2 1-60,-2 0-49,-3 1-29,-3 3-8,3 2-1,-7 4-5,-1 2-10,0 1-23,-2 4-12,-1 1-26,-3 4-13,4 1-14,-4 2-12,1 0 0,1 3-8,-1 0-3,5 0-4,2 0-3,-4 0-2,4-1 0,1-5-5,4 2 0,0-5 0,2 1 3,4-3-6,0-3 1,4-4 2,3-2-3,0 0-2,2-5 1,1-2 1,5-2-4,-4-2-3,1-5-2,1-3 7,2 1 3,1-7-3,1 0 5,-4-4 5,6-4-1,0 0-4,-3-6 0,3 3 3,-2-6-3,-1 1-3,-2-5 1,-1 6 0,-1-1-1,0 0-2,-5 4 3,-3 2-1,-1 5 3,-3-2-7,-3 7 0,-3 0 2,-1 4-3,-3 3-2,-3-1 0,1 5 10,-1-1-2,0 6-1,-1 1 1,-1 1-1,4 5 1,-2 0-8,1-1 7,2 5-4,-2-3-18,5 2-32,3 1-34,-1-3-35,2 1-41,3 1-37,3-2-21,-1 0-5,5 0-19,0 0-10,5-7-2,-1 6-17,4-6-2,1 0 14,3-2 40,4-2 44,0-2 39,3 1 50,-3-5 44,7 3 15,-6-4 24,5 2 0,-4 1 20,-1-3 25,1 0 18,-2 1 40,-1 3 31,-2-4 22,-1 2 10,0 2 10,-3 0-9,-1 3-20,-1-2-20,-2 6-2,-4 0-18,3 0-6,-3 6-5,-3-2-6,-2 6-4,-1 0-12,-2 4 9,-2 0-4,-1 3-1,-3 2-1,-1 2 3,-1 3 2,1 0-17,-2 1 8,2 4 6,0-1 0,0 3-12,-1 1-6,4 2-4,-5-3-13,3 1-16,1-2-5,-5-4 2,5-2-9,-2-1 3,3-2-6,-1-4 0,-1-3-3,2 2 0,3-5 6,-5-4-3,1 0-3,5-3 6,-1-4-15,1 0-12,0-4-25,1-3-25,-1-3-28,5-1-27,2-3-22,0-5-18,2-2-13,4-2-4,-1-2 6,4-5-5,4-2 5,2 0 4,4-6 17,-2 3 23,3 2 15,0-4 31,2 6 31,-1-3 23,1 4 15,-5 3 18,5 2 4,-5 2 20,0 3 13,1 0 19,0 2 12,-7 3 23,1 2 8,3 2 2,-9 3 7,-1 2 3,-1 1 14,2 3-7,-4 2-5,-2 4 0,1 2 3,-7 1-3,3 1-21,-4 5-9,-1 2-4,-2-1-13,-4 3-13,2 3-16,-6 1-2,4-1-8,-5 4-10,0 0-1,1-2-9,-1 1 3,-2 2-3,2-1-4,0 1 4,1-2-4,-1 0 4,4-2-4,0-3-3,1 2-3,0-1 3,5-5-4,2 2-6,0-2 10,0-2-6,2-2-1,5-3-3,2-1-13,4 1-18,0-4-24,3-2-22,1-1-19,4-1-25,2-5-15,1-4-7,1-1-5,1-2-13,5-2-1,-1-5 18,2-3 4,-2-4 38,7-4 20,-5 1 37,2-4 18,-3 0 13,-1 3 24,-6 1 33,0 2 18,-8 2 36,-1 5 53,-4 2 32,1 4 29,-5 1 1,-1 4-6,-3 0-26,0 7-28,-3-1-32,-3 1-24,0 3-22,-1 3-12,-4 1-7,1 2-14,3 1-3,-4 0-12,4 3-2,-3 0-7,3-2-4,1 2 7,-2-1-6,4-1-1,-2 1 0,3-3-3,0-1 0,3 2 0,-2-4 4,4 0-1,2 1 7,0-4-10,3 0 0,-1 0 0,3-4 0,-1 1-3,1-4-7,2-1 6,1-1 4,-2-1 0,1 0 0,1-3-3,1-1 3,0-3 0,0 0-7,-2-2 1,-2-1-1,2 2 3,-5 0-2,-2 1 6,1 3 3,-6 1 4,-2 1 0,0 2-1,-5 1 4,-1 3 0,-1-1-3,-4 5 0,0 2 9,-1 2 11,1 5 9,-4 1 20,-2 3 14,-1-1 16,2 5 10,0 4 3,-5-1-4,2 3-3,0-2-13,-1 5-7,1 1-20,3 1-11,-3-1-12,2 0-10,1 3-4,4 0-4,0-4-8,4 1-3,-2-3 2,5 2-2,1-3-2,1 0 4,3-2 1,4-5 5,2 2-3,0-3-5,8-5 3,1 0-3,4-2 0,0-1-8,4-5-11,-3 0-12,9-5-17,-6 1-20,2-3-21,1-4-13,-3-2-20,3-4-10,-2 0-17,-1-6-15,0 2-17,-1-5-18,-2-3-26,6 0-14,-3-1-4,1-2-1,-1 1 11,-4-1 28,2 4 49,-5 0 39,-1 3 36,-3 1 33,-4 2 24,4 2 24,-5 2 19,0 3 29,1 2 38,-4 2 35,0 0 26,2 1 10,-2 4 0,-2-1-20,1 3-32,-3 4-23,3 0-21,-3 3-12,-3 1-5,3 3-1,-3 2 13,-1 0 2,-4 4 7,4 2 4,-3 2 2,-2 1-4,-1 2-12,-2 2-5,4-1-14,-3 3-7,0 1-11,2-1-1,0 0-3,-4-1-3,8 1-1,-6 0-2,4-4 2,3 1-7,-4 0 4,4-2-7,0-2 7,-1 0-3,0-3-4,3-3 3,-1-1-6,-1 1 3,1-4-7,3-2 0,0-2 0,0 1-7,0-4-11,0-4-35,6 0-30,-5-3-31,4-4-34,2 1-35,3-5-24,2-2-9,1-1-7,4-1-14,2-4-8,-2-1-5,2 2 16,3-5 10,-2 3 30</inkml:trace>
          <inkml:trace contextRef="#ctx0" brushRef="#br0" timeOffset="25131.4429">13372-364 21,'-5'3'248,"4"4"-32,-5-3-36,2 3-18,-3 2-37,-1-1-16,3 5-30,-6-3-14,3 1-15,-4 4-18,2-1-4,1 0-15,-5 3 1,2 0-5,1 1-5,0 0-4,0 2 0,-1-1 9,1-1 0,2 1-9,-1-2 9,1 0-9,-1 0-13,4-3-32,-4-1-51,6 1-62,-4-4-95,4-3-140</inkml:trace>
          <inkml:trace contextRef="#ctx0" brushRef="#br0" timeOffset="24224.5744">13463-280 180,'10'-1'192,"-5"-2"6,-1 3-9,-4 3-15,0 1-23,0 2-25,-4 5-12,-1-1-16,-5 2-9,1 1-11,-1 3 4,-1 0 8,-1 1-7,1 2 0,-4-2-2,3 3-16,-1 1-9,2 0-9,-1 1-16,1-1-11,-3-1-9,6 1 5,-1 1-8,3-1-5,2 0 9,2-1 0,2 1 7,0-1-12,5-1 13,2-4-13,-1 3-3,5-2 4,3-5-8,-1 2 3,4-4-3,-1 0 0,0-4 0,6 0-3,-2-3 6,2-2-3,2-2 0,0 0 0,0-5 0,-1 1 0,-2-3 0,5-5-3,-3 0-5,0-3 0,3-3-7,-2-3 7,3-2-3,2-5-4,2-1-5,-1-3-3,2-2 0,-2 1-12,1-5-5,-1-1-11,-1 2 7,-4-4 12,-2 2 3,-1 1 1,-3-2 11,-3 2 9,6 3 4,-6-3 4,0 7-4,-1 1 20,4-3 9,-1 5 16,-5 5 7,-2-1 4,4 3 19,-3 3 7,-2 3 14,-2 3 2,-3 1 2,2 2-5,-3 4-9,-1 1-9,0 2-3,-3 1-2,-3 6 2,0 1 10,-2 2 7,-3 4 3,-2 2 0,1 2-5,-2 3-10,-7 1-10,5 4-16,-4 4-8,1-1-10,-3 1-6,0 4-2,0 2-1,2 0 3,-5 0-5,2 1-1,-2 1-6,2 0-2,1 0-5,-3-1-4,3-1 4,3 4-1,2-6 3,1 2-8,1-2 0,2-2 3,3-2-3,3-1-3,1 2-2,3-7-6,3-1-11,1-1-22,0 0-31,6-5-36,2-2-27,3-1-34,-2-4-22,5 1-9,1-6-13,4-1-47,1-1-74,-1-2-68,2-4-88,-1 0-144</inkml:trace>
          <inkml:trace contextRef="#ctx0" brushRef="#br0" timeOffset="24550.6676">13929-326 212,'-5'5'403,"3"0"-99,4-2-83,3 0-51,5 0-58,2-3-50,4 2-26,-1-2-15,4 0-7,3-2-19,-2 2-12,4-3-36,-1 0-67,1 0-100,0-2-176,0 0-226</inkml:trace>
          <inkml:trace contextRef="#ctx0" brushRef="#br0" timeOffset="26575.9127">13505-338 191,'5'-6'238,"0"-1"-7,0 1 13,-1-2 2,0-1-9,2 0-13,-1-1 5,-1 2 0,0-3-21,-1 4-19,0-5-20,-1 5-24,-2 0-31,-2-1-36,-4 5-22,2-1-23,-5 2-13,-5 2-17,-1 2 7,-4 2-7,-1-1 1,-2 7-4,-1 1-23,-3-1-70,1 0-109,-4 1-130,5 1-246,-5 1-253,4-2-195</inkml:trace>
          <inkml:trace contextRef="#ctx0" brushRef="#br0" timeOffset="25743.4532">13486-334 5,'8'0'21,"-4"0"22,2 1 21,-2-1 15,1 3 4,-1 0 5,2-2-1,-5 4-17,6 2-9,-4-3-7,-1 3-14,-2 0-6,0 3 1,0 1-1,-2 1 0,-1-1-15,-4 3 5,6 2-4,-5-2-16,2 1 6,-1-1-5,1 1-5,-2-2-15,2 1-18,-1 0-55,2-1-75,-1-3-105</inkml:trace>
          <inkml:trace contextRef="#ctx0" brushRef="#br0" timeOffset="30326.4388">14051-412 295,'-12'-3'275,"0"0"-13,-2 2-19,5-2-17,-1-1-16,-2 2-11,4-1-23,-4 2-17,2-3-9,-2 4-7,1 4-22,2-3-11,-2 4-12,-4-1-13,6 0-12,-4-1-21,7 0-11,-4 1-11,9 0-3,-5 0 3,9 1 7,1-1 5,8-2 17,5 0-1,7 2 2,0-4-10,12 3-10,-4-1-6,9-2-13,-5 0-9,5-2-9,-2-1 0,-4 3 0,1-2-3,-5 0-3,-2 0 3,-3 0 0,0 0-6,-6 2-24,-3-2-47,-3 0-59,0 2-87,-2-3-102,-2 3-134,-4-1-172,1 1-216</inkml:trace>
        </inkml:traceGroup>
      </inkml:traceGroup>
    </inkml:traceGroup>
    <inkml:traceGroup>
      <inkml:annotationXML>
        <emma:emma xmlns:emma="http://www.w3.org/2003/04/emma" version="1.0">
          <emma:interpretation id="{C6753823-AEF8-4681-9F89-79D5BF6C029D}" emma:medium="tactile" emma:mode="ink">
            <msink:context xmlns:msink="http://schemas.microsoft.com/ink/2010/main" type="paragraph" rotatedBoundingBox="1810,3296 31466,1326 31688,4667 2032,6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2BD0B7-7D26-401B-8927-25C73B0C4F88}" emma:medium="tactile" emma:mode="ink">
              <msink:context xmlns:msink="http://schemas.microsoft.com/ink/2010/main" type="line" rotatedBoundingBox="1810,3296 31467,1325 31573,2924 1916,4894"/>
            </emma:interpretation>
          </emma:emma>
        </inkml:annotationXML>
        <inkml:traceGroup>
          <inkml:annotationXML>
            <emma:emma xmlns:emma="http://www.w3.org/2003/04/emma" version="1.0">
              <emma:interpretation id="{D4A1B45A-E9E7-4410-928E-634D1BFD1D69}" emma:medium="tactile" emma:mode="ink">
                <msink:context xmlns:msink="http://schemas.microsoft.com/ink/2010/main" type="inkWord" rotatedBoundingBox="1830,3593 6476,3284 6561,4562 1915,4871"/>
              </emma:interpretation>
              <emma:one-of disjunction-type="recognition" id="oneOf3">
                <emma:interpretation id="interp15" emma:lang="en-US" emma:confidence="0.5">
                  <emma:literal>Dynamic</emma:literal>
                </emma:interpretation>
                <emma:interpretation id="interp16" emma:lang="en-US" emma:confidence="0">
                  <emma:literal>Dynamics</emma:literal>
                </emma:interpretation>
                <emma:interpretation id="interp17" emma:lang="en-US" emma:confidence="0">
                  <emma:literal>Dynamical</emma:literal>
                </emma:interpretation>
                <emma:interpretation id="interp18" emma:lang="en-US" emma:confidence="0">
                  <emma:literal>Dynamics'</emma:literal>
                </emma:interpretation>
                <emma:interpretation id="interp19" emma:lang="en-US" emma:confidence="0">
                  <emma:literal>Dynamic's</emma:literal>
                </emma:interpretation>
              </emma:one-of>
            </emma:emma>
          </inkml:annotationXML>
          <inkml:trace contextRef="#ctx0" brushRef="#br1" timeOffset="854748.1124">-4229 2999 899,'-7'-7'836,"4"3"-183,-1-2-96,-1 1-54,2 0-45,3-2-60,0 5-45,0-2-29,0 0-20,0 0-3,0-1-12,0 4-16,0-5-29,0 5-42,0 1-46,0-3-42,0 3-37,0 3-21,0 4-15,-1-1-6,-3 6-5,1 5 0,-2 2-2,1 4-5,-2 2-8,-1 6-4,1-1-4,-1 1-4,0 2-2,-1 0 0,1 0 1,-2 0-2,2-4-2,0 0-3,0 1-21,-1-5-55,0-2-96,3-2-132,1-2-197,1-5-334,0-3-434,3-2-441,0-9-207</inkml:trace>
          <inkml:trace contextRef="#ctx0" brushRef="#br1" timeOffset="855439.8434">-4606 3110 85,'-1'-2'313,"-2"-2"-41,3 0-33,0 0-26,0 0-25,0-3-9,0 3 8,3-3-6,-2 1-5,2-1-10,0 2-11,1-4-6,1 1-17,-1-4-15,3 5-16,0-4-9,5-1-22,-3-1-10,2-2-12,4-2-6,-1 3-6,2-6 2,3 4 3,-3-1 8,6 0 16,-3 2 16,1 2 2,3-4 10,-1 6 9,-2-2 2,3 2-2,2 3 0,-2 0-11,1 1-2,-4 1-11,2-1-10,1 3-3,-1 4-6,-2 0-3,2 0-3,-5 4-3,2 3-8,0 3 0,-2 1-8,-4 6 1,2 2-3,-4 5-4,1 0-2,-5 5-4,-2 3-1,-1 2-3,-1 4-5,-3-2 1,0 1-3,-3 1 1,-1 3-3,-4-4 1,1 3-1,-5 1-7,1-2 0,-1 1 6,1 3-1,-5-4 3,1-2 3,-1 1 9,-3-2 9,3-2 18,-5-2 18,2-3 24,-4-1 22,-1-2 10,4-4-2,-5-4-5,2 0-16,-1-1-12,-3-6-9,1 1-8,0-4-8,-1-2-8,1-2-5,-2-4-9,2-4-11,0-2-8,5-5-6,0-2-5,0-1-6,5-3-2,2-2-9,2-2-29,2 0-56,1 1-83,7-2-105,2 1-150,2 0-226,10-3-327,0 3-306,2 1-221</inkml:trace>
          <inkml:trace contextRef="#ctx0" brushRef="#br1" timeOffset="859351.3397">-3992 3346 352,'1'3'343,"2"7"-100,1-3-41,-1 3-23,-1-2-36,1 2-29,1-1-27,-1 1-19,0-1-17,-2-1-14,4-1 1,-3 0 3,3 0 8,2-4 0,0 2-4,2-3 3,1 1-12,-1-6-9,2 1-3,4-3-12,1 2 3,-2-5-7,1-1-4,-2-2 12,4-3-9,-4-1 5,5 0 0,-5-4 7,3 2 8,-2-3 0,2 1 7,-3-1 7,0 0 8,-1 0 14,-2 2 10,-1 3 6,-2 1 13,0 1 12,-2 1 4,2 2 5,-3 3 0,1 1 0,-2-1-15,-3 1-11,2 2-16,-2 0-16,0 4-9,-2 0-9,-1 4-1,-2 2 6,1 1 7,-3 3 0,2 1 2,-2 3 4,0 0-5,0 1-4,2 2-8,-2 1-8,3 2-10,-1-2-7,2 0-3,-1 0-8,1 2 3,3-5-3,3 4 8,1-2-5,1-3 3,2-4-4,0 0-1,5 1 4,-1-4 1,1-1-6,3-5 3,-1 2-5,-1-6 2,5 2 1,-3-5-3,1-3 2,3 0 1,-3-3-3,3-2 0,0-4 0,-3-1 0,3 1-3,0-6-2,-2 1 5,-1-1 0,0 0-2,-4 1 2,-1 1-3,1 4 3,-2 1-4,-1-1 4,-2 7 2,-3-2 0,1 5 1,-3-1-1,1 3 1,-1 0-3,-2 3 0,-2 3-3,-1 3 1,-1 1-3,0 2 5,-2 2 2,0 5 8,-1 2-3,0 2 6,-1 4 3,1 0 1,0 2 7,1 4 2,-1 0 4,0 5 5,-1 0 9,0 2 8,0 3 5,-2 1 11,3 0 4,-2 2 1,1 0-6,-3 0-5,0-2-10,-1 0-11,1-3-7,-1-2-14,0 1-5,-2-2-5,-1-4-5,4-3 1,-5-1-4,1-4 1,-1-1-3,2-2 4,-2-6 0,-3 3-1,3-6 3,0-2-3,-1 1 1,-4-4-2,5-3 0,-1-3 0,1-4 3,2-4-1,1 1 3,2-2-2,4-5 1,1 0-3,3-4 3,3 0 1,3-3-4,3 0 6,1 1 0,5-2 4,0 2-1,6-1 4,0-1 7,2 3-1,3-1 2,1 2-5,2 3-2,1-3-5,4 2-1,-1-1-6,1 3-1,2 2 1,-1-2-4,1 2-1,1 1-11,-2-1-30,-2-1-54,-2 3-71,-2 2-83,0-4-93,-3 2-103,0-2-71,-1 4-38,-3-2 1,-3-4 43,3 6 75,-6-4 86,1 1 79,1-4 84,-4 1 81,1 0 60,0-1 50,-4-1 51,2 0 53,-2 2 57,-1 2 43,-1-2 45,-1 3 33,0 0 29,-2 4 7,-2 2 0,2 0-19,-1 2-25,-2 2-38,2 1-24,-2 1-12,0 4-2,0 2-6,-2 5 9,0 2-2,-1 3-13,-1 4-24,-1 3-24,0 1-19,-4 6-21,5-1-15,-4 2-13,1 3-15,-2-4-12,-1 6-15,3-6-7,-2 1-10,-2 2-3,1-4-3,1-5-3,2 2 0,-2-5-4,2-1 2,-1-2-2,1-3 1,3-2 2,1-4-1,-1-3 2,4-1 3,-3-6-4,6-1-2,-1-3-1,3-4-3,6-5-3,1-2-2,3-3-7,0-7-11,9-1-5,2-5-7,1-4-9,4 2-1,-1-2 0,1 3 9,2-1 6,-1 2 9,-2 5 8,1 1 2,-5 4 4,2 3 2,-2 3 2,-3 1-3,-1 5 1,-3 1 3,-2 2 2,-3 9 0,-2 0 0,-2 3 5,-4 7-2,0 1-1,-5 4 1,-1 3-1,0 6 3,-4 0 0,0 0 3,-4 4 0,4-2 0,-3 4-2,2-2 1,-2-1 1,3-3-5,-2 0 0,-3 0-1,5-3-2,0-6 3,-2 2-3,4 0 2,-1-7 1,0-2 0,3-2-1,3-2-2,0-1-5,2-6-8,2-1-27,2-3-33,2-4-31,4-5-28,4-2-26,1-3-23,2-7 8,1 0 21,7-3 29,-2 2 23,2-3 28,-1 2 22,-1 4 17,-1 1 15,-3 1 11,2 4 2,-4 3-1,-2 3 4,-3 2 2,-1 2 0,-3 6 0,2-1 10,-4 5 0,-3 2 8,-4 5 13,2 1 1,-5 2 6,-1 4 1,-1 3 0,-2-3 2,0 0-10,-1 3-5,-1-2 2,-2 2-7,3-2-5,-4-1-5,5-1 1,-1-3-5,0 1-3,1-5 5,-1 3 7,4-5-2,-3 0 1,3-2 1,0-4 0,3 0-5,-1-4-5,3-3-1,-1 0-3,3-5-2,1 0 0,-1-7 0,-1 4 0,1-5 0,0 1 0,0-3-2,1 7-3,-4-5 5,0 5 0,-1 2 5,-3-2 8,-3 7 7,2-1 4,-5 4 6,2 0 2,-5 3 10,-1-1 0,-2 5 3,-4 5 5,2-1 10,1 3 0,-5 0 6,0 4 6,2 5-1,-3-2-1,3 5-1,-3-1-8,0 3-8,5 3-13,-2-1-7,1 4-10,4-2-7,-1 4-8,0-5-4,5 3 1,3-2-4,-4-2 1,7 0 1,-2-5 5,3-2-2,3 2 1,-2-5 2,7-2 3,-1-1-3,0-4-1,5-2-1,-1-1-1,1-6-1,4-1-4,-2-2 4,2-4-4,-1-1 1,4-6-1,0 2-4,-3-4 3,2-5-7,1-2 1,2 2 0,-3-5 3,1 1 0,-1 0 0,-5 2 3,1 2 0,-2 3 0,-3 3 0,-2 1-3,0 1 1,-4 4-2,-2 4-1,-1 2-1,-4 2 3,1 4 2,-3 1-1,-1 6-2,-3 1 2,-2 5 2,1 2-3,-1-2 3,1 7 5,-4 1 1,2 0-2,-1 1-1,2 0 0,0 5-3,2-5-3,1-1 3,2 0 0,0-1 0,6-2 0,-2-4 3,1 1 5,4-2-1,1-2 1,1-5 1,0-2-2,8 0-1,-2-4-3,3-4 0,2 0-2,0-5-1,4-2-2,-1-1-3,-1-2 1,5-6-7,-3-1-2,1-4-5,2 0-12,-2-3-13,3-6-12,-1 3-3,0-2-6,-5 2 8,2 3 12,-1-1 14,-3 4 13,-3 2 10,3 2 3,-4 6 2,-2-1-1,-2 1-1,-2 5 1,2 2-1,-3 0 2,0 6 1,-1-1-1,0 6 2,-1 0 2,-2 7-1,0 0 3,-2 2-1,-4 5 5,2 4-1,-3 0 0,1 3 5,-4 1 0,3 1 7,-5 5 2,0-4 1,4-1 4,-2 2-3,-2-3-1,5 2-1,-2-5-1,-1-1-7,1-3-2,2-1-4,3-1-1,-4-2-4,4-3 1,1-3 3,-1 1 1,1-5 1,1-3-3,-1-1-1,3-1 1,0-3-3,0-5-1,5-2-1,1-3 0,1 0-6,2-8-7,5-1-11,2-2-16,0-4-10,7-4-9,0 2-5,4 0-5,-1 0 10,1-1 5,-1 2 9,0 3 11,-2 4 7,2 2 9,-6-1 4,3 5 7,-1 3 1,-3 1 2,-3 5 0,0-2-2,1 4 4,-4 5 2,-1 1 2,-1 1 2,-3 5-2,2 1 4,-4 3 2,-3 1-4,-3 5-2,-3 0 1,-2 4 7,1-1 4,-5 4 7,-1 1 10,-2-2 14,1 3 11,-1-1 9,2-2 4,-6 1-3,5-2-7,-1-2-12,0 1-10,4-3-10,-3-2-9,3-6-4,1 4-1,-1-7-1,5 2-3,-1-3-1,0-3 0,4-2 0,0 0-4,0-4-4,4-3 0,3-3-11,2-3-4,4 0-19,0-5-21,6-4-13,0 0-15,4-1-9,0-3-9,0 1-3,4 1 3,-4 2 9,3 0 5,-3 2 13,0 0 9,0 3 16,-4 3 13,0-1 12,3 4 8,-6 3 2,0 1 7,-5 0 5,4 3 2,-6 2 0,1 2 0,-3 0 4,-3 3-1,-1 4-3,-3-1 2,-3 6-2,1 1 0,-6 2 0,2 2 0,-4 1 2,-1 3-2,2-1 3,-1 5 1,-2-3-2,4 5-2,-3-2 3,4 2-1,-2-1 0,2-2 3,0 3-3,3-5 3,1 1-1,3 1-2,0-4 1,3 0-3,1-4 2,3-2-2,0 0 0,5-4-5,0-3-1,-1 0-8,5-4-9,-1-3-11,4-3-15,-1-4-13,1-3-3,2-2-9,0-2-9,0-6-18,5-2-11,-3-5-14,6 1-19,-4-6-5,1-2 6,1 1 24,-1-1 30,-2 3 28,-1 0 25,-4 3 17,2-2 10,-5 4 7,-1 4 3,-2-1 3,0 1 14,-4 4 6,-1 4 10,0-3 10,-4 6 6,2 0 8,-5 2-12,2 4-1,-3 0-16,-3 3-3,2 2-7,-5 2-2,2 4 2,-4 1-3,0 4 0,-1 3 0,-4 0 4,1 6-4,1-2 2,-1 2-5,1 0 3,-1 3-3,0 4-3,1-5 0,-1 3-3,2 0-1,-2-1 1,4-1-6,0 0 3,1-2 0,3 0 0,4-1 0,0-3 6,0-3-6,4-2 0,2-1-1,0-5 4,5 1 0,1-3-9,1-3-3,0-2-5,6-3-10,0-3-8,0-3-7,1-1-2,5-4-8,-2-2-9,2-4-7,4-3-10,-2 0-8,4-5-5,-4-2-1,4 3 18,-2 0 13,-2 2 7,1-2 17,-2 2 6,-3 1 11,-1 2 7,1 3 3,-3 0 4,-1 3 0,0 1 0,-2 1 4,-1 2-4,0 0 0,-1 2 3,-2 4-3,1-3 0,1 4 0,-1 1 0,-1-1 0,-1 3 4,0 1-1,-1 0 8,1 0-4,-2 2 7,-3 2 0,1 0 10,-3 2 8,-2 0 9,2 4 13,-5-2 10,0 5 9,0-1 2,0-1 5,-5 2 5,2 0-8,-1 1-4,0-2-5,-1 1-4,1-1-12,-2 0-20,2 0-7,-1-3-8,1-1-5,-2-1-7,5 1-2,-2-3 3,3-1 5,-2 0-3,2-2 1,0-4 2,2 2-6,-2-5-5,4 0 3,-1-3-3,2-1 0,-1 0-3,-1-2 3,1 1 6,-1-1-4,0-2-2,-2 4 6,-1 2-6,0-2 0,-1 1 0,-2 4 0,-1 2 8,-2 0 0,-3 1 9,0 3 16,-1 3 20,-1 0 27,-4 2 18,2 1 17,-4 5 11,1 1 13,1 2-3,-5 5-5,4-1-4,-1 3-5,-2 6-7,-2-3-6,3 4-13,-1-2-10,0 2-9,3 2-14,1-1-12,4 0-13,-1 1-6,1-1-8,3-1-7,4-3-5,1-2-2,2 1 0,2-4 0,2-3 0,1-3 6,1-3 0,5 1 2,1-7 2,1 2-4,4-7-2,1 0-5,4-5-3,2-1-5,6-1-1,-2-6-5,4 3 3,1-4 1,-2-1-3,1 1-6,-1-1-16,-1-2-29,-4 3-42,1-3-53,-3 0-61,0 2-85,-1-2-92,-3 2-121,-3-3-182,3-1-255,-8 1-213,1 0-134</inkml:trace>
          <inkml:trace contextRef="#ctx0" brushRef="#br1" timeOffset="859882.1752">-697 2574 729,'2'0'711,"-2"0"-216,3 0-130,-3 0-70,2 0-48,0 2-37,-2 0-26,3-2-20,-3 0-9,0 0-5,0 0 8,0 0 19,0 0 24,3 0 19,-3 0-1,0 0-14,1 0-27,-1 0-37,0-2-41,0 0-35,0 2-48,3 0-97,-2 0-127,-1 0-192,0 0-300,0 0-334,0 0-359</inkml:trace>
        </inkml:traceGroup>
        <inkml:traceGroup>
          <inkml:annotationXML>
            <emma:emma xmlns:emma="http://www.w3.org/2003/04/emma" version="1.0">
              <emma:interpretation id="{12290A7C-5C77-4CB7-BE08-2912808867B5}" emma:medium="tactile" emma:mode="ink">
                <msink:context xmlns:msink="http://schemas.microsoft.com/ink/2010/main" type="inkWord" rotatedBoundingBox="7103,3039 11946,2717 12019,3814 7176,4136"/>
              </emma:interpretation>
              <emma:one-of disjunction-type="recognition" id="oneOf4">
                <emma:interpretation id="interp20" emma:lang="en-US" emma:confidence="0.5">
                  <emma:literal>Content:</emma:literal>
                </emma:interpretation>
                <emma:interpretation id="interp21" emma:lang="en-US" emma:confidence="0">
                  <emma:literal>Content;</emma:literal>
                </emma:interpretation>
                <emma:interpretation id="interp22" emma:lang="en-US" emma:confidence="0">
                  <emma:literal>content:</emma:literal>
                </emma:interpretation>
                <emma:interpretation id="interp23" emma:lang="en-US" emma:confidence="0">
                  <emma:literal>content;</emma:literal>
                </emma:interpretation>
                <emma:interpretation id="interp24" emma:lang="en-US" emma:confidence="0">
                  <emma:literal>Consent:</emma:literal>
                </emma:interpretation>
              </emma:one-of>
            </emma:emma>
          </inkml:annotationXML>
          <inkml:trace contextRef="#ctx0" brushRef="#br1" timeOffset="863195.114">1060 2490 575,'19'-26'690,"-3"1"-144,2-1-72,-2 2-49,3-2-38,-4 1-36,-1 5-38,-5-2-31,3 3-6,-4 3-17,0-2-8,-6 5-26,3 2-22,-5 0-28,-5 2-38,1 2-30,-6 3-27,-2 4-15,-4 3-9,-2 4-2,-9 4 2,3 5 4,-10 5 11,0 6 5,-7 4 6,2 7 6,0 5 0,-3 1-4,1 4-11,2 3-7,3 3-13,6 1-11,0 0-10,5 1-7,9-1-7,2-1-6,5-3-2,5-3-2,4-1-1,4-3-2,11-2 0,1-6 0,5-2 1,7-7-2,2-2 0,5-6 0,0-5-2,6-3 0,1-2-1,-3-6 0,3-6-1,0-1 0,0-6-1,-1-3-1,-2-4 1,-4-2-1,2-6 1,-3-2 0,-2-4 0,-2-4 2,1-1 0,-4-2-1,-1 2 1,-3 2 0,-4 3 0,-3 6-1,-1 2 0,-5 3-1,-4 3-3,0 3 2,-5 6-2,-2 2 2,-5 3 0,1 6 1,-3 1 0,-2 6-1,-2 1 1,-1 5 1,0 5 0,0-1 0,-2 3 2,1 2-1,1 5 0,-2-3-1,4 3 1,-1-2 0,0 2 1,2 0-1,4-5 1,1-1-1,0 3-1,4-6 0,1-2 0,0-2 0,1 0 0,7-7 1,0-3-1,2-2 0,2 1 0,4-6 0,1 0-1,-1-6 1,5 1 1,0-7 0,3 1 0,2-3-1,-2 0 0,5-5-1,-3-5 0,2 0 0,-2-4-1,-1-1 3,-2-2 0,-1-3 1,0 6-1,-6 1-1,-3 0 3,-6 0-3,0 6-1,-3 1-1,-4 1-2,-1 5 2,-3-1-2,-2 2 1,-1 2 0,-2 3 2,-3 2 0,4 2 0,-7 1 0,3 3 1,1 0 0,-1 4-2,2 0 1,-2 1-3,4 1 0,1 0-5,-1 2-11,5-2-15,-1 4-20,4-3-19,0 3-23,0-3-23,4-2-18,2 1-13,0-2-4,1 3-3,3-3 3,2-2 16,0-2 14,2 0 22,-1-2 24,5-2 21,-1 0 18,2-3 17,0-1 12,4-2 3,0 0 5,3 0-1,0 0 2,-2-1 0,3 3 2,-2-1-1,-5 1 1,2 2-4,-5 2-2,-2-1 3,1 3-5,-2 2 6,-2 2 0,-2 3 2,-1-1 2,-2 5 2,-3 1 2,-1 2-6,-3 2 7,0 3-1,-3 1 3,2-1 2,-5 4 0,-1 0 3,1 0-3,-4 0 0,3 2-2,-5-2 2,3-1-6,-5 1 0,2 2 1,0-5-3,1-1-1,2-1 0,-4-2 0,2-1-1,5-2-1,-4-1 2,2-3 2,1 0-3,3-1 5,-1-2-6,2-4 0,2 0-6,1-2-1,1-2-9,5-4-10,0-2-23,1-1-26,3-5-32,2-2-37,1 1-37,5-6-39,-3-1-19,7 0-14,-1-1 16,0-3 30,3 0 34,0 4 36,1 0 33,-2 1 35,0 0 15,0 5 10,1-2 6,-1 3 18,-4 1 6,4 1 0,-4 2 7,-3 0 3,3 2 1,-2 4-1,-4-3 4,4 4 0,-3 1 0,-3-1 0,1 3 4,-2 1-4,-1 0 3,-2 2 4,3 0 4,-4 2-1,-3 0-6,1 1 3,-4 3-1,0 1 1,0 3 11,-4-5 2,1 7 4,-2-2 6,-2 2-3,0-1-3,-2 3-4,2 1-4,-2-1-2,-1 3-1,-1 0-3,2 0 0,-3 2-1,2 0 1,-2 0 3,4-2 7,-2 0-4,1 1 6,-1 0 4,4-1-7,-4-2-3,5 2 0,-2 0-3,4 0-4,-1-3-6,0-2 3,4 2-2,0-4 2,0 1-3,3-1-3,-2 3 6,3-6 0,4 3 4,-1-5-7,3 1 3,-1-2-3,2-1-3,1-2 0,2-1-3,-1 0 3,6-4-3,-1 0 3,-2 0 0,4-2 0,2-1-3,-2-3 3,2-4 0,4 1 0,-1-2 3,1-6-3,3-1 0,3-5 0,-2-2 3,3-3-6,2-3-3,0-5 6,3 0 0,-1-5 0,0-1 0,0 0-3,1-2-4,-3 0 4,0-2-6,-2 4 3,-2 1-4,-4 4 4,-1 1 6,-4 5 0,-2 1 0,-4 3 6,-4 2 1,1 4 8,-1 5 16,-7 0 3,3 3 12,-4 6 3,2-1-2,-5 1-5,2 8-7,-6-1 0,2 4-4,-5 4 12,-3 5 11,1 5 7,-4 3 10,-5 7 4,1 1 12,-6 1 10,2 7 9,-7 2 12,1 2 8,-1 3 3,-4 1-9,1 0-12,-2 4-16,3-2-15,-2 6-14,4-2-15,-1 0-9,4-4-8,0 2-8,4-6-5,4 0-6,-1-1-5,4-7 0,0-2-7,4-1 2,2-4 3,2-4-2,5-4-3,0-3-19,5-2-34,2-4-49,2 1-69,4-6-78,0-2-100,4-6-101,-4 1-126,3-4-193,2-5-211,-2-5-147</inkml:trace>
          <inkml:trace contextRef="#ctx0" brushRef="#br1" timeOffset="864814.2332">2898 2700 159,'-9'1'1009,"2"2"-395,2 0-248,2 2-138,3 0-78,3 2-49,2-3-33,2 2-25,2-2-19,2 0-13,4-1-22,4 0-13,-3-3-26,1 0-7,-1 0-8,0 0-5,0-2 7,-2 1 14,2-3 19,-1 1 7,-4 3 11,0-3 12,-6 2 4,3 1 0,-1-3 4,-3 1-1,-1 2 20,1 0 7,-4 5 14,0-4 15,0 5 0,-1-2 13,-2 3-16,0 0-7,3-1-15,-1 1-6,1-1 2,0 0-10,1 2 0,-1-3-4,7 1-3,-2-4 0,2 2-1,0-4-2,3 3-4,-1-3-4,3-3 4,2 0-3,-2 0-7,-1-1-3,1-3 3,3-1 0,-4-2 3,1-1 0,-1 0 1,1-3-4,0 0-4,2-3 4,-5 4 0,-2-2-6,-3 3-1,1-1 0,-5 2 4,0 4-4,-8 0-3,3 1 7,-5 6 0,-5 0 3,2 0 3,-3 6-3,-1 1 13,-4-1 14,2 3 22,1 4 39,-4 2 23,2 2 24,-2 1 20,1 2 8,0 2-4,2 4-1,-4 1-16,4 0-14,3 4-15,-3-2-24,3 0-20,4-2-21,2 3-14,2-4-10,3-1-10,2-2-3,6-1 0,2-4-3,3-1 0,5-5 1,5-1-1,8-2-4,0-5-2,4-1-6,1-3-17,1-3-23,1-1-25,2-5-32,0-5-27,1 0-19,-4-2-22,3-6-17,-2-4-9,2-1-2,0-6-9,0 0-11,-2-3 10,0-2 11,-2 1 30,-4 0 24,-1 3 35,-5 3 37,-2 0 19,-3 7 24,-2-1 11,-2 4 12,-2 3 4,-4 1 4,1 3 8,-3 4-4,2 3 3,-2-1 17,-2 4 15,-2 4 19,0 0 19,0 4 16,0 4 25,-5-1 0,1 3 1,-3 4 4,0 3-7,1 1 9,-7 2-6,4 2-16,-3-1-8,-2 3-8,2 0-20,1 0-12,-1-1-14,0 2-7,1-1-8,-1-1-11,2-3-2,-1 1-7,2-1 1,-1-3 0,1 0-3,2-6 0,-1 2-3,4-2 0,0 0 1,-1-6 2,3 2-3,-1-4 3,1 0 0,-1-3-6,3 0-7,3-4-6,-1-2-10,5-2-16,0-1-30,0-4-27,5-1-28,4-3-31,3-4-27,0-5-17,7 1-7,0-5 6,4 0 2,1 2 8,1-2 25,1 3 24,-1 1 28,-3 1 24,1 2 24,-6 5 25,-1-2 17,0 6 4,-4 1 17,-3 2 0,0 1 4,-5 3-4,0 3 0,-3 0 8,-2 4-3,-2 3-5,-2 1 12,-2 2 10,0 2 7,-4 0 5,-1 2 8,-2 4 12,-2 0 12,-1 2 3,-3 2 7,1-1 7,-2 2-5,-1-1-5,1 5-1,-2-2-5,3-1-15,0 1-12,1-2-3,-1 3-12,3-6-11,1 3-3,-1-5-7,4 4 3,1-4 3,0-1 1,5 0 3,0-2-6,0-4-1,5 1 0,2-1-7,0 1 0,5-3 0,-1-3 3,5-2 1,3 0-4,0 0 0,3-2 0,-2-5 0,2 1 0,2-5-4,1 1-3,3-4 7,-1-7 4,4 4 3,-2-5-7,1-3 0,2 1 3,1-7 1,-2 2 3,1-3 3,-2 1-6,1-1 10,-2-2-3,-2 2-5,1 0-2,-2-2-4,2-1 7,-2 3 0,0-3-7,0 3 0,-3-2 7,2 0 0,1 1-4,-3-5 4,0 4 4,2 0 9,-2 0 14,-4 2 17,-2 6 20,1-1 8,-5 7 21,-2 3 7,-3 2 10,-1 0-12,0 5-14,0 3-11,-2-1-13,-2 2-17,-3 3-11,-3 3 4,0 6 5,-1 0 21,-4 2 18,0 6 11,-4 1 10,-3 2-2,2 5 6,-5 2-3,-1 4 4,-3 1 8,-4 1 15,3 4 8,-5-1 6,1 2-9,-3 3-10,3-3-16,1 1-17,-2 1-14,2 1-20,0-2-10,1-1-13,2 4-8,-1-7-11,5 3-7,3-4-4,0 1-4,1-4-2,7-1-2,0-4 4,4-1 0,1-3 2,7-2 2,2-3 3,3-4-4,5-2-3,2-4-5,5-4-2,-2-2-8,5-2-18,-1-4-30,2 0-45,6-6-58,-2 1-69,2-4-94,0 0-105,-1-1-116,1-1-144,-1-2-235,-4 1-222,-2-4-120</inkml:trace>
          <inkml:trace contextRef="#ctx0" brushRef="#br1" timeOffset="865153.2101">4360 2471 69,'-12'2'997,"5"-2"-311,0 2-161,1 0-89,3-2-42,0 2-49,6-2-55,1 1-62,4 2-58,2-3-56,6 0-37,0 0-32,7-3-20,3 2-8,1-1-10,7 0-1,-2-2-1,5-3-3,-2 3 1,3-2 1,-3-1-1,2 1-3,1 1-5,-3-2 3,-2 1 2,-5-4-3,1 5-1,-9-1-17,2 0-45,-6 2-74,-2 3-110,-5-1-163,0-2-268,-3 1-284,-5 1-223</inkml:trace>
          <inkml:trace contextRef="#ctx0" brushRef="#br1" timeOffset="865959.3389">5268 2784 586,'-10'8'1196,"4"1"-358,0-4-283,0 2-169,3 0-95,0-4-80,3 4-50,0-3-42,6 2-31,-4-2-28,2-2-19,2-1 10,0-1 19,-1-1 36,1 1 44,-3-2 49,1-2 42,2 4 8,-4 0-5,-2-4-26,0 2-36,-2 2-39,-4 0-36,2 0-31,-3 0-26,0 0-17,-2 2-11,0 2-8,2 0-6,-3-2-3,3-1-6,1 2-20,-2 0-55,3 1-76,-1-3-121,0 1-184,6-2-309,0 0-372,0 0-370,0 0-280</inkml:trace>
          <inkml:trace contextRef="#ctx0" brushRef="#br1" timeOffset="865646.3009">5355 2327 550,'-3'0'388,"-1"-3"-139,1 3-81,0 0-52,1 3-37,-1-3-22,3 0-1,0 4-1,3-4 9,-1 0 15,5 3 12,0-3 22,0 0 29,2-3 20,-2 3 35,5-4 31,-2 1 30,-1-1 19,1-2 2,-3 0-8,-1 2-10,1-3-21,-2 3-24,-2 1-35,-3-1-35,0 1-32,0 0-28,-3 2-30,-2 1-22,4 1-14,-6 2-10,-1 0-8,1 1-37,-4-1-85,3 7-111,1-5-146,1 5-258,-4-1-325,3-2-299,0 1-178</inkml:trace>
        </inkml:traceGroup>
        <inkml:traceGroup>
          <inkml:annotationXML>
            <emma:emma xmlns:emma="http://www.w3.org/2003/04/emma" version="1.0">
              <emma:interpretation id="{A1B4222A-43E7-4927-8C02-9FB66A529ACD}" emma:medium="tactile" emma:mode="ink">
                <msink:context xmlns:msink="http://schemas.microsoft.com/ink/2010/main" type="inkWord" rotatedBoundingBox="12193,2987 15866,2743 15926,3648 12253,3892"/>
              </emma:interpretation>
              <emma:one-of disjunction-type="recognition" id="oneOf5">
                <emma:interpretation id="interp25" emma:lang="en-US" emma:confidence="0.5">
                  <emma:literal>FSX</emma:literal>
                </emma:interpretation>
                <emma:interpretation id="interp26" emma:lang="en-US" emma:confidence="0">
                  <emma:literal>-TSX</emma:literal>
                </emma:interpretation>
                <emma:interpretation id="interp27" emma:lang="en-US" emma:confidence="0">
                  <emma:literal>-JSX</emma:literal>
                </emma:interpretation>
                <emma:interpretation id="interp28" emma:lang="en-US" emma:confidence="0">
                  <emma:literal>FTSX</emma:literal>
                </emma:interpretation>
                <emma:interpretation id="interp29" emma:lang="en-US" emma:confidence="0">
                  <emma:literal>FSSX</emma:literal>
                </emma:interpretation>
              </emma:one-of>
            </emma:emma>
          </inkml:annotationXML>
          <inkml:trace contextRef="#ctx0" brushRef="#br1" timeOffset="867618.0403">6947 2125 206,'-14'-4'602,"5"0"-68,-4 1-65,4-1-49,2 0-67,0 1-50,1 3-60,0-3-56,2 0-37,1 3-24,3 0-11,-1 0 26,1 0 40,1 0 47,2 0 32,7 3 20,2 0 0,4-3-21,4 1-41,6 1-40,9-2-39,3 0-32,7 0-29,4 0-24,5 0-15,1-2-9,4 1-10,-1 1-5,0-6-2,-1 6-2,-4-4-2,-3 4-3,-5-6 0,-6 5 0,-4-2-4,-2 0-1,-7-1-1,-3 4 0,-4-1-15,-6-1-43,-1 2-78,-5 0-101,-2 0-128,-5 0-176,0 0-254,-5 0-312,-2 2-241,-2-1-113</inkml:trace>
          <inkml:trace contextRef="#ctx0" brushRef="#br1" timeOffset="868047.9273">7415 2164 69,'-8'0'591,"2"4"-120,-4-2-74,7 0-31,-1 1-26,3 3-30,-5-1-29,6 1-15,-2 4-28,2-3-17,0 5-32,0 3-17,2-1-17,-2 1-21,3 3-25,0 3-14,-2 2-22,2-4-14,-2 5-12,2-2-12,2 1-7,0 1-6,-5 1-5,2-2-2,-2 3-5,0-1-1,0 0 1,-2 0-1,0-1-1,-3 1 5,-1-2 1,2-2-1,-3-2-3,1-1-2,-4-1 4,1 0 3,-2-4-1,-4 0-2,1-3 2,0-1-2,-3-3-4,1 0-6,-3-2 4,3-1-4,0-3 2,-3-3 0,2 2 0,4-6 4,1 1 0,-2-1 2,4-5 1,1 1-1,5-3 0,-1 0 0,2-2-7,1-2 1,2 5-2,2-5 2,1 2-12,-1 2-25,2-2-56,3 2-81,1 0-105,2 4-142,3 2-211,-2-2-294,7 2-228,-5-1-141</inkml:trace>
          <inkml:trace contextRef="#ctx0" brushRef="#br1" timeOffset="868767.4635">8257 2265 37,'13'-19'513,"-1"-1"-125,1 2-66,-1 1-41,-7-2-36,1 4-27,-1 0-15,-4 1-15,-2 0-6,-2 3-21,-5 1-9,3 0-14,-7 3-13,-1 1-14,0 5-9,-5-2-7,1 6-9,-2-2-11,-3 5-12,2 1-9,-2 3-15,-1 0-9,3 1-5,-5 3-11,2 0-6,3 1-3,-2 2-5,3 0 0,0 1 0,3 2 3,2-1-3,1-1 0,1 2 0,2-2 0,3-1 0,1 0 3,0-2-1,5-1 4,1 1 2,1-1 3,2-2-6,1-1 0,4-1 6,3-2-6,1 1-5,-1-4 3,7 2 2,-2-3-2,0 3 0,3-3-3,-1-2 2,1 0 6,0 0-5,1-2 0,2 0-1,-1 0-4,2 0 4,-2 0-2,0 0-2,1 1-4,-4 2 1,1 0 0,0-2 2,-3 3 0,-1 2 3,-2-2 0,-2 3 3,1 2 0,-5 2-3,0-2 0,1 0 0,-4 2 2,-4-1 1,0 3 0,0-1 7,-1-2 9,-7 4 25,2-1 39,-2 0 39,-1-4 44,-5 4 18,-1-1 10,2 2-5,-4-4-14,-2 1-24,0-1-28,1-2-18,-6 4-15,5-5-14,-4 0-8,0 1-8,-1-4-3,4 3-4,-6-3-3,3-2-8,-1 2-7,0-4-9,6 0-4,-3 0-5,2-4-6,6 2-2,0-4-1,1-1-15,6-2-35,0-1-66,5-2-89,2-1-110,7-4-146,3 3-206,4-5-316,1-2-255,7 1-173</inkml:trace>
          <inkml:trace contextRef="#ctx0" brushRef="#br1" timeOffset="869104.0633">9099 2174 459,'11'-13'1225,"1"1"-329,-2 1-269,-3 4-171,-1 0-115,0 0-87,-2 4-57,-1-1-28,-2 4-1,-1 0 6,-1 4 21,-5-1 23,2 5 22,-3 3 6,-5 2-24,0 6-21,-2-1-28,-2 5-29,-3 4-30,0 2-30,-1-1-20,-2 3-19,2 2-16,-2-1-11,-1 2-7,0-1-4,2 1-4,0-3 0,0 1-1,2-1-1,-2-2-1,2 0-4,3-4-23,0 0-41,1-5-63,4-1-80,1-2-106,4-2-139,-1-4-166,2-3-188,2-2-228,3-6-223,0 0-125</inkml:trace>
          <inkml:trace contextRef="#ctx0" brushRef="#br1" timeOffset="869453.167">8827 2219 175,'0'-14'979,"3"4"-251,-1 1-159,1 1-99,-1 2-65,3-2-51,-1 5-48,3 1-31,1 0-11,-1 2-12,2 2-9,-1 0-18,5 1-9,-4 5-22,0 1-14,4 2-6,-7 2-15,5 4-15,-3 0-22,2 5-18,-3-3-23,-1 5-25,4 3-20,-1 1-13,-2 2-3,4 4 0,1-3-4,5 2 0,-3 4 1,1-4-2,4-2-5,-1 4-5,1-7 0,1 4 0,2-8-4,-3 3-1,4-5-15,0 0-45,2-5-70,-1-3-104,-3-1-133,2-2-203,0-8-335,-4 1-352,0-10-296,-5 2-135</inkml:trace>
          <inkml:trace contextRef="#ctx0" brushRef="#br1" timeOffset="937115.8692">5723 2524 106,'-4'0'903,"1"0"-173,-1 0-112,2 0-71,-1 0-42,0 0-40,3-3-20,-1 3-12,-2-3-9,3 3-20,-1 0-32,1 0-47,-3 0-53,0 0-47,3 0-39,0 0-25,6 0-28,-1 0-25,7-1-21,7-2-20,0 3-19,4-1-19,6-4-14,1 1-8,2 1-6,3-1-10,1-2-15,1 2-19,-4-4-29,0 2-59,-2-1-96,-1 1-133,-5 0-193,-2-1-323,-1 1-431,-6 2-403,-6-1-196</inkml:trace>
        </inkml:traceGroup>
        <inkml:traceGroup>
          <inkml:annotationXML>
            <emma:emma xmlns:emma="http://www.w3.org/2003/04/emma" version="1.0">
              <emma:interpretation id="{384ECC9A-47AB-4EE5-977D-2FEDCB38F2A1}" emma:medium="tactile" emma:mode="ink">
                <msink:context xmlns:msink="http://schemas.microsoft.com/ink/2010/main" type="inkWord" rotatedBoundingBox="16698,2693 20848,2417 20918,3470 16768,3746"/>
              </emma:interpretation>
              <emma:one-of disjunction-type="recognition" id="oneOf6">
                <emma:interpretation id="interp30" emma:lang="en-US" emma:confidence="0.5">
                  <emma:literal>allows</emma:literal>
                </emma:interpretation>
                <emma:interpretation id="interp31" emma:lang="en-US" emma:confidence="0">
                  <emma:literal>albous</emma:literal>
                </emma:interpretation>
                <emma:interpretation id="interp32" emma:lang="en-US" emma:confidence="0">
                  <emma:literal>Allows</emma:literal>
                </emma:interpretation>
                <emma:interpretation id="interp33" emma:lang="en-US" emma:confidence="0">
                  <emma:literal>allovers</emma:literal>
                </emma:interpretation>
                <emma:interpretation id="interp34" emma:lang="en-US" emma:confidence="0">
                  <emma:literal>alcoves</emma:literal>
                </emma:interpretation>
              </emma:one-of>
            </emma:emma>
          </inkml:annotationXML>
          <inkml:trace contextRef="#ctx0" brushRef="#br1" timeOffset="873860.6381">10655 2557 227,'0'-19'488,"-6"-1"-53,5 6-52,-4-3-47,0 3-33,-3-1-38,0 3-10,-1-1-23,-4 3-16,1 0-5,-4 5-9,2-1-13,-7 2-28,0 4-11,0 4-11,-5 3-12,0 3-17,-1 3-16,1 1-10,1 2-15,-1 5-14,3 0-13,1 5-11,3-1-4,6 0-9,1 1-2,2 4-6,3-6-4,5 3-2,2-2-2,5 1 0,2-5 2,5-2 4,2-2 6,2-3 0,3-1 0,1-2 1,3-8-1,4 1-3,-4-4-5,6-6 0,-5 1-2,5-7-2,-4 0 0,-2-2 1,2-3 1,-2-2 0,-2-1 2,-3-3-2,1 1-4,-3-4 2,2-1-1,-5-1-1,-2 3-1,1 0 2,-5 4 5,0 1 4,1 3 7,-4 3 9,-1 4 4,-2-1 1,-1 3 1,-1 4-7,-2 0-3,-1 5-6,-4 4 1,1 3 6,0 3 10,-2 4 7,0 2 10,-1 4 11,2 4 0,-3 0-1,4 3-10,3 3-5,2-1-8,-1 1-14,3-1-10,3-3-2,-1 2 1,2-4-2,3-1 1,4-6 3,0-1 1,2-4 0,5-2 3,-5-6-3,6-2-1,-1-3-2,4-3-2,1-5-3,1-2-4,2-5-2,-2-2 0,2-1 1,2-6-1,-2-3 0,3-3 3,2-4-1,-7-4-3,7-2 0,-1-8-4,1 1 0,-4-7-4,2 0 3,-3-4-3,-1 4 1,-3 2 7,-3 4-4,-1 1 3,-4 5-3,0 7 4,-2 3-2,-2 4-3,-4 7-1,1 3 0,-3 2 2,-1 5-2,0 4-1,-3 3 2,-6 4 2,2 4 0,-3 3 5,1 9-2,-1 1 2,-4 5 2,3 8-1,-4 1 0,-2 10-3,-1-1 1,-1 7-1,0 0 2,-1 5-1,1-5-1,3 4 0,-5-1 1,5 1 4,0-5-4,5 1-1,-1-3 0,3-4 5,2-2-1,2-7-1,2-2 0,2-4 5,5-4 1,2-5-3,2-4-2,4-6 0,4-3 0,-1-3-4,3-7 0,3 0 0,0-6 0,3-8 2,1 1-2,2-3 0,1-6 2,5-5-1,-4-4-1,8-5 1,0-6 1,2-3-2,3-6-2,-2-6-3,-1 0 1,3-2-4,-6-1 0,-1 1 3,-5 9-1,-5 1 2,-2 6 0,-6 3 3,-2 10-1,-5 0-2,1 8 3,-5 7-2,-2 1-1,-4 5-1,-3 5-2,-3 5 3,-4 6-3,1 6 0,-4 8 3,-4 3 2,-2 5 2,-3 10 3,-4 3 0,2 10 2,-5 1 0,-1 2 0,0 6-2,-2-2 1,2 2-1,-1-1-2,5-1 0,-1-1-1,0-1 0,5-3 2,3-6 1,5 0-1,-1-5 1,5-2 1,3-6 0,1-1 0,6-6 2,1-3-1,3-3-1,5-4 3,-1-4-2,5-1-1,3-6-1,3-3 1,1-4 0,0 0-2,8-6 1,-1-5 0,5-1-1,6-8 1,-2-2-2,6-5-1,1-2-3,-1-1 2,2-3-3,-4 1 2,-2 2-2,-6 4-2,-2-2 4,-8 5-2,-1 4 1,-6 2 2,-1 3 1,-4 4-2,-3 3 1,-2 4-2,-7 1-1,-1 3 0,-4 6-2,-4 2 3,-3 4 0,-1 5 2,-4 3 1,-3 3-2,1 5 2,-4-1 0,2 6 0,-2 1 0,4 2 2,-3-2 2,2 4-1,0 0-1,6-1 4,-2-2-2,4 2-2,1-1 0,4-3-1,-1-2 0,1-2 1,6 0-1,0-5 3,3-2 0,4-2 1,2-4 2,1-3-2,4-2 0,2-3-1,0-4 0,6-3 0,1-1-2,0-1 0,3-6 1,-1-1 1,1-3-3,2-4 3,-2-2-3,3-3 0,-4-1-1,-2-2 0,3-4-1,-4 4-3,-6 0 2,-2-2-1,-2 7 2,-8-1-2,-3 3 1,-2 5-1,-3-1 0,-8 2-1,-2 6-1,-2 2 1,-2 2-1,-1 2 1,-1 2 1,1 2-1,0 2 4,0 0 0,1 2 2,5 3-1,1-3-1,-3 2 0,5-1-1,6 2-1,0-1 1,1 2 0,6-5 1,1 3 0,3-2 2,3 2-2,3-5 2,2 2-1,1-3 0,0-3-1,6 2 0,-2-5 2,2 2-2,1-2 0,-1 3 1,-2-5-1,6 2 1,-3-2-1,0 2 2,4-2-1,-1-1-4,-2 1 2,0-1 0,0 0 1,-3 4-3,0-4 3,0 2 1,-5 0 2,-2 3-3,1-2 0,-2 2 3,-3 2-3,-2-3-3,0 5 0,-1 0-1,-3-3 2,1 3-2,0 0 1,-3 3 0,1-3 2,0 4 0,-3-3 1,-3 4 0,0 2 0,-1-2 0,-4 4 1,1 4 0,1-2 1,-5 3-1,-2 2-1,0 1 0,-2 3 0,3 1 0,-2 0-1,-2 0 1,1 2 0,2-3 0,2 4-2,-1 1 4,-2-4-2,4 1-2,1 1 2,0-3 0,3 2 2,1-4-2,2-1 1,0 1 2,3-4-1,6-1 1,-5-2 0,9-1 2,-4-5-2,6-1 1,1-1-2,-2-1 1,2-4-2,2-2 0,1 0-1,1-5 0,1-2 0,-1 2-1,3-7 1,-1 2 0,3-6 1,1-1-1,0-4-1,0 0 0,1-2-2,2-3 2,-3 2-3,0-2 3,-1 2 1,-3 1-2,-2 3 1,-2 1 1,-4 2-1,1 3-1,0 3 1,-2 1 1,-3 3 0,-3 2-3,1 1 1,-2 2-2,-3 3 0,-3 3 2,0 3 0,-2 0 2,-2 4 0,1 2 0,-1 3 1,-4 1-1,-1 3 1,-1 1-2,1 5 1,1-2 1,-1 4-2,0-2 1,1 2-1,-1-2 1,5 4 0,-2-3 0,-1-2 1,6 0-2,-1 0 1,1-2 1,1-4 0,3 0 1,3-1 0,-1-3 2,5-4 0,0 3 0,5-7-1,-1 1 1,5-1-1,3-3-1,3-3-2,-2-1 3,3-2-1,3-1 1,1-4 1,-1-2-1,-2-2 1,5 1-3,-1-4 3,-1-4 0,2-4-4,-1 1 1,1-4 0,-4-2 1,4 3-5,-9 0 2,3 2 1,-4-1-2,0 4 0,-3 1 0,-2 0 4,-2 1-2,-2 4 1,-1 3-1,-2 1 1,0 1-1,-5 4-2,2-1-3,-1 2 2,0 3-1,-3 0 0,-3 4-1,0 0 2,-1 4 3,-1 3 0,-2 1 0,-2 2 3,-1 5 3,-1-1 2,-2 6-1,0-3 3,1 4 3,-1 0 4,1 2-1,1 1 3,-1-1 4,1-1 2,-3 2-1,6-2-1,-1-1 0,-1 2-4,6-5-3,-1-1-6,2-1 1,0-2-3,3-1 0,6-2 0,-1-1-1,3-3 2,4-1-3,2-1 2,2-3-3,3-2-2,3-2 1,1-3-3,3 1 2,-3-2-1,2-4 0,4-1 1,-1-2 1,2 0-1,1-1-3,2-5 1,-3-2 2,2-3-2,-1 0-1,4-6 0,1-2 0,0-2-2,2-1-2,0-4 1,-1-2-1,-5 4 0,4 0 0,-11 3 3,4 4 1,-9 2 1,-4 1-1,2 3 1,-7 3 0,-2 2-2,-5 5 1,2 0-1,-6 1 0,-3 2-4,-1 5 0,0-1-1,-6 3-1,2 1 4,-3 6-1,-1-1 4,0 3 2,1 5 0,-1-3-2,1 6 0,-4 1 0,6 0 0,-1 1 0,4 0-1,1 2 2,0-3 0,2 0 0,2 3 0,1-6 1,1 2 0,5-2 0,1 1-1,-1-2-1,2 0 1,3 1 0,1-5 4,-1 4-2,1-3 2,2 0-3,1-3 0,1 3-2,-2-3 0,-1-2-3,2 2 3,1 0 0,1 3 0,-5-3 0,0 4 0,-1-1 2,1 0-2,-4 3 0,0 0 1,-4 3 0,-1 0-1,0 2-1,-3-1 0,-6 1 1,5-1-1,-4 0 0,-1 1 1,1 1 1,-7-4-2,5 1 1,-5-1 0,1 1 2,-2-2 1,-1-1-1,-1-3 2,-4 3 0,0-2-2,-3-2 2,2 1-2,-2-3 4,-1 0 3,0-2 7,1-2 13,-1-2 16,-1 0 15,4-1 11,1-4 2,2 1-5,1-5-8,0-3-14,4 1-14,2-1-13,1-4-8,2-4-5,0-1-3,0-2-7,1 3-20,-4-3-47,2 1-80,1 3-112,1 2-167,-1 0-301,3 4-364,-3 1-387,-4 0-293</inkml:trace>
        </inkml:traceGroup>
        <inkml:traceGroup>
          <inkml:annotationXML>
            <emma:emma xmlns:emma="http://www.w3.org/2003/04/emma" version="1.0">
              <emma:interpretation id="{2C4881BD-F270-4C61-8B8B-669E5A8D9929}" emma:medium="tactile" emma:mode="ink">
                <msink:context xmlns:msink="http://schemas.microsoft.com/ink/2010/main" type="inkWord" rotatedBoundingBox="21367,2086 23537,1942 23612,3073 21442,3217"/>
              </emma:interpretation>
              <emma:one-of disjunction-type="recognition" id="oneOf7">
                <emma:interpretation id="interp35" emma:lang="en-US" emma:confidence="0.5">
                  <emma:literal>the</emma:literal>
                </emma:interpretation>
                <emma:interpretation id="interp36" emma:lang="en-US" emma:confidence="0">
                  <emma:literal>thee</emma:literal>
                </emma:interpretation>
                <emma:interpretation id="interp37" emma:lang="en-US" emma:confidence="0">
                  <emma:literal>then</emma:literal>
                </emma:interpretation>
                <emma:interpretation id="interp38" emma:lang="en-US" emma:confidence="0">
                  <emma:literal>they</emma:literal>
                </emma:interpretation>
                <emma:interpretation id="interp39" emma:lang="en-US" emma:confidence="0">
                  <emma:literal>them</emma:literal>
                </emma:interpretation>
              </emma:one-of>
            </emma:emma>
          </inkml:annotationXML>
          <inkml:trace contextRef="#ctx0" brushRef="#br1" timeOffset="877203.5169">14935 2250 480,'-5'4'609,"0"-2"-214,1 0-114,1 1-62,2 1-43,-2 0-36,0 0-30,3-2-20,3 2 9,0 0 5,-2 0 29,2 0 33,1-2 39,1 2 27,0-4 17,0 4-4,2-4-16,-1 0-22,7-4-31,-4 4-28,2-4-29,4 1-28,4-4-22,-3-1-15,4-2-13,2-5-13,4 1-7,-3-6-9,5-1-2,-2-4-7,1-4-1,2-6 0,2-2 0,-7-6 0,5-5-2,2-2 0,-7-6-4,7 0 0,-2-6-3,1 3 1,-5-3-1,1 2 3,-4 5 3,-5 2 1,2 7 0,-1 4-2,-7 5 0,-2 6-4,1 4 1,-6 7-1,1 3 1,-2 6 3,-6 4-2,-2 4 4,-2 10 0,-2 3-2,-5 7 0,-1 7 0,-3 5 1,-1 4 1,-2 8 0,0 5 1,-3 6 1,4 1 4,-2 5-2,2 0 1,1 3 1,0 3-3,3-4 5,2 2-4,-1-4 1,4-3 1,4-5-5,1-2 3,3-3 0,0-2-1,6-5-1,0-8 6,3-3-3,1 0 2,4-9-1,1-3 1,2-5 0,2-2-1,3-5-1,0-3 0,3-3-3,-2-5 0,3-4 0,4-5-1,0-3-1,4-7 0,-1-4 0,5-6 0,1-8-7,3-5 0,0-5-4,5-2-1,-2-6 1,0-3 2,0 3 1,0 0 1,-7 2 2,3 7-1,-8 3 2,1 3-1,-8 8-1,0 5 3,-4 1 1,-3 8 0,-2 3 2,-5 5-4,1 1 4,-8 7 0,-2 7-4,-2 3 3,-8 3 1,1 7 1,-2 7 1,-1 1 2,-5 5 2,-2 7-5,0 1 3,2 3 4,-5 6-5,0 1 5,5 2-1,-8 3 0,8 2-1,-5 1 1,2 0 0,1-2-1,-3 0-3,3 0 5,0-3-7,6-4 3,-4-1-2,1-5 0,1-2 1,4-3-1,2-2 0,-1-3 1,4-3 1,-4-5-1,6-2-1,-1-1 4,-1-3-3,5-3-1,-2 1 3,2-6 1,1-2-3,0-2-1,0-6 0,1 1-1,3-5-2,4 0-3,-1-5 2,5 1-1,-1-5-1,1-1-1,5-3 1,-1 2-3,0-1 2,6-3-2,-3 3 1,1-2 1,3 1 0,0 5 1,-1-2-2,-2-1 3,5 6-1,-2-2 1,-2 4-1,2 1 2,-1-2 2,-2 5-3,3 2-1,2-2 0,-8 3 2,8 4 1,-6-3-3,-6 5 2,3 0-2,-2 4 4,-4 0-1,-1 5-3,-5 1 2,1 2 4,-5 2 2,-2 5-3,-1 3 1,-4-2 0,1 6 0,-4-2-2,2 5 0,-3 1 2,0-2-2,-1-2 3,3 4-1,-2-1-2,1-5 4,1 0-4,-1 1-2,3-5 0,1 2 6,0-6-2,5-2 0,1-1 3,1-1-5,5-3-4,0-4-30,4 1-36,4-4-30,2 0-17,3-4-19,1 1-1,4-4 17,-1-3 38,6-2 18,-2-3 3,7-5-1,-2-4 2,1-4-4,-1-4 4,4-4 10,-4-1 12,3 1 17,-5-2 2,1 3 11,-7 0 2,0 6 3,-5 2 3,-6 6 9,-2 0 10,1 4 2,-5 5 3,-3 2 0,-4 0 8,0 3-11,-1 7 0,-3 0-5,-2 6 2,-1 1 0,1 3-8,-4 1-2,2 0-6,4 2 1,-3 2 0,2 0-1,1 2-2,1 0 0,2 0 5,1-3-2,0-2-3,1 1 2,3-2 3,2-3 3,2-2-3,0-2 5,1-4-5,5 0 0,-2-3-2,4-2-3,1-4 7,2-1-7,-3-3 3,0-1-3,3-3 0,0-3 0,-3-2-3,1 1 6,-4-3-3,5 2 0,-7-2 7,-5 3 3,1 3 8,-1 0 9,-4 4 17,-2 0 4,-2 2 9,-5 7 0,-3-2-7,-2 4-2,1 3-6,-8 3 5,3 4 3,-3-2 9,-1 7 8,-5 2 7,5 0 0,-4 5-4,1 2 0,1 3 4,2 0 12,1 6 17,0 0 28,1 1 16,2 3 15,1 0-6,1 0-13,2-3-19,5 2-29,1-2-22,3 0-20,3-2-14,3-4-12,1-1-6,5-1-8,3-7-3,5-1-2,0-5-3,10-1 0,-1-5-2,1 0 0,8-4-1,-2-3 2,1 0-2,-2-1-2,-2-4-9,1-3-38,-5-2-67,-3 1-94,0-5-122,-4 0-165,-3-4-238,1-3-331,-8-1-283,-5 0-169</inkml:trace>
          <inkml:trace contextRef="#ctx0" brushRef="#br1" timeOffset="877693.942">15098 1795 227,'-4'0'668,"2"0"-127,-1 0-99,0 0-74,3 0-37,0 3-11,3 0 19,2-3 18,2 0 15,2 0-6,5 0-36,5 0-52,3 0-63,2 0-54,7 0-54,-1-3-36,8 0-30,0-1-19,1 1-25,1-3-62,-3 1-86,0-1-115,4 0-150,-6 2-232,3 0-327,-8 0-275,2 0-175</inkml:trace>
        </inkml:traceGroup>
        <inkml:traceGroup>
          <inkml:annotationXML>
            <emma:emma xmlns:emma="http://www.w3.org/2003/04/emma" version="1.0">
              <emma:interpretation id="{05723870-D01C-4432-B46E-D8383E65EE8B}" emma:medium="tactile" emma:mode="ink">
                <msink:context xmlns:msink="http://schemas.microsoft.com/ink/2010/main" type="inkWord" rotatedBoundingBox="24239,1860 29216,1529 29300,2780 24322,3111"/>
              </emma:interpretation>
              <emma:one-of disjunction-type="recognition" id="oneOf8">
                <emma:interpretation id="interp40" emma:lang="en-US" emma:confidence="0.5">
                  <emma:literal>creation</emma:literal>
                </emma:interpretation>
                <emma:interpretation id="interp41" emma:lang="en-US" emma:confidence="0">
                  <emma:literal>Creation</emma:literal>
                </emma:interpretation>
                <emma:interpretation id="interp42" emma:lang="en-US" emma:confidence="0">
                  <emma:literal>creations</emma:literal>
                </emma:interpretation>
                <emma:interpretation id="interp43" emma:lang="en-US" emma:confidence="0">
                  <emma:literal>cremation</emma:literal>
                </emma:interpretation>
                <emma:interpretation id="interp44" emma:lang="en-US" emma:confidence="0">
                  <emma:literal>crenation</emma:literal>
                </emma:interpretation>
              </emma:one-of>
            </emma:emma>
          </inkml:annotationXML>
          <inkml:trace contextRef="#ctx0" brushRef="#br1" timeOffset="881717.3299">18064 1778 227,'3'-4'502,"-1"0"-100,3-1-57,0 1-39,-1 0-27,0-3-17,1 4-1,-2-4 4,0 2 16,-2-2 13,2-1 1,0-1-15,-3 1-8,0-2-23,-3 0-27,0 0-27,2 3-24,-5 0-22,1-3-27,-2 5-25,-1-2-24,-1 3-22,-6 2-17,1 2-8,-1 2-10,-1 2-2,-3 3-1,1 1-3,0 5 6,-1 4-2,1 1 5,-4 3 1,6 2-2,0 4 3,-2 7 0,5-2-2,2 3-1,-1 4-5,5-3-1,0 4-2,4-5-2,1 1-3,4-1 0,1 0-1,4-6 0,0 0 1,5-6-2,-1-2 0,5-1-2,3-5 2,1-5 2,4-2-1,2-4 1,3-1 0,-5-6-1,7-4 0,-1 0-4,5-5 0,-4-3 0,5-2 0,-6-4 0,-1-6 0,2 1 0,-1-5 0,-1-6-3,-1 2-1,-5-5 2,3-1-3,-7 2-1,-3 3 2,-4-1 3,-1 7 0,-1 2 1,-8 4-1,4 1-1,-6 8 0,-6 0-2,4 2 2,-5 5-3,0 4 4,-2 1 1,-1 2-2,1 2 1,2 2 1,3 1 1,-4 0-1,4 0 0,4 2-1,0-2 0,0 3-7,4-3-7,4-1-5,3-2-7,1-1-9,7-1-5,0-4-4,1 1 3,6-5 2,0 2 7,5-3 5,-7-1 6,7-1 3,-2 1 9,-5 0-1,5 1 3,-8 2 0,0 0 5,-2 2 0,-6 2-4,-1 1 2,0 3 2,-7 0 3,-3 7 0,-2 1 2,-2 3 3,-3 2-2,-1 8 0,-4-1-1,-2 4-1,0 0 4,-2 3-4,1 3 4,-2-2-2,1 1-1,2 2-2,-1 1 0,3-2 0,1-3 0,2-1 0,3-1 1,-2-2 1,5-5 1,1-1-1,1-1-2,6-3 1,3-5 1,-1 0-2,3-6 0,4-2 1,1-2 3,2-5-4,4-1 0,-3-3 0,7-2-4,0-4 3,2-1-2,3-3 1,-2-4-1,4-2 0,-2-4 3,1 1-5,-2 0 0,-4 1 4,-4 1-1,-1 6 2,-6-2 5,-4 7 6,-1 3 0,-3 1 3,-6 5 1,-2 1-4,-2 5 0,-6 2-3,2 2-1,-1 5-1,-3-2-1,1 4 1,-1-1-3,3 2 0,1 0-2,-1 0-1,3 0-1,1-3 1,0 0 1,3-2 2,6 0 0,-5-3 3,9 0-3,-1-2-1,2-2-2,4-2 0,-1-3 1,0 1-1,4-3 0,-2-1 0,3-3 3,-1 0-1,2-3-1,-4-1 1,3-2-2,-2 1 3,-4-1-5,2-2 1,-7 3-1,3 1 2,-4 3 0,-6-1 2,-1 1 2,-1 4-1,-6-3 0,-4 6 2,0 3-1,-2 1 4,-5 3-6,-2 3 4,-2 3-1,-1 2 1,0 6-2,-3-1-1,1 5 1,0 3-2,1 4 1,-2 0 5,0 5 4,-1-1 6,4 4 5,0 3 5,4-4 0,0 4-6,3 2-5,2-3-4,5-2-7,0 3 1,4-6-2,3-1 1,2-2-1,2-4-2,3-5-1,1-1 1,1-4 0,8-6-2,-1-1 0,0-6 3,4-3-3,6-1 3,2-6-1,1-1-3,4-6-3,5-2 1,-1-5-1,7 0-5,1-5 0,5-6 2,6 0-1,0-3-2,4-1 1,0-5 1,1 5 0,-4-1 0,0 2 2,-1 5 1,-5 0 1,-2 4 3,-4 2 0,-1 5-3,-4 1 2,0 1 0,-5 3 1,-2 5-2,-8 3-1,-3 3 3,2 3 2,-9 3-1,-3 0 3,-3 7 0,-5 4 2,-2-1 2,-5 5-1,-2 2 0,0 0-3,-5-3-2,1 3 1,-1-1-3,0 2 0,-2-5-1,2 4 1,1-3 0,-1-4 0,5-2 1,1 1 2,-1-2 1,3-1-2,-2-4 0,4-2 2,-1-2-3,3-3 2,3 1-3,-1-3 1,4-3 2,-2-1-3,3-2 0,-1-3-4,4 1 4,-1-1 0,-2-1-3,-3 3 2,4-4-1,-4 5 2,-1-1-1,0 1 1,-3 3-1,-6 2-1,2 1 1,-4 3-3,-3 4 3,-2 0-1,-5 4 2,2 3 0,-4 1 3,-5 5-2,1 1 2,-5 3-2,4 4 2,-4 0 1,4 1-1,1 5-2,-1 1 0,3-4-1,2 3 0,1 0 0,2 3 2,5-4-2,1 1 0,-1-1 1,8 1 3,1-6-1,3 2-2,0-4 2,5-2-1,3-3 1,3 0-1,1-7 2,1 0 2,4-3-2,1-4-2,1-4 1,0 1-2,4-7-1,1-1 0,0-2 3,0-1-3,1-3 0,2-2 0,0-3 0,0-4-3,1-3-2,1-1 2,-2 0 1,-1-1-1,-2 1 0,-4 3 3,-3 0 0,2 3 0,-7 3 2,-1 3-1,-3 3-1,-4 5 1,-3-1-3,2 4 0,-6 3-4,2 4 3,-3 0 1,-4 8-1,-2-1 2,-1 4 1,2 2 1,-3 1 0,-2 5 2,-1 2-1,4 1 2,-2 0-1,1 1 0,2 1-1,1 0 4,-1 0-5,3-1 0,2 0-1,1-1 0,4-3 1,3-1 1,1-1 2,4-2 0,3-3 1,1-3-1,4-4 1,4 1-3,2-6 0,1-3 0,3-4 0,0 0-1,-1-4 0,4-2-1,1-3 3,-2-5-2,2-2-1,1-5 0,2-4-1,2 0-2,3-9-1,-2-3-2,6-4-2,0-5-1,3-2 6,2-3-2,-1-4 3,2 2-1,-5-2 0,5 1-1,-6 4-2,-5 3-1,-1 7-1,-6 2 2,-5 6 2,-2 3 0,2 6 1,-9 2-1,-2 6 4,-2 4-3,-1 1-1,-3 3 2,-4 7-2,-3 1-1,-2 2 0,-6 8 5,-3 3 0,-2 6 0,-1 4 3,-6 4 2,-3 5 1,2 2-1,-3 6 0,-6 3 2,4 7 1,-5 2 3,-1 3 2,-5 3 1,7 1 2,-4 1 2,5-2-2,-2 1-2,3-1 0,1 1-2,6-4-4,-2-3-1,3-1-2,6-4-3,0-1-2,5-6 1,0-3 2,7-1 2,2-7-2,4-1 2,2-5-1,5-7 0,5-2-2,3-4-2,2-4 4,1-4 1,2-1-2,1-7 2,4-2-3,4-3 3,-2-5-3,4-3-2,0-3 1,5-7-1,-3-1-1,1-4-2,-1 1-1,-4 3 2,0-2-2,-5 2 1,-3 4 0,-4 4 2,-6-1-1,-2 6-2,-1 2 2,-6 3-1,1 4 2,-6 1-2,-2 3 2,-5 7 2,-1-2-2,-6 6 1,-1 6 0,0-1 1,-3 8 2,-1 0-3,-4 6 1,0 0 2,-2 5-3,2 4 0,-3-3 0,0 4 3,5 0 3,2 6-1,-2-3 2,2-1 0,4 2 1,1-2-6,2-3 3,1 2-2,4-2 0,3-4 1,2-2-2,2-5 4,5 2-2,3-5 0,-3-5-3,5-3-3,1-1-19,4-4-23,-1-2-25,0-4-41,0 0-59,3-7-76,-2 1-85,-4-4-106,2-3-142,-1-1-209,-1-5-255,-2 3-191</inkml:trace>
          <inkml:trace contextRef="#ctx0" brushRef="#br1" timeOffset="882093.1148">20378 1439 243,'-3'-1'452,"1"1"-114,4-4-84,1 4-61,4 0-40,0-3-21,5 0-3,4 0-2,3 1 0,4 0 2,5-3-11,1 1-2,5 0-10,4-2-10,1-1-8,6 1-9,-3-2 3,5 0-9,-1-2-11,6 3-6,-2-5-12,-7 5-15,4-2-10,0 0-16,-4 1-31,-4 2-62,-2-1-102,-3 2-140,1-2-209,-8 3-269,-1-3-202</inkml:trace>
          <inkml:trace contextRef="#ctx0" brushRef="#br1" timeOffset="883634.2675">21631 1425 367,'0'2'445,"-1"-1"-98,-2 5-57,-2-1-34,1 1-26,-3 4-29,-3-3-25,-2 4-29,-1 2-11,1 1-18,-5 1-13,4 0-15,-4 2 7,3 3 12,3-3-6,-4 5-9,4-4 7,-1 3-14,1-4-16,0 3-19,4-2-14,3-1-10,2 1-8,-1-4-6,3-2 0,3-2-8,2 1 10,2-5-7,-1 1 2,5-4 5,2-3-7,0-3 4,5 2 1,-2-5 3,4 0 4,3-2 1,2-2 10,-2-4 5,0 3 0,1-7-3,2 1-1,-3-1 1,0-2-14,0-2-5,-1-2-5,1-1-2,-4-3-1,-6 4-2,5-1-2,-7 1 4,-2 3 8,-5 0 3,-1 3 4,-6 5 5,2 0 4,-9 3-4,2 1-6,-5 5-7,2 0-7,-7 4-4,5 0-1,-4 4-2,1 0-2,0 1 2,1 3 2,0 0 0,3 1-2,-3 0 0,4 2 0,2 2 0,2-3-2,-3 1 2,8 1-5,-4-5-4,6 4-3,0-3-9,6-1-11,-1-3-12,3 2-2,0-4-7,3 0-3,4-2 5,-1 0 9,5-4 13,-3 2 11,4-5 4,3 2 4,2-4 7,-2 0 0,2 2-2,0-4 0,-1 1 5,2-3 0,-2 2 2,-1 1 4,0-1-4,-4 0 1,3 2 13,-3 1 8,-1 2 13,1 1 5,-3 2 4,-1 2 0,-2 1-6,-2 1-8,0 3-10,-4 2 3,-3 2-6,-2 3 1,-2 2 1,0 2-2,-2-1 1,-5 2 3,3 1 3,-7-2 2,3 3 2,-2 0 0,-2 0 1,0 2-1,1-3-4,-1 0 1,-2-1 1,2 2-4,0-5-5,4-2 1,-2 0-5,-2 1-5,6-5-3,-1 0-1,1-3 2,0 0-1,0-2 1,5-2-2,1 0-2,0-3-1,1-4-3,5 0 0,-1 0 0,3-5 0,2-3-3,4 1 1,3-5 2,2-2-2,4-3-4,-3-3 2,9-2-2,-1 1 1,-1-3 1,2 1 2,-1 1-2,0 4-3,-5 0 5,1 2 2,1 1 0,-3 4 0,-2 0 0,-1 1 2,3 6-2,-6-2-2,0 2 0,1 1 0,-4 6 0,-1-3 2,-1 3 0,0 4-4,-4 0 2,0 2 2,-3 4 0,-2 1-5,-2 3 3,-2 2 4,-2 4 3,-2 1-5,-1-1 8,-5 3-2,1 3-1,-1-1-3,-1 3 0,-1-3 2,-2 3 0,1 1 3,1-1-3,1 0 0,1-1 4,-5 2 1,5 2-1,0-4 2,1-1 3,2 3 1,-3-2 3,2-1-1,3-4 0,0 2 0,2-4 4,4-2 2,1 1 4,0-3 3,1-1 15,4-4 9,1-1 16,1 1 12,2-5 11,-1 0 11,4-2 12,1-2 6,-1-3-6,1 1-7,4-2-13,-4-1-8,4-4-17,1-2-17,1-1-13,0 0-12,2-5-9,0 2-10,2-6-29,1 1-52,1-6-71,4 0-91,-4 0-121,-2-3-168,-1 6-245,-2-1-285,-5-1-253,-4 7-150</inkml:trace>
          <inkml:trace contextRef="#ctx0" brushRef="#br1" timeOffset="882440.1024">21599 1167 74,'-7'0'273,"-3"0"-34,4 2-37,-1-1-14,-3 3-19,1-1-13,-1 3-4,4-2-7,-7 2-16,7 1-7,-1-1-15,2 1-10,0-3-17,3 3-2,-1 0 23,3-3 16,3 0 20,2-2 17,2 1 13,0-3 11,5-3 15,-1 1 7,-2-2 7,3 0 4,-1-3-8,1 0-16,2 0-26,-4-1-27,-1 1-30,-2 1-23,1 2-21,-7-3-21,3 3-13,-4 3-12,0-2-28,0 3-49,-4 3-75,3-2-89,-5 3-127,0 3-162,0-1-235,0 3-260,-1-3-175</inkml:trace>
        </inkml:traceGroup>
        <inkml:traceGroup>
          <inkml:annotationXML>
            <emma:emma xmlns:emma="http://www.w3.org/2003/04/emma" version="1.0">
              <emma:interpretation id="{9EA6182F-360F-493A-A993-A88538D830A9}" emma:medium="tactile" emma:mode="ink">
                <msink:context xmlns:msink="http://schemas.microsoft.com/ink/2010/main" type="inkWord" rotatedBoundingBox="29932,1427 31467,1326 31573,2924 30038,3026"/>
              </emma:interpretation>
              <emma:one-of disjunction-type="recognition" id="oneOf9">
                <emma:interpretation id="interp45" emma:lang="en-US" emma:confidence="0.5">
                  <emma:literal>of</emma:literal>
                </emma:interpretation>
                <emma:interpretation id="interp46" emma:lang="en-US" emma:confidence="0">
                  <emma:literal>off</emma:literal>
                </emma:interpretation>
                <emma:interpretation id="interp47" emma:lang="en-US" emma:confidence="0">
                  <emma:literal>oof</emma:literal>
                </emma:interpretation>
                <emma:interpretation id="interp48" emma:lang="en-US" emma:confidence="0">
                  <emma:literal>oaf</emma:literal>
                </emma:interpretation>
                <emma:interpretation id="interp49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886491.5011">23961 1532 16,'5'-10'604,"-3"-5"-93,1 2-57,-2 2-47,-1-4-53,-1 2-51,-2 0-38,-1-1-36,-1 5-33,-5-2-15,3-2-7,-5 5-13,-1 1-23,-1 0-14,-2 1-14,-6 2-23,3 4-14,-4 0-10,-5 7-2,1 0-3,-4 5-3,1 1-11,-4 4-8,4 2-7,0 2-8,3 3-4,3-2-7,-1 3 3,8-1-5,-1 2 0,7-1-2,3-3 1,4-1 1,4 0-6,4-1 4,4-5 0,6 1 4,5-4-2,1-1 2,4-4-2,2 0 0,3-3 2,1-1-6,-2-6 2,4-1 0,-2-3-6,1 0 0,-1-4 0,0 0 0,-1-3 0,-4-3 0,0 0 0,-2-1 4,-4-2 4,-2 1-2,-2 2 4,-4 2 3,0-2 14,-6 4 6,-2 2 3,-3 0 3,-3 5-2,-1-1-4,0 3-9,-5 4-6,-4 0-6,4 0-5,-2 4 0,-1 3-3,2-1-2,-2 2-1,3 1-1,1 2 0,1 0 2,1-2-4,1 2 4,4-3 0,-2 1 0,3-1 3,3 0 2,3-1 5,1-1-5,3-1 2,2-3 1,4-2 1,0-2-5,2-2 1,4-1 0,4-1-3,-2-2 1,0-5-2,5-2-3,-4 1 0,4-9 0,-2 1-2,2-3-1,0-3-2,2-3 0,-1-7 3,4-2 4,-1-4-1,3-3 5,2-5 4,0-1-3,1-2-2,3-2-5,0-3 0,3 0-7,-3 2-3,-1 1 1,-5 5 1,-3 3 1,-2 7 2,-5 5-2,-3 3 3,-4 4-1,-6 7-4,-1 5 2,-2 4-1,-3 7 4,-7 1-1,-3 10 5,-4 3 3,-5 9 3,-2 4 1,-4 8 0,-3 3 13,-3 9 28,-2 4 34,-1 7 35,-7 4 36,3 7 30,-3 7 5,-4 3-16,1 4-23,0 1-26,-3-3-30,2 3-27,3-4-21,1 4-16,2-6-7,1-2-9,5-1-4,3-4-1,1-3-3,3-8 1,6 0-3,2-7 0,0-7-2,4-2-1,6-4 0,-2-8 0,3-2 0,3-2 1,2-7 2,6-4-3,0-4 3,4-3-1,-2-3 1,4-7 1,4-1 0,0-7-1,0-2 1,2-7-4,3-4 0,1-6 0,2-5-4,-1 0 2,0-3-1,2-4-1,-5 1 0,-2 3 0,-4 3 2,-3 0 0,-8 5 0,3 1 2,-10 6-1,-2-1-1,-4 4-1,-8 2 1,2 5 0,-8 2 0,3 4 1,-3 1 1,0 4 0,-1 1-1,4 2 1,-2 3-1,2 3-1,5-2 2,2 2-2,2 0 1,0 1-1,7 2 2,0-2 0,4-1 0,3 1 1,5 0 1,2-4 0,7 0 1,0 0-2,3 0-1,2-4 1,-2 2-1,5-2-1,-4 0-4,4-4-18,-4 2-35,-1-4-49,1 3-61,-3-3-96,-2 3-124,2-4-156,-3 3-208,-3 1-286,0 1-281,-5-1-172</inkml:trace>
        </inkml:traceGroup>
      </inkml:traceGroup>
      <inkml:traceGroup>
        <inkml:annotationXML>
          <emma:emma xmlns:emma="http://www.w3.org/2003/04/emma" version="1.0">
            <emma:interpretation id="{6D329038-DF07-4DD8-A9B4-FF233C16B8F3}" emma:medium="tactile" emma:mode="ink">
              <msink:context xmlns:msink="http://schemas.microsoft.com/ink/2010/main" type="line" rotatedBoundingBox="7223,4645 22519,4098 22578,5726 7281,6274"/>
            </emma:interpretation>
          </emma:emma>
        </inkml:annotationXML>
        <inkml:traceGroup>
          <inkml:annotationXML>
            <emma:emma xmlns:emma="http://www.w3.org/2003/04/emma" version="1.0">
              <emma:interpretation id="{0C6C8F38-F06D-4338-83C7-F74C9CCE0FB8}" emma:medium="tactile" emma:mode="ink">
                <msink:context xmlns:msink="http://schemas.microsoft.com/ink/2010/main" type="inkWord" rotatedBoundingBox="7223,4645 11872,4479 11930,6107 7281,6274"/>
              </emma:interpretation>
              <emma:one-of disjunction-type="recognition" id="oneOf10">
                <emma:interpretation id="interp50" emma:lang="en-US" emma:confidence="0.5">
                  <emma:literal>dynamic</emma:literal>
                </emma:interpretation>
                <emma:interpretation id="interp51" emma:lang="en-US" emma:confidence="0">
                  <emma:literal>dynamin</emma:literal>
                </emma:interpretation>
                <emma:interpretation id="interp52" emma:lang="en-US" emma:confidence="0">
                  <emma:literal>dynamics</emma:literal>
                </emma:interpretation>
                <emma:interpretation id="interp53" emma:lang="en-US" emma:confidence="0">
                  <emma:literal>dynamite</emma:literal>
                </emma:interpretation>
                <emma:interpretation id="interp54" emma:lang="en-US" emma:confidence="0">
                  <emma:literal>dynamize</emma:literal>
                </emma:interpretation>
              </emma:one-of>
            </emma:emma>
          </inkml:annotationXML>
          <inkml:trace contextRef="#ctx0" brushRef="#br1" timeOffset="892349.0446">1008 4520 227,'5'-3'323,"-3"2"-7,2-4 0,-1 0 0,-3 2-7,3-1-15,-3-2-4,0 2-14,-3-3-2,0 1-14,2 0-16,-7-1-29,1 3-31,0-2-29,-2 2-37,-1 0-30,-2 1-22,-1 2-18,-4 1-15,1 1-14,2 3-3,-4 3-11,1-1 2,1 2-7,1 3 0,-1 0 2,2 3-2,1 0 0,1 2-2,1 2-3,-2-1 3,4 2-3,2-1 5,2 5 0,1-2 0,1 1 3,3 4-1,0-3 3,4 1-1,-1 0-1,4-1 6,1-2-7,0 0 1,4-1-3,-2-6 2,2 1 3,-1-2-1,2-5 3,2-1 0,-3-4 2,3 0 0,0-3 1,1-3-4,1-3 1,-1-2-7,0-4 2,2-4-2,-2 1 0,0-8 0,0-2 0,1-2 0,-1-7-2,0-3 2,3-6 2,0-6 3,-1-1 2,1-5-5,0-1 5,-3-3-3,0 1-4,1 0 0,-3 1-4,-3 6-1,-1 3 3,-1 0 0,-2 6 0,3 3-1,-4 5 1,0 2 2,-2 6 0,-2 3-5,1 2 5,0 7-2,-2-1-2,-1 7-3,0-1-2,-1 8 2,-2 2 2,-2 8 5,-2 1 5,0 7-5,-2 4 2,-1 3 3,3 4-1,-5 2-4,3 3 0,-1 5 12,-1 1 6,2 0 0,2 3 7,-1 1-1,1 0 3,1 0-8,1 2-3,-1-3-3,0-2-7,-1 1-2,5-3-1,-1-2-1,2-1-4,-2-5 4,3-3-2,0-2 2,3-2 2,-2-8 3,4 0-1,1-4 3,-2-3-5,5-3 2,-2-1 1,4-4-3,1-4 0,0-1-2,2-3-2,-2-3 0,4-4 0,-2 0 0,2-8 0,3 1 4,-2-3-1,4-3 1,-5 3-2,3-2-4,-2 1 2,0 3-2,-2 1-3,-4-1 3,1 2 2,0 5-2,-2-1 0,-3 4-2,-1 4 4,1-1-2,-1 3 0,-5 0 2,-1 2-5,-1 4 3,-2 1-2,-1 1 2,-2 5 2,-3 4-2,2 1 2,-2 0-2,-1 6-1,1 0 3,-1 2 0,2 5 0,-3-4 0,3 5 3,0 1-1,1-2-2,1 5 0,1-2 0,3-2 0,-1-2 0,3 1 0,3-3 2,-1-1-2,3-3 4,1-3-2,1 0 5,5-7-5,0 0 4,2-2 0,2-5-1,3-3-1,0 0-2,0-4-4,4-2 2,-4-3 0,2-1-2,0-4 2,1-2 2,-5-2 4,2-4-4,3-1-2,-4-3 2,-2 0-2,3-2 0,-3 1-4,2 0 2,-7 2 2,1 4 2,-3 0-2,-2 6-2,-3 0 2,0 3-2,2 3-6,-4 1 3,1 4 1,-3 0-2,0 3 4,-3 4-7,1 0 3,-4 4-1,2 3 3,0 4 2,-3 2 0,-1 4 4,1 0 2,-2 2 0,2 5 1,-2 1 1,-1 2-2,3 2 1,-5 3-1,1 2 0,2 0 0,-1 0-2,-2 6 11,1-1 4,-2 0 18,-2 4 15,1-1 4,1 3 9,-2-2 1,-4-1-11,5 5-10,-2-3-10,-3 0-11,0 0-9,3-3-2,-3-2-4,-1 0 0,1-5 0,0-2 0,-3-4-3,6-3-1,-2-1 3,2-6-4,-3-2-2,3-2 1,-3-6 5,2-1-1,1-3-2,1-4 1,2-2-1,1-4-1,2-5-4,3-3-1,3-2-2,2-2 1,2-3-5,5-3 0,2-1 2,4 0-2,3-5 4,0 3-6,8-3 1,-2 2-3,3-7-3,3 4-6,5-2-12,-1-1-3,2-2-7,5 1-2,-3-3-5,1 3 5,3-1 6,0-1 7,-4-3 8,4 2 4,-6 0 4,3-2 3,0 3 1,-5 1-2,3 1 7,-2 3-5,-1-2 4,-4 4 3,-1 0 1,0 2-1,-5 4 2,-1 3 1,-3 1 3,-2 3 3,-2 1-6,0 3 3,-2 2-4,-4 4 4,1-2 0,-3 5-2,-1 2 0,-3 2-3,3 0 5,-3 4-4,0 3 2,-3 1 2,3 1 4,-3 6 3,-1 4 4,-3-1-5,1 6 3,-7-2-1,1 6-1,1 2 6,-3 0-7,0 5 5,-2-1-9,-1-1 2,1-2 2,1 0-4,-1 0 1,5-5 1,-4-1 0,3-4 0,1 2-4,-1-8 2,5 0-2,1-2 0,-4-5 5,6 1-5,-1-4 2,2-2 2,1-6-2,4-1 0,1-2-2,3-5 0,1 0 2,5-7-4,0 0-2,6-7-7,0-3 1,2-3-1,3-4 1,3 0 3,1-1 5,0 1 0,-1 2 0,2 0 0,1 5-3,-4 0-1,1 0 2,1 3 4,-1 4-2,-3 3 4,1-1-2,-1 4 0,-4 0 0,3 2 0,-7 2 0,4 3-2,-3 5-1,-4-1-1,1 5 4,-4 3 0,-5 6 0,0-1 0,-1 6 0,-6 0 2,-1 7 3,0 1-3,-4 3-2,0-1 6,-2 5 3,-2-2-7,0 3-2,1-1 4,2 0 0,-1 1-2,1-5 1,2 2-1,0-4 2,-1-2-4,7-3 0,-5-2 2,6-4-2,0-3-2,0-2-2,3-3-1,1-4-1,1-1-7,6-3 0,0-5-2,0-1-11,1-2-4,4-6-12,5-2-10,0-3-12,5-5-3,4-4 0,1-2 1,6-4 15,-2 6 8,0-2 16,0 2 6,-2 7 6,-2-1 7,-5 6 3,-1 2 2,-7 3 1,1 1 2,-4 3-3,-1 6 3,-5 1 0,0 3-2,-2 3 2,-3 1 5,-1 6 0,-3-1 5,0 2-2,0 0 5,-3 2-11,-1-1 3,0 1-2,1-1-3,-3-2 5,0 1-2,2-1-1,-1-1 6,2-1 2,-1-2-3,1-1 1,3-2 4,0-3-7,0 0 0,0-3-2,6-1 2,-5-1-3,5-5-2,-1 1 3,-1-2-3,3-5 5,-2 2-3,-1-1-2,0 1 5,-1-1 0,-3 1 10,0 1 4,0-1 16,-3 3 8,-1 4 4,0-1 0,-5 1-5,-1 3-10,-5 4-7,2 0-3,-3 2-4,-1 5 4,-4-1 3,3 2 3,-4 5-2,2 2-2,-2 1 4,3 3-3,-1 2 2,1 4 7,0 2-2,3-3 7,-1 5-3,1-1 0,4 1-9,0 1-7,1-2-5,2 1-5,3-5-3,-1 3-5,6-5 2,-2 0-2,3-4 4,3-1-4,1-4 3,0-3 3,6-2-2,2-1 1,0-7-7,-1 0 4,5-4 0,2-3-4,-1-1 0,2-2-2,0-6 2,0 1 0,2-1 0,0-5 4,5-2-2,-3-5 3,3 1 1,0-4-2,-3 1-3,2-1 1,-2 1 0,-1 1-4,-3 3 0,-5 6 2,-1-1 0,-2 4-1,-3 2 1,0 4 0,-4 4 0,-4 1 0,0 2-4,-4 0 2,-1 8-4,-5 0 4,3 3 1,-2 4-5,-3 3 0,4 1 1,-5 4 1,0 3 2,1-2 2,0 1 0,2 5 0,-1-4 6,3 4-1,0-2-5,0-2-2,6-1-1,0 1 3,2-6-2,0-1 0,2-2 4,3-3 0,1-2 3,4-4-1,2-1-2,0-3 0,4-3-2,1-3 0,-1-2-2,0 0-4,3-5-7,2-2 0,0-1-14,-2-6-6,4-1-12,-1 0-15,-2-5-13,3-2-13,0 1-5,-1-3 2,1-2 5,-4 6 17,-3-2 19,1 6 10,-3 1 16,-3 2 10,-4 5-1,4 2 9,-7 3-4,3-2 6,-2 7-1,-4-2 1,2 4-3,0 2 0,-3 2 3,0 0-1,-3 3 3,0 4 3,2 3 1,-4 1 1,-1 3 3,1 4 4,-3-1-2,1 5 9,-3 1 6,1 3 15,2-1 12,-2 2 6,-1 1 4,1-1-6,2 3-9,0-3-13,0 0-10,-1-1-9,3-4-4,-1 1-11,0-2 4,-1-4-4,1-3-4,2-2 2,2-2 6,-1-2 7,0-1-1,-1-4 3,4 1-5,-1-4 1,-2-4-7,3-3-4,3 1 0,-2-7-3,3 0 3,2-2 0,0-6 0,4-2-19,2-3-15,4-5-10,1-1-15,3-2-9,-1-2-5,3 1 11,-2 1 7,2 6 11,-2-2 7,2 4 9,-5 2 13,1 3-1,-2 1 8,0 3 5,1 0 3,-4 4 2,5-1-3,-5 5 6,-2 0-3,4 1-3,-4 1 1,1 3-3,0 2 2,-2 0 1,-1 4 4,-2 0 6,-3 5-1,0 1 11,-1 2 4,-3 2 8,-3 4 4,2 2 13,-3-1 8,-2 4 8,-1 1 0,1-1 2,-1 2-5,-4-1-7,3 0-10,-2 1-14,1-2-7,2 1-8,-1-2-5,1-1-5,1-2-2,-1-2-2,3-2 0,-4-2-2,4 0 4,-2 1 2,2-6 2,1-1 0,2-2 3,-2-3 1,3-3-4,0-1 0,0-2-2,3-2-4,-2-2-2,5-3-10,1-2-11,-1-2-10,5-4-22,4 0-18,1-4-16,1-3-11,4 1-8,-2-3-4,2 4 15,2 0 10,-2 1 11,1 1 12,-2 4 12,-1-1 16,0 2 11,2 2 9,-5 4 10,0-2 0,-1 4 4,-2-2 2,0 7 0,-2-2-3,-2 4 0,1 0 0,-4 2-2,1-1-4,1 3 6,-4 3-2,0-1 2,-4 2 3,0 3 6,0 0 2,-4 3 3,0 1 0,-4 2 6,4 2-3,-3 2 3,-2 2 5,-1-1 2,-2 6 12,4-3 4,-4 4 5,2 0-3,-2 4-3,1-3-5,2 2-9,-1-1-9,-2 1-1,3 1-5,-1-2-3,3 0-4,3 2-3,-4-5 7,4-1-7,1 1 0,-1-6 0,4 2 0,0-6 3,0 1-3,4-5 2,-1 1 1,1-3-1,4-5-2,-1 3 5,2-5 0,-2-1-5,5 0 0,-1-3-2,4-1-1,-1-3-2,-1-4 0,6 1 0,-4-5 5,3 0 0,3-4 3,-2-2 4,4-1-2,1-2 3,1-1-6,-2-3 1,3 1-1,-2-2-2,-1 0-2,-1 1 2,-4 1 0,-2-1-3,3 3-2,-4 1 5,-2 0 0,-2 1 0,4 2 0,-3 1 0,-2 0-2,-2 3-1,3 0 1,-6 3 2,3 0 2,-1 4 8,-3 0 3,-1 4 1,-1 1 9,-2 0 3,0 4 4,-2 1 1,-2 1 0,-2 5 6,-3 4-2,2-3 7,0 6-4,-5 1 5,1 2-3,-1 1-3,0 4-4,1 0-8,-1 0-3,1 2-5,-1 0 6,-3 2-2,4 4-1,-1-3-3,3-1-5,-1 3 3,2-1-11,0-2-4,1-3 0,0 0 0,5 0 4,-3-4-2,5-5 2,0 0 0,3-3 0,1-2 2,0-3-2,6-3-2,-1 0 0,3-4 0,-1 0 6,1-7-8,2 1 4,5-2 4,3-2-4,-5-3-2,10-3-4,-4-4-6,7 2-14,-1-5-14,3-1-16,3-8-13,3 3-17,-1-2 5,5-4 1,-2 5 11,-3 0 16,1 1 13,-3 3 19,-2 3 3,-1 3 9,-3 1 3,-4 1-1,1 3 6,-4 5-6,-2 1 1,-4 2-1,-2 3 3,1 1 0,-3 5 3,-4 0-1,-1 3-2,-2 1 3,-2 2-1,-3 5 5,-3 0 5,1 0 5,-2 3 2,-2 0 7,-2 3 2,0-2-2,1 0-1,0 0-2,1-1-7,-4 1 0,3-4 0,-1-1-5,4 0-4,-3 0 2,2-5-5,4 1 3,-5-3-3,5 1 1,-2-4-1,3 0-4,0-4 2,0 1-2,0-3 0,4 1 0,-1-6 0,1 1 0,1-3 0,0 2 0,0-2 0,-4 1 0,2-1 0,0 2 0,-1 1 0,-2-1 3,-2 4-3,-1 0 4,-1 3 1,-3-2-1,-1 5 3,-3-2 4,2 3 4,-3 3 7,1-2 8,-7 6 4,5-1 2,-4 5-3,4 0-4,-6-1-2,2 5 3,1 2 6,1 0 10,-2 1 21,-1 5 20,5-1 10,-4 3-4,1 3-2,4 0-11,-2 0-17,2 1-21,4 2-14,-3 0-8,4-2-10,3 0 1,2 1-8,-1-5 1,3 0 1,3-1 1,2-4 0,-1 1 0,6-6 1,2-2 2,1 0 6,4-7 7,1-2 11,8-4 7,4 0 8,8-4 17,7-2 5,1-3-4,5 1-5,3-2-10,2-3-10,-2-2-17,3-1-10,-4 1-7,-2-5-4,-2 4 0,-1-1 0,-6 0-1,-5 3-2,-1-3 2,-9 2-4,-1 0-19,-5 1-41,-5-2-65,-2 2-91,-4 0-121,-4-3-166,-3 3-255,-3 0-306,-4-1-269,-6 0-155</inkml:trace>
          <inkml:trace contextRef="#ctx0" brushRef="#br1" timeOffset="892881.7548">4292 3840 495,'-2'0'524,"-1"3"-112,3-3-61,0 1-32,0 2-2,3-1-8,-3-2-4,2 2-1,-2 0 11,0-2 17,0 0-1,0 0-8,2 0-29,-2 0-35,5 0-45,-2 0-49,0-2-47,-2 0-40,3 2-27,-1-2-21,0 2-19,-3-3-36,2 3-84,-2 0-116,0 0-169,0 0-290,0 0-342,0 0-368,0 0-234</inkml:trace>
        </inkml:traceGroup>
        <inkml:traceGroup>
          <inkml:annotationXML>
            <emma:emma xmlns:emma="http://www.w3.org/2003/04/emma" version="1.0">
              <emma:interpretation id="{2146B6E0-594C-4BFC-B84A-608F4A447FF6}" emma:medium="tactile" emma:mode="ink">
                <msink:context xmlns:msink="http://schemas.microsoft.com/ink/2010/main" type="inkWord" rotatedBoundingBox="12872,4474 15212,4390 15256,5602 12916,5686"/>
              </emma:interpretation>
              <emma:one-of disjunction-type="recognition" id="oneOf11">
                <emma:interpretation id="interp55" emma:lang="en-US" emma:confidence="0.5">
                  <emma:literal>and</emma:literal>
                </emma:interpretation>
                <emma:interpretation id="interp56" emma:lang="en-US" emma:confidence="0">
                  <emma:literal>ands</emma:literal>
                </emma:interpretation>
                <emma:interpretation id="interp57" emma:lang="en-US" emma:confidence="0">
                  <emma:literal>and.</emma:literal>
                </emma:interpretation>
                <emma:interpretation id="interp58" emma:lang="en-US" emma:confidence="0">
                  <emma:literal>andro</emma:literal>
                </emma:interpretation>
                <emma:interpretation id="interp59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896839.2708">6779 4279 117,'0'0'533,"2"-1"-29,-2 1-17,3 0-19,-2-2-22,-1 2-19,0-2-33,0 2-48,0-2-51,3 2-58,-3-4-50,3 1-43,-2-1-32,-1 0-23,0-3-18,0 3-5,0-4-9,0 1-8,-1-5-7,-2 1-3,-1 0-2,-1-2-5,-2 3-3,0-4 3,-3 2 1,1-1 0,-3 1-1,-2 2-1,1 0-3,-5 3-6,-1 1-8,2 5-4,-5-2-5,0 6-2,-1 0 1,0 5-4,0 1 0,-3 2-2,5 4 2,0 2 0,2 4-2,1 1-1,1 4 2,5 2 1,1-1-2,2 3 2,3 0 0,2 0 0,4-1-2,3-2 1,1 4-3,3-4 4,2-1 2,6-4 0,1-3 1,1-2-3,0-4 5,5-4-4,0-4-1,-2-2 2,3-3 0,1-4 1,2-3-2,0-3 3,0-5-3,-3 1-1,0-3 2,1-4-2,-4-1 0,-1-1-2,3-2 2,-7 0-1,1-3-4,-1 1 3,-3 1-1,-2 3-2,-4 5 0,1 1 0,-4 2-1,-2 4 1,-1 0 0,-4 4 2,-1 3-2,1 4 5,-3 0 0,-2 1-2,-4 9 0,4 1 2,-2 0 2,-1 6-4,1 4 2,-1 3 4,2 2-3,1 2-1,2 0-1,0 7-1,5-4-1,-4 2 1,6 0-1,0-2 3,0-4-2,6 0 2,-2 0 2,4-9-1,0 1 3,4-4-4,4-5 0,3-3-4,0-1-9,2-5-19,0-2-20,2-5-21,0-1-21,2-3-20,-2-5-12,2-1-12,-1-5-7,-3-3-5,2-2 5,-4 2 7,4-6 14,-4-1 20,-3-1 23,3 3 24,-2-2 21,-4 4 14,2 2 5,-4 2 9,1 3 2,-2 4 4,-4 2-4,1 3 0,-3 3-2,2 2 5,-4 3 9,3 3 5,-5 3 3,0 3 3,0 5 5,0 3 0,-5 3-3,0 3 3,2 2-3,-2 3 0,-1 3 0,0 0-5,-4 3-9,1-1 0,-1 0 1,3 1-1,-5-5-2,3 2-1,-1-4 4,4-4-1,-5-1 0,4-2-5,-1-5 6,1 1-1,3-5 3,-1 1-8,5-8 0,0 2 5,0-6-5,5-1-8,-1-3-5,5-4-3,4-5-5,0 0-14,6-5-6,0-3-11,4-4-18,0-2-7,6 0-1,-1-4 1,-1 3 14,6 2 18,-2 1 14,-1 4 12,-2 2 7,1 5 6,-6 2 3,2 1-7,-3 3 10,-2 1-3,-1 4 3,-2 3 10,-4 3 2,-1 5 7,-2 2 5,-3 4 16,-2 0 15,-4 6 4,-2 2 0,-4 2-1,-2 3-7,0-1-8,-3 2-10,1 0-13,0 0-4,-1-1-4,-2-2-2,4 2-7,-4-3-3,2-3 6,3-2-6,2-2 5,-2-2 1,6-1-4,-5-5-7,6-2-22,3 1-26,1-5-29,3-2-36,2-5-35,4 1-24,0-6-11,6-1-1,0-5-4,4 0 14,6-5 28,0-4 20,4 0 28,2-6 18,3 2 37,4 0 19,-3 0 4,5 3 17,-2 3 8,-6 1 4,0 6 21,-4 1 24,2 1 32,-10 4 34,2 6 29,-4-1 29,-3 5 20,-3 2 2,-4 5 7,-4 1-13,-2 5-20,-2 3-20,-2 3-32,-4 1-24,0-1-28,-6 1-8,2 0-20,-1 0-5,-3-1-8,1 3-4,-1-1-2,3-4-7,-2-2-6,2 1-3,0-4 1,2 0 2,1-3 3,1 0 2,-1-3-2,4-4 2,0 0 0,0-1-5,4-6-2,-1 1 2,1-5-3,1-2-2,2-1 0,0-1 3,0-3-3,1-3-5,0-3 0,3 0 0,-3 2 2,0-2 1,-4 3 2,3 1 12,-4 2 11,-1 1 14,-2 2 10,-2 3 4,-5 5 11,0 0 4,-4 1 1,-5 3 2,2 3 6,-2 3 3,-3 3 3,-1 1-1,-2 4-4,2 4-9,-3 2-6,1 5-7,-1 2-8,1 3-1,2 1-5,-2 2-5,4 4-2,-1-2-3,5 0-8,-2 2-8,4 0-3,1-3 1,1 0-6,2-1 1,4-5 1,0 1 0,1-3-3,3-3 0,0-5 2,4 0-3,-1-2 3,7-5 3,-4 0-1,6-3-2,-1-4 1,4-1-2,-1-3-4,1-4-2,1 0 0,0-4-4,3-2 0,-1-2 2,1-4 0,2-1-2,2-8 4,1 0 6,1-4-1,1-5 1,2-3-1,2-5 3,1 2-5,2-6-3,2-1 0,0-2 0,-1-3-2,4 1-1,-4-4-1,-3 4 0,0-1 1,-1 2 0,-6 3 1,0 2-2,-3 1 0,0 2 0,-8 8 4,5 1-4,-7 4 1,-2 4 2,1 4 1,-4 5 0,1 2-2,-2 6 0,-2-2 2,-3 9 0,0 1-1,-3 3-1,-3 7 2,-4 6 0,1 6 0,-3 6 0,-2 6 0,-5 4 2,0 5 3,0 3-2,-4 3 2,0 1 1,-3 2-1,3 1 3,-1 1-2,-2-1 0,3 1 2,3-4-5,-3 4 4,1-7-6,3 1-1,0-3 0,6-3 0,-2-3-3,4-3-14,-4-4-39,7-4-68,0-2-97,4-3-141,-2-5-230,5-3-311,-2-5-296,3-1-221</inkml:trace>
        </inkml:traceGroup>
        <inkml:traceGroup>
          <inkml:annotationXML>
            <emma:emma xmlns:emma="http://www.w3.org/2003/04/emma" version="1.0">
              <emma:interpretation id="{7B7200CF-42C2-45D2-9E6C-C4B46878ACC3}" emma:medium="tactile" emma:mode="ink">
                <msink:context xmlns:msink="http://schemas.microsoft.com/ink/2010/main" type="inkWord" rotatedBoundingBox="15692,4344 22519,4100 22564,5355 15736,5600"/>
              </emma:interpretation>
              <emma:one-of disjunction-type="recognition" id="oneOf12">
                <emma:interpretation id="interp60" emma:lang="en-US" emma:confidence="0.5">
                  <emma:literal>interactive.</emma:literal>
                </emma:interpretation>
                <emma:interpretation id="interp61" emma:lang="en-US" emma:confidence="0.5">
                  <emma:literal>interactive .</emma:literal>
                </emma:interpretation>
                <emma:interpretation id="interp62" emma:lang="en-US" emma:confidence="0">
                  <emma:literal>iterative.</emma:literal>
                </emma:interpretation>
                <emma:interpretation id="interp63" emma:lang="en-US" emma:confidence="0">
                  <emma:literal>interactive :</emma:literal>
                </emma:interpretation>
                <emma:interpretation id="interp64" emma:lang="en-US" emma:confidence="0">
                  <emma:literal>interactives .</emma:literal>
                </emma:interpretation>
              </emma:one-of>
            </emma:emma>
          </inkml:annotationXML>
          <inkml:trace contextRef="#ctx0" brushRef="#br2" timeOffset="900551.19">9213 4761 535,'0'0'369,"0"0"-86,0 0-48,0 1-7,0-1-9,3 2 9,-1 0-2,-2-2 2,2 2 8,-2 2-8,3-4 8,-1 4-6,1-1-9,0-1-22,-2 0-29,3-2-27,2 2-31,-4 0-25,5-2-25,0 0-19,0 0-14,1 0-9,0-2-6,1 0-8,4-2 1,0-3-7,3 1 4,-1-2 1,1-3-1,2 1 0,0-6 3,1-2-1,1-1-3,3-4 3,0-5 1,4-1-3,-4-4 0,3-4-2,0 0 1,-1-1-3,-1 1-5,-1-1 3,-4 6 0,-1-1 2,-4 4-2,-2 4 0,-1 2 2,-3 5 0,2-1 0,-4 4-3,-3 2 6,-1 5-1,-2 1 0,-2 3 0,-3 2 2,-2 4 1,-3 2-3,1 5 4,-3 4 1,-2 0 3,2 8 5,-4-1 7,2 5 5,1 1 0,-5 4 0,5 3-2,-1-2-3,-1 4-8,4 0-4,4 1-4,-2-2 2,2-3-4,4 1 0,-2-6 0,5 1 0,3-3-2,-1-5 2,5-2 0,0-2 2,3-2 0,2-6-2,1-3 0,2 2-4,0-6-2,4-6-4,-3 2 2,3-3 2,4-6-8,2-4-6,0-2-12,-2-3-21,3-5-23,4-4-15,1-3-14,-1-3 1,1-1 2,2-2 22,-8 2 22,-1 0 17,-3 6 17,-5 1 5,1 3 13,-4 5 2,-3 4-3,-1 4-4,-2 1 9,-2 4 1,-2 3-3,-2 3 0,-2 4 0,-2 4 2,-2-1-2,1 7 5,0 1 8,-7 2 7,4 2 2,0 4 7,-5 1-2,4 5-2,-2 1-4,-2 0-4,0 2 0,-1 0-6,-1 0-1,-1 0-1,4-2-4,-1 1-3,0-7 1,1 4 1,2-8-4,-1 1 0,3-3 3,2 0-1,1-7 3,1 3-3,-1-7 3,4 1-1,0-4 3,3-4-2,1-2-5,0-5 0,7 2 0,-3-5 0,4-3-2,4-1-10,1-4-4,-1 0-5,3-5-10,1 1-3,4 2 1,0-3-2,-4 3 6,2 3 7,1 3 4,-2-1 3,2 6 8,-1-2 2,-2 3 5,-1 1 0,0 4-5,-5 0 5,1 1 0,-4 4 0,-2 2 0,1 0 0,-4 4 7,-3 3 1,0 3-3,-6 2 2,0 1 8,-1 4 3,-5 0-4,-1 2 1,3 3 0,-5 1 0,3-2-8,-1 1-2,-2-1 0,1 3-1,4-2 1,-2 1-2,2-3 2,-1 0-5,4-3 0,0 1 0,1-5 0,1 0 2,2-2-4,2-4 2,4-1 2,-1-2-2,3-2-2,3-2-1,1-4 3,7 0 0,-2-3-5,3-1 3,4-5 4,2-1 1,0-3-3,4-4 0,1-2 2,1-7 1,1 0-3,3-5 0,2-2 2,0-7 0,4 1-2,-2-2 0,-3-3-4,3 0 1,-5-1-4,0 3 2,-5-2 3,1 5-1,-5-2-2,0 2 5,-9 5 3,2 3-3,-1 3 2,-5 4 3,-3 4 10,-1 3 1,-2 1 8,-3 5 12,1 5 4,-5 1 4,0 3 6,-2 2 10,-2 8 15,-6 3 21,2 7 20,-3 3 22,-1 5 26,-1 5 10,-1 4 11,-2 5 1,-2 3-7,-2 0-15,-2 0-27,3 6-20,-4 0-26,4 1-26,-1-4-20,-2 4-16,2-4-12,1 0-5,0-1-6,3-4-3,-1-2-2,4-1-1,-2-2 0,4-5-8,2-5-35,-1 0-52,1-6-80,2-2-106,3-4-150,-2-3-199,1-3-293,5-4-304,0 0-226</inkml:trace>
          <inkml:trace contextRef="#ctx0" brushRef="#br2" timeOffset="900795.3848">10649 4259 475,'0'-6'1166,"6"-1"-348,-5 1-212,10 2-130,-6 0-84,8 0-71,-1 0-59,1 1-64,2 1-55,1-2-48,2 3-39,1-2-23,3 0-14,-2 0-10,4-1-5,5 0-4,-6 1 0,1-1 0,3-2-10,-4-1-22,0 3-43,-4-3-65,0 3-80,-3-2-101,-2 2-124,-2-3-153,-1 2-220,-3-2-214,-6 0-144</inkml:trace>
          <inkml:trace contextRef="#ctx0" brushRef="#br2" timeOffset="901104.1218">9908 3931 842,'-7'-7'851,"2"3"-236,2-1-168,2 0-101,-2 0-96,3 2-84,0 0-61,3 2-45,-2 1-28,5 0-30,-1 0-61,-1 0-117,3 4-152,0-3-307,2 1-268,3 3-237</inkml:trace>
          <inkml:trace contextRef="#ctx0" brushRef="#br2" timeOffset="902359.1846">11213 4259 143,'5'0'193,"-1"0"-44,3-2-33,5 2-22,-2-2-30,2 0-1,-1-2 10,1 1-2,2-3 15,0 1 12,-3-5-2,4 4-5,-4-5 3,5 0-5,-4 2-2,-2-5-1,-1 2 3,1 0 2,-3-1 8,-3-1 6,-2 4 2,1-3 5,-3 2 2,-3 1-13,-1 3-10,-4 3-15,2 0-13,-5 1-7,-2 3-4,0 4-4,-3 0 0,-3 5-1,2-1 6,-2 6-4,1-1 0,-1 5 5,1-1-3,-1 6-1,3 0 3,1 1-7,1 0-7,2 4-2,3-2-11,-1 4-5,3-2-9,3-1-3,2-3 0,2 2 2,0-4-2,5 1-3,2-6-3,2 1 0,2-2-3,8-6 0,-3-1 0,6-4 0,1-2 0,-3-3 6,5-3-1,0-2-5,4-4-3,-5 0 3,2-3 3,2-1-6,2-4-2,-4 1 2,3-4 0,-4-2-9,4-5-5,-6 3 2,1-6-3,-1 3 0,-2 0-3,-5 2 4,0 3-2,-1 0 7,-3 3 6,-4 2 3,-1 3 3,-2 2 3,2 2 0,0 2 3,-2-1-6,-1 4-3,2-2 0,1 3-9,-1-2 12,1 2-3,5 1 0,-1-1 3,4-2 3,-1 5 0,-1-4 0,6 1-3,-1 0 0,-5 1 0,4-1 0,-4 3 0,2-1-3,-1-2 3,-2 1 0,-1 2-3,2-2 3,-2 2 3,-3-2 3,2 3-6,-2-2 12,-2 2-3,1-2-3,0 0 4,-3 2-10,1 0 15,-2 0-10,0 2-5,-2 0 9,2-2 0,0 2 0,-3 1 3,1-2 0,-1 3 3,0-1-1,0 1-2,0-1 6,0 1-7,0 2 4,0-2-7,0-3 1,0 4 2,-1 0-8,1-2 15,-3 3-10,0-2 12,3-1 3,-1 1 2,-2 2 3,3-1 5,-3 1 3,1 2 4,-1-1 14,2 1 7,-5 3 9,2-3 6,-1 3 9,1 0 12,0-1-3,-2 3-7,2-1 0,1 1-9,-2-3-14,-2 5-14,3-4-11,2 4-12,-4-2-9,5 0-2,-2 2-2,3-4-4,0 2-4,0-3 0,0-1 6,0 2-6,3-5-2,-2 4 0,2-3-2,0-3-4,2 3-32,-1 0-65,0-4-89,1 0-118,2 0-151,0-2-244,3-1-299,-4 0-199</inkml:trace>
          <inkml:trace contextRef="#ctx0" brushRef="#br2" timeOffset="905939.9663">12459 4068 175,'8'-4'320,"-3"-3"-7,-3 3 5,5-2 1,-4 1 1,-1-1 8,0 2-7,-2-3-15,0 3-34,-2 1-19,-3-1-28,-2 1-32,-2 0-34,-2 3-16,-1 3-19,-5 0-11,-2 1-13,-2 3-15,0 2-6,-4 1-13,0 3-6,2 2-19,0 2-11,0 0-4,2 0-11,3 0-5,0-1-3,2 2-1,2-1-4,2 0-2,6-1-2,-1-2 4,1-2-2,6 1 0,0-2 0,6-3 2,1 0 3,5-2-5,0 1 2,3-3-2,1-1 0,3-1 2,3-2-2,-3-2 0,-2-1 0,5-1 2,-3-3-2,0 1 2,0-2-2,0 0 2,-6-3 0,4 1-2,-4-3 0,2-2 0,-1 1 0,-2-2 2,1 0-4,-2-1-2,1 0 2,-1 2-4,0-2 3,-3 0-1,0 3 2,2 0 2,-3 3 2,-1 1-2,0-1 0,-5 4 0,3-1 0,-1 5-2,0-1 2,-3 1 0,-3 3-2,0 4 2,-1 1 0,-3 0 2,1 6 0,-4 0 7,1-1-3,-1 5 2,-2-1-1,4 3-3,-2 0 0,-2 0-2,3 2 0,-1-2-2,3 0 0,2 0 2,1 0 0,1-3 4,3-2 1,0 1-3,6-2 0,-5-3-2,7-1 0,-1-1-2,2-2 0,2-3-2,4-1 2,-1-4 2,2 1-2,3-1-2,0-6-2,1 3-4,3-6-13,2 0-15,-2-1-17,2-3-16,1-3-13,3-1-9,0-1 2,5-4 10,-1 2 15,-1-3 19,-2 5 13,1-2 14,-1 3 5,-2 3 3,-4 1 7,0 0 3,-1 5 0,-3 1 0,-2 2 3,0 1 2,-6 5 3,0 0-1,-4 3 6,2 0 7,-4 5 3,0 0 4,-5 2 0,-1 3-5,-1 1 0,-2-1-5,0 1-4,-1 0-6,2-1-2,-3 1-1,0-1-4,1-1 3,1-1 2,2-2-3,-5 0-2,6-4 7,-2 3 0,-1-1-2,3-4 0,0 0 0,0 0 2,3-4-5,-1-1 0,-2 1 1,3-2-3,0-1 0,-3-3-3,1 2 1,-1-2 0,0 0-3,0 0 5,-1 2-2,-2-1 2,-5 1 2,1 4 3,1 0-1,-7 1-4,2 3 0,-2 0 0,-2 4-2,-1 3 2,-3 4-2,3 0 2,-2 2 0,-1 3 2,1 2 0,2 1 1,0 2 11,0 3 2,5 0 10,-2 2 2,4-1-3,2 3-5,0-1-4,5 0-2,-1 1-5,3-3-2,5-1 4,0-2-2,0-1 0,3-2-3,3-2 1,0-4-3,2-2-4,6-5 0,-2-3 3,4 1-3,2-4 2,0-4-2,3-2 4,0-1 1,2-3-3,2-3 2,-1-1-2,3-2 5,-1-6-5,4-2 0,5-5 3,-4-4-5,5-5 0,1-4 0,3-2 0,3-7-5,1-2 1,1-2-3,-1-3-1,3-1-1,-4 0 4,1 3 1,-2 2-3,-2 2 5,0 6 0,-6 2 2,-4 6-5,-5 5 1,-4 2-1,-4 9 3,-5 1 0,-4 4-2,-4 5 1,-4 0 1,-5 8 0,-2 4 2,-8 4 2,-5 8 3,-1 3-1,-2 5 0,-6 5-1,1 4 1,-3 5 3,-1 6 6,-4 2 14,1 3 14,-4 2 19,-1 0 9,4 1 9,-3 2 0,2-3-2,2 2-16,-1-7-13,2 3-9,6-6-9,4-3-11,0 1-7,6-6-2,2-5 2,1 2-8,2-7 4,7-1-3,2-6 3,5-4-2,0 1-2,4-5 1,3-3-2,5 0-1,0-6-4,1-2-2,4-1-2,1-5-2,2-4-7,1-2-9,4 0-4,1-7-3,4 0-3,3-5-5,0 0 1,3-4 8,-1 4 4,-3 0 4,-6-2 5,-2 7 6,-1 1 4,-9 3 6,2-1 0,-9 4 2,-1 6-2,-5 0-2,-3 2 0,-4 4 0,0 0 2,-4 3 0,-3 2 4,1 2 0,-7 3-2,1 0 4,-4 4 0,2 2 2,-2 4-2,1 2 6,-2 2-4,-2 1 4,2 1 2,-2 3-3,3 0-1,3 1-2,-2 1 0,4-2 0,-1 3-6,2-3 3,3-2-1,2-3-2,4 0 0,1-1 0,0-2 0,0-5-9,1 0-30,4-4-61,1-1-78,-2 0-96,0-3-118,6-1-151,-1-4-167,0-1-234,-2-3-155</inkml:trace>
          <inkml:trace contextRef="#ctx0" brushRef="#br2" timeOffset="906229.6407">13534 3839 347,'2'0'407,"5"-3"-91,5 1-40,4 0-33,2-2-50,11 0-52,-4-1-39,11 1-30,-4-1-25,9-1-19,-5 0-12,5-2-9,1 1-7,-3 1-3,2-2-37,-2-2-67,-2 3-77,-2 1-136,0-1-226,-4 1-222</inkml:trace>
          <inkml:trace contextRef="#ctx0" brushRef="#br2" timeOffset="906820.3403">14513 3899 798,'-1'3'544,"-2"4"-147,-1-1-67,-1 2-30,-2 2-34,0 2-38,-3 1-23,1 3-9,-6 1-21,4 3-12,-2-2-12,-2 4-25,1-1-17,-2-1-21,1 4-24,2-3-19,2 0-18,-4-2-7,5 1-11,1-2-4,2-1 0,3-3-2,1-1 1,1-2 6,4-3-5,4-4 7,-2-1-7,3 1 2,5-4-2,-1 0-3,2-4 3,2-3 2,1 1 3,3-7 7,-2 3 9,1-4 4,3-2 0,3-2 7,-1-3-7,3-1-6,0-3-10,4-2-10,1-5-4,1 0-2,-2 1-2,1 0-3,-4 0-18,-1 5-53,3 1-78,-5-1-111,-1 5-150,-3 2-220,2 2-295,-2 2-206</inkml:trace>
          <inkml:trace contextRef="#ctx0" brushRef="#br2" timeOffset="906454.2199">14489 3665 290,'0'-1'681,"0"1"-212,0 0-144,0 0-98,0 0-67,0 0-62,0 0-40,0 0-28,0 0-14,0 0-5,0 1-7,0-1-16,0 4-64,0 2-120,0-3-213,0 4-263,0-4-199</inkml:trace>
          <inkml:trace contextRef="#ctx0" brushRef="#br2" timeOffset="907363.2885">15070 3839 480,'-3'10'391,"-1"5"-48,3-4-77,-2 6-49,0-7-45,-1 3-24,2-4-32,2 2-30,-3-1-9,3-3-8,0 1-1,3-1-5,-1-4-8,2 1 0,2-1-8,-1 0-8,6-3-14,0-3-15,1 0 4,-1-1-7,1 1-7,3-6 22,1 0 30,-1-3 34,3 2 24,-5-4 44,6-1 37,-2-1 10,-4-1-9,5 1-7,-5-1-1,-2 0-7,-1 2-18,-2 2-11,-2 3-13,-4 2-16,1-2-18,-6 3-19,-1 3-1,0 2 2,-6 0 10,1 2 8,-6 2 6,-1 4-2,-1 1-8,-2 3-8,-4 1-12,3 3-11,-4 2-7,-2 2-8,0 3-6,2 2-8,-3 1-7,4 0-7,-6 4-1,6-2-6,3 3 0,-2 0-3,3-1-1,3-2-1,0 1 0,5-3 1,0 1-1,4-3 3,0 1-4,5-5 2,0 3-1,4-8-2,3 2 1,-1-4-3,8 0-1,-1-1-1,4-4 0,4-2-4,2-1-1,3-2 0,0-2 0,2-2 0,2-1 1,-2-1 1,3-2-1,-6 0 1,-2-1-1,2 1-2,-4-3-3,-2 1-14,-4-1-38,-1 1-58,-2 1-79,-3 0-103,-2 2-137,-1-1-174,-1 1-225,-3-2-270,0 5-208,-6-3-103</inkml:trace>
          <inkml:trace contextRef="#ctx0" brushRef="#br2" timeOffset="911064.1052">15929 4208 259,'0'-7'529,"0"1"-80,-3 1-66,3-1-35,0 2-47,0 1-19,0-1-22,0 0-13,0 0-10,0 1 0,0 1-5,0-2-8,0 2-25,0 0-20,0-2-29,0 1-26,0-1-35,3 0-20,-1 2-24,0-2-15,3-1-14,1 2-8,2-1-4,1-2-2,-2 2 0,5-2 0,-2-1-2,-1 3 0,-2 1 2,3-1 24,-6-2 24,-2 2 21,1 3 11,-6-1-1,-1-1 4,-4 3-8,-3 3-15,-1-1-9,-1 2 0,-1 0-2,-2 3-6,1-1-9,1 1-11,2 0-5,3 0-10,-1 0-3,3 0 1,1-2 0,0 1-4,5 1-32,-5 1-88,6-2-112,-1-2-178,-2 3-304,3-3-345,-2-2-362,-5-1-211</inkml:trace>
        </inkml:traceGroup>
      </inkml:traceGroup>
    </inkml:traceGroup>
    <inkml:traceGroup>
      <inkml:annotationXML>
        <emma:emma xmlns:emma="http://www.w3.org/2003/04/emma" version="1.0">
          <emma:interpretation id="{D45B5C9F-5D09-42C7-A66B-E94601AC1185}" emma:medium="tactile" emma:mode="ink">
            <msink:context xmlns:msink="http://schemas.microsoft.com/ink/2010/main" type="paragraph" rotatedBoundingBox="2085,8248 33372,6595 33545,9859 2258,11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6250F6-5FBE-4525-BA88-057EE31ABF7D}" emma:medium="tactile" emma:mode="ink">
              <msink:context xmlns:msink="http://schemas.microsoft.com/ink/2010/main" type="line" rotatedBoundingBox="2085,8248 33372,6595 33457,8200 2170,9853"/>
            </emma:interpretation>
          </emma:emma>
        </inkml:annotationXML>
        <inkml:traceGroup>
          <inkml:annotationXML>
            <emma:emma xmlns:emma="http://www.w3.org/2003/04/emma" version="1.0">
              <emma:interpretation id="{66FE4766-F726-4CF7-B16E-7E9A76AACF3D}" emma:medium="tactile" emma:mode="ink">
                <msink:context xmlns:msink="http://schemas.microsoft.com/ink/2010/main" type="inkWord" rotatedBoundingBox="2102,8570 6710,8327 6765,9379 2158,9623"/>
              </emma:interpretation>
              <emma:one-of disjunction-type="recognition" id="oneOf13">
                <emma:interpretation id="interp65" emma:lang="en-US" emma:confidence="0.5">
                  <emma:literal>JavaScript</emma:literal>
                </emma:interpretation>
                <emma:interpretation id="interp66" emma:lang="en-US" emma:confidence="0">
                  <emma:literal>JavaScripter</emma:literal>
                </emma:interpretation>
                <emma:interpretation id="interp67" emma:lang="en-US" emma:confidence="0">
                  <emma:literal>Javaseript</emma:literal>
                </emma:interpretation>
              </emma:one-of>
            </emma:emma>
          </inkml:annotationXML>
          <inkml:trace contextRef="#ctx0" brushRef="#br1" timeOffset="920251.8839">-4320 7760 347,'-3'0'426,"1"-2"-17,0 2-32,-3 0-34,2 0-18,-1 0-30,0 0-23,-1 0-21,-1 0-13,-2 0-22,3 0-27,-2 0-25,0 0-30,3 0-33,1 0-28,3 0-21,0 0-13,3 0-2,5 0-2,4 0 3,2 0-2,8 0-2,3 0-4,1 0-9,9 0-7,-1 0-3,4 0-4,4 0-3,-1 0 1,2 0-5,-1 0 2,1 0-4,-1 0-1,-2 0-1,-2 0 2,-2 0-19,-5 0-52,-1 0-76,-4 2-92,-3-1-104,-4 3-136,-3-2-175,-4 0-251,-6 1-148</inkml:trace>
          <inkml:trace contextRef="#ctx0" brushRef="#br1" timeOffset="920694.3222">-4111 7851 591,'-6'-2'642,"1"0"-131,1 2-83,1 0-71,-1 0-68,1 0-69,3 0-51,0 0-28,3 0-16,1 0-2,-1 4 9,4-2-8,-2 2-9,3 1-13,0 3-14,-1-1-9,0 6-15,2 2-7,3 4-10,-5 0-3,-3 2-10,3 3-5,-4 0-4,2 4-9,-5 0-1,0-2-4,0 2 0,-5-1-4,-2 1 2,0-6-3,0 2 1,-5-3-1,0 0 5,-1-2 2,-4-5 9,-2 2 22,3-4 30,-3 0 31,-1-5 28,-2 0 22,-1 0 6,0-6-3,4-1-13,-1-1-24,2-2-19,-1-4-25,6 1-20,2-2-15,0-2-17,4-1-9,-1-5-7,5 4-9,-2-2-16,5-1-46,3 1-69,-1 1-94,5-1-126,4 5-168,1-2-259,5 3-299,4-1-247,2 5-133</inkml:trace>
          <inkml:trace contextRef="#ctx0" brushRef="#br1" timeOffset="921633.2372">-3557 8135 253,'4'-4'897,"0"-2"-312,1 2-156,-2-3-75,-3 3-43,0 2-43,-3-2-36,-2 0-38,1 2-15,-6 2-10,-2 2 13,-4 2 26,0 0 15,-2 2 7,-6 1-3,1 0-27,0 4-26,-2 2-39,2-1-35,0 5-28,3 0-22,1 0-16,0 1-15,4 3-4,4-3-3,3-1-3,1-2-7,3 3-2,4-1 0,0-3 0,4-1-1,3-2 2,1-3-1,3 1 3,4-3 2,4-3-4,-3 3 0,0-6-1,2-3 0,1 0 0,0-2 0,3-1 0,-5-3 0,2 1-1,0-3 1,0-1 0,-3-1 0,1-1-1,-1-3 1,-4 0 0,-1-2-2,1 1 2,0-3 0,-5 4 0,3 0-1,-4 3 1,0 2-2,-2-1 1,-3 5-1,2-1 2,0 4 0,-1-1 0,-2 2 0,0 1-1,-2 3 1,-1 2 0,-1 2 0,-3 0 0,0 4-1,-1 3 1,0 2 0,0 1 0,1 1 0,0 2 0,-2-3 1,5 5 0,-4-1 1,6-2-2,-3-1 1,5-2 4,0 4-4,0-7 0,5 0 1,-1 1 1,3-3-1,3-2-2,-1-1 0,3-3 0,2 0-1,2-2 0,-1-4-1,1-1 2,1 1 2,-1-3-2,0-3 0,-2 0-2,2-3-1,-1 1 2,-2-5-2,1 0 0,-2-2 2,4-2 1,-6 1 1,2-1-1,-1 3-1,-2 1-1,-2 2 4,1 1-2,-4 1-2,2 2 2,-5 4 0,4 0 0,-5 3-1,2-2 2,-2 3-1,-2 2 2,0 1-1,-1 1 1,-1 2-2,-3 4 0,-1 3 0,1 1 0,1 2 0,-4 4 0,3 0 0,-2 2 0,2 2 0,0 0 0,-1 0 3,3 3-2,-1-3 0,1-2 1,1 4 1,1-5-2,2-1-1,-2 0 1,3-2-1,3-4 3,-2-1-1,4-2 1,2-2 1,0-2-3,3 0 3,-1-4-1,2 0-1,4-5-2,-2-1 1,4-1-2,-1-3-1,0-1 2,3-2-1,4-3 1,-4-1 0,5-1 1,-1-5-1,3-1 0,0-2 0,1-1 0,4-2 0,-1 1 0,-1 1 0,-4 1-1,-2 6-2,2-4-7,-8 8-48,2-1-72,-4 2-96,-1 2-115,-1 6-145,-1-3-202,-2 7-245,2-1-222,-5 4-129</inkml:trace>
          <inkml:trace contextRef="#ctx0" brushRef="#br1" timeOffset="922152.7528">-2582 8023 403,'4'-1'625,"-4"-1"-173,3 2-83,-3-4-66,-3 4-37,1 0-31,-5 0-11,3 0 3,-3 4-2,-4-2 7,0 2-7,-5 0-12,0 4-20,-2 2-16,-2 1-14,-3 4-12,0-2-16,0 8-10,-2-4-18,2 3-12,-2 2-21,3-1-18,2 1-16,-2 1-15,8 1-10,-2-3-6,4-1-2,3 3-4,-1-5 2,6-1-2,1-3 1,3 1-4,3-2 5,1-2 0,4-6-4,3 1 4,1 0-2,-1-6 1,5 0-1,2-3-3,-2-1 2,3-2-1,1-4 1,-1 1 0,0-2-4,2-3 2,-2-2 0,0 1-2,-2-5 1,5-1-3,-3-3 4,0 2-1,0-3 1,-3 1-2,-2 1-1,-1 2 1,-1 2-3,-1 2 4,-3 3-3,-1 0 4,0 4 2,-2 2 1,-1 2 1,-1-1 4,-3 5 3,0 2 1,-3 2 4,-1 5 5,-4 1 3,3 1 3,-3 8-2,-2-3-1,3 3-6,-5 2-5,1 0-4,2 1-3,-1 0-2,1 0-1,2 2-3,-5-4-12,5 2-46,0-5-72,2 3-98,-2-2-135,3-5-180,4 0-222,0 0-288,3-3-221</inkml:trace>
          <inkml:trace contextRef="#ctx0" brushRef="#br1" timeOffset="922849.2663">-2033 7939 515,'10'-11'713,"-4"1"-159,1-1-74,1-2-43,-1 3-39,-3 0-43,4-1-32,-4 1-24,-1-3-26,-2 3-11,-1-2-12,-1-1-23,-2 3-35,-1-3-30,-4 3-32,1 5-33,0-4-29,-5 3-18,1 1-11,-2 1-5,-2 0-5,1 4-4,-5 0-5,3 4-5,-3 0-4,0 3-1,-1 4-5,1-1-1,0 3-2,3 1 0,2 2-1,-1 2-2,3 1-1,1 0 0,-1 1 2,5 1 1,3-1-2,-1-1 1,2 0 0,3 0 1,0-1-1,3-1 0,2 0 1,2-2 1,0-2-1,2-1 0,2-2-1,1 0 3,0-3-2,2 0 0,5 0 1,-3-4-1,-2 1-1,2-1 0,3 0-3,-3-2-1,-1-1 2,1 2 1,3 0-1,-5-2 2,1 2 3,-2 2-1,1-4 2,1 5-1,-4 1-2,1 1-1,-3 1 3,2 1-3,-4 0 2,-2 1 0,1 3-1,-5-2 0,2 2-1,-3 2 4,-3-2-3,2-1-1,-5 1 0,1-2 1,-2 3-1,-4-4 0,2 1 2,-1-1-2,-2 0 0,-1 0-2,-1-4 2,-1 2 2,-1-3 9,0 1 28,-3-2 24,0-2 18,1 1 10,-4 0 5,4 0-4,-1-3-22,2 0-20,-2-3-17,3 0-10,3 0-10,0-3-8,2-3-13,5 1-38,0-3-67,6-2-92,0-1-124,7 0-172,3-3-271,2 4-331,1-2-301,2 0-180</inkml:trace>
          <inkml:trace contextRef="#ctx0" brushRef="#br1" timeOffset="923254.1782">-1660 8121 454,'13'-7'700,"-1"1"-149,-1-4-76,1 5-53,-5-1-32,0-1-34,2 1-30,-6 0-25,1-3-22,-4 3-26,-1 1-31,-2 1-22,-4 3-15,0-4-21,-5 5-13,0 0-11,1 2-6,-5 2-13,0 3-14,-2 1-15,0 3-13,0 2-17,-1-2-8,2 5-12,-2-1-5,3 3-5,0-1-8,4 2-3,1 0-5,-1-1-2,5 3-3,0-4-4,4-2 0,1 0-1,2-1 2,2 2-2,4-5-1,-1-1 1,9-2-3,-3-2 0,2-2-1,2 2-1,1-6-3,1 0-27,0-3-20,2-1-18,0-3-49,0 0-72,3-3-90,-2 0-83,2-4-117,-2 1-184,3-2-211,-1 0-231,-2-3-168</inkml:trace>
          <inkml:trace contextRef="#ctx0" brushRef="#br1" timeOffset="923570.1017">-1408 8053 274,'0'-5'977,"0"1"-232,0 0-179,0 2-130,0 0-80,0 2-59,0 2-39,0 0-27,-2 2-10,2 5 5,-3-1-7,1 3-7,-2 1-18,-2 4-19,2 2-20,-4 2-28,1-2-24,1 3-26,-1-2-19,0 1-20,-2 1-8,2-1-6,1-1-9,0 0-2,0-2-6,1-1-2,-1-1-1,2-5-3,1 1-1,1 0 0,-1-3 1,3-3 1,-1 1 0,1-2 2,0-4 0,1 0 1,2 0-3,-1-4-1,5-5-1,0 3 0,0-4-1,5-3-1,0-1-2,4-3 3,2-4-2,1 3-1,3-3-18,-2-1-36,2-1-54,-2 2-70,2 1-82,-3 1-111,0 4-121,-2 1-144,1 1-206,-2 3-225,0 0-169</inkml:trace>
          <inkml:trace contextRef="#ctx0" brushRef="#br1" timeOffset="923830.1641">-994 8063 90,'3'0'1106,"-2"0"-277,-1 2-237,0 1-148,0 1-81,0 2-45,-1 0-35,-2 3-37,0 2-33,-1-1-27,-1 4-7,-2 1 1,0 2-5,1 2-15,-7 1-21,1 1-23,1 2-29,2-1-28,-1-1-21,-2 1-16,1-2-7,3 0-5,0-2-6,0-1-9,1 0-37,0-3-62,1-1-83,0 1-109,5-5-134,-4 1-180,3-3-222,2 0-258,-3-1-173</inkml:trace>
          <inkml:trace contextRef="#ctx0" brushRef="#br1" timeOffset="924034.1139">-819 8030 480,'3'-14'1251,"-1"1"-340,1-1-276,-2 4-179,2 2-128,-3 1-101,4 1-84,-1 0-58,-3 2-45,3 2-55,-1-1-74,-2 3-80,2 0-123,0 3-182,-2-3-316,0 0-261,0 0-181</inkml:trace>
          <inkml:trace contextRef="#ctx0" brushRef="#br1" timeOffset="924786.6578">-597 8070 347,'-4'6'431,"1"1"-120,2-3-45,-4 3-19,-1 4-9,2 2-13,0 0-1,-4 5 13,4-3-1,-3 6 14,0 3 2,-2 0-5,-1 0-14,1 3-18,-1 3-24,1-2-18,-1-1-19,1 2-24,1-4-29,-3 2-21,4-1-15,0-3-19,3-3-16,-4-1-9,4-1-5,1-4-6,-1-1-8,2-2 1,-1-1-1,1-4 6,2 1-2,-2-5 2,-1 2-3,3-4 1,0 0-2,0-3-2,0 0 0,0-5 0,3-1 1,-1-2 3,0-4-4,1 1-2,2-4-2,-1-5-4,3 1 3,2-1-3,-2-3 4,3 4 0,-1-4 2,1 3 0,-1-1 2,0 3 0,1 3-6,-2-1 2,3 0-2,0 2 4,-2 1-5,3 0-3,-2 2 6,1-1-2,1 1-2,0 1 1,2 0-1,-1 0 2,2 0-4,1 3 0,-2-2-3,1 0-1,-2 5 2,4-1 2,-4-1 0,2 0 4,1 3 0,-2 0-2,1-3 2,-2 5 0,-2-2 0,4 2 2,-1 0 2,-2 1 0,-1 0 0,1 3 0,-3 0 2,2 0-4,-1 3 0,-2 1 0,-4 3 2,3 2-2,-2 1-2,-5 0 2,0 1 2,0 2 0,-3 4 2,-3-3 0,-1 3 2,-3 2-4,-2-2 6,0 0 2,1 2 6,-4-6 4,-1 5 9,-3-2 12,3-2 11,-2-2 5,-1 1 5,0-2 0,0-1-9,-1-2-8,1-2-9,0 1-10,0 0-9,0-4-3,6 0-2,-1-2-5,-1-1-27,4-1-59,3-4-92,1 1-124,6-4-196,1-2-319,1-3-311,6 0-252</inkml:trace>
          <inkml:trace contextRef="#ctx0" brushRef="#br1" timeOffset="925182.6994">175 7588 217,'0'-6'909,"0"2"-313,-2 0-166,0 4-97,0 4-48,-4 2-17,-1 5-4,-2 2-8,-2 2-25,-1 7-3,-2 0 1,-5 5-11,0 4-8,2 0-5,-1 2 4,-1 4-8,0-1-22,3 2-17,2 0-26,1-3-22,1 1-32,2-2-30,1-1-19,2-1-13,4-2-8,-1-4-4,4-1-3,0-4-1,0 2-2,4-8 3,4 1-3,-1-4-2,2-4-15,1-1-25,1-1-44,4-5-62,-2-1-85,1-1-99,2-3-104,3-3-120,-1-3-141,-2-1-221,-1 0-185,1-6-122</inkml:trace>
          <inkml:trace contextRef="#ctx0" brushRef="#br1" timeOffset="925449.0275">-82 7924 106,'-14'0'726,"2"-6"-171,3 6-81,2-1-43,3 1-10,1 0-24,3 0-29,3 0-40,1 0-55,5 1-57,2-1-59,4 0-48,-1 0-39,2 0-25,6 0-13,-2 0-13,2 0-6,1-1-9,-2-1-34,2 2-60,2-4-79,-8 3-101,5 1-123,-2-3-170,-1 3-203,-2 0-239,-1 0-137</inkml:trace>
        </inkml:traceGroup>
        <inkml:traceGroup>
          <inkml:annotationXML>
            <emma:emma xmlns:emma="http://www.w3.org/2003/04/emma" version="1.0">
              <emma:interpretation id="{15BA33C4-26B5-48A0-9B8E-9148C6030A89}" emma:medium="tactile" emma:mode="ink">
                <msink:context xmlns:msink="http://schemas.microsoft.com/ink/2010/main" type="inkWord" rotatedBoundingBox="7385,8265 13696,7931 13754,9037 7444,9371"/>
              </emma:interpretation>
              <emma:one-of disjunction-type="recognition" id="oneOf14">
                <emma:interpretation id="interp68" emma:lang="en-US" emma:confidence="0.5">
                  <emma:literal>Expression:</emma:literal>
                </emma:interpretation>
                <emma:interpretation id="interp69" emma:lang="en-US" emma:confidence="0">
                  <emma:literal>Expression.</emma:literal>
                </emma:interpretation>
                <emma:interpretation id="interp70" emma:lang="en-US" emma:confidence="0">
                  <emma:literal>Expressions:</emma:literal>
                </emma:interpretation>
                <emma:interpretation id="interp71" emma:lang="en-US" emma:confidence="0">
                  <emma:literal>Expression</emma:literal>
                </emma:interpretation>
                <emma:interpretation id="interp72" emma:lang="en-US" emma:confidence="0">
                  <emma:literal>Expressions</emma:literal>
                </emma:interpretation>
              </emma:one-of>
            </emma:emma>
          </inkml:annotationXML>
          <inkml:trace contextRef="#ctx0" brushRef="#br1" timeOffset="929117.8871">1401 7588 48,'7'-6'376,"3"-2"-31,-1 2-34,1-1-27,-4-3-11,4 2-12,-3 2-7,-1-2 1,0 0-9,-2-1-12,-1 1-20,-2 1-26,-1 0-25,-1-3-33,-6 3-32,-3-3-25,-2 3-26,-1 2-14,-6-1-14,-3 2-11,-1 0 3,1 1-6,-2 3-5,-5 0 0,4 0 0,-4 0-2,4 3-6,-1-2 2,0 2 3,3 1 1,1 0-1,5 0 3,-1-2 3,-1 2-3,8 0 2,-1 2-2,1-2 0,-1 3 0,5-3 0,-2 5 0,2-2 0,2 1 0,1 1 3,-2-1 0,5 0 2,-2 2-2,0 4 2,2 0-5,-2 3 0,3 0 0,-2 1-2,-1 6-1,0-1 3,-1 1 5,-3 4 1,0 0-1,1 0 3,-1 3 3,-1-2-6,1 1-2,0-1 8,0-2-1,2 3 6,1-5 0,1 1 5,3-4 13,3-1 2,1-1 13,1-1 14,5-2 6,1-3 4,4-1-5,4-1-7,1-3-16,6-1-15,2-1-8,2-1-6,1-2-7,2-2-3,2 3 1,-3-5-2,4 0-1,-4 0-4,1-5-9,-1 3-44,-6-4-66,0-1-83,-2 1-107,-4 0-145,-1-1-198,-5 1-266,-5-2-182</inkml:trace>
          <inkml:trace contextRef="#ctx0" brushRef="#br1" timeOffset="929336.1351">1041 7968 352,'-12'-4'648,"5"3"-195,4-4-103,3 1-80,3 0-54,7 2-50,3 2-44,5 0-43,5 0-32,2 2-26,8 0-60,0 0-95,4 2-140,-1 1-255,3-4-253</inkml:trace>
          <inkml:trace contextRef="#ctx0" brushRef="#br1" timeOffset="929557.8948">1969 7907 734,'7'-6'781,"-2"2"-171,-1 1-133,-1 2-101,-3 1-90,-3 1-77,-1 2-71,-3 4-44,-2-1-18,-3 5-10,-4-1-12,-1 2-4,-2 1-8,2-1-10,-8 2-6,2 3-14,0-4-4,-1 2-3,3 1-7,-3-2-16,4 1-45,-2-3-73,3 1-99,4-2-145,0-1-235,3-1-273,1-4-211</inkml:trace>
          <inkml:trace contextRef="#ctx0" brushRef="#br1" timeOffset="929819.1066">1705 7911 311,'8'-11'588,"-1"-2"-74,-1 2-54,1 3-37,0 2-31,0-1-32,1 3-26,-1 2-25,-1 0-30,-1 4-30,0 2-32,2 2-33,-3 1-35,1 4-33,-2 2-27,-2 4-26,2 0-23,1 2-14,-1 1-12,0-1-6,-3 2-8,2-1-8,-2 0-19,4 0-41,-1 0-67,1-5-82,1 1-110,0-2-142,1 1-188,1-4-222,5-1-222,3 1-110</inkml:trace>
          <inkml:trace contextRef="#ctx0" brushRef="#br1" timeOffset="930426.3686">2259 8009 675,'0'-10'653,"0"0"-174,0 3-106,0 4-42,0 3-55,0 0-48,0 7-26,-1 0-22,-5 5-22,2-1-22,-4 6-11,1-2-8,-1 5-7,0-1-6,-3 5-7,2 0-10,-3 1-14,2 3-16,-1 0-11,3 0-6,0 0-6,-2 1-10,2-2-7,0-2-4,0-1-4,1-3-5,3 0-4,-4-4 2,4-3 3,1 0 1,2-4 1,-2 0 1,1-4 1,-1-2-5,3 1 4,-2-5-3,2 0-3,0-5 0,0 0-2,2-6 4,-2-2 0,5-2-4,-2-2 0,1-3 0,5-4-2,-2-5-8,5 0-7,-1-5-13,4-2-14,1-2-6,1-1-11,3 0 2,4 2 5,-1-1 5,2 2 13,-1 1 7,2 3 12,-3 3 2,4 1 6,-4 2-1,0 4 5,6 3 0,-9 2 0,4 3 5,2-3 0,-3 7 0,0 3 2,0-2-2,-1 5 0,1 0 0,-2 4-2,-3 4 4,1 0 1,-4 5-1,-4 2 6,-3 5 4,-4 1 3,-4 1 7,0 4 11,-7-1 20,-1 0 19,-3 3 31,-5-4 28,1 0 29,-3 1 14,0-1 5,-7-2-11,2-1-24,-1 0-25,-1-2-34,0-4-25,2 2-23,-2-2-13,2 0-10,0-5-18,3 1-56,2-1-85,-1-2-118,8 0-153,-1-4-252,6 0-342,4-6-299,2 2-194</inkml:trace>
          <inkml:trace contextRef="#ctx0" brushRef="#br1" timeOffset="931019.1304">2641 8125 222,'4'3'744,"1"1"-208,2-1-140,3 0-87,-1-2-65,2 3-68,1-2-65,-1 2-38,4-4-24,-1 0-25,2 0-7,-1 0-10,1-6 3,0 2 3,1 0 21,-1-3 39,-3 0 35,2-4 19,1-1 12,-2 1 7,-2-4-16,2-2-37,1 0-30,-2-5-14,-1 1-15,-1 1-15,-1-1-6,-2 0 0,-3 3 8,-2 0 0,-3 1 0,-3 3 5,-1-1 2,-3 4 0,-2 1-5,2-1-6,-2 4-2,-1 0-2,3 1-3,-2 2-5,2-2-3,-1 5-2,4-5-2,1 6-1,3 0-2,3 0 0,1-4 3,4 4 2,2 0 0,-1 0 0,5 0 0,-1-3 0,2 3 0,3 0 0,-2-3 0,2 3 0,-2 0-3,0 0 3,0 0-2,-2 0 2,1 0 0,-2 0-3,-2 0 3,0 0 0,-3 6 3,-1-6 2,1 4 7,-4 3 10,3 3 20,-4-3 11,-3 5 18,0 3 8,-3-1 4,-1 1 1,0 3-9,-2 2-8,0-2-11,0 3-14,0-2-8,-4 2-8,3-1-5,0-3-7,1 3-2,-1-3-3,1 0-3,0-3-2,0 0-2,5 2-12,-2-3-31,3-2-52,0 0-75,0-4-81,4-1-97,4 0-101,-1 1-137,3-3-227,-1 1-184,-1-5-117</inkml:trace>
          <inkml:trace contextRef="#ctx0" brushRef="#br1" timeOffset="931953.273">3440 7935 180,'-4'-7'753,"-1"7"-188,-2-4-136,3 8-91,-3-4-55,2 7-69,-2-3-55,3 5-45,-1-3-35,-1 0-28,5 1-22,-2-1-16,2 0 0,1 1-1,1-4-2,2 1 3,1 2-4,4-2-3,-1-4 10,2 0-7,1 0 4,3-4-10,-2-2 6,1 2-3,2 1-6,1-4 0,1-1 3,-4 0 1,2-5 2,-1 2 3,2 0-3,-4-2 0,1-2-3,-2-1 0,-1 2 1,1-1-4,-2 0 6,-3 1 3,-1 0 9,-1 1 12,-3 2 4,0 1 1,-3 1 1,-1 1-7,-1 5 0,-3-1-8,-2 2 2,1 2 5,-3 0 12,1 4 16,-7 1 16,2 3 11,-2 5 23,2 0 6,-6 1 7,3 3-4,0 4-9,2 0-9,-5 4-16,6-1-19,-3 0-10,3 2-11,2-1-10,-1-1-11,4 3-2,-1-7-4,5 1-8,2 0-4,2-1 0,3-6 0,0 1 2,6-2-2,0-3 2,7-3 2,-1-3-4,1 0 0,4-4-2,3 0 2,-1-4 0,5 0-2,-1-3 4,3-2 0,0-1-4,2-3 0,2-1-2,0-3 0,1-3-2,2 0 4,-1-1 0,6-6 0,0-4 0,-1 0 0,0 2 0,0-2 0,-2 1-2,-4 0 0,-2 4-2,-6 3 2,-3 0 2,-3 5-2,-8 2 0,0 3 2,-3 1 0,-5 0-2,-2 5-4,-5 0 2,-3 3 4,2-2 0,-5 5 0,1 1 0,-1 1 4,3 2 2,-4 1-6,5 1 2,-1 3-2,-1-1 0,3 3 0,-1 1 0,4-1 4,0 2 2,1-1-2,1 3 8,2-1-5,2 1 3,1 0 2,-1 0-6,3 2 1,-1-2-7,5 1 2,-3 0-4,1-1 0,-1 0-3,4-1 1,-1 0 4,-2 0 0,3-3 4,-1 3 1,-1-1 1,3 2 4,-3-5 3,0 5 25,-1-2 17,3 3 14,-4-3 13,0 1 2,-2 2 0,-3-3-3,-1 1 6,0 0 20,-4-1 23,0-1 20,-5-1 14,-1 1 0,1-2-15,-3-1-24,-5-1-27,1 1-26,-3-2-22,3 1-17,-1-4-12,-3 1-7,5 2-9,-1-2-13,-3-4-31,5 0-54,2 0-76,6-4-96,1-2-133,3-1-169,4 0-219,5-3-300,3-1-242,2-2-155</inkml:trace>
          <inkml:trace contextRef="#ctx0" brushRef="#br1" timeOffset="932549.2285">4058 8078 378,'7'0'753,"-2"-2"-187,2 2-123,3 0-83,-4-2-83,5 2-82,1 0-53,1-2-43,0 0-35,2 2-27,-1-2-6,4-3-3,-4 1-7,5-2 0,0 0 3,-3-3 12,3-2 3,-1 0-3,6-2-4,-3-8-3,4 3-9,0-5 0,-2 0-8,2-2-1,1-2-3,-3-1-2,0 2-6,-4-4 3,0 8 11,-8 0 17,1 2 14,-5 2 12,-4 1 19,-3 1 11,-3 5 9,-4 2 9,0 0 9,-2 3 6,-3 1 5,1 5-8,1 0-7,-2 3-9,3 1-12,1 0-13,-5 5-2,4 0-5,0 1 0,2 0-2,0 3-3,-1-1 2,6 1-6,-3 2-2,5-1-8,0 1-3,0 2-11,0 0-4,5-3-9,-3 3-9,3 0-2,-1 0-3,3 0-2,1-3-2,2 2-1,-1-2-1,1 1-2,1-2 2,-2-1-1,3 1 3,-1-2-1,1 0 0,-1 2 1,0-3-1,-3 1-2,4 0-1,-5-1 2,5 1-3,-5-2 0,-3 1 0,1-4 0,-2 3 0,-3-2 3,0 3 4,-5-2 5,-2-1 7,-5-1 9,1-2 7,-4 2 8,-4 2 0,-1-5-3,-2 3-3,-1-4-8,-3 2-9,3 0-6,-2 1-6,1-1-3,0-4-3,5 2 0,1-2-2,5-2-9,1 0-27,2-2-52,1-3-68,5 1-96,1-3-126,7 1-165,1-2-229,8 0-287,-5-1-228,4-2-141</inkml:trace>
          <inkml:trace contextRef="#ctx0" brushRef="#br1" timeOffset="933052.0938">4673 8020 670,'6'3'461,"-5"0"-125,7-2-51,-4 2-65,3 1-63,2-2-40,1 0-36,-1-2-28,2 0-11,1 0-1,1 0 22,-1 0 10,-1-2 9,2 0 14,-1-2-10,-1 1-11,2-2-18,-4-1-14,6-1-13,-4 1-14,2-8-9,-1 4-1,2-5 1,5 1-4,-3-3-3,2-5 3,1 1 4,-2-1-7,0-2 0,-1-1 0,0 1-3,-4 0 3,-1 0 0,1 5 6,-5-2 14,1 3 21,-1 2 29,-3 2 24,1 2 19,-5 1 11,2 2 5,-2 1-4,0 2-2,-2 1 5,2-1 2,-5 6-2,4 0 9,-5 0-1,0 6-2,-1-1-9,-3 5-5,1-1-3,-1 4-11,-2 1-1,-1 0-11,2 7-10,-4-1-11,3 1-10,1 0-12,-1 1-13,2 2-11,1 0-4,2-1-8,0 0-4,5-1-2,-3 1-2,5-2 0,0-5-2,3 3 2,1-3-4,6 0 1,-1-1-1,2-2-2,5-3-2,-1 0-16,1-4-39,-2 0-57,8-1-71,-6-1-91,0-4-123,3 0-145,-3-2-179,1-2-253,-4-3-204,5-3-123</inkml:trace>
          <inkml:trace contextRef="#ctx0" brushRef="#br1" timeOffset="933269.935">5448 7412 269,'-5'-14'1453,"1"1"-150,1 2-462,0-1-262,2 4-163,1 2-118,1-2-97,-1 5-73,6 2-61,-5-2-89,2 3-109,-1 4-130,1-1-185,1 3-316,0-2-353,-4 3-298</inkml:trace>
          <inkml:trace contextRef="#ctx0" brushRef="#br1" timeOffset="933707.7789">5584 7672 180,'-7'1'1007,"-1"3"-379,-2 3-209,2-1-94,-1 4-45,-4-3-38,1 6-31,1 0-28,-5 1-18,1 0-5,-1 3 10,0 0 0,0 0 6,-1 1 4,1 3-4,0-2-11,-1 1-24,1 0-24,4 1-24,3-2-25,-1-1-27,6 2-15,1-5-11,3-2-3,3 1-5,4-1-4,2-3-1,5-4 1,2 3-1,3-5 0,3 0-2,-2-2 0,2-2 2,1-2-1,2 0 1,-1-4 1,-3-1 2,5-1-3,-3-2 0,0-3-2,0-1 1,-1-3 1,-1-5 1,-3 1 2,1-2-1,-3 0-1,-1-3 0,-7 4-3,0 0-2,-8 0 1,0 3-1,-8 2 1,0 2-3,-4 0 4,-4 5-1,-1 1-4,1 4-10,-5-3-36,3 5-57,0 0-74,-1 2-97,3 1-125,3 0-167,0 0-222,5 0-243,0 0-172</inkml:trace>
          <inkml:trace contextRef="#ctx0" brushRef="#br1" timeOffset="934301.1874">5939 7714 80,'9'-1'1293,"1"1"-192,-4-2-311,4 2-186,-6 0-134,4 2-94,-4-1-78,3 3-72,-2 0-67,-1 3-52,2 2-35,-5 0-27,2 2-15,-3 0-9,0 2-8,-3 4-1,2 0-2,-2-3-3,-1 3 2,-1 2-2,-1-2-1,1 0 1,-1 1-1,1-3 3,1 2-4,-3-3 1,4 1 0,2-2 1,-2 0-3,3-2 2,-2-4-2,2 3 0,-3-5-1,0 1 1,3-2-1,0-1-2,0-1-1,0-2-14,0 0-20,0-5-31,6 1-32,-4 0-36,2-2-32,3-1-26,0 0-14,4-4 0,-3 1 12,4-1 22,2-4 18,2 0 29,6-4 25,-4 4 27,8-8 18,-3 2 12,6 0 12,-2 0 8,1 1 2,2 1 3,-1-2 9,2 1 2,-1 5 3,-2 1 3,-2-1 6,-1 5 11,-1 0 5,-3 3 17,2 0 27,-4 3 23,-3 1 17,3 2 13,-2 1 14,-4 1-3,-1 2-13,-2 4-18,-1-1-11,-2 2-11,-3 2-14,0 0-11,-4 2-9,0 1-10,-1-1-6,-3 3-6,-2 1-6,0 1-5,-4 0-3,1 0 1,-1 2-5,1-2-3,-1-1 0,-1 0 0,2 1-1,-1-3 1,4-1-36,-4-1-64,5 1-85,1-4-96,1 2-143,3-1-233,0-3-289,3-1-210,-1 1-126</inkml:trace>
          <inkml:trace contextRef="#ctx0" brushRef="#br1" timeOffset="934549.0683">7171 7632 331,'-2'-13'1484,"2"2"-121,0-1-416,0 4-274,0-1-177,2 2-118,-2 2-103,3-1-90,1 2-71,-1 1-51,0 0-30,-2 3-23,4 0-38,-5 0-60,3 0-90,-1 6-117,-2-5-165,2 6-285,-2-4-332,-2 7-307,0-4-198</inkml:trace>
          <inkml:trace contextRef="#ctx0" brushRef="#br1" timeOffset="934729.5047">7059 7894 295,'-11'13'1499,"3"-2"-108,1-1-342,1 1-237,-4-2-171,7-3-153,-1 3-133,4-5-113,0 2-87,0-2-61,4-2-44,-1 1-42,1-3-62,2 4-94,0-4-120,1-4-173,5 1-312,-1-3-404,1 0-427,3-3-263</inkml:trace>
        </inkml:traceGroup>
        <inkml:traceGroup>
          <inkml:annotationXML>
            <emma:emma xmlns:emma="http://www.w3.org/2003/04/emma" version="1.0">
              <emma:interpretation id="{BC7830D2-B14E-4A2E-95E2-8312A90DD3F2}" emma:medium="tactile" emma:mode="ink">
                <msink:context xmlns:msink="http://schemas.microsoft.com/ink/2010/main" type="inkWord" rotatedBoundingBox="14064,7615 18284,7392 18362,8870 14142,9093"/>
              </emma:interpretation>
              <emma:one-of disjunction-type="recognition" id="oneOf15">
                <emma:interpretation id="interp73" emma:lang="en-US" emma:confidence="0.5">
                  <emma:literal>-using</emma:literal>
                </emma:interpretation>
                <emma:interpretation id="interp74" emma:lang="en-US" emma:confidence="0">
                  <emma:literal>using</emma:literal>
                </emma:interpretation>
                <emma:interpretation id="interp75" emma:lang="en-US" emma:confidence="0">
                  <emma:literal>-Using</emma:literal>
                </emma:interpretation>
                <emma:interpretation id="interp76" emma:lang="en-US" emma:confidence="0">
                  <emma:literal>•using</emma:literal>
                </emma:interpretation>
                <emma:interpretation id="interp77" emma:lang="en-US" emma:confidence="0">
                  <emma:literal>fusing</emma:literal>
                </emma:interpretation>
              </emma:one-of>
            </emma:emma>
          </inkml:annotationXML>
          <inkml:trace contextRef="#ctx0" brushRef="#br1" timeOffset="946656.6569">8456 7137 127,'1'-1'671,"-1"-2"-204,6 0-121,-4 3-75,1-1-56,-2-1-31,2 2-28,1-2-9,-4 0 3,3 2 13,0 0 24,-3 0 12,2 0 11,-2 0 11,0 0 14,0 0 8,0 0 3,0 0 9,0 0 4,0 2-7,0 0-8,0 0-20,0-1-27,0 5-26,0-1-30,-2 1-24,-1 4-29,0-3-23,-1 4-18,0 2-15,-1 1-10,-2 1-9,-3 2-2,3 1-1,-2 3-1,2-2-2,-2 1-3,-1 1 0,3 3-2,1-3 0,-2-1-2,4 2 1,-2-1-1,2-3 2,4 0 0,0-2 0,0-1 1,4-5-1,4 1 1,2-1-1,1-3 0,2-2-1,2 1-1,1-6 0,3 0-2,0 0 0,2-6-1,3 3-2,-4-3 0,3-3 0,2-2-2,-5-1-2,3-1-2,-1-1-1,-2-3-3,3-3 3,1 2 1,-3-4 0,0 4 4,1-2 0,-4 2 2,1-1 1,-3 2-2,-1 0 3,-2 3 1,-2 0 3,2-3-1,-1 6 0,-6-4 1,1 2-1,0 3 0,-2-1 0,2 0 1,-3 1-1,2 0 0,-2 0 0,1 3-1,-1-1-1,2-1 2,-5 3 3,4-3-1,-2 3-2,0-3 1,-2 3 1,3 2-1,-1-1 1,-3-1 1,3 2 2,-1 2-1,-2 1-3,2-5 1,1 5-2,-3-2 0,2 3 0,-2-1 2,4 1 2,-4-2-2,0-1-2,0 3 0,0 0 2,0 0-2,0 0-2,0 0 2,0 0 1,0 0-1,0 0-2,0 3 2,0-1 0,0-2 0,0 1 0,0-1 0,0 3 1,0-2 0,0-1 1,0 3 0,0 0-1,0-3 2,0 1 0,0 1-3,-4-2-1,4 3 0,-2-2-1,2 2-14,-5 1-50,3-1-79,-1 0-103,0 1-140,-1 0-229,3 3-346,-7-3-329,4 3-245</inkml:trace>
          <inkml:trace contextRef="#ctx0" brushRef="#br3" timeOffset="942991.9886">8542 7241 326,'-2'-3'379,"-1"0"-108,3 2-70,0-1-54,0 0-58,3 0-13,-1 0-19,-2-3 8,2 4 0,-2-2 7,3-1 4,-1 4-2,-2-1-4,0-4-5,3 5 3,0-4 11,-3 3 6,1 1 23,-1-6 26,0 4 15,0 0 17,3-2 4,-3 3-3,1-1-3,-1-2-12,0 0-8,0 2-13,0 1-15,0-2-17,0 0-16,0 3-6,0-4-17,0 3-13,0 1-6,0-2 2,0 2-7,0-3-5,0 3 1,0 0 1,0 0-1,0 0-7,0 0-1,0 0-6,0 0-2,0 0-10,0 0-1,0 0-1,0 0-4,0 0 0,0 0 0,0 3 0,0-3 5,0 2-1,0-2 1,0 1-3,-1 3 9,-2-4-7,3 0 3,0 3-1,0-3 3,0 3 0,0-3-7,0 0 2,0 0 5,0 1-3,0-1 1,0 0-1,0 0 5,0 0-5,0 0-4,0 0 0,0 0 0,0 0-2,0 0 0,0 0 0,0 0 3,0 0 1,0 0 0,0 0-6,0 0-43,0 0-80,0 0-119,0 0-177,0 0-317,0 0-298,0 0-258</inkml:trace>
          <inkml:trace contextRef="#ctx0" brushRef="#br1" timeOffset="947706.7532">9363 7171 170,'5'-7'340,"0"4"-13,-1-4-10,0 0-22,2 4-22,-4-4-11,2 0 0,-1 0-5,0 0 2,-2-1-6,4 1-4,-2-1-5,-3 2-19,0-2-15,0 1-23,0-2-29,-3 4-26,-2 0-23,-2-2-22,1 3-27,-5 3-19,-2-1-14,1 2-4,-4 2-9,2 2-3,-2 3-1,0 0-6,0 3 0,-2 0-4,5 2 2,-1 3-2,4-2 0,1-2 4,2 5 0,-1-1 1,4-2-1,4 1-2,0 0-2,0-4 0,4 2 0,2-2 0,0 1 0,4 0 4,2-1 0,2-2-2,-1 1 0,5 0-2,-2-4-2,0 5 2,5-5 0,-5 1 6,0 1 0,2-1-2,-5 0-2,3 3-2,-3-1 0,-2 0-6,1 1 2,-3 1 4,-2 1 0,-3-1 0,1 1 4,0 0-2,-5-1 2,2 1-4,-2-1 2,-2 1 20,-3-4 30,0 4 46,1-2 47,-6-2 46,-2 0 35,0-2 11,1 0-4,-5-1-12,-3-3-21,0 4-29,0-5-28,1 2-26,-3-2-23,2 0-22,0-2-20,1 0-15,2-2-10,1 0-8,2-1-7,2 0-2,0-2-3,4-3-4,6 3-2,-5-3-4,6 0-12,0 0-33,3-2-62,1 1-95,0 1-134,4-4-201,3 6-335,1 1-403,0-3-380,-2 3-186</inkml:trace>
          <inkml:trace contextRef="#ctx0" brushRef="#br1" timeOffset="949702.1704">9693 7426 326,'-3'2'477,"2"0"-103,1 2-49,0-1-33,1-2-45,4 2-42,1-2-41,-1 2-34,3-3-28,2 0-17,1 0-15,1 0 3,4-4 2,0 0 2,1-1 8,2-1-11,0-3-4,1-2-13,4 3-14,-1-9-18,0 3-7,2-3-12,-1-2 0,2-2-3,-2-2 3,2-5 0,0-1 0,-2-2-3,1 0 3,-2-4 3,-4 6 13,-1 0 16,-4 2 27,-2 7 16,-2 1 10,-4 5 0,-3 0-13,-3 3-11,0 5-23,-5 2-13,-2 1-5,-2 6 4,-2 1 13,-7 3 19,5 4 14,-4 3 10,1 6 6,-3 3-2,0-3-4,3 8-13,0-3-7,-1 4-8,4-2-10,1 1-8,0 2-15,2-4-9,3-2-6,0 1-7,5-4-1,-1 3 2,3-6 0,3-1 0,2 0 0,2-3-2,2-4-4,2 0-12,4-4-15,-1 1-22,5-6-27,-3-1-32,3-1-28,1-3-18,3 0-8,2-5 0,0-2 18,-2-1 20,3-5 23,5-4 23,-1 0 20,3-7 19,-2 2 8,1-4 12,-2 0 9,-1 0 7,-4-1 2,1 6 3,-6 0 8,-2 4 4,-2 3 9,-5-1 12,-1 8-4,-1 0 6,-4 1 2,-1 7 6,-1 0 5,-3 6 8,-3 0 12,-1 7 5,-1 2 6,-2 4 1,-5 1-2,1 3 1,-4 1 6,4 3 6,-2 2 3,-5 0 3,-1-1 0,3-1-11,3 0-13,-4-3-15,-2 0-15,6 1-8,1-4-13,-2-2-6,-1 1-9,8-6-1,1-1 1,-4-2-1,6-2 2,-1 0-3,3-4 1,2 1-4,2-6-1,0-1 1,2 0-4,3-5 1,5-2-5,5-3-5,2 0-14,-1-7-18,8-3-19,3-1-20,3-4-20,-2-4-15,8 0-2,-3 1 7,0-2 15,-1 3 19,3 4 27,-7 1 13,1 5 13,-7 3 10,2 3 5,-2 2 2,-6 8 6,-2-2 2,-1 5 0,-5 2 5,-4 6 2,0 2 3,-6 5-4,-6 2 6,1 3-7,-2 3 5,0 3-2,-5-1-3,1 3 5,-1-1-5,-1 1 5,1-1-5,-1-2-5,2 1 0,-1 0 0,4-3 2,-3-3-2,7 0 3,0 0-1,4-2 1,3-5-3,2 2-18,6-2-37,3 0-47,2-5-55,4-2-43,2 0-39,4-1-16,-1-6 14,5 1 44,-1-4 57,3 0 41,-1-8 32,6 0 30,-2-4 14,6-5 8,-5-1 11,2-2 8,-1 1 3,-3-2 9,-2-1 10,-3 1 23,-5 1 29,-5 2 41,0 1 37,-3 2 21,-4 0 30,-5 1 8,0 3-7,-4 3-27,-3 2-19,-3 1-34,0 1-20,-2 3-24,-6 1-10,-3 5-13,2 1-6,-4 1 0,0 5-2,-5 2 2,2 3-7,-2 4-3,-2 2-3,1 2-3,-1 2-6,0 0-1,3 2-8,-2 0-6,3 2-2,3-4-4,2 3-6,-1-5-2,4 2-4,5 2 7,-2-6-1,6-1-4,2-1 0,0-2-2,4-3-2,3-2-13,5 1-29,-1-5-26,1-1-30,5-3-22,-1-3-21,3-1-5,0-1 17,0 0 22,1-6 26,3-2 28,-1-2 15,1 1 18,1-4 6,-1-5 11,0 1-1,3-6-2,-3 2 5,1-3 1,-3 1-4,0 6 3,-4 0 9,-5-1 8,-1 6 5,-2 2 10,1 4 3,-6 0 3,1 3-6,-2 3 7,-3 1 8,-3 3 7,0 2 12,-1 3 6,-4 5 10,0 2-1,-1 4 4,-6 0 3,1 8 7,-1-1 3,-2 2 13,0 2 6,-2 1 9,0 1 0,1 2-1,-3 0-11,2 0-16,0 1-17,0-2-19,0 3-18,2 2-14,-2-4-8,0 5-5,0-2-2,3 0 1,-3 2 8,2-4 24,-2 2 34,2 1 20,-1 1 9,0-3 1,0 3-9,1-1-21,-2-2-28,0 0-18,2-3-14,-2-1-7,-3-1-2,2-5-5,-2 2-1,-1-3-1,0-1-1,-4-4 0,7-1-1,-5-2 1,1-4-1,1 1-1,1-6-1,2 0 1,1-4 0,1-3 0,2-2-2,5-5 1,3-3-2,7 0 0,1-8-4,6-2 0,5-4-2,8-8-6,4 0-6,8-5-6,5 0-1,0-1-4,5-2 3,4 3 4,1 1 6,4 2 6,-4 3 5,3 0 3,1 3 1,-2-1-2,1 3 5,0 3 1,-2 0-2,2 2 0,-1 2-10,-6 1-33,1-2-49,0 5-57,-3-1-65,-4 2-82,1 0-89,-7 3-73,-5 0-66,-2 5-98,-4-2-157,-5 0-212,-5 3-144</inkml:trace>
          <inkml:trace contextRef="#ctx0" brushRef="#br1" timeOffset="950199.4173">10491 6649 336,'-6'0'960,"0"2"-167,-4 2-99,3 0-56,1-1-60,-1 3-68,0-1-71,2 3-69,-5-2-69,9 1-55,-5-1-48,5 0-35,-2 0-33,3-2-30,3 3-24,-2-4-21,5 4-16,0 0-19,1-4-51,0 4-92,3-3-127,2 3-181,-1-2-302,-2-4-394,1 2-436,-4-2-275</inkml:trace>
          <inkml:trace contextRef="#ctx0" brushRef="#br1" timeOffset="934972.9346">7632 7711 635,'-12'-4'1572,"1"1"-165,4 0-366,-1 2-300,4 1-192,3 0-127,2 1-101,6 2-91,2-3-79,5 0-61,5 0-41,3 0-22,1 0-12,2-3-10,1 2-7,2-5-13,1-1-24,-3-3-43,1 3-74,-3-1-101,3-1-135,-1 1-188,0 1-279,2-1-346,-5 1-283,3-3-142</inkml:trace>
        </inkml:traceGroup>
        <inkml:traceGroup>
          <inkml:annotationXML>
            <emma:emma xmlns:emma="http://www.w3.org/2003/04/emma" version="1.0">
              <emma:interpretation id="{2B62DB0E-688C-4DE4-8D55-BAA0235A8170}" emma:medium="tactile" emma:mode="ink">
                <msink:context xmlns:msink="http://schemas.microsoft.com/ink/2010/main" type="inkWord" rotatedBoundingBox="18770,7468 20693,7366 20747,8384 18823,8486"/>
              </emma:interpretation>
              <emma:one-of disjunction-type="recognition" id="oneOf16">
                <emma:interpretation id="interp78" emma:lang="en-US" emma:confidence="0.5">
                  <emma:literal>{3.</emma:literal>
                </emma:interpretation>
                <emma:interpretation id="interp79" emma:lang="en-US" emma:confidence="0">
                  <emma:literal>{3,</emma:literal>
                </emma:interpretation>
                <emma:interpretation id="interp80" emma:lang="en-US" emma:confidence="0">
                  <emma:literal>[3.</emma:literal>
                </emma:interpretation>
                <emma:interpretation id="interp81" emma:lang="en-US" emma:confidence="0">
                  <emma:literal>[3,</emma:literal>
                </emma:interpretation>
                <emma:interpretation id="interp82" emma:lang="en-US" emma:confidence="0">
                  <emma:literal>{3}.</emma:literal>
                </emma:interpretation>
              </emma:one-of>
            </emma:emma>
          </inkml:annotationXML>
          <inkml:trace contextRef="#ctx0" brushRef="#br3" timeOffset="955723.474">12683 6774 122,'1'-4'378,"-1"0"-66,3-1-58,-1 1-28,1 0-34,1 1 0,-1 0-3,0-1-9,-2-3 9,3 1 2,-1 2 8,0 1-1,-3-4-8,2 3-1,-2 0 4,3 0-11,-2 0-19,-1-1-15,0 1-8,0 0-7,0 0-20,-1 0-13,-2-2-5,1 1-18,-1 3-13,-1-2-14,0 1-12,-2-1-2,2-2-4,-1 5-3,1-2 2,-3 2 1,2-5-2,-2 6-2,0-1 1,-1 1 1,1 0-5,3 0 0,-3 0-1,-1 1 1,4-1-1,-3 6 7,-1-5 11,3 2 12,-1 0 13,0 1 7,0 2 6,-1-1 3,3-1-4,-4 3-7,4-3-8,-3 2-7,2 1-10,-2-1-7,0 0-7,3 0-2,-4 2-7,4-2-2,-3 4-5,2-3-4,1 3-5,0-2 1,-2-2-1,2 1-3,2-1 0,-1 0 1,0 0-4,-1 3 1,4-3-2,-2 1 0,2-1 0,-2-1 2,-1 2-1,3 2 2,-2-2 1,2-1 0,0-1-4,-3 2 0,3-1 2,0 1-2,0 0-1,0-4-1,0 4 1,0-3 3,0 2-1,-3-1 0,3 0 0,0-1 2,0 2 0,0-2-4,0 3 0,0-3 1,0 2-1,0 0-3,0 1 2,0-3 0,0 2 1,0 1 1,0-3 3,0 1-2,0 0 0,0 0-1,0 0 0,0 1-1,-1-2 0,-2 2 2,3 1 1,-1-3-2,1 3 0,-3-3 0,0 2 1,3-3-1,-2 5 2,-1-5 0,3 1 0,-1 2 0,-5-3 0,5 1 1,-2 2 1,0-2-1,-1-1 2,-1 1 5,1 0-1,-3 0 4,-1-1 2,4-1 0,-3 0 3,2 2-1,-2-1 0,0-2-1,0 4-1,2-5 0,-2 2-2,0-2 1,1 2 1,-1 0 3,2-2 0,-2 0 2,1 0 0,1 0 0,-1 0-2,0 0 0,0 0 0,2 0-2,2 0 2,-3 0 3,3 0 0,2 0 2,-3 0 5,0 0 0,3 0 2,0-2-2,0 0-3,3 2-5,0-2-5,-1 2-6,3-2-2,-3-1-4,5 3-1,-3-1-1,4-2 0,-4 3-1,3 0-1,3 0-1,-4 0 0,1 0 0,1 0 0,2 0 0,-4 0 2,1 3 0,-3-2 0,4-1-1,-4 3-1,3-1 1,-1 0-1,-5 0 0,4 0 1,1 1 0,-2 3 0,-3-2 1,5 2 0,-6-2-1,2 3 0,-2-1 0,0-1-1,0 2 0,0 3 1,0-3 1,-2 3 0,-1-3-1,0 1 1,-2 3 0,-1-1 0,1 1-1,4-4 0,-5 6 0,2-3 0,-1-2 0,1 2 0,-2 1 0,2-2-1,3 1 1,-5-1-1,1 1 0,4-2 1,-2 0 0,-1 4 2,1-5-2,0 4 3,1-1-1,-1 0 4,3 0 2,3 0 3,-1 3 1,4-3 0,-2 4-1,0 0 0,7 0-6,-6-1-2,3-1 0,3 3-1,-1-2 1,3-2-1,-1 2-1,1 1 0,-1-3 0,-1-2 0,-2-2 0,5 1 1,-2-1-1,0-3 2,-1 0-2,1 0-1,-1-4 0,1 3-2,0-3 1,-1-3 0,1 3-9,2-4-33,-3 0-70,0-3-97,1 3-140,1-6-220,4-1-345,-4 1-397,5-4-342</inkml:trace>
          <inkml:trace contextRef="#ctx0" brushRef="#br3" timeOffset="957387.8306">13311 6740 444,'-2'-3'436,"0"2"-65,0 1-54,-4-3-45,5 0-15,-2 3-12,1 0 4,-3-4 2,0 4 4,-2 0 2,6-6-6,-5 5-12,1-2-20,1 2-14,0-2-32,1 0-20,1 2-24,-3-1-15,3-2-14,-1 2-10,0 0-1,3-1-6,-1-1-5,1 3-11,1-4-10,-1 1-8,6 0-15,-4-3-7,5 3-5,-3-1-3,3-1-5,4 0-4,0 1 0,-2-1-4,1 0-5,2 2 1,-4 0 1,3 0-1,0-1-1,1 4-2,-4-3 2,3 4 1,0-3-5,-2 0 1,3 3 0,-1 0 2,-1 0-1,-1 3-2,3 0 1,-2-3 1,-2 4 1,3-3-2,-6 2 1,1 0 1,0 1 0,0 2 1,-2-2-1,1 3 0,-3-1 0,0 1-1,1-1-1,0-1 1,-3 4 1,0-1-2,0 0 4,0-1-1,0 1 2,-3 1-3,0-1 0,-1-1 0,1 3 0,-2-3 0,1 0-1,0 3-1,-1-3 2,-2 2 0,3-3 3,-4 3-3,1-1 3,3 0-1,-4-1-1,4 0 1,-3 3-4,3-3 4,-4 3-2,-2-4 0,3 2 1,1 2 1,-4-3-2,3 1-2,-1-1-1,0 3 2,-1-2 1,2 2 0,-3 0 0,1 1 4,2-4 0,-1 3 0,1 3 1,0-6 2,1 4 1,-4-3-2,3 0 0,-1 3-2,3-2 2,-3 2 0,4 0 0,-3-2 2,2 1-1,-2 0 4,1-1-1,2 0 3,3-1 2,-5 3-1,4-3 3,-1-2-4,-1 2 3,1 1-5,2-1 3,-2 2-3,3-4 0,0 1 2,0-1-2,0-1 3,0 2-4,0-3 4,3 2 3,-2-2 1,5 0 1,-2 0 2,1 1 3,-1-3-4,6 2-1,-3-4-4,2 2-4,0-2-1,5 0-5,-2 0-4,0-2 1,-1 0 0,4-2-1,-1-1-1,-2 1 2,-4 0-1,4-2-2,-2 1-1,-1-3 1,1 2 2,-4-1 2,1 0-1,0 1 3,-2-1-1,1 3 0,-5-3-2,2 3 2,-2-1 3,-1 1 1,0 3 2,-1-2 2,-2 0-2,2 3-1,-2 0-1,-2 0 0,-1 0 0,5 3 0,-3 0 0,1-2-1,0 3 0,-1 1 2,-1 0 1,2 1 2,-1 0-3,1-1 1,2 4-2,-2 1-4,1-5-3,-4 6 2,5-2-2,-2 0 0,2 2 6,-5 0-1,4-2 0,-1 5-5,-1-4 1,0 1 3,-2 2-2,2-1 8,2 3 10,-8-2 13,6 4 9,-4-3 5,1 3 8,0 0-1,1-2-3,-4 2-2,3-3-4,-5 1-2,3-1-6,-1 2-4,-1-4-3,2 2-6,-1-3-7,-2-1-3,1 4-3,2-4 1,-1-3 1,-2 3 6,3 1 5,-2-4 6,-1 0 4,1 1 2,-1-2 0,0-2-3,-1 1-3,0-3 1,-1-2-2,5 0-2,-3 0 0,1-2-1,-2-3-1,7 1-4,-4-2-3,1-2-1,2 1-7,0 1-3,-1-2-4,4 2-1,0-4 0,1 5-3,1-1-3,-3-1-14,5 1-16,-2 0-49,-1-3-85,3 3-123,3 0-182,-1-1-301,0 1-422,1-2-473,-3 4-277</inkml:trace>
          <inkml:trace contextRef="#ctx0" brushRef="#br1" timeOffset="960658.7939">14216 7412 1237,'-6'1'1362,"-4"1"-259,3 3-520,1-3-287,0 2-133,2 2-68,0 0-39,1 2-20,1 1-17,-4 2-34,2 0-77,3 2-101,-5-3-136,-2 4-211,3-1-320,-1-1-292,0 0-198</inkml:trace>
        </inkml:traceGroup>
        <inkml:traceGroup>
          <inkml:annotationXML>
            <emma:emma xmlns:emma="http://www.w3.org/2003/04/emma" version="1.0">
              <emma:interpretation id="{EFD13A70-FCD2-4C92-B641-2C4E40662A24}" emma:medium="tactile" emma:mode="ink">
                <msink:context xmlns:msink="http://schemas.microsoft.com/ink/2010/main" type="inkWord" rotatedBoundingBox="21234,7497 22820,7413 22862,8221 21277,8305"/>
              </emma:interpretation>
              <emma:one-of disjunction-type="recognition" id="oneOf17">
                <emma:interpretation id="interp83" emma:lang="en-US" emma:confidence="0.5">
                  <emma:literal>we</emma:literal>
                </emma:interpretation>
                <emma:interpretation id="interp84" emma:lang="en-US" emma:confidence="0">
                  <emma:literal>wee</emma:literal>
                </emma:interpretation>
                <emma:interpretation id="interp85" emma:lang="en-US" emma:confidence="0">
                  <emma:literal>wet</emma:literal>
                </emma:interpretation>
                <emma:interpretation id="interp86" emma:lang="en-US" emma:confidence="0">
                  <emma:literal>web</emma:literal>
                </emma:interpretation>
                <emma:interpretation id="interp87" emma:lang="en-US" emma:confidence="0">
                  <emma:literal>wed</emma:literal>
                </emma:interpretation>
              </emma:one-of>
            </emma:emma>
          </inkml:annotationXML>
          <inkml:trace contextRef="#ctx0" brushRef="#br1" timeOffset="961839.0285">14773 6683 434,'0'0'532,"0"0"-98,0 0-52,0 0-31,0 4-21,0 0-16,3 0-13,-2 3-3,-1 0-11,0 3-17,0 1-18,0-1-19,0 3-20,-4 1-32,3 3-31,-5 2-26,1-1-23,-2 6-22,3 3-20,-1-5-15,1 3-12,-2-1-11,5 3-5,-2-2-6,2-4-2,1 2-3,1-4 0,3-1 0,4-1 0,-1-2-2,3-2 2,3-4-2,2-2-2,0 0 1,3-4 1,2-3-3,2 0 0,-5-1 0,8-5-1,-2-1-1,-2-3 0,5-1 1,-3-4-2,0 0 1,0-4-1,-1 1 1,1-3 2,-2 2 0,-4 0 0,2 0 0,-6 5 0,-2-2 3,0 5 4,-4 4-2,0-1 3,-5 3 6,2 1 16,-4 2 13,-2 2 12,0 2 15,-3 2 6,1 2 1,-3 5-7,-1-1-13,1 4-12,0-1-12,1 4-8,-1 1-8,-3-2-4,2 4-2,3-3-4,-1 5-1,4-1-2,-3-4-2,5 2-2,0 0 4,0-4-3,5 1 0,3-2 1,-3-2 1,6-2 0,3-2 0,-1-1-2,3-1 1,3-5-2,3 2 0,-2-6 1,6 2 0,-3-5 1,1-1-2,5-1 1,-5-3 2,5-4 1,-3-4-3,-1-2-1,1 1 1,-3-6-1,0-3 0,-1-1 1,-3 1 3,0 2 2,-7-2 2,-5 2 4,-1 3 1,-6-2-2,0 5-2,-5 3-1,-2-2-2,0 6-4,-5-1-1,1 5-2,-1 2-13,-1 1-43,1 1-71,-5 2-103,5 1-132,4 2-188,0 1-323,1 0-324,0 0-255</inkml:trace>
          <inkml:trace contextRef="#ctx0" brushRef="#br1" timeOffset="962391.3454">15835 6954 159,'6'10'605,"-1"3"-178,1-4-120,0 1-61,0-1-55,1-1-45,-3 1-32,4-3-20,3 1-18,-2-3-19,3-1-16,-1 0-12,7-2-14,-2-1-4,0-1-7,5-2 0,0 0-1,0-1 8,3-6 15,2 1 21,-3-2 39,-3 1 16,3-4 35,-1-3 26,-2 4 16,-1-2 22,0-2 20,-4 2 15,-2 0 16,0 2 10,-7 2-2,-1-2-29,-3 2-25,1 2-27,-6-2-25,1 4-27,-3 0-22,-1 3-6,-4 0-13,-5 1-11,3 2-10,-1 1-4,-5 1-6,-4 2 2,3 1 0,-4 0 4,0 3 2,-1 4-2,1 0-5,0 1-4,0 2-7,-3 3-1,2 2-2,3-1 4,0 6 1,0 0 0,2 3-4,0-2-5,3 1-6,1 2-8,4-1-3,5 3-5,-1 0-1,1 0 0,4-4-1,4 2 0,4 0-1,1-4 1,5 0 0,1-4-2,6 0 1,4-3 0,0 0 0,7-6-1,1-1-4,5-7 1,-1 2-2,3-3-2,-4-2-3,4-2 0,-6-3-1,1-1-4,-8-1-19,1-4-51,-4-2-103,-9-1-143,2 0-253,-8 0-347,-6-4-486,-7 4-506</inkml:trace>
        </inkml:traceGroup>
        <inkml:traceGroup>
          <inkml:annotationXML>
            <emma:emma xmlns:emma="http://www.w3.org/2003/04/emma" version="1.0">
              <emma:interpretation id="{915A9E59-FB88-4FDD-9130-C62D647659A7}" emma:medium="tactile" emma:mode="ink">
                <msink:context xmlns:msink="http://schemas.microsoft.com/ink/2010/main" type="inkWord" rotatedBoundingBox="24030,7543 26356,7421 26391,8084 24065,8207"/>
              </emma:interpretation>
              <emma:one-of disjunction-type="recognition" id="oneOf18">
                <emma:interpretation id="interp88" emma:lang="en-US" emma:confidence="0.5">
                  <emma:literal>can</emma:literal>
                </emma:interpretation>
                <emma:interpretation id="interp89" emma:lang="en-US" emma:confidence="0">
                  <emma:literal>Can</emma:literal>
                </emma:interpretation>
                <emma:interpretation id="interp90" emma:lang="en-US" emma:confidence="0">
                  <emma:literal>cans</emma:literal>
                </emma:interpretation>
                <emma:interpretation id="interp91" emma:lang="en-US" emma:confidence="0">
                  <emma:literal>cane</emma:literal>
                </emma:interpretation>
                <emma:interpretation id="interp92" emma:lang="en-US" emma:confidence="0">
                  <emma:literal>Man</emma:literal>
                </emma:interpretation>
              </emma:one-of>
            </emma:emma>
          </inkml:annotationXML>
          <inkml:trace contextRef="#ctx0" brushRef="#br1" timeOffset="965199.3482">17880 6919 180,'4'-13'739,"1"-2"-130,-2 3-72,-2-1-40,2 2-41,0-2-47,-3 3-61,-3-1-65,0 4-58,-1 0-56,-4 1-49,3 1-33,-8 4-8,1-2-1,-1 6 5,-6 1 7,-3 2 12,4 3 8,-3 2 0,-2 5-6,1 1-2,2 5-3,-3 2-5,4 2-9,-3 4-9,3 1-8,6 2-11,-4 1-15,5-1-10,3-1-8,-1-1-10,5 2-2,-1-7-4,4 4 0,2-4-3,2-2-3,4-3 2,-2-2-3,5-4 1,2-1-1,1-2 3,5-5 0,-4-3-3,6 2 0,3-6 1,-3-3-1,4-1-1,0-2 0,3-5 0,-1 1-4,5-7-14,1 2-28,4-3-32,2-6-29,5-3-31,0-3-28,6-4-24,0 3 1,2-5 9,2 2 13,-9 2 17,5 1 24,-4 4 26,-4 3 26,-3 0 28,-1 7 11,-6 0 13,-5 2 13,4 2-1,-9 5 5,3 1 3,-5 3 2,-2-2-2,-2 5-3,-2 1 5,0 1 0,-5 5 0,-3-2 2,0 6 5,-1-2-2,-3 2 2,0 2-2,-5 1-5,3-1 7,-2 4-2,-2-2 0,0-1-5,0-1 0,-1 1 0,1-2 5,1 0-1,0-1 3,1-3 3,-1 1-1,3-5-4,0 1 0,-1 2-1,0-6 1,3 0 2,0 0-5,3-6 1,0 1-1,1-1-2,-2-4 2,1-1-2,1 0 0,1-4 0,0-2 0,-3 0 3,1 3 4,1-3 4,-1 0 8,-3 5 8,-3-3 5,-1 2 6,-1 2 0,-5 1 6,1 3 3,-2 4 4,-4 3 1,-1 0 2,-2 3 2,-4 4 0,1 3-4,0 4-2,-3-2-5,-2 6-5,3 2 2,3 1-1,-6 4-4,3 2-3,-1-1-5,5 2-5,4 2-4,-3-2-6,5-2-4,1 2-2,2-1 0,3-5-4,3-1-1,1-3 2,6-2-4,1-2 1,3 0 0,3-4-1,2-2-1,1-2-1,5-4-4,-3-2-7,4-2 1,2-2-13,0-1-1,0-3-9,5 1-1,-3-7 2,0 0 2,3-3 6,0-4 4,2-3 6,-2 1 2,0 0 8,-3-2-1,-2 0 4,1 1 1,-7 3 1,0 3 0,-3 2 0,-1 2 0,-4 2 0,1 1 0,-4 2-4,-3 4 0,-1-2 0,0 4 4,-1 3 0,-3 0 0,-2 1 2,-1 3 0,1 1 2,-4 3-4,2 2 2,-3 1 0,2 0-2,-1 4 1,-2 1-1,1 1 4,4 1-2,-2-3-2,2 3 0,-1-2 2,7 1-2,-5-3 2,5 0-2,1-2 1,1-2 1,2-2 2,1 1-2,6-4 1,-1 1-3,3-4-1,2 0-1,1-2-6,1-2-17,0 0-20,5-5-22,-2-1-19,-1-1-19,3-3-10,1-5-7,1 0 4,1-7 4,-1 2 2,3-6-5,-1-3-2,4-4-1,-2 0 15,1-1 10,1 1 14,-5-1 19,3 2 20,-4 0 12,-4 4 15,-1 5 9,-2-1 0,-1 5 3,-3 2 0,-2 2 3,-2 4-9,-3 4 0,2-1 9,-4 7 0,-2-1 6,2 4 6,-3 4 3,-3-3 13,2 9-5,-2-1 10,-1 6-6,-1 0 2,-2 3 0,-3 2-9,4 4 1,-6-2-4,2 3 0,-1 4 3,-1 0 8,-2 0 6,2 0 10,3 1 8,-2-2 2,-1 0-1,-2-2 2,2-2-6,0 3-8,2-5-5,-1-1-6,3-3-3,-3-1-10,5 0-2,-1-4-3,2 0-2,-2-4-3,1-1 6,5-2-4,-2-1-1,1-2-4,2 0 4,0-6-6,0 0 0,0-2 1,2-1-3,5-5 0,0 1 0,2-5 0,3-5-5,5-1-9,-1-3-16,3-2-14,4-2-20,0-2-23,1-2-4,5 2 1,-5 0 11,5 2 18,-4 0 16,4 3 16,-3 0 12,-1 4 8,4 2 1,-5 0 5,5 3 3,-8 0 0,2 6 0,0-4 0,-4 7 3,0-3-3,3 5 0,-4-1-3,-5 2 0,5 0 3,-5 1-6,-1-1 3,-1 4 3,-1 0 6,-2 0 9,-1 4 2,-3 0 11,-2 3 9,1 1-1,-3 1 0,-3 2 0,-2 0-6,-2 5 0,1-2-1,-1 1 3,-3 4 5,1-2-3,-3 3 5,-2 0 2,-1 2-3,4 0-3,-2-1-3,1-1 0,-5 1-8,5 1-4,4 1-3,-4-4-8,2 1-2,2 1-2,3-4-3,-1-2 3,2 0 2,2-4 5,-1-1 5,3 0 6,3 0 8,1-4 1,1-1 2,3-5 0,0 3 4,3-3-2,1-3-4,0-1 14,5 1 3,-1-7 5,3 3-4,1-4-2,6-1-8,0-3-10,2-4-17,2 1-38,4-3-69,-4 1-86,2-3-111,-1 4-178,-1-3-319,-7 5-282,2-1-208</inkml:trace>
        </inkml:traceGroup>
        <inkml:traceGroup>
          <inkml:annotationXML>
            <emma:emma xmlns:emma="http://www.w3.org/2003/04/emma" version="1.0">
              <emma:interpretation id="{090A1765-9B00-460F-818B-98128997C829}" emma:medium="tactile" emma:mode="ink">
                <msink:context xmlns:msink="http://schemas.microsoft.com/ink/2010/main" type="inkWord" rotatedBoundingBox="26930,7105 31379,6870 31432,7855 26982,8090"/>
              </emma:interpretation>
              <emma:one-of disjunction-type="recognition" id="oneOf19">
                <emma:interpretation id="interp93" emma:lang="en-US" emma:confidence="0.5">
                  <emma:literal>Embed</emma:literal>
                </emma:interpretation>
                <emma:interpretation id="interp94" emma:lang="en-US" emma:confidence="0">
                  <emma:literal>Embeds</emma:literal>
                </emma:interpretation>
                <emma:interpretation id="interp95" emma:lang="en-US" emma:confidence="0">
                  <emma:literal>embed</emma:literal>
                </emma:interpretation>
                <emma:interpretation id="interp96" emma:lang="en-US" emma:confidence="0">
                  <emma:literal>Ember</emma:literal>
                </emma:interpretation>
                <emma:interpretation id="interp97" emma:lang="en-US" emma:confidence="0">
                  <emma:literal>Embers</emma:literal>
                </emma:interpretation>
              </emma:one-of>
            </emma:emma>
          </inkml:annotationXML>
          <inkml:trace contextRef="#ctx0" brushRef="#br1" timeOffset="967647.4179">20604 6737 362,'-11'3'367,"-1"0"-44,3 1-51,-1 2-28,3 1-22,-2 0-4,0 1-3,-1 3 2,2 2-4,-3-1-20,4 2-17,-2 2-26,2 1-27,0 1-21,-2-3-21,5 5-15,-3-2-11,2 0-9,2-1-6,0 1-3,2 1-1,1-3-2,1 2-7,2-1 11,5 0-2,-1-3 1,2 0 3,2-1 4,1 0-2,4 0-6,3-3-3,-1 1-3,6-5-10,0-1-5,1 1-3,1-5-2,2 1 0,1-2 0,1-2-3,-2 1 3,2-2-1,-2 0 4,1-4-6,-5 3-5,1-6-2,0 4-5,-4-2-26,-2 0-51,-3-1-71,-1 1-95,-4 0-140,-3-1-233,-3 0-266,3-3-209</inkml:trace>
          <inkml:trace contextRef="#ctx0" brushRef="#br1" timeOffset="967847.1047">20653 6960 449,'-1'0'673,"1"0"-227,1-3-149,7 3-93,2 0-62,3 3-41,3-3-37,1 0-37,4 4-61,2-1-85,1 0-155,0-2-297,-1-1-223</inkml:trace>
          <inkml:trace contextRef="#ctx0" brushRef="#br1" timeOffset="967265.5824">20664 6743 274,'0'-3'683,"0"-4"-94,0 0-74,0 4-62,1-1-56,-1 0-53,6-2-44,-5 3-33,4-1-20,0 2-12,1 0-12,6-1-21,1-1-20,4 3-22,1-2-21,2-1-22,6 2-24,0 0-15,5 0-21,-1 2-16,2-2-13,-1 0-12,-1 2-7,-2-3-4,-2 1-1,-3 2-1,0-2-3,-4 2-4,-2 0-23,-4 0-42,-2 0-55,-4 0-71,-3 0-85,-2 0-108,-4 0-125,-2 0-133,-3 2-167,-4-2-213,0 2-142</inkml:trace>
          <inkml:trace contextRef="#ctx0" brushRef="#br1" timeOffset="968644.3761">21412 6898 909,'2'-2'719,"-2"0"-250,0 2-144,0 2-84,0 0-37,0 2-33,0 5-31,-2-1-10,-1 2-17,-1 2-14,-1 1-2,-2 0-12,0 2-4,0-1 7,-2 1-8,-1 2-11,3-3-13,-2 0-7,-1-1-7,4 0-14,-1-4-9,-1 1-4,4-3-3,-3 1-2,2-3-3,3 1 6,-1-3-4,1 0-1,2-3-1,0-3-2,2 2-3,3-5-2,0-1 0,2-1 0,2 0 0,2-3-2,4-3-1,-1-2-4,4 2 2,1-6-7,5 0 0,1-1 0,4 1-1,-4-3-4,4 2 5,-2 1 0,-1 3 2,2 0 5,-5 5-3,3 0 6,-4 2-1,-2 3 3,2 2 0,-5-1 0,1 6 0,-5 0-5,4 0 3,-5 4 2,-3 3 0,-2 0 0,-3 6 5,1-3 2,-5 7 6,0-3-1,-2-2 0,-2 5 6,-2-2-1,0 2 2,-4 0 6,1 0-4,-2-3 3,-1 0-3,0 1-4,-1-4 2,2-1-3,-1 1-2,1-4-5,2 0 0,-3-2 3,2-1-5,3 0 0,3-4-3,-1 0 3,2 0-5,3-4 1,0-3-3,6 1-5,0-2-2,7-5 0,-1 3-2,5-5-7,5-2-14,1-2-3,4-1-9,3-3-6,0 2 1,0-1 3,1 0 14,-1 4 10,-2 1 8,-2 0 7,0 3 2,-3 0 3,1 4-2,-6 4 2,6-3 0,-6 5-3,-2 1 1,0 0 4,2 2 1,-7 2 2,1 2 2,-3 0 8,1 5 3,-6 1-1,-2 3 1,-2 2 1,0 0 3,-2 3-5,-2 0-2,-3 1 0,-4 2-3,4-1-5,-2 2 0,1-3 0,-2 2-2,1-2-3,-1 1 1,1-2 1,-1 0-4,3 0-14,-2-3-17,2 1-40,-1 0-56,1-5-83,1 1-93,1-1-123,3-1-158,-1-4-246,2 1-185</inkml:trace>
          <inkml:trace contextRef="#ctx0" brushRef="#br1" timeOffset="969535.3206">22768 6322 439,'5'-3'527,"-1"3"-106,-1 3-86,0 1-40,-2-1-39,2 8-33,-3-1-31,-3 5-20,3 0-17,-1 4-21,-5 3-13,0 1-6,-1 2 2,-3 2 15,-2-1 6,3 8 7,-2-4-1,-7 4-5,5 1-13,-4-3-16,0 4-23,-2-2-14,1 1-14,-1-2-8,6 0-13,-5 0-11,3-4-8,2 2-9,-1-4-4,2-4-2,0 0 0,2-5-2,3-1 5,1-1 1,-1-4-2,2-2 0,0-1 0,3-3 4,-1 1-2,0-3-2,3-4-2,0 0 0,0-2-2,6-3 0,-4-3-8,5 0-4,0-5-14,2-2-19,4 1-32,3-9-25,3 1-27,0 0-26,4-5-7,0-1 0,3-2 12,-1 3 13,4 0 25,-5 0 17,5 5 13,-5 1 19,2 0 18,-3 3 6,3 5 9,-6-1 13,2 4 2,-4-1 13,0 6-6,1-2 6,-1 5 3,-2 0 0,-3 2 0,0 2 0,-2 0-3,-5 6 0,4 1 7,-2 3 2,-7 2 3,-1 3 10,0 1 18,-1 1 15,-4 2 11,-5-1 14,1 4 13,-1-3 6,-1 2 3,-1 0 0,-2 1 2,0-3 0,-3-1 4,4-2-1,-1-2 2,-2 1-4,1-3-4,1 0-10,-2-4-16,-3 0-7,3 1-17,0-5-11,-3 1-10,0-1-5,3-4-10,-3 2-4,2-4-2,1 0-2,1-2 1,4-2-14,-1-1-40,4-3-75,3 2-93,-1-6-132,6 0-189,3-3-317,0 2-271,2-5-184</inkml:trace>
          <inkml:trace contextRef="#ctx0" brushRef="#br1" timeOffset="971430.4268">23231 6807 331,'0'0'452,"-1"-2"-118,1 2-64,0 0-55,0 0-40,0 0-41,0 0-32,1 0-34,2 0-9,-2 0-4,5 0 8,1 0-6,-1 0 16,4 0-6,-2 0-8,3 0-4,1 0-7,-1-2-9,5 0-14,0-3 0,2 1-4,-2 0-7,3-2-3,-1-1 7,-2 2-1,0-4 14,3 1 18,-4-2 25,-1-3 17,-2 3 13,-1-1 18,-3 4-1,-4-4 2,-4 3-17,0 0-15,-4 1-18,-2 1-15,-6 3-12,4-1-13,-4-2-7,0 6-4,-5 0-1,0 2-3,-1 2 0,-1 3 1,-1-1 1,1 5 11,0 0 7,0 1 15,1 2 16,-1 3 8,6 0 8,-6 3 5,4 1-8,4-2-3,2 2-15,-1 0-12,3-1-9,-1 4-14,7-5-7,1 2-8,1-4-4,7 1 0,2-3-4,-2 0 2,4 0-2,5-6 0,1 1-4,1-3-2,2-3 2,6-2-2,-4 2-2,1-8 2,7 2 0,-2-2-8,3-3-6,4-3-6,0 1-4,5-6-10,-3 0-14,4-1-4,0-3-5,0-3 3,0-1-3,1-3 5,0 1 9,-1 1 11,-2-2 2,-2 3 9,-3 1 7,-3-1 2,-2 5 5,-1 1 0,-4 2 7,-2 3 0,2 2 0,-7 0 2,-2 3 0,0-3-2,0 7-2,2-1-3,-7 1 3,1 0-1,0 3 1,-4 3 0,0 0-1,-4 1 3,2-1 0,-2 7 5,-4-3 0,0 3 9,0 0 3,-4 0-1,-2 3 3,4-2-3,-5 3 0,3-1-2,-6 1 0,2 0-5,3-3 0,-3 0-2,-2-1 4,3 1-6,3 0 1,-4-4 6,7 0-3,-3-1 0,-2 1-3,4-4 3,-4 1-2,6-1-5,0-3 5,0 0-1,0 0-1,6 0 4,-4-3-3,4-4 3,-1 3-7,1-5 2,0 2-4,1-4-2,3 2 0,-2-4 0,-3 1 0,3-2-5,2-2 3,-3 2 4,-3-2 0,1 4 6,-1-1 3,-1 3 6,-3 0 1,-3 1 3,2 2 2,-5-3-1,0 6-3,-1 1 2,-5-1-1,1 1 1,-4 3 2,1 0 3,-2 2 3,0 3 3,-3 1 2,0 1 4,-3 0 1,3 4-3,2 1 0,-2 3-4,0 1 2,0 1-8,3 3-6,-2-2-3,0 3 1,5 1-4,-1-1-3,-1-1 4,6 1-2,-1 1-6,4 0-2,1-2 1,3 0-2,-1 1-1,3-7 3,3 2 1,2-2-1,2 0 3,1-5-4,3 1 4,2-2-2,4-2-3,-4 1 0,6-3 0,3-1 3,-3-2-3,-1-1 1,6-4 2,-5 0-1,1 0-4,2-2 0,-2-4 0,2-1 0,-2-2 1,2 0 3,-2-4-3,3-2-1,-1-3-3,1-2 3,3-4-3,-2 2-1,-1-5-1,0-3 2,0 4-1,0-7-1,1-1 1,0 3-1,1-4 0,-3-2 3,1 1 2,-3-1 0,-1 2 0,0-1-2,0-1 2,-3 6-3,1-1-1,-1 2 1,-1 3-1,-2 2 1,-2 1-1,-1 4 3,-1 2 1,1 5 0,-3 2-2,-1-2 0,0 4-1,-2 3 3,1 2-2,-2 2 0,-2 0 0,2 1 1,-3 1-1,0 4-4,-3 0 1,2 3-2,-4 1 2,0 2 1,-3 2 4,0 5 2,-1 4 1,-4 1 12,1 6 15,-1 3 12,2 3 17,-7 1 18,2 3 10,0 1 5,-3 1-6,-2 3-5,3 0-12,-4-1-12,1-1-11,0 4-12,0-3-9,3-1-8,-1-1-3,1 0-5,0-4-4,5-1 0,-1-1 0,5-3 0,-1-2 1,2-2-1,4-2-1,3 1-2,-2-4 1,6-4-3,-2 3-6,3-4-32,4-2-62,-4-1-79,3-3-111,3 0-146,-2-6-216,-2 2-316,1-3-267,3-3-191</inkml:trace>
        </inkml:traceGroup>
        <inkml:traceGroup>
          <inkml:annotationXML>
            <emma:emma xmlns:emma="http://www.w3.org/2003/04/emma" version="1.0">
              <emma:interpretation id="{962FA547-ABF9-43C8-9358-67A62B3D1E8B}" emma:medium="tactile" emma:mode="ink">
                <msink:context xmlns:msink="http://schemas.microsoft.com/ink/2010/main" type="inkWord" rotatedBoundingBox="31539,7361 33407,7262 33457,8200 31589,8298"/>
              </emma:interpretation>
              <emma:one-of disjunction-type="recognition" id="oneOf20">
                <emma:interpretation id="interp98" emma:lang="en-US" emma:confidence="0.5">
                  <emma:literal>any</emma:literal>
                </emma:interpretation>
                <emma:interpretation id="interp99" emma:lang="en-US" emma:confidence="0">
                  <emma:literal>Any</emma:literal>
                </emma:interpretation>
                <emma:interpretation id="interp100" emma:lang="en-US" emma:confidence="0">
                  <emma:literal>cony</emma:literal>
                </emma:interpretation>
                <emma:interpretation id="interp101" emma:lang="en-US" emma:confidence="0">
                  <emma:literal>winy</emma:literal>
                </emma:interpretation>
                <emma:interpretation id="interp102" emma:lang="en-US" emma:confidence="0">
                  <emma:literal>ay</emma:literal>
                </emma:interpretation>
              </emma:one-of>
            </emma:emma>
          </inkml:annotationXML>
          <inkml:trace contextRef="#ctx0" brushRef="#br1" timeOffset="974298.4853">25346 6698 729,'7'-7'586,"-5"-1"-98,3 2-76,-3 2-50,1-3-55,0 3-55,-3 1-46,-3-1-43,-2-2-26,0 5-18,-1 1-1,-1 0 4,-4 0 7,0 1-1,2 5 1,-7-2-7,2 3-15,-1 0-13,-1 3-16,-3 2-11,3 1-15,-3 5-11,1-1-9,2 1-13,-3 1-2,1 2-7,1-1 1,2 4-11,4-3 4,-1 0 1,2-2-1,1 1 2,5 1 0,-2-8 1,5 4 1,1-3-5,1-4 1,7 0-2,2-1 0,-5-1 0,9-5-1,-1 1-1,1-4 0,5 0 2,-6-4-2,6 1-3,-2-5 1,4-1 0,-3-1 2,4 0-4,-1-4 2,0-3 0,0-2 1,2-2-1,0-1 0,3 0-4,-3-5 2,-1-1 3,-2 3-1,2 3 2,-6-2 0,-1 4 0,-2-1 0,-2 7 0,-4 0 0,4 1-2,-7 4 0,3-1 2,-5 5 0,4-1-4,-6 3 0,0 0-1,0 3-1,-6 3 6,4 4-2,-5-1 0,0 1 4,-2 4 0,-1 2-2,1-1 0,-2 3 0,0 2-2,4 0-2,-2-3 2,1 3-1,1 0 3,1 0 0,0-2 1,0 0 3,5-2 0,-2-2 0,3 2 0,3-5-1,1-1-1,0 2-2,7-5-3,-4 0-16,4-2-20,-2-2-25,3-2-16,2 0-23,-1-4-21,5-1-8,1-2 2,-1 1 8,-2-6 7,3 1 15,1-1 13,2-6 23,-1 1 14,2-2 17,1-1 11,-3-1 11,2-3 5,-1 3 4,-3 1 2,-1 2-3,0 3 0,-1 0 0,2 2 3,-6 3 0,5 3 6,-7 1-1,1 4 1,-1 0 5,-2 1 0,-2 6 9,-2 1 10,-1 0 14,-4 4 12,0 2 8,-4 1 3,2 4-5,-5-1-10,-3 3-14,4 0-7,-7 2-1,1 0-8,1 0-6,-2 1 3,1 1-2,-5-2-3,8-3-7,-3 1 1,1-2-6,-1 2-2,1-6 5,3 2-3,-2-2 5,3-1-5,3-3 8,-1-3-1,1 3 0,1-3 3,1-2-3,2 0 0,0-2-2,0-4-4,5 2 1,-4-5-2,7 1-2,2-1-2,-2-3 0,4-1-3,5-2 5,-1-1-4,0-3 4,6-2-5,1 1 3,0-6-1,5 0 1,-2 4 0,2-3-3,1 2 3,-2 1 0,-1 2-3,-2 4 5,-1-1-5,-4 4 1,0 2-3,-6 4 4,1-2-1,-4 5-3,-4 1 4,1 2 1,-4 3 2,-1 1-2,-4 3 2,-1 0-3,-1 5 1,0-1 2,-7 2 0,6 3 0,-6 0 0,3-1 2,-2 0 5,1 2-7,-1-1 5,3 0 0,2 0-1,-2-2-1,5 1-1,-2-2 0,-2-1-2,6 0 0,0-3 0,0-2 0,6 1-2,-2-2-7,4 0-10,0-7-14,1 4-15,4-4-15,3 0-14,-4 0-1,2-4-2,2-2 11,3-2 10,0-1 15,0-2 17,-2-2 2,8-1 11,-8-1 9,8-1 2,-5-3-3,2 1 1,-3-2 5,-2 1 0,-2 0 0,-1 2 0,-2 0 0,-3 3 11,-2 1 8,0 0 9,0 3 10,-5-1 19,4 5 15,-5-3 6,2 5-1,-2 0-4,2 0-14,0 2-18,-3 1-10,0 1-14,-3 1-6,0 3 1,-1 1 5,-3 0 4,2 6 9,-2 0 4,-2 2 7,-1-2-3,-1 5-2,2 2-8,0-3-4,-4 2-9,5 2-4,-1-2-4,2 0-5,-1 0 2,1-3-2,3 1 2,1 0 1,1-5 3,2 0-1,2 0-1,2-5 2,2 0-8,3 2 3,5-6-1,-2 2-2,-1-3 2,4 0 2,1 0-2,3-4 0,-3-3-2,0 1 0,5-4-4,-2 3-2,0-6 1,0 0-1,-2-4 4,5 2 0,-2-5 2,2 0-2,-2-2 0,-1 1 4,3-1-4,-3-1-1,0 1 1,-6 2 2,1 1 0,-2 4-2,-2-2 2,-1 0 0,-2 4 0,2 2 0,-3 0-2,-1 3 0,1 2-2,-4-1 4,1 3-2,-2 0-5,-1 2 1,3-2-1,-3 4 5,-3 0-2,2 3 2,-2 0 2,-5 4-2,4-2 2,-5 6-5,-2-1 3,-1 4 2,1 0 0,-3 3 9,1 0-1,-4 1 7,1 1 15,0 5 14,-3-3 10,3 3 11,-3 0 12,3-1 2,-5 1-3,5 3-11,-3-2 0,0 0-7,3 0-11,-1 1-3,4 2 3,-5-3 1,7 0-3,-1-1-3,0 2 0,1-1-3,-4-1-8,7 0-4,-1 0-8,-3-1-5,2 0-2,1-1-2,-2 1 0,-2-3 0,4-1 1,0 2 2,-2-3-1,-2 3-1,0-2-1,1-3 0,0 3-2,-2-6 0,-1 4 2,2-3-1,-1-4-1,-1 1-1,2-1 0,-4 0-1,4-5 0,-5 0 0,5-1 1,-5 0-3,0-4 0,5 0-2,-3 0 0,2-4-4,-1 0 1,3-1 1,4-3 0,1 1-1,2-4 1,2-5 1,6-1-1,2-1 0,3 0 0,7-4 0,4-4-2,7-2-4,-2-1 5,10-1-3,1 0 0,2-2-1,2 4 1,-1 0 1,3 0-1,-5 3 0,5 0 1,-2 1-1,-4 4 3,5 2-2,-8 1-2,4 1-17,-7 0-43,2 5-62,-2-3-87,-3 4-100,-1 0-142,-2-1-189,2 1-288,-8 1-243,2 0-154</inkml:trace>
        </inkml:traceGroup>
      </inkml:traceGroup>
      <inkml:traceGroup>
        <inkml:annotationXML>
          <emma:emma xmlns:emma="http://www.w3.org/2003/04/emma" version="1.0">
            <emma:interpretation id="{50F5C3DA-3D88-4027-A671-AFF98853EADF}" emma:medium="tactile" emma:mode="ink">
              <msink:context xmlns:msink="http://schemas.microsoft.com/ink/2010/main" type="line" rotatedBoundingBox="7140,9377 32144,8615 32194,10240 7190,11002"/>
            </emma:interpretation>
          </emma:emma>
        </inkml:annotationXML>
        <inkml:traceGroup>
          <inkml:annotationXML>
            <emma:emma xmlns:emma="http://www.w3.org/2003/04/emma" version="1.0">
              <emma:interpretation id="{3E6DCCD1-1552-45D1-8A00-FF912BCCE4F9}" emma:medium="tactile" emma:mode="ink">
                <msink:context xmlns:msink="http://schemas.microsoft.com/ink/2010/main" type="inkWord" rotatedBoundingBox="7155,9866 8510,9824 8536,10684 7181,10725"/>
              </emma:interpretation>
              <emma:one-of disjunction-type="recognition" id="oneOf21">
                <emma:interpretation id="interp103" emma:lang="en-US" emma:confidence="0.5">
                  <emma:literal>Jos</emma:literal>
                </emma:interpretation>
                <emma:interpretation id="interp104" emma:lang="en-US" emma:confidence="0">
                  <emma:literal>Jas</emma:literal>
                </emma:interpretation>
                <emma:interpretation id="interp105" emma:lang="en-US" emma:confidence="0">
                  <emma:literal>Js</emma:literal>
                </emma:interpretation>
                <emma:interpretation id="interp106" emma:lang="en-US" emma:confidence="0">
                  <emma:literal>JS</emma:literal>
                </emma:interpretation>
                <emma:interpretation id="interp107" emma:lang="en-US" emma:confidence="0">
                  <emma:literal>JSF</emma:literal>
                </emma:interpretation>
              </emma:one-of>
            </emma:emma>
          </inkml:annotationXML>
          <inkml:trace contextRef="#ctx0" brushRef="#br1" timeOffset="976965.6934">716 9062 74,'-12'-1'699,"1"-2"-148,1 3-89,2-3-33,3 3-24,-1 0-33,0 0-31,0 0-29,2 0-32,1 0-35,1 0-28,-2 0-26,1 0-25,0 3-11,3-3 0,0 3 4,3-2 9,4-1 0,2 2-10,6 2-15,6-4-25,7 1-27,4 2-26,6-1-22,4-2-15,3 1-12,1 2-7,3-3-1,2 1-4,-2 2-1,4-3-2,-4 3 2,-3-2-2,-4-1-1,-2 3-5,-3-1-13,-6-2-25,-4 0-41,-5 1-51,0-1-64,-6 3-78,-3-2-88,-6-1-96,0 3-95,-2-2-93,-5-1-111,0 0-155,-5 3-148</inkml:trace>
          <inkml:trace contextRef="#ctx0" brushRef="#br1" timeOffset="977457.6992">1148 9128 106,'-7'0'594,"-2"0"-75,2 0-45,3 0-42,-1 0-17,0 0-24,3-2-30,-1 2-22,2 0-32,1 0-31,-3-2-38,0 2-42,3 0-38,0 0-35,0 0-28,0 0-24,0 0-16,3 2-11,0 0-5,-3 1 1,1 1 0,4 0-3,-3 3 0,3 4 0,-1-1 2,3 3-6,-2 4 1,2-4-3,-4 4-2,1 4 0,1-1-2,-2 4-4,1 0-4,-4 1-1,0 0-1,0 3-5,0-1 1,0 4 2,-2-1-5,0 0 0,-3-1 0,1-3 0,-2 2-2,-1-2-1,-2-5 0,2-1 0,-2 0-3,-1-2 2,-2-5 2,-4 1-2,2-4 0,-2-2 3,0-2 0,-6-2-5,3-2-1,-1-4 0,-3-2-2,1 0-1,3-5-1,-4-2 1,4 1 0,3-4 0,2-2 0,-2 0 0,7-1-2,-4-2 1,7 1-1,-1 1 1,0-2 0,4 5-1,-2 2 1,3-1-3,0 3-25,2-1-47,2 6-70,0-5-95,6 4-121,-1 2-153,5-3-203,2 1-284,-1 2-230,3-3-106</inkml:trace>
          <inkml:trace contextRef="#ctx0" brushRef="#br1" timeOffset="978309.8332">1862 9272 274,'3'-6'396,"-2"1"-43,2-5-34,-1 4-28,-2 1-30,3-2-19,-3 1-13,0-1-17,0 2-12,-3-4-5,3 4-5,-5-2-16,1 0-14,1 4-19,-3-4-22,0 3-20,-1-2-24,-2 2-19,2 2-17,-4 1-6,3-2-12,-3 2-1,2 1-2,-1 0-5,-2 1-6,-1 2-2,2-2 0,-2 4-5,1-1 0,0 3 0,1 0-2,-1 0 2,3 3 0,-1-3 0,2 1 0,-3 3 2,3 2 1,0-3-3,1 5 2,3-2 6,0 1-8,-1 1 2,2-1 1,0 1-1,3-1-2,0 2-2,3-1 4,0-1-2,-1-1-2,2 0 2,3-1 0,-1 1 5,0-4-5,5 2 0,-3-1 0,3-3 0,1 3 0,-1-4 0,3-3 2,-1 5-2,-2-2 0,7-5 8,-5 3-8,3-1 2,-2 0 1,2-2-1,1 1 3,-1 0-5,0 0 3,2 1 2,-5 1-3,4-3-2,-4 6-5,-1-1 5,2-1 3,-2 2-3,0 3 2,-1 0 13,-4 1 17,2-1 21,-2 3 16,-1-2 12,-1-1 10,-1 0-1,-4 3-9,0-2-18,0 2-9,0 2-6,-4 1-6,-1-2-5,-1 1 2,-1-1 1,1 0 0,-4 0 2,3 0 6,-5-3 7,1 2 17,-1-3 20,-2-2 26,2 1 33,-4-3 25,2 1 7,-2-3-1,-3-1-12,3 0-20,-3-3-24,0 0-25,5-3-19,-4 0-20,4-3-14,-1-1-13,2-1-10,2-1-7,-3-2-5,6 0-5,1-5-4,2 2-1,1-1-2,1 1-3,0-1-2,3 0-12,0 3-31,3-2-58,0 1-86,-2 3-116,5-1-163,0 1-226,0 0-346,-1 0-319,3 0-221</inkml:trace>
        </inkml:traceGroup>
        <inkml:traceGroup>
          <inkml:annotationXML>
            <emma:emma xmlns:emma="http://www.w3.org/2003/04/emma" version="1.0">
              <emma:interpretation id="{0E3A110C-2B0E-4716-9DB7-F8733289C350}" emma:medium="tactile" emma:mode="ink">
                <msink:context xmlns:msink="http://schemas.microsoft.com/ink/2010/main" type="inkWord" rotatedBoundingBox="9224,9764 14358,9608 14394,10782 9260,10939"/>
              </emma:interpretation>
              <emma:one-of disjunction-type="recognition" id="oneOf22">
                <emma:interpretation id="interp108" emma:lang="en-US" emma:confidence="0.5">
                  <emma:literal>expression</emma:literal>
                </emma:interpretation>
                <emma:interpretation id="interp109" emma:lang="en-US" emma:confidence="0">
                  <emma:literal>expressions</emma:literal>
                </emma:interpretation>
                <emma:interpretation id="interp110" emma:lang="en-US" emma:confidence="0">
                  <emma:literal>expressing</emma:literal>
                </emma:interpretation>
                <emma:interpretation id="interp111" emma:lang="en-US" emma:confidence="0">
                  <emma:literal>expressive</emma:literal>
                </emma:interpretation>
                <emma:interpretation id="interp112" emma:lang="en-US" emma:confidence="0">
                  <emma:literal>expresso</emma:literal>
                </emma:interpretation>
              </emma:one-of>
            </emma:emma>
          </inkml:annotationXML>
          <inkml:trace contextRef="#ctx0" brushRef="#br1" timeOffset="979913.1722">2744 9520 106,'-5'0'793,"0"0"-274,3 0-172,-1 0-99,2 1-50,1-1-36,0 6-28,1-5-14,2 1-2,-1 2-7,5 0-2,0 0-9,3-1 0,-1-2-1,6 4-12,-2-5-11,5 2-7,1 0-10,0-2-18,4-2-6,-4 0-9,3 0-6,-2-2-3,-1 0-9,0 0 6,-3-3-2,1-2-4,-4 0-2,-1-3 2,0 1 3,-5-2-5,0 3-1,-3-4 6,-1 2 6,-3 1-6,-3 0 0,-4 0 5,1 4-2,-5-2 0,-2 2-4,0 4 1,-5 0-3,1 3-2,-2 3-4,-3 0 4,-1 3-1,3 1 11,-6 4 3,4 2 7,-1 2 11,2 1 9,3 1 18,0 3 19,7 3 19,-3 2 6,4-3 2,6 3 0,1-1-14,3 1-19,6-1-14,3-5-13,2 5-13,5-7-8,3 3-4,4-6-6,3-3-4,3-2-1,2 0-3,-2-4-4,4-2-3,-2 0 4,3-3-8,-3-3 0,4 2-13,-5-6-35,1 1-52,-1-2-81,1-1-92,-2-3-110,1-1-151,-1-3-168,0-4-202,-1-4-182</inkml:trace>
          <inkml:trace contextRef="#ctx0" brushRef="#br1" timeOffset="981029.4352">3558 9381 122,'2'-7'578,"0"3"-119,-2 0-107,0 2-81,3-2-65,-3 4-18,3 6-10,-3-2-6,0 3 19,0 3 6,0 3-14,0 1-19,0 1-28,0 4-16,-3 2-23,0-1-17,-1 4-10,-4 0-12,4-2-9,-3 0-11,2 1-12,-2-5-7,0 2-3,-2-1-3,-1-5 0,4 0-2,-7 0-1,4-4 0,2 0 3,-2-3-8,-1 0-2,3-2 0,-2-2 2,2-1-3,6-2 1,1-5-6,0 1 1,5-2-3,6-3-3,3-4-10,2 2-6,4-6-10,4-3-14,2 1-8,4-2-4,1-1-1,2-1 1,-5 1 18,2-1 16,-2 4 8,1 1 7,-6-1 8,-3 4 3,2 2 0,-6 1 0,-5 1 8,1 0 13,-2 4 10,-3 1 7,-2 0-2,-5 5 4,-3-2 1,1 6-5,-8-2 2,-1 5 2,-1 4 0,0 0 8,-2 2-4,-2 3 7,1-1 0,2 6-4,-1-2 0,-1 2-3,4 1-8,-1-2-3,4 2-12,0-1-2,1 0-5,4-4-5,2 1 1,1-2 1,1-2-6,5-3 2,0 1 0,4-4 2,-1-1-9,2-2 0,4-1 0,1-3-9,-2 0-26,2-6-42,3 2-42,-2 1-57,1-4-61,-1-4-60,2 1-39,0-1-13,-3-3 5,3-6 27,-3 4 47,3-7 52,-4 2 49,1-1 49,-1 1 44,-3 3 35,-1-2 32,1 3 31,-5 3 37,0 1 44,-2 2 33,-1 3 27,-1 2 28,0 1 22,-3 4 26,-3 1 1,-1 4 13,-4 2-1,4 3-12,-3 3-20,-2 5-16,-1 3-8,-2 1-12,3 1-14,-4 3-13,0-1-9,-1 7-28,-1 0-12,4 1-19,-2-1-13,-2 4-10,1-2-10,2-2-4,0 3-8,4-2-7,-4 0-5,2-4-8,3-2-9,-2-2-3,2-3-4,2 2-5,-2-6 4,4-3-1,-1-2 4,0-3 0,1-1-2,-2-1 4,1-5-6,1 0-1,2-4 0,-2-2-5,1-3 0,2-4-2,-3 2-3,3-7-3,3-3-6,-1-1-11,2-7-13,8 1-20,-2-6-18,4-5-26,4-2-22,6-3-13,-3-1-2,6-2 1,-1 0 22,3 5 19,0-4 29,-2 5 20,3 2 16,0-3 15,1 8 7,-1 3 3,1-1 4,-1 5 3,4 1-2,-7 8 2,1-1-5,1 3-3,-5 5 3,5-2 0,-4 5-2,0 1 2,-5 2 2,-1 6 3,0 2 0,-5 1 3,-5 5-1,-5-2 13,-1 9 3,-6-1 6,-1 4 8,-5-2 12,-2 5 8,-7 3 11,2-5 13,-3 3 9,-1 0 9,-4-2 9,0 1 7,0-1 0,-1-5-10,-3 2-8,2-3-13,2 0-16,-7-3-14,5-1-16,0-3-10,3-1-7,1-1-8,2-1-5,1-1-11,4-2-36,4-1-67,2-2-94,2-2-113,7-2-163,3-1-253,4-2-298,2-4-220</inkml:trace>
          <inkml:trace contextRef="#ctx0" brushRef="#br1" timeOffset="981618.0702">4344 9657 459,'8'0'512,"3"0"-146,-3 0-101,4 0-69,0-3-59,-1 1-39,2 0-34,0 0-17,-1-3-11,-1 1-1,1 0 12,0-2-1,1-1 0,-2-3-1,1-1 0,0 1 0,1-4-16,1-3-7,-2 2 0,4-3-4,-2-3 1,2-3-12,-4 0 7,2-1 4,-2 3 4,-5-2 13,2 3 15,-2 0 16,-4 4 10,-3 2-5,-3 4 6,2-1-11,-5 1-18,0 4-12,0 1-17,0 1-3,1 3-10,-3-2 0,4 3 1,-3 1-7,2 1 3,4-1-3,-5 4 0,6-2 3,0 2-3,3-3 3,1-1-6,4 2 3,0 2 3,5-4-6,-1 0 3,4 0-3,0-4-3,3 2-1,2 1-2,0-3 6,2-2-7,3 1 4,-3 0 2,1 0-2,-1 1 3,0-3-4,2 3 1,-7-2 6,0 2 0,-4-1 0,2 3 0,-4 0 3,0 2 16,-5 2 20,-1 0 30,-5 3 23,2 0 31,-6 2 17,2 6 3,-5-3-8,-1 5-15,-2-1-11,-3 3-13,-2 3-5,2 0-9,-1 0-7,-4 2-10,-2 1-17,3 1-4,1-1-17,-1-2-3,0 3-5,2-1-5,-1-2-1,4-1-9,-1 0-29,1-3-54,3-3-79,3-1-95,-1-1-114,4-3-157,-1-1-219,6-1-244,-3-7-151</inkml:trace>
          <inkml:trace contextRef="#ctx0" brushRef="#br1" timeOffset="982211.4679">5192 9332 480,'0'-4'757,"0"1"-225,0 3-157,0 0-97,-1 0-65,-2 5-61,0-3-42,-1 4-42,2 1-28,-1-3-10,3 3-10,0-3-10,0 2 3,0-2-7,3-3 1,2 5 3,-1-5-4,5 2-3,-2-3 1,5 0-4,-1-3 3,2 2 0,-1-5-3,1 1 0,-2-1 0,4 2 0,-1-5 0,0-2-3,-3 3 3,1-3 3,1 1 0,-5-2 1,1-1-1,-2 3-3,1-1 0,-4 0-7,-1 1 1,-3-1-4,-3 2 4,2 4 2,-4 0 4,-5 1 4,3-1-1,-5 5 10,1 0 13,-4 3 19,2 1 18,-4 3 22,-1-2 21,1 4 10,-2 2 0,0 0 2,-4 3 7,4 0 1,-4 3 3,4 0 3,2 2 0,-5-1-5,3 3-7,3 3-11,0-3-14,-1 3-12,5-2-16,0-1-11,1 2-11,4 1-16,2-3-4,1-2-5,1-2-8,3 0-3,0-3 0,4 0-1,2-4-2,0 0-3,4-4 4,-1-2 0,5-1-2,2 1-3,2-4 3,-2-4-3,0 4-5,5-4-3,0 0 1,0-5 0,3-2 3,-4 0-1,6 2-1,-3-7-3,-1 3-2,1-1-12,-2 0-25,-3 0-39,1 5-48,-3-4-60,-3 2-81,0 0-92,-1 2-111,-1-1-153,0 3-244,-4 0-200</inkml:trace>
          <inkml:trace contextRef="#ctx0" brushRef="#br1" timeOffset="982890.0358">5891 9225 413,'6'-10'399,"0"-4"-47,0 4-45,-2 3-43,-1-3-43,-3 2-29,0 2-21,-6 2-9,-1-2-12,-2 2-8,1 4-7,-4-1-1,-2 1-14,-2 1-15,-3 3-12,1 3-17,-1-1-13,2 4-15,-2-3-13,2 3-12,-2 1-9,6-2-5,-2 1-6,4 3 3,-1-1-6,1-2 0,0 3 5,3 1-5,0-4 6,4 4 0,0-4 3,1-1-9,3 2 2,0-2 1,3-1-3,-2-1 0,6 0 3,-2-3 0,2 3-3,3-2 3,-1-1 2,5-1-5,-2-2-2,0-1 2,-1 0 0,5 0 2,-4 0 1,2 0 3,-2 0-3,2 0 0,-1 0-6,1 0 0,-3 0-6,1 0 7,-4 3 2,4-2-3,-2 1 6,-4 2-3,1 2 0,1-2 2,-4 3-2,-4 0 6,0 1 3,0 0-1,-2 3 12,-2-2 5,-2 1 6,-1 1 13,1 0 10,-4-2 18,-2 2 20,1-3 22,2 3 21,-5-2 16,-2-1 11,-2 0-6,2 1-12,-3-4-22,1 1-22,-1 1-26,0 0-23,-1-3-16,1 1-14,0-4-9,3 3-5,0-4-1,1 3-1,4-3-5,1-3-8,1 2-37,2-3-52,4-1-79,1-2-98,4 0-131,5-3-203,5-2-285,2-5-242,2 3-164</inkml:trace>
          <inkml:trace contextRef="#ctx0" brushRef="#br1" timeOffset="983446.1553">6353 9143 48,'10'-8'647,"-9"-3"-165,2 2-109,-3 3-62,-3 0-32,-4-1-31,0 3-34,-5 3-15,1 1-8,-5-2-8,1 2-4,-1 2-4,-3-2-10,3 1-15,-2 3-11,-1 0-28,3 3-28,0-1-24,-2 1-15,2 1-17,2 0-11,2 1-1,4-1-8,-3 0-5,3 4 1,0-1 1,6-1-4,-3 0 0,5 1 0,0-3 5,0 0-3,5 2-2,-3-1 5,6 0-2,0-2-1,0 3 0,-1-4-2,5 1 5,-2-4-5,1 4 0,2 0 0,-1-4-2,0 4 2,-1-3-3,2 1 1,-4 2 2,3 2 2,-4-3-2,-1 0 3,1 1-3,-4 3 4,3-3 10,-2 0 12,-2 3 18,-3-3 8,0 3 10,0-3 6,-3 0 3,-2 1-2,-2-1-4,1-1-1,-4 0 4,1 0 5,-2 1 12,-4-3 16,1 2 16,-2-2 12,-3 0 5,0-1 2,-1 0-14,-2-3-23,2 4-21,-5-4-22,5 2-16,-2-2-19,5 0-8,-5 0-5,6-2-6,1 2-2,1-4-25,2-2-58,4 2-86,0-3-109,4 1-151,4 1-241,1-4-332,5-2-293,0 3-202</inkml:trace>
          <inkml:trace contextRef="#ctx0" brushRef="#br1" timeOffset="983970.0033">6697 9146 764,'4'-7'618,"2"3"-102,-5 0-49,6-3-38,-2 3-19,-2-1-21,-2 1-23,2 2-33,0 0-31,-2 0-43,-1 0-35,0-1-21,0 3-7,0 5-18,-4-3-14,1 4-12,-1 3-17,-4 0-27,3 3-22,-5 1-21,-2 1-15,0 3-10,4 0-12,-7 2-8,3-1-8,1 3-3,-1-1-2,2 1-4,-1-3 0,2 4-3,-1-5 0,2 1 0,4-1 1,-3 0 1,2-2 0,4-2-1,1-1-5,-3-3-14,3-1-31,0-1-50,3 0-70,-3-1-93,1-2-116,4-1-142,2-3-169,-3 0-238,4-3-238,-1-4-164</inkml:trace>
          <inkml:trace contextRef="#ctx0" brushRef="#br1" timeOffset="985291.2662">6997 9100 143,'0'7'699,"-6"-1"-181,5 3-113,-2 0-73,-2-1-60,1-1-57,-2 7-40,0-4-23,-1 0-18,0 7-4,0-6-7,-2 4-3,-1-1 0,2 0-16,0 1-4,0 4-23,0-2-20,1-3-16,2 0-12,-1-1-10,2 0-9,4-2-2,0 0-5,3 1-1,1-2 3,1-3-5,5-2 0,-2 1 3,4-3 2,0 1 1,2-4-4,1 0 9,2 0-4,-2-4 1,3 1-8,1-1-2,-3-2-4,3-1 4,-3-3-1,3 0 1,-2-1 2,-4-3 0,5-4 2,-1 0-4,-2 0 2,-1-5-8,-1-1 5,0 5 3,-1-2 0,-6 0 0,1 0 0,-3-2 0,-1 8 0,-3-5 0,0 5 0,-3 4 0,-2-3 0,-3 3 3,-2 2-1,1 5-2,-2-2 3,-1 5 0,1-2-3,-4 3 0,4 3 0,-4-2 0,2 5 0,1-2 0,-1 2 2,5 1 1,-1-1-3,-1 2 0,2-1-3,4-1-5,1-1 6,3 2-3,0-1 2,3 1-15,1-3-17,2 0-21,3 0-31,3-1-24,-4-2-22,5 2 11,0-3 9,2-3 23,1 3 26,0-1 29,1-3 15,-1-1 7,6-1 3,-5 1 7,2-1 0,3 0-4,-3-1 4,0 2 3,1-4 3,-4 2-3,3 1 4,-5-1 5,5 3 4,-4 1 20,-2-1 9,-2 4 5,1-3 7,-2 3 11,-1 3 8,-2 1-4,-3 2-1,-1 1 5,0 0-2,-3 4 2,-3-1-7,0 1-9,-1 2-7,0 2-13,-4-4 0,1 6-9,-2 0-7,-2 0-1,1-2 1,-2 0-4,3-1 1,-1-1-1,-1-1-4,-1 1-3,5-2 2,-2 1-2,2-3-3,0 0 3,2-4-3,-2 0 1,6-1-3,-5-2 0,1 3-1,4-5 1,-2 0 3,3-3-4,0-1-1,3 0-1,-2-5-2,10 4 0,-6-5-5,5-1 1,2-2 4,3-1-3,1-3-2,2 2 5,3-5-5,2 1 1,2-1-4,-2-4-2,1 2 3,3-2-3,2 3 0,-5 3 3,2-2 0,-2 1 2,-1 5 0,0 1 2,-4 1 1,0 2-1,0 3 1,-4 1-3,-3 2 2,0 0 1,1 2-3,-7 4 2,1 2 1,-3 2-1,-1-1 3,0 7 0,-3-3 3,-3 4-1,0-1 3,-1 2 0,-3 3 3,1 1-1,-4-1-2,2 2 5,-3 0-2,2 2 4,-3-3 7,1 3 1,-1-1 4,-1 1 3,2-5 1,-1 4-2,0-2-2,5-2-5,-2 0-3,2-2-5,0-1-4,3-1 0,-4-2-4,4 0 1,1-3-1,-1 0 3,2-1-1,-1-2 0,0-1-1,3 1-4,-1 0-4,1-2-26,0-1-45,0 2-69,1-3-92,5-3-128,0 2-216,1-6-282,1 1-220</inkml:trace>
          <inkml:trace contextRef="#ctx0" brushRef="#br1" timeOffset="984177.4542">6914 8928 601,'3'-17'1248,"-2"2"-359,2 4-221,0-3-149,2 4-106,-1 0-105,0 3-81,1-3-74,2 6-54,-1 4-43,-1-6-22,3 6-20,-4 0-10,2 0-36,-2 6-65,1-6-86,-1 8-116,2-2-148,-5 1-235,2 0-300,-1 0-228</inkml:trace>
        </inkml:traceGroup>
        <inkml:traceGroup>
          <inkml:annotationXML>
            <emma:emma xmlns:emma="http://www.w3.org/2003/04/emma" version="1.0">
              <emma:interpretation id="{83133302-498E-457F-8C72-2FC7DA33A670}" emma:medium="tactile" emma:mode="ink">
                <msink:context xmlns:msink="http://schemas.microsoft.com/ink/2010/main" type="inkWord" rotatedBoundingBox="14913,9140 19135,9011 19174,10305 14952,10433"/>
              </emma:interpretation>
              <emma:one-of disjunction-type="recognition" id="oneOf23">
                <emma:interpretation id="interp113" emma:lang="en-US" emma:confidence="0.5">
                  <emma:literal>directly</emma:literal>
                </emma:interpretation>
                <emma:interpretation id="interp114" emma:lang="en-US" emma:confidence="0">
                  <emma:literal>directory</emma:literal>
                </emma:interpretation>
                <emma:interpretation id="interp115" emma:lang="en-US" emma:confidence="0">
                  <emma:literal>directedly</emma:literal>
                </emma:interpretation>
                <emma:interpretation id="interp116" emma:lang="en-US" emma:confidence="0">
                  <emma:literal>dioctyl</emma:literal>
                </emma:interpretation>
                <emma:interpretation id="interp117" emma:lang="en-US" emma:confidence="0">
                  <emma:literal>directed</emma:literal>
                </emma:interpretation>
              </emma:one-of>
            </emma:emma>
          </inkml:annotationXML>
          <inkml:trace contextRef="#ctx0" brushRef="#br1" timeOffset="987561.9339">8784 9150 48,'9'-14'572,"-1"-2"-84,-1 1-41,-2-1-42,1-1-50,-2 0-50,-1 3-41,-6 0-38,-1 2-31,-2 1-42,-3 2-15,2 4-12,-5 1 4,1-2 6,-4 6 6,-1 0 16,-3 0 6,0 7 0,-1 1-7,-2 3-15,-1 2-11,-3 2-18,1 2-20,-1 6-18,3-2-16,0 4-16,0-2-11,4 1-11,1 3-3,5-2-6,2 0-2,4-3-1,2 2-2,5-3-1,0 0-1,5-4 1,2 0 0,4-5-1,5 0-2,0-5 3,6 1-3,1-5-1,0 0-2,1-6 3,5 0-2,-5-5 2,5 1 0,-1-6 0,2-4-3,1 0-1,1-6-2,-2-5-5,6-3-7,-4-5-17,6-5-22,-3-7-27,6-3-22,1-7-17,-6-6-15,6-3 9,-1 1 21,-4 0 24,0 1 26,0 3 21,-6 4 10,-1 8 11,-4 1 4,-5 10 4,0 1 1,-5 10 2,-4 2 0,-2 5-1,-3 7 1,-5 4-2,-2 4 1,-5 6-1,-2 6 4,-4 4 4,-1 7 3,-4 4 6,-6 6 7,3 3 24,-4 5 17,0 5 27,0 1 19,-3 4 13,2 4 7,1-3-6,-3 0-17,6 2-17,-2-3-21,3-1-14,0-2-17,3 0-11,2-4-6,5 0-8,0-5-2,4 0-4,0-7-1,2 0 1,6-3-4,2-2 5,2-1 1,3-4-2,-1-3 2,7-3 1,3 1-2,-1-6-4,6 0-2,-1-5-1,2 0-5,-1-5-3,2 1-4,2-6 3,-2-1-4,0-3-5,0-5-4,-3-1 2,2-1-2,-3-1 0,-2-2 2,2-1 6,-6 1 6,1 2 4,-4 3 0,-1 2 4,-2 0 0,-3 4-4,-2 0 1,-4 8 2,-1-1 1,0 3 2,-4 3 4,-4 4 8,1 2 8,1 5 5,-5 2 1,-1 4 5,2 0 0,-2 2-9,1 2-5,-1-3-7,1 6-2,0-5-4,3 2-4,-2-2 5,4-3-2,0 0-2,0-2-20,0-1-44,2-2-70,0-1-101,-1-2-141,2-1-202,1-3-316,2-4-285,0 0-219</inkml:trace>
          <inkml:trace contextRef="#ctx0" brushRef="#br1" timeOffset="988288.0605">9400 9117 274,'-7'14'664,"3"-2"-184,2-2-112,2-2-69,0 4-69,2-5-60,2 0-42,2-3-35,0 2-33,7-2-25,-2-4-14,2 0-4,-1 0 0,5-4 0,-4-2 14,6 2 27,-3-3 25,2-3 15,-2 0-2,5-4-2,-5 0-6,0-3-22,3-3-18,0-1-19,-3-2 0,1-1 9,-1 1 11,-4-1 13,-3 3 10,1 2 12,-3 1 6,-6 1-2,4 0-7,-5 4-11,0 2-12,-5-1-15,4 4-12,-5 2-10,2-2-11,2 8-6,-3-3-1,0 0-6,2 3 3,-1 0 5,4 0-5,0 0 0,0 0 5,4 0-5,4 0 0,-1 0-3,4 0-11,1 0-12,5-3-12,1 1-5,1 0-1,2-3-5,0 1 12,3 0 7,-3-1 9,1 1 16,-5 0 0,2 3 5,-2-2 0,-4 1 0,-1 2 0,-2 2 3,-1 1 14,-2 1 6,-3 1 15,-1 4 11,-3 2 20,-3 0 0,2 3-4,-4 0-1,-5 2-3,3 0-14,-2 3-12,-1-2-9,-1 2-7,2-1-8,-1-1-5,-2 3-2,5-4 3,-2 1-5,2-2-21,0-1-44,2-1-73,2 1-92,2-4-124,1-2-160,1 0-229,7-1-254,-1-5-173</inkml:trace>
          <inkml:trace contextRef="#ctx0" brushRef="#br1" timeOffset="987732.9052">9544 8746 866,'0'-11'723,"1"0"-243,-1 1-161,3 3-105,-1 3-89,1 2-58,-1 2-67,0 2-88,-2 2-107,3 3-156,-3 1-233,0-1-253</inkml:trace>
          <inkml:trace contextRef="#ctx0" brushRef="#br1" timeOffset="989557.4601">10301 8950 1004,'0'-1'718,"-3"-2"-221,-1 3-132,2 3-82,-1-2-66,1 5-50,-3-3-42,4 5-28,-2-2-29,0 1-16,3-1-14,-2-1-9,2-1-4,0 3-2,2-1-6,1-4 0,1 3-6,1-1-3,2-4-5,3 0 0,2 0 0,-1 0 2,1-4 1,-1-1-1,4 1-2,-2-2-3,-1-3 0,2-2 0,-2 1 0,-1-1-6,4-3 4,-7-2 2,3 1 2,-3-3-2,-3 3 0,0-2 3,-3-2 3,-2 4 2,-2 6 6,-5-2 10,0 3 17,-2 1 7,-4 6 13,-3 1 7,2 1 16,-4 6 10,-1 1 3,-2 3 10,2-2 9,0 6 2,-4 4-2,4-1-7,-1 1-7,-2 4-10,3-2-15,2 3-14,-1-2-16,5 2-10,0-1-10,4-3-9,2 0-4,3-2-4,1 1 0,3-3-3,6-2-1,-1-3-1,7-6-2,1 1 2,5 0-3,0-5 1,6-2-1,0-5 0,-1 0-2,2 1 0,1-6 0,3-2-7,2-2-1,-4-2-2,5-1 0,-1-3-2,5-2-3,-4-3 3,8 0 6,-3-3-3,3 0 1,-1 0-4,2 1 0,-2 1 3,-4 4-3,-2 1 2,-2 6 3,-5 2 3,-3 1 1,-4 3-4,-2 4 5,-2 2-2,0 4 1,-7 3 1,2 4 0,-2-1 2,-7 1 0,2 4 4,-3 2 3,-3-1 2,2 1-2,-5 0 1,1 0 3,-2 1-1,3-1-5,-5 1 6,2-3-3,0 2 2,2-3-5,-2 1-1,3-3 3,-4-1-2,4-2 1,-2 1-2,5-2 3,-2-1-1,0 0 3,3-3-8,0-3 1,3-1-2,0 0 2,1-5-2,1 2 0,-1-2 0,3-4 0,0 1 1,1-4-1,-4-2-1,3 2-3,1 1 3,-4 0-1,-1-1-1,-2 2-2,-1 5 3,-1-3-1,-5 4-3,0 1 5,-4 4 1,1-3 0,-2 6 0,-4 6 1,-1-3 3,-1 4 1,-2 3 7,2 4 3,-2-3 9,-3 4 7,3 3 11,0 2 4,0 1 6,3 0 7,0 2 5,1-3-1,1 7-3,3-3-2,2-2-1,2 1-4,5-3 11,2 3 9,2 0 8,5-5 4,2 1 0,5-2-4,2-2-13,3-1-15,0-4-13,4 0-12,3-3-6,2-2-8,2-3-5,1 0-4,5-4-1,-4 0-2,3-3 0,-2-5-1,2 3-1,0-7 1,-2 0 0,5-6 0,-6-1 0,8-2-1,-5-7-3,4-1-5,2-5-11,-5-2-14,2-4-13,3-2-13,-7 0-10,4-2-5,-6 0 6,-2 1 12,-1 2 12,-4 0 15,-2 5 11,-4 1 8,0 2 2,-3 6 3,-3 1 2,-1 1-1,-1 6 3,-2 1 1,-2 3 1,-2 3-1,-1 1-1,-4 3 0,-2 3 1,-2 7 2,-3 4-1,-5 2 2,1 4-2,-7 7 1,2 2 4,-4 6 7,-2 5 12,-1 1 12,-3 8 13,3 1 5,-3 0 1,1 4-3,0 0-7,1 0-6,0-3-7,0 2-7,6-5-5,0 0-4,-1-4-7,0-1-2,4-4-2,1 0-1,2-5-4,1-1-2,5-5-23,-1 0-46,-1-2-67,4-5-93,1 0-118,0-1-160,3-3-209,3-5-307,-3-2-265,3-2-168</inkml:trace>
          <inkml:trace contextRef="#ctx0" brushRef="#br1" timeOffset="991013.5855">11489 8940 300,'-19'19'700,"3"-2"-194,5 0-134,-1-2-74,2 0-64,4 0-60,-1-2-48,4-2-28,1 1-19,4-4-21,2-1-11,2-4-17,0 1-4,7 0-13,-1-4-3,1 0-6,1-4-1,2 0 3,3 1-6,0-7 4,0 0-1,4-4 0,0 0-3,3-4-10,2-3-3,2-5 0,1-1-17,2-7-20,-1 0-20,6-6-13,-1-2-11,1-1-6,0-2 6,-3 2 16,-1-2 22,-3 5 18,-4 3 11,-3 5 12,-3 0 7,-2 4 8,-6 7 4,0 1 8,-4 5-5,-5 0 9,1 5-1,-2 1 11,-3 4 1,-3-1 2,-2 6 20,-2 6 10,-2-3 6,-2 5-1,-4 5 0,-1 4-5,0 2-17,-5 5-1,0 2-11,-3 4-6,0 2 0,0 2-1,-1 3 0,0-2 1,2 3-1,2-3-4,-3 1 1,5-2-10,1-4 6,2 0-10,1-2 4,4-4 0,-1-1-1,5-3 1,-1-5-4,7 2 4,-2-4-4,6-3 1,-2-2-4,7-2 0,-1-2-6,3-2-7,-1-2 1,2 0-4,5-4 0,2-2 4,-2-1 9,3-6-7,1 3 1,3-4 6,3-6 3,0 2-3,0-4 0,2 0-3,-5-1 3,3 2-4,-5 1 1,-4 5 0,-1 1 0,-4 2-1,-4 2 4,0 3 0,-3 1 0,-3 2 7,-2 2 3,-2 4 3,-3 2 6,-3 3 0,2 3 7,-4 0-1,-1 2-3,2 1 6,-3 1 0,1 4-3,-2-3 0,4 5 17,0 0 13,-1-4 4,6 3 0,-1-3-2,3 4 3,-1-6-23,3 2-15,3-2-2,1-4-7,3-1-4,3-1-4,2-4-2,-3-2 0,5-1-3,-1-2-8,5-1-1,0-2-2,-2-4 0,3-1-6,4-3-2,1 0-1,-1-5 0,6-3-11,-4-1-12,5-2-9,-1-1-4,2-5 0,-1 1-2,-2-1 15,-2 0 12,-2 2 10,-1-2 8,-4 3 4,3 3 3,-6-1 3,-1 6 6,-1 3 12,-5 0 16,-1 3 13,0 4 1,-1-1 18,-3 2 9,-4 3 0,0 4 5,0 0 2,-4 4 11,-3 6 12,-1 0 4,0 2 10,-4 5 6,-2 0-2,1 1-7,-5 6-5,-1 1-13,3 0-4,-2 3-9,-3-3 0,2 2 3,-2 1 1,2-2 4,0 3-1,2-2 3,-5 1 2,3 0-7,3 1-9,0 0-8,-1-3-8,1 5-10,1-4-11,2 0-11,-4 0-8,4 0-5,1-1-3,-3-1-5,1-1-4,1 3 2,-2-3 0,1-2-4,1-1 2,-5 0-2,5-1-1,2-3-2,-4-3 2,1 2 0,1-1-1,0-1 1,0-4-2,-2 3 1,-1-3 0,2-3 0,-1-1 1,-1-2-2,-3-3-2,3-1 0,-2 0-2,-1 0-1,3-1 4,0-5-2,1-2 1,1 1 1,2-5-1,5 0 1,3-4-3,4 1-1,4-7-1,3-1-3,9-2 0,6-2-2,1-3-3,10-1-1,-1-1 0,9 2 4,-2 0 2,3 0 1,3 2 4,-1 1 2,1 1 2,1 2-2,-1 2 1,0-1 1,-3 4-1,0-2-7,-3 1-51,-4 5-72,0-2-102,-5 0-144,1 2-222,-8 0-342,-1 1-294,-3 1-234</inkml:trace>
          <inkml:trace contextRef="#ctx0" brushRef="#br1" timeOffset="989753.3304">11396 8806 1126,'2'-7'866,"1"3"-238,1-1-164,6 0-118,3 1-88,-1 0-72,5 0-67,2 0-51,-2 1-32,2 1-29,3-3-42,-2 5-56,-1 0-76,0-3-94,0 3-124,-3-3-171,-2 3-250,-2-1-199</inkml:trace>
        </inkml:traceGroup>
        <inkml:traceGroup>
          <inkml:annotationXML>
            <emma:emma xmlns:emma="http://www.w3.org/2003/04/emma" version="1.0">
              <emma:interpretation id="{B02FDD61-2691-487A-8FC0-062A2AA013E4}" emma:medium="tactile" emma:mode="ink">
                <msink:context xmlns:msink="http://schemas.microsoft.com/ink/2010/main" type="inkWord" rotatedBoundingBox="20047,9204 22298,9136 22320,9880 20069,9949"/>
              </emma:interpretation>
              <emma:one-of disjunction-type="recognition" id="oneOf24">
                <emma:interpretation id="interp118" emma:lang="en-US" emma:confidence="0.5">
                  <emma:literal>with</emma:literal>
                </emma:interpretation>
                <emma:interpretation id="interp119" emma:lang="en-US" emma:confidence="0">
                  <emma:literal>withe</emma:literal>
                </emma:interpretation>
                <emma:interpretation id="interp120" emma:lang="en-US" emma:confidence="0">
                  <emma:literal>witch</emma:literal>
                </emma:interpretation>
                <emma:interpretation id="interp121" emma:lang="en-US" emma:confidence="0">
                  <emma:literal>width</emma:literal>
                </emma:interpretation>
                <emma:interpretation id="interp122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994876.0474">13668 8746 48,'4'-6'823,"0"1"-153,-1-5-86,-1 7-49,2-4-49,-1 3-62,0 3-53,-3-2-58,0 1-62,0 2-46,-3 2-28,-1 2-19,-4 0-2,0 6 3,-2 4-5,-5 0-8,3 2-23,-1 2-21,2 1-29,-1 5-22,-2-3-16,4 2-14,1-1-7,2 2-6,-1-1 1,7 1-3,-2-4-3,3 1 1,3-2 0,4-5-2,-1 0 2,6 0-3,-1-4 1,8 0 1,-2-7 1,2 1 1,4-1-2,-2-3 0,2-3 1,6-2-4,-6-1 0,3-5-2,-1-1-2,1 1 1,0-7-2,-3 1 5,4-1-1,-7 0 1,-1-5 0,0 5 0,-5 1 0,-2 0 1,-4 2-2,2 6 0,-5-3-2,-4 4 3,-1 4-2,-1 1 1,-4 3-2,0 0 3,-1 7-1,-4 0 0,1 0 1,-3 6-2,-1 0 2,8 1-1,-6 3 1,4 0 1,1 1 2,1-5 1,0 5-2,2-1 3,2-3-3,1 1 1,1-1-1,5-3 0,1-2 2,2-1-2,3-2-1,2-2 1,5 0-2,0-4 0,1 0-2,3-4-1,1 0 4,5-2-2,-6-5-1,1 0 0,3-2 2,-4 0-1,0-6-2,2 0 1,-6-5 1,1-2 0,-4 0 1,1-6 2,-4 1 0,2 0-2,-7-1 0,-2 3-2,-4 0 1,-4 4 0,-4 4-4,1 2-9,-7 5-38,-1 1-64,1 5-91,-1 2-115,-4 3-155,0 3-226,2 3-311,1 0-254,-1 7-164</inkml:trace>
          <inkml:trace contextRef="#ctx0" brushRef="#br1" timeOffset="996189.6334">14254 9034 127,'7'6'358,"5"-2"-114,-1-3-74,1 2-55,2 0-45,1-3-42,4 0-9,-6 0-14,4-3 4,1-1 23,0-2 19,0-3 13,-2 0 31,3-1 7,-1-2 7,-2-2-19,0-3-9,3-4-6,-3 1-13,2-1-4,-5 1 15,1-4 7,-2 1 10,-1 2 11,0-1 20,-3 7 1,-1-1-3,1 1-12,-4 5-7,-1-4-12,-2 8-21,-1-2-15,-1 4-9,-2 2-17,-1 2-4,-4 0 0,1 5-12,0 0 0,0 5-4,1 1 10,-4 2-13,1 4-3,-1 0 3,1 2 3,-1 0-2,4 4-8,-1-2 4,0 0 0,2 2-3,-2-3 0,3 0 3,1 0 10,0-3-4,3-1-3,3-2 3,1-1 1,1-1-4,2-2-3,4-3 0,1-3 0,0 2-3,5-2-1,2-4 4,0 0 0,1-3 7,2-2-7,1-1 3,2-1-3,1-3-3,4-4 0,-2-1-1,2-4-2,-1-1 3,2-7 3,-1 1 0,2-8 0,-1-1 0,-1-4 0,3 0 0,-1-5-6,-1 3-1,-1 0 1,-1 3 0,-8-1-7,2 7 7,-6 2 3,-4 6-1,-1 4 4,-1-1 0,-3 4 0,-4 4 0,2 0-3,-6 5-3,0 1 3,0 3 3,-6 4 3,0 2 0,-1 4-3,-5 3 6,1 3-2,-1 8-1,-5 0 9,-2 6 20,0 1 40,2 5 28,-5 3 25,-1 1 13,1 2 4,2 0-13,1-1-25,3 3-26,-2-5-16,2 1-20,2-5-10,2 0-8,7-3-10,-6-3-5,10-1-6,-5-3 2,6-5-1,6-2-1,-2-1 1,5-2 1,3-4 0,-1-3-5,7-1 2,-1-3 1,2-3-3,0-1-8,4-3 4,2-3 1,-1-1-4,-1-4 3,6-3 1,2-5 1,-1-5-5,5-2-10,3-5-19,-2-5-25,2 0-24,3-5-12,1 1-5,-5-3 2,0 2 9,-4 5 26,-6 2 16,2 2 23,-8 4 6,-2 6 11,-3-1 6,-2 7 0,-5 3 3,-2 2 0,0 2 3,-4 3-3,-3 3 3,0 3 12,-6 2 5,1 4 12,-6 5 2,3 3 11,-4 5 14,-5 4 10,1 4 14,-3 5 9,-1 2 8,-4 3 7,3 3-1,-3 1-7,3 1-10,-3 2-12,1-2-5,4 2-13,1-3-9,-3-1-11,5-1-6,-3-4-7,2-2-6,4-1-6,-2-3-4,4-1 0,2-4-2,-1-1-6,1-2 1,4-6 3,-1 3-2,0-4 2,4 0 0,-3-4 7,3-2-1,-1 0 0,3-1-3,-1-3 1,1-3-7,1 0-3,-1-2-1,5-1-1,0-4-2,3 0-2,0-5-3,7 1-11,-3-5-9,3-1-14,1-3-19,8 1-16,-3-2-12,0-1-8,5 0 2,-3-2 11,0 8 2,2-5 18,-5 6 14,2-2 8,-2 6 11,-1-1 6,0 1 11,-3 3 5,-2 2 7,1 1 3,-2 1-2,2 3-3,-4 1-1,1 0 4,-4 3-6,5 3 3,-4 0 5,-2 6-3,1-1 3,-7 3 0,5 1 8,-6 2 0,-3 7 0,0-3-1,-1 1-4,-3 2 2,-1-2-5,0 2 0,-3-1 0,6 1 8,-6-5-6,3 3-2,-2-4-18,2-1-38,-3 0-61,5-3-84,-1 1-95,-3-3-142,2 0-199,4-5-245,-3 0-169</inkml:trace>
          <inkml:trace contextRef="#ctx0" brushRef="#br1" timeOffset="996748.7959">14947 8469 744,'-7'0'638,"2"0"-238,0 0-121,5 0-98,0 0-81,0 3-51,5-1-79,-3 0-120,5 0-175,-2 0-287,5 2-213</inkml:trace>
          <inkml:trace contextRef="#ctx0" brushRef="#br1" timeOffset="996525.3344">15092 8589 464,'0'2'498,"4"1"-64,4-1-61,3 0-65,1 2-73,7-2-66,-3 0-48,4 1-31,5 1-34,-2-4-24,2 4-11,1-4-7,3 2-4,-5-2-10,0 0 0,0 0-3,-1-2-36,-2 2-63,-2-4-83,-1 4-123,-2-4-170,2 1-266,-5-1-185</inkml:trace>
        </inkml:traceGroup>
        <inkml:traceGroup>
          <inkml:annotationXML>
            <emma:emma xmlns:emma="http://www.w3.org/2003/04/emma" version="1.0">
              <emma:interpretation id="{412927E7-A5DC-4609-9CCB-589EBDFDEF2F}" emma:medium="tactile" emma:mode="ink">
                <msink:context xmlns:msink="http://schemas.microsoft.com/ink/2010/main" type="inkWord" rotatedBoundingBox="23276,9219 25600,9282 25582,9939 23258,9875"/>
              </emma:interpretation>
              <emma:one-of disjunction-type="recognition" id="oneOf25">
                <emma:interpretation id="interp123" emma:lang="en-US" emma:confidence="0.5">
                  <emma:literal>JXSX.</emma:literal>
                </emma:interpretation>
                <emma:interpretation id="interp124" emma:lang="en-US" emma:confidence="0">
                  <emma:literal>JSX.</emma:literal>
                </emma:interpretation>
                <emma:interpretation id="interp125" emma:lang="en-US" emma:confidence="0">
                  <emma:literal>JSX,</emma:literal>
                </emma:interpretation>
                <emma:interpretation id="interp126" emma:lang="en-US" emma:confidence="0">
                  <emma:literal>JSX</emma:literal>
                </emma:interpretation>
                <emma:interpretation id="interp127" emma:lang="en-US" emma:confidence="0">
                  <emma:literal>JSXX</emma:literal>
                </emma:interpretation>
              </emma:one-of>
            </emma:emma>
          </inkml:annotationXML>
          <inkml:trace contextRef="#ctx0" brushRef="#br1" timeOffset="998280.0779">16799 8464 778,'-3'-4'794,"2"-2"-174,1 6-113,0-4-99,0 4-91,0 0-64,1 0-59,2 4-40,5-4-29,-3 6-9,7-5-13,1 3-20,0 0-12,9 1-16,-2-3-20,6 2-13,2-2-4,2 0-3,5 0-7,1-2 1,1 0-1,0-2-1,4 2-7,-5-4-9,1 2-12,-6-2-33,0-1-46,-1 1-64,-1-1-81,-5-1-101,-6 0-123,-2 2-170,-1-3-249,-2 3-182</inkml:trace>
          <inkml:trace contextRef="#ctx0" brushRef="#br1" timeOffset="998692.0446">17098 8464 196,'-7'1'694,"0"3"-148,1 3-67,3 1-52,0 1-42,3 1-60,0 2-63,3 2-56,0 3-46,-2 0-46,4-1-32,1 3-23,-2 2-6,0 0-14,3 0-8,-2 0-10,2 2-6,-3 0-5,1 1 1,1 0-11,-6-5 5,0 5 2,-3-2-4,-5 2 2,4-3 0,-3 2 2,-2-4 1,-1-1 2,-2-1 5,1 0 2,-2-2 3,-5-2 4,5-1 6,-6-1 1,1-1 0,-4-3-5,1 0 2,-2-1-9,-1-3 2,-1 1 0,3-4-3,2-4 0,-2 2-4,3-2-3,6-3-4,2 1 0,-2-1-3,7-2 1,0-1-3,4-3 2,2-2-24,5-2-60,2 0-85,5-4-125,2 0-185,-1 1-313,9-6-274,1 2-198</inkml:trace>
          <inkml:trace contextRef="#ctx0" brushRef="#br1" timeOffset="999315.6681">17964 8535 530,'7'-13'536,"-1"-1"-104,0 5-65,-5-1-52,-1-1-44,-1 2-34,-2 4-28,-4 1-25,0-2-10,-2 0-2,-3 6-3,-2 0 2,-5 0-8,0 2-19,-1 2-23,-3 6-26,-1-5-24,1 6-24,-1-1-19,0 3-9,1-1-8,3 4-9,1 1 3,0 0-1,5-1 1,-1 1-3,3 2 0,7-2 5,-6-3 0,4 3-5,6 0 5,1-2-2,0-1-3,1-1-2,5-1 0,3-2 0,-1 0 0,4-2 0,1 1 0,0-2 2,6-2-2,-3 0 0,3-4-2,0 3 2,2-4-2,0 3-1,1-3 1,-2 0 2,3 0 0,-1 1-2,-2-1 0,-1 5-3,0-3 3,-2 2-3,-4 1 1,-1 1 1,-2 3 3,-3 1 3,-1 1 4,0-1 11,-6 0 24,0 4 37,-6-4 42,0 2 38,-1 1 38,-3-4 18,-2 5-1,-1-4-9,-1 0-10,-2 1-16,-3 1-20,1-5-18,-2 2-15,-2-1-19,2-2-19,-3 1-17,0-3-17,-3 0-14,-1-1-10,1 1-10,2-2-7,-1-1-5,0-1-3,2 0-2,-1-1-1,3-1-1,5-3-8,-1-1-36,4-1-73,3-1-110,5 0-150,8-5-238,6 2-368,3-6-422,3-1-332</inkml:trace>
          <inkml:trace contextRef="#ctx0" brushRef="#br1" timeOffset="999610.1287">18649 8531 185,'10'-9'1202,"-3"2"-289,-5 0-329,2 4-185,-1 1-106,-3 2-88,-3 2-67,-1 5-37,-4 0-19,-3 5-7,-1 3 2,-1 2 7,-6 3 19,-2 1 10,0 5 5,-3-2 2,0 4-13,1 0-21,0-3-21,3-1-14,-2 2-24,2-3-12,2-1-2,2 2-2,0-3-8,5-1-5,-1-4-19,0-1-53,2-1-68,3-4-85,0 3-108,2-6-149,4 3-184,-2-10-264,3 0-199</inkml:trace>
          <inkml:trace contextRef="#ctx0" brushRef="#br1" timeOffset="999931.3455">18423 8499 378,'0'-13'786,"0"3"-160,0 3-101,1 2-74,5 1-64,-5-2-62,5 6-42,-2 3-32,-2 1-27,4 0-22,-5 5-11,2 1-18,-2 0-17,-1 1-13,3 3-18,-3 3-21,0 0-17,0 3-25,3 1-18,-3 2-12,2 1-14,-2 0-4,3 1-6,-2 0 1,5 0-4,-5 1-1,2-2 2,0-2-1,1 0-1,4 1-2,-7-5-2,6 2-2,1-1-16,-1-4-40,2 2-72,1 0-91,1-6-121,2 1-158,2-5-245,-1 2-292,-2-3-221</inkml:trace>
          <inkml:trace contextRef="#ctx0" brushRef="#br1" timeOffset="1.00054E6">19061 9062 540,'-3'0'422,"1"0"-88,0 0-28,2 2-22,-2 2 2,2-4-10,-3 1 10,0 2 15,3-3 34,0 2 31,-4-2 30,4 0 17,0 0 4,0 0-14,0 0-30,0 0-47,0 0-53,0 0-56,0 0-54,0 0-44,0 0-39,0 0-29,0 0-21,0 0-13,0 0-8,0 0-5,0 0-6,-2 0-30,2 0-65,-2 0-105,-1 0-135,3 0-210,0 0-350,0 0-426,0-2-377,-2-2-132</inkml:trace>
        </inkml:traceGroup>
        <inkml:traceGroup>
          <inkml:annotationXML>
            <emma:emma xmlns:emma="http://www.w3.org/2003/04/emma" version="1.0">
              <emma:interpretation id="{88A480C1-6256-4F44-910E-086A96446E28}" emma:medium="tactile" emma:mode="ink">
                <msink:context xmlns:msink="http://schemas.microsoft.com/ink/2010/main" type="inkWord" rotatedBoundingBox="25892,9057 27567,9438 27390,10217 25715,9836"/>
              </emma:interpretation>
              <emma:one-of disjunction-type="recognition" id="oneOf26">
                <emma:interpretation id="interp128" emma:lang="en-US" emma:confidence="0.5">
                  <emma:literal>This</emma:literal>
                </emma:interpretation>
                <emma:interpretation id="interp129" emma:lang="en-US" emma:confidence="0">
                  <emma:literal>this</emma:literal>
                </emma:interpretation>
                <emma:interpretation id="interp130" emma:lang="en-US" emma:confidence="0">
                  <emma:literal>The's</emma:literal>
                </emma:interpretation>
                <emma:interpretation id="interp131" emma:lang="en-US" emma:confidence="0">
                  <emma:literal>Th's</emma:literal>
                </emma:interpretation>
                <emma:interpretation id="interp132" emma:lang="en-US" emma:confidence="0">
                  <emma:literal>Thus</emma:literal>
                </emma:interpretation>
              </emma:one-of>
            </emma:emma>
          </inkml:annotationXML>
          <inkml:trace contextRef="#ctx0" brushRef="#br1" timeOffset="1.00316E6">19355 8464 274,'-7'-4'421,"3"-2"-83,-4 2-65,7 2-59,-3-2-54,1 4-50,0-1-31,3 1-9,3 0 12,0 1 22,1-1 13,3 4 17,5-2 12,1 2-15,4-1-14,6 1-27,2 0-19,8 0-17,5 1-14,1-3-17,3 2-6,6 0-4,0 1-7,0-4-2,-2-1-4,4 3 0,-7-2 0,-2-1 0,-2 0 0,-4 0 0,-6-1 6,-2-2-3,-5 3-16,-3 0-53,-6 0-65,2 0-103,-7 0-138,-2 0-238,-6 0-239</inkml:trace>
          <inkml:trace contextRef="#ctx0" brushRef="#br1" timeOffset="1.00346E6">19660 8507 555,'-5'0'482,"-2"1"-57,3 3-34,-3-1-33,2 7-25,-2-3-24,0 7-35,0 0-47,-2 0-37,2 6-29,-5 3-25,2 0-18,1 5-24,-3-2-22,-2 4-20,2-1-10,4-1-15,-5 1-10,4-1-9,0-1-1,-4-2 3,2 0-8,5-1 3,-4-4-3,1 1 1,2-3-15,2-1-44,-2-3-77,3-2-95,-2-2-135,6 1-193,0-1-299,3-7-228</inkml:trace>
          <inkml:trace contextRef="#ctx0" brushRef="#br1" timeOffset="1.00474E6">19959 8525 321,'10'-11'745,"-2"2"-157,3 3-109,-6 1-61,3 5-48,-2 5-49,-1-1-43,1 5-31,-6 1-28,0 3-40,0 4-40,-3 1-28,-1 3-26,0 5-18,-4-2-10,-2 3-11,-2 2-8,1-1-4,-4 3-7,2 0-4,-4 1-3,0-3-3,-1 4-1,5-5-4,-4-1-2,4 0-2,-2 0 4,3-7-4,1 3-2,1-5-2,-2 0 0,6-2 2,1-5-4,0 0 2,1-1 0,1-1 0,1-3 2,0-2 2,2-1-1,0 3-1,2-6-2,-2-2 2,2-2-4,2 0-2,4-3 0,-1-1 2,3-3-2,2-2-4,1-1-6,5-4-2,4-2-1,-1-1-3,2 0-6,3-1 2,0-2 0,1 3-4,0 1-3,-1 1-4,1 4-4,-1-2-4,-2 1-1,-4 2 5,2 4 0,-2 3 9,-1 0 1,-2 1 7,-1 1 7,0 1 2,-4 4 2,-1 0 2,0 0 3,-4 4 2,-3 1 0,0 1 2,-1 3 3,-3 2 2,-3-1-3,-1 4-1,0 1-3,-2 1 0,0 0 0,0 3-3,-1 1 1,3-1 4,-4 2 1,4-1 1,3 0-4,-5 0 5,4-2-3,2-1-2,0 0 0,0 0 2,0-4 0,2 0 3,4-3-1,-1 1-1,3-6 8,2 4-5,-1-5 1,2-1-2,1-1-3,2-2 0,1-2-4,-2-1-3,4-4 1,-4 1-3,5-5 7,-2 0-4,3 0 4,-1-6 2,1-2-2,4 1 2,-4-5-2,2-1 0,0-1 0,-5 3-2,0-1 4,-4 2-2,2 3-2,-5 1 0,-2 1 2,1 2 2,-4 1-2,0 3 2,2 2 3,-4 2 4,0 2-1,1-3 1,-3 3 5,0 2-10,0 0 3,0 2 1,-5 4-1,3-2-1,-5 4 1,0 1 4,-2 4 2,-1 2 0,-2 0 4,1 2 2,-1 2 6,-3 2-2,4-1-2,-2 1-2,-2 2-3,1 3-4,5-3-3,-3-1-5,1 3 2,4-2 0,-1-3-2,4 1 4,1-6-4,0 4 2,6-3 0,1-4 0,2 1-4,3-1 0,5-5 2,-2 1 0,4-2-4,0-1 0,6-3 4,-3-3 0,1 2-2,3-4 0,-1-4 0,1 2-2,3-7 2,-5 0 2,5-2-2,-3-3 0,0-3-4,6-1-2,-6-5-10,2-1-14,0 2-12,-5-1-12,2-1 0,-6 4-3,0 0 9,-5-1 13,4 5 13,-4 3 9,-2-2 7,-2 5 4,-2 5 0,2 1-2,-4-1-3,0 3 1,-3 4-5,0 0 0,-3 3 2,0 3 5,1 0-3,-3 4 5,0 4 5,1 2-3,0-1 0,-1 3-2,-1 2 5,5 1-3,-3 1-2,-4 0 0,3 2 2,0 3 1,4-3-3,-5 3 0,2-2 9,-1 1 6,1 0 5,-1 1 9,0-4 6,3 1 8,-4 1-1,2-7-6,0 5-5,-1-6-7,1 3-1,-2-3-1,2-4 4,-3 1 0,2-2 2,-2-3-1,-2 2-4,-1-2-4,-1-5-7,-1-1-7,-3 0-1,4 0-4,-2-1-13,-6-3-53,3-2-84,-1 2-114,4-3-175,-5-4-309,7-2-311,-1-3-238</inkml:trace>
          <inkml:trace contextRef="#ctx0" brushRef="#br1" timeOffset="1.00498E6">20870 8661 611,'-3'-14'1166,"0"1"-421,1-1-252,2 4-151,-3 2-100,2 2-94,1-1-62,0 5-51,0 0-73,1 2-107,2 2-164,-1 0-305,1 3-275,0-3-255</inkml:trace>
        </inkml:traceGroup>
        <inkml:traceGroup>
          <inkml:annotationXML>
            <emma:emma xmlns:emma="http://www.w3.org/2003/04/emma" version="1.0">
              <emma:interpretation id="{D663C767-58EE-4FB6-A3C9-4B557978C9FD}" emma:medium="tactile" emma:mode="ink">
                <msink:context xmlns:msink="http://schemas.microsoft.com/ink/2010/main" type="inkWord" rotatedBoundingBox="27841,9036 32153,8905 32185,9961 27873,10092"/>
              </emma:interpretation>
              <emma:one-of disjunction-type="recognition" id="oneOf27">
                <emma:interpretation id="interp133" emma:lang="en-US" emma:confidence="0.5">
                  <emma:literal>includes</emma:literal>
                </emma:interpretation>
                <emma:interpretation id="interp134" emma:lang="en-US" emma:confidence="0">
                  <emma:literal>include</emma:literal>
                </emma:interpretation>
                <emma:interpretation id="interp135" emma:lang="en-US" emma:confidence="0">
                  <emma:literal>incudes</emma:literal>
                </emma:interpretation>
                <emma:interpretation id="interp136" emma:lang="en-US" emma:confidence="0">
                  <emma:literal>included</emma:literal>
                </emma:interpretation>
                <emma:interpretation id="interp137" emma:lang="en-US" emma:confidence="0">
                  <emma:literal>induces</emma:literal>
                </emma:interpretation>
              </emma:one-of>
            </emma:emma>
          </inkml:annotationXML>
          <inkml:trace contextRef="#ctx0" brushRef="#br1" timeOffset="1.00955E6">21347 9150 243,'0'0'191,"1"3"-65,2 0-31,-3-3-21,2 1-15,0 2-10,1-3 4,2 1-10,2-1-10,-3 0-9,4 0 5,3 0-1,1 0-9,2-1-5,-1-3 0,3-2-5,3 2 0,0-3 1,4-1-1,2-3 5,-2-2 5,2-2-1,4-2-4,-2-3-14,4-2 0,-4-5 0,4-3 0,-1-1-5,-1-3 1,-4 2-1,-3-2 5,-2 4 9,-3 2 28,-4 4 27,-1 0 22,-2 4 16,-3 6-1,-2-1-11,-2 7-22,-6 1-21,-2 3-22,1 4-8,-3 0-13,-5 7-4,1 1 0,-4 5 4,-1 3 0,-1 4 21,-2 1 25,2 4 31,-1 2 20,-1-1 21,0 5 9,6-1-3,-4-3-11,4 0-24,1 0-19,2-1-18,3-1-11,3-4-14,2 0-14,2-1-4,2-4 4,5-1-13,3-4 3,2-3-1,-1-1 1,8 0-4,-3-3 1,3-1-4,0-3 0,1-3 0,2 2 0,1-6-7,-3 1-13,3-2 3,4-5-7,-1 0-7,1-4-17,2-1 0,2-5 2,-1-3-4,2-4 0,-1 2 10,-1-4 11,-2-2 7,1 4 8,-6 0 14,-3 4 0,-1 1 0,0 4 0,-8 1 0,1 6 0,0-2 7,-5 7-3,3 0 7,-6 5 10,1 4 9,-2 2 6,-3 4 10,0 3 7,-6 2 3,2 4 0,-4 4-5,-3-1-3,5 3-1,-7 2-11,4 0 1,-3 1 5,-2-2 4,5 2-5,-1-2-3,-1-1 3,2 2-12,-1-3-8,-2-4-8,3 1-4,-1-2-3,4-5-3,1 4 3,-1-7 7,0 0-4,5-1 3,-2-2-6,0 0 0,3-4 3,3 0-9,1-1 3,2-3 0,0 0 3,5-5 0,2-1-3,3-4 0,0 0-6,6-3 3,3-2-3,4-3-6,1-5 3,1 3 0,3-4-3,-2 2 0,4-1 0,-1 3-3,-3 2 2,-1 4 1,2-2 6,-2 6 0,-1 4-3,-4-1 0,-1 1 3,-2 7-10,-4 0 1,-2 3 6,-4 3 2,-1 0 1,-5 7 3,-3 1 0,2 2 3,-6 4 7,-3-2-1,-1 4 0,0 1 1,-4 2 5,1 0 4,0-1-4,-2-1 3,-1 1 3,1 0-3,2 2-2,0-8-1,0 5-4,-1-6-5,4 1 0,0-1-3,1 0-3,1-7 6,-1 3-3,3-4-3,3-1 0,-1 0 3,2-3-3,2-2 0,1 0 6,2-2-3,0-3 6,4 1-3,3-3 0,-3-4-3,5 1-6,4-7-9,1 4-12,4-6-3,0-5-12,4 3 0,3-4-7,1-2 9,1 0 12,1 1 3,-4 1 13,0 0-1,-2 4 7,-1 3 0,-5 1-3,-2 0-1,2 6 1,-8 0 6,2 2 0,-1 4 3,-5 0-3,-2 1 3,-1 4-3,-1 0 4,-5 0 2,4 2 3,-3 0 10,0 3 3,-5-1 3,1 0 0,-1 0-7,3-1-2,-3 1-4,0 0-6,0-2-6,0-1 3,3 2 3,-3-3 3,2 0-6,0-3 6,0 2-3,4-5 0,-5 2 3,2 1-2,-2-4-4,5 2 0,-6-4 0,2 2-3,-2-1-3,0 0 3,-2 1 3,-1 0-3,-1 0 3,0 3 3,-4-1-6,-2 4 0,-1-2-6,-2 3 0,-2 3 3,-1-2 3,-1 5 3,-2 4-3,1-3 9,0 4-1,-6 4 13,6-1 3,-4 0 0,2 7 11,-2-1 0,1 1 2,0 2 3,0 1-9,3 0 0,-1 0-3,1-1-3,5 1-6,-1 0-8,-1-1-3,9 1 3,-1-4-6,4 1 3,3-4 0,3 3 9,4-6-9,-1 1 5,7 0-5,-1-5-5,1-3 2,6 3-2,3-3 5,-4-3-8,6-3 2,-1-1 4,0-1-4,3-2-2,-1-4 6,1 2-1,3-5-5,-2-3 0,4-2-3,-1-1 1,2-6-1,5-3 0,-3 0 3,4-4-2,-2-5-1,5-2-2,-2-3-3,2-2 0,1-4-3,0-1 3,0-2 3,1 0-1,5-3-4,-4 2 1,1 3 4,-6 3 0,2-2 2,-7 5 3,-2 4 0,-3 1 0,-4 7 0,-3 3-3,-6 3 0,-2 2-2,-5 5-3,-2 5 2,-7 1 4,-1 5-4,-5 4-2,-6 4 5,-1 9 0,-9 2 1,-1 4-1,-3 6 6,-6 0 2,2 7-2,-5 2-3,-3-1 3,1 5 2,-3 3 1,3-1-4,-4 2 1,5 1 8,-2 1-6,0-2 1,5 0-3,1 0-1,2-1 1,1-4 0,4 0-1,2-5-2,4 1 6,1-3 2,7 1-3,-1-6 3,5-2 0,3-6 0,2 3 0,4-3-2,5-4-4,5-1-2,-1-3 0,4 0 0,3-5-2,1 2 2,2-6 0,0 0-3,4-6-2,0 3-1,-2-5 1,4-3-11,1-1 3,3-4-9,-2-4-3,2-1-13,0-4 2,-1 0 2,-1 0 1,-1-2 4,-5 3 9,-1 1 9,-5 3-1,1-1 9,-5 4 3,-3 3-3,-3 2 1,0 1-4,-2 2 3,-5 4 0,-3 0 3,-1 1 0,-4 4 0,1 4 3,-2 1 0,-1 3-3,-3 2-3,-1 3 0,-2 4 3,-3-1-3,0 4 3,-3 1 6,5-1 0,-5 4 2,0 0-8,6-1 6,-3-1 0,6-1-6,-1 1 3,4-1-3,4-2-3,0-3 0,5-1 3,2-1 6,5-4-6,3 4 5,2-7-2,5 3 9,3-7-9,0 1-3,3-1 0,-2-3 0,3 0-3,2-3-3,-5-4 0,3-4 3,1 1-2,-1-3-4,3-4 9,-3-2-3,6-2 0,-4-3 3,4 0 0,-2-4 0,-1 4-5,1-5 2,-4 1 0,-3 4 3,2 0 0,-6 1 0,-2-1 0,-1 9 0,-1-5 3,-5 6 0,3 5-1,-5-3 1,-1 4-3,-1 1 0,-6 4 0,2 3-3,-7 3 3,1 4 3,-3 1 0,-3 5 0,1 1 9,-5 3-7,1 5 4,-3-1 0,0-1-4,3 5 4,0-1-6,-1 1-1,4 0 4,-2-2-3,4 3 3,2-4 2,2-1 1,4 3-1,0-5 3,6-2 0,1 0 1,3-6-7,5 2 1,0-2 2,5-5-5,-4 1 0,9-3-1,-3-4 1,0 0 0,1 0 0,2-4 2,-5-3-2,8 1-6,-2-7 3,-3 2 0,9-3-8,-1-2 0,2-4-6,4-2-3,0-1-11,-2-3-14,9-1-16,-5-1-11,1-1-6,-1-1 0,1 3 5,-2 0 17,2 0 12,-6 8 12,0-5 16,-2 9 1,-6-2 8,0 4 4,-2 2-3,-4 0 3,-1 2-3,-1 5 3,-4 0 0,-5 2 0,1 4 3,0 2 4,-4 0-1,-1 5 4,-2 2 6,-2 0-4,-1-1 4,-1 3 3,0-1-3,-4 2-7,4-3 13,-3 2 0,3-2-1,-4 0 1,2-1 2,2-3 3,3 3-6,-5-4 1,4 1 16,0-3 12,2-3-3,0-1 8,2 2-1,-2-2-1,2-2-20,5 1-17,-3-3-5,2-3-2,2-2-9,-3 1 0,3-4 2,2-3 1,-3 4 5,2-6-2,2 0-4,-2-2 1,-2-1 5,1 3 6,-4-1 10,-1 4 11,-3-1 10,-3 1-1,1 3 2,-8 2 0,2 2-11,-4 2-2,-3 3-4,1 2 6,-3 2-1,-1 3 13,-2 2 17,-2 2 14,2 2 21,-3 3 10,-2 1 6,2 3-2,-2 3-8,0 2-15,1-1-13,-2 1-17,-1 3-13,7 1-12,-3 1-13,1-4-6,3 2-4,1-2-5,4 3 0,0-5-2,5-1-4,-1 1-2,6-1 2,-1-4 3,0-1 0,5-4 5,2-1 1,1-3 1,3 1 2,1-4-3,4 1-2,-4-5 0,6 2-5,-1-3-1,2-3-2,2-1 1,1-3-1,1 0-3,1 0 3,2-5 0,3-3-1,-1 1-3,0-5 3,3-5-2,0-1 1,2-3-6,-1-4 1,4-2-1,-1 1-3,1-5 1,2 1-2,-1-4 1,1-3 1,1 2-2,-2-4 4,1 4 1,-3 1-1,1-5 3,-6 7 0,4 0-1,-9 0 3,2 3-2,-2 2 2,-3 3 1,-4 2 0,2 0 2,-3 2 0,-4 4 0,2 5 0,-2 1 0,-1 2-3,-3 3-1,-2 2 1,1 0-1,0 4-1,-3-1 2,-3 6 1,0 1 0,1 1 2,-2 6-3,-2 2 5,-3 2-1,-1 2-1,-3 3 0,-3 7 2,-1-1-2,-2 6 2,-1 2-2,-4 4 2,1 0-1,-3 3-1,0 1 4,-2 3-1,2 0 1,-1 2-1,-2-3 0,4 1 3,-1 1-1,-3 0-2,4-3 0,2 1-3,1-5 0,2 1 4,1-5 1,2-1 0,5-2 2,1-1-1,3-3 1,3-6-3,2-1 1,3-3-5,3-2-9,1-2-8,3 0-5,5-3-8,-1-3-10,1-4-6,2 0-3,4-3-11,1-4-13,4 0-12,3 0-8,0-7-5,2 0-4,5-2 14,2-4 8,0-5 11,2 1 10,1-4 7,1-4 11,2 1 5,-6-1 11,0 1 13,-5-1 2,-2 2 2,-5 1 3,-4 4 3,-1 1-1,-6 6-2,-2-1 5,-8 4 0,-2 0 3,-2 6-3,-8 0 2,1 5 3,-5 1-5,1 3 0,-5 4-2,0 2 4,-1 1-2,1 4 0,-1 1 5,-2 1 0,5 4-2,0-2-3,-2 2 0,5 0 0,2 1 0,3-3 2,1 2 3,3-2 3,4-2-3,0 0 2,4 4 0,3-8-2,1 1-2,3 1-6,1-2 3,0 0 3,1-3-3,-2 4 0,4-2 0,-1 1 2,-1-1-2,0 1 3,-1 2-6,-3-4 3,1 4-2,-4 0-6,-1-1 8,0 1-7,-5-1 7,0 1 2,0 0 3,-5 2 5,0-3-5,-1 0 0,-7 0 7,4-1 8,-3 1 9,-2-1 9,-2-3 9,-3 1 4,3 0 6,-6-3-12,4 3-5,-3-2-11,-1 0-9,2 1-7,-3-2-24,1-2-69,-1-1-115,3 3-184,-2-4-304,2-1-297,1-2-299</inkml:trace>
          <inkml:trace contextRef="#ctx0" brushRef="#br1" timeOffset="1.01043E6">22172 8379 10,'0'-2'500,"0"0"-63,0 0-60,-3-1-60,2 3-52,-2-1-38,-1 1-22,-2 0-21,1 0-11,-2 0-8,1 0-10,-1 1-21,0-1-25,0 3-25,-1-1-23,4 2-19,0-2-12,-1 2-9,-1 0-6,5 1-6,-2-1-3,3-2 9,3 0-1,-2-1 4,5 5 5,-1-6 6,2 0 20,-1 0 13,4 0 10,-1-3 10,1 0 0,1 0 7,-2-3-13,3 1-11,-5-1-16,3 0-12,-6-1-6,4 1-17,-7 2-19,2-3-55,-6 3-93,-1 3-135,-4-2-210,1 3-298,-4 0-284,-2 0-198</inkml:trace>
        </inkml:traceGroup>
      </inkml:traceGroup>
    </inkml:traceGroup>
    <inkml:traceGroup>
      <inkml:annotationXML>
        <emma:emma xmlns:emma="http://www.w3.org/2003/04/emma" version="1.0">
          <emma:interpretation id="{6BE0FA8F-53A0-4307-9E26-AF68CD5F3DAB}" emma:medium="tactile" emma:mode="ink">
            <msink:context xmlns:msink="http://schemas.microsoft.com/ink/2010/main" type="paragraph" rotatedBoundingBox="7640,11634 26883,11100 26920,12408 7676,129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65338E-8519-4A47-A771-146A8C1FE734}" emma:medium="tactile" emma:mode="ink">
              <msink:context xmlns:msink="http://schemas.microsoft.com/ink/2010/main" type="line" rotatedBoundingBox="7640,11634 26883,11100 26920,12408 7676,12942"/>
            </emma:interpretation>
          </emma:emma>
        </inkml:annotationXML>
        <inkml:traceGroup>
          <inkml:annotationXML>
            <emma:emma xmlns:emma="http://www.w3.org/2003/04/emma" version="1.0">
              <emma:interpretation id="{F081CC3A-2053-403B-B27B-66E16F233A31}" emma:medium="tactile" emma:mode="ink">
                <msink:context xmlns:msink="http://schemas.microsoft.com/ink/2010/main" type="inkWord" rotatedBoundingBox="7640,11634 12070,11511 12106,12819 7676,12942"/>
              </emma:interpretation>
              <emma:one-of disjunction-type="recognition" id="oneOf28">
                <emma:interpretation id="interp138" emma:lang="en-US" emma:confidence="0.5">
                  <emma:literal>Variables,</emma:literal>
                </emma:interpretation>
                <emma:interpretation id="interp139" emma:lang="en-US" emma:confidence="0.5">
                  <emma:literal>Variables ,</emma:literal>
                </emma:interpretation>
                <emma:interpretation id="interp140" emma:lang="en-US" emma:confidence="0">
                  <emma:literal>Variables .</emma:literal>
                </emma:interpretation>
                <emma:interpretation id="interp141" emma:lang="en-US" emma:confidence="0">
                  <emma:literal>variables ,</emma:literal>
                </emma:interpretation>
                <emma:interpretation id="interp142" emma:lang="en-US" emma:confidence="0">
                  <emma:literal>Variables /</emma:literal>
                </emma:interpretation>
              </emma:one-of>
            </emma:emma>
          </inkml:annotationXML>
          <inkml:trace contextRef="#ctx0" brushRef="#br1" timeOffset="1.01291E6">1216 11228 754,'3'-8'552,"-1"-1"-131,2 4-75,-1-2-43,0 2-48,-2 1-37,-1 3-52,3-5-41,-1 6-36,-2-1-23,0-2-10,0 3 5,0 0 23,0 3 31,-2-2 24,-1 5 17,2-1 1,-5 5-3,2-1-19,-1 4-26,1 4-25,-2 1-22,0 3-16,-1 2-10,0 5-11,3-2-10,-1 4 0,-2 1-9,1 0 0,0 0-3,1 2-1,0-4 0,4 0 0,-2 1 0,0-2 0,3-4 2,0 2-4,3-5 4,0-3 0,-2 1 3,4-6-1,2 0 2,-3-3-2,3-2 2,4-1-1,-3-3 1,7-4-4,-4 0 2,1-3-2,3-1-2,-2-3-2,1-2 0,2-1 0,-1-3-2,1-3 2,1-4 0,0-3 0,1-5 0,2-1 2,-1-6-4,4-1 2,0-3-6,2-5 4,-5 0 2,6-1 2,-2 1 2,-1 4-2,-1 3 0,-2 4 0,-1-2-4,0 8 0,-5 3-10,-1 4-35,-1 3-63,-2 3-73,-3 4-98,-1 0-131,0 6-181,0 1-272,-4-1-203,-2 4-142</inkml:trace>
          <inkml:trace contextRef="#ctx0" brushRef="#br1" timeOffset="1.01429E6">1823 11443 660,'0'-7'508,"-3"3"-104,3 0-86,-5 0-52,3 1-42,-3 2-31,-2-2-21,0 3-13,-1 0 8,0 3 10,-2 1 5,-3 2-7,-2 0-10,1 5-18,1-1-21,-3 1-24,-2 3-20,2 3-17,0 0-17,-1 2-15,1 2-7,1-1-7,2 4-6,-1-3-6,2 3-2,3-1 2,-1-2-5,6-1 5,0 3-5,1-5 5,3-2 0,0-2-2,4 0 1,3-4-1,1 0 4,0-4-4,4-2-1,0-4 1,2 0-3,1-3 0,0 0-2,1-5 0,3-1 2,-1-1-2,1-2 3,-2-2-6,0-5 3,2-1 0,2-1 0,-3-3 3,1 0-3,2-2 0,-4-1 0,-1-1 0,0 4 0,-2 1 0,-2 3 0,0-1 2,-2 4 0,-4 3-4,1 2 0,0 1-1,-3 1 6,2 3-3,-4 4-3,1-1-1,-3 1 4,-3 3-2,1 3-1,-4 3 3,2-1 5,-3 6 2,0 0 2,1 2-3,-4 1 1,1 2-3,-1 2 3,2 0-2,-3 1-3,4 1 2,1-1 1,-1 1-1,2 1-2,-2-1 3,1 0 1,5 0-1,-2-5-5,3 4 0,0-2 2,3-3-2,1-2 0,0 1 7,4-4 1,2 5 1,-1-7 0,5 0 2,-2-1-5,1 1-4,0-4-2,0-2 2,4-1-2,-1-1-2,0-3 2,-1-2 0,1 0 2,0-5-2,-2 1 0,1-2 5,0-2-5,0-6 0,-2 1 0,2-4 2,1-2-2,-2-3 0,1 2-2,-2-4 2,-2 2-2,-4 3-1,1 3 3,-1-2-2,-3 4 4,-4 2-2,0 3 0,0 1-4,0 4-2,-3-1 6,-1 2-7,0 2 3,-1 1-1,1 1 5,-2 5-4,2-3 4,2 3-4,-3 0 4,5 3 0,0-3 0,0 0 0,5 4-5,1-4 5,1 1 2,5 1 3,0-2 1,2 0-1,5 0 3,-3-2-8,3 1-4,3-3-2,-2 4-5,2-3 4,-4-1 3,0 1-1,1 2 8,-5-5-3,2 6 2,-4 0-4,-2 0-1,-1 0 3,-2 0-4,-3 0 2,2 6-3,-4-1 5,0 1-2,-4 4-2,0-2-1,-4 2 3,2 6 0,-3-2 2,-2 3 0,-1 2 0,-2 2 0,-1 0 0,2 0 0,-1 0 2,-1 0 0,1 1-2,1 1 7,2-2 0,-1-3-1,5 1-1,-2-2-1,6 0-2,-2-3-2,3-1 2,4-2-2,2-3 2,0-1 1,5-1 1,2-2 0,3-2-1,-1 0-1,1-2 2,0-4 0,0 0-4,3-1 0,-2 0 0,0-6 0,2 0-2,0-2-4,3-4 1,-2-1 1,2-3 2,1-3 0,-2-2-3,3-3 3,-3 3 0,0-4-2,-3 4 4,-1-2 0,-4 4 0,0 1 0,-4 3 0,0 3 2,-2 1-2,0 4 2,-3 2 0,2 1-2,-6 3 0,-3 2 2,0 1 0,-4 3-2,3 3 3,-1 2 3,-2 2 3,-1 0 0,-3 7 1,3 0 3,-2 3-4,-4 0 4,3 5-3,-1-4 3,2 3-4,-1 2 1,-1-1 1,5-1-5,-2 0-4,2-4 0,-1 1 0,6-1 0,-3 0 2,1-5 1,4 2 3,0-4-6,0 1-8,0-5-30,4-2-58,-1 0-84,1-1-107,1-2-134,-1-1-181,3-1-268,1-2-221</inkml:trace>
          <inkml:trace contextRef="#ctx0" brushRef="#br1" timeOffset="1.01575E6">3130 11443 515,'3'-5'546,"-2"1"-92,-1 0-58,0-1-73,-1 4-61,-5-3-48,1 4-40,-3 0-20,-2 0-11,1 4-7,-3 0-14,-2 2-6,-1 3-11,-1-1-18,-3 5-15,3-2-15,-2 5 0,-1 2-15,3-1-3,-3-2-8,0 5-5,5-1-5,-2 1-6,0 1-5,1 3-2,4-3-1,3-2 3,1 1 0,3 0 3,2-6-3,2 1 0,0-3-3,5 1 3,-1-5-5,5-1 0,1 0 2,1-7-4,1 3 2,3-6-3,-2 3 1,1-7-3,1 0-3,1-1 3,0-2-2,1-3-6,-1-2 6,0 0-1,0-2 1,1-3-3,-1-1 0,0-2 5,2-2-7,-5-2-1,4 3 6,-4-1-1,-1 3 1,-2 2 2,-2 3 2,0 0-2,-4 5 0,3 1-2,-2 2-1,-2 3 3,-1 1-2,-2 4-1,-2 2 3,-1 4-2,1 1 2,-4 5 0,2-1 0,-3 3 2,2 2-2,-2 2 8,3 0-3,-3-1-5,2 3 7,2-3-4,-1 1-1,0 0 1,4-1-3,0-2 0,3-2 0,1 1 0,3-2 0,5 0 0,1-6 0,4 4-5,-1-5-23,3 0-27,0-2-40,1-2-32,-1-2-38,0-2-19,0 0 0,0-5 21,-3-2 30,2-3 30,1-1 29,-3-3 15,3-3 11,0-6-9,-3 1-10,3-6-9,4-2-23,-1-3-10,1-3-2,3-2 9,2-2 19,2-3 18,-2 4 25,2-3 11,1 1 13,-5 2 8,0 0 4,-6 4 16,3 3 17,-5 2 23,-5 8 33,0 1 18,-2 4 20,-5 1 6,0 6-7,-5 3-18,-1 3-19,-4 3 2,1 5 6,-3 5 27,-4 3 19,3 4 21,-5 5 18,-1 7 1,-1 1 5,-5 4 5,0 5 7,0 4-1,-1-2-5,-2 6-10,2 0-20,-3 3-24,1-1-27,0 1-24,-1 1-21,3-1-13,-2 2-16,2-3-11,1 0-11,0-4-2,3-1-2,1 1-7,1-8 1,2 0-1,4-4-1,-3-4 1,6 0-1,-5-8 4,5-2 0,1 0 1,-2-4 3,5 0 0,-2-6 0,3-1-1,0-3-3,0-1-5,4-5 0,2-4-11,1 0-9,2-5-17,2-2-24,5-4-25,2-4-33,2-5-39,3 1-34,0-1-31,6-6-18,-1 3-8,0 1 2,1-2 24,-3 3 36,1 4 44,-4 3 36,5-3 31,-5 7 28,-1 1 16,1 2 13,-1 2 3,-3 2 6,-2 2 3,1 4 7,-5 3 0,1-2-3,2 5-3,-4 2 2,-1 5 4,2-1-3,-4 5 3,3-3 3,-8 6 7,0 0 3,-1 2 10,-3 4 0,0-2-1,-4 4 10,-3-1 6,-2 3 9,-1 1 12,-5-2 20,2 1 14,-1-1 18,-5 1 16,3-2 13,-3-3 2,-1 3-3,-2-4 0,3-2-8,-4 0-11,1-2-16,2-1-15,-3-2-21,1-1-16,3 2-16,-4-5-14,4 2-9,3-2 1,-3-3-8,6-1-6,0-2-43,2 0-65,2-2-101,2-1-122,4-3-179,3-2-310,0 1-266,3-3-197</inkml:trace>
          <inkml:trace contextRef="#ctx0" brushRef="#br1" timeOffset="1.01448E6">2970 11199 565,'7'-17'501,"-2"4"-118,-2-1-71,1 7-73,-1-1-59,-2 1-56,2 1-44,0 2-31,-1 1-27,-2 2-22,0 1-52,2 1-89,-2 3-133,3 1-252,-3 1-236</inkml:trace>
          <inkml:trace contextRef="#ctx0" brushRef="#br1" timeOffset="1.01627E6">3695 11801 48,'5'6'442,"2"1"-115,0-7-78,0 6-41,5-6-60,0 1-29,-1-1-40,1-1-15,-1-5-4,4 2 3,0-2 12,-2-1 11,1 0 7,1-4-2,1-2-9,-1 1-12,3-3-20,-2-4-16,4-2-15,3-4-12,-1-4-3,6-5-4,1-2 0,1-4-4,1-3 4,3-2 0,-2-5-4,6-2-3,-3 1-1,1-3 1,0 4-8,-2 0 3,-2-1 5,-2 2-1,1 3 4,-2 7 4,-3-2-4,-6 8 1,-4 2-5,-2 0 0,2 9 4,-5 4 4,-4 1 0,-1 3-3,-6 4 3,0 0 3,-2 9 5,-2 2 7,-6 6 8,-2 6 11,-7 7 15,0 5 10,-1 1 15,-6 11 19,-2 1 24,-2 6 20,-1 1 17,-2 7 4,3 1-6,-1-1-14,1 2-22,-1-1-30,4-1-25,-1-1-23,3-2-13,5-1-11,-2-4-4,6-4-4,5-2 2,-1-3-3,5-5-5,3-3 0,1-3-16,6-4-33,1-5-51,0 1-66,7-9-62,0 0-73,4-5-64,2-2-40,-2-4-16,3-3 13,1-2 0,2-7 10,-3-1 16</inkml:trace>
          <inkml:trace contextRef="#ctx0" brushRef="#br1" timeOffset="1.01718E6">4479 11407 180,'7'-13'385,"0"5"-46,-4 2-52,-1 2-60,-2 1-34,-2 6-35,-1-3-29,2 5-27,-5 1-29,4 1-17,-3 2-21,3-2-11,-1 0-5,3 1-11,0 1 0,0 0-4,0-3 0,3 1-1,2-2 1,2-1 4,0 1-4,2-4-4,-2 2 8,5-2-8,-1-1 0,1-1 0,2-2 4,1 0-4,-4-4-8,2 2 8,2-4 0,-3-2 0,-1 0 0,1 0-4,-2-3 0,-1 1 4,1-1-4,-6 0 4,-2 0-4,1 2 4,-6 2 8,-2 2 11,-2-2 20,-2 4 18,-2 2 19,-4 4 13,1 0 5,-2 0 3,-3 4-13,3 2 5,-3 4 3,-1 0 10,-2 5 21,2-1 21,-5 2 10,5 3 6,-3 6 8,-4-1-8,6 3-11,-3 0-20,1 3-13,4-2-21,-1-2-21,4 2-21,-1 2-14,4-5-15,1 1-11,2-2-1,3-1-3,2-3-1,2-1 3,3-3 0,3-2-1,5-1-2,0-3-3,4-3-1,-1-1 0,4-5-2,4-1-2,3-1-2,-2-5 4,6-1-2,2-3 0,2-3 0,5-1-2,3-2 0,4-5-2,4-3 4,3-3-2,5-2-3,0-5-1,2-2 0,2-2-7,-4 2-4,1-5 0,-7 3 7,-3 2-1,-7 1 7,-4 3-1,-6 3 3,-2 2 2,-7 3 0,-3 3 0,-4 2-2,-1 5 2,-5-2 4,-5 4-4,-2 2-4,-5 1 2,0 5 6,-1 0 3,-3 1-7,3 3 6,-5 3 1,3 1-5,1 0 0,-5 5-2,1-2 2,3 4 2,1 3-2,-3-1 3,4 5-3,-2-4 4,5 2-2,-2 3-2,2-2 3,1 1-1,3-2 0,-1 3-2,1-3 2,0 1 1,0 0-3,1 0 0,-1 0-4,3-2 2,-3 2 0,3-2-2,-2-1 2,-1 2 4,3-2-2,0 1-2,-3-1 0,2 1 2,-2-1-2,2 2-2,0-2 2,1 1 0,0-1 0,-2-1 0,-1 0 0,-1 0 2,-2-3 2,-2-2-2,1 4 2,-2-7 1,-1 5 3,-2-4 4,1-1 9,-4 2 10,-5-3 9,4 0 2,-5 1 11,-1-1-5,0-3-4,4-1-7,-4 3-7,0-3-8,3 0-8,0-3-3,1 3-4,1-1-7,2-3-32,1-3-67,3 1-92,0-3-130,5 2-174,1-5-322,-1 4-288,3-2-223</inkml:trace>
          <inkml:trace contextRef="#ctx0" brushRef="#br1" timeOffset="1.01759E6">5574 11771 1191,'3'-2'1342,"-3"-1"-331,0 3-319,-3 0-199,3 3-127,-2-1-85,-3 0-71,0 4-63,-2 1-53,0 1-37,-5-1-23,0 6-12,-1 0-7,-4 2-8,-2 4-1,-4-2-19,3 1-62,-6 2-92,5 1-126,-5 2-181,0-4-322,0 2-356,1-4-296</inkml:trace>
        </inkml:traceGroup>
        <inkml:traceGroup>
          <inkml:annotationXML>
            <emma:emma xmlns:emma="http://www.w3.org/2003/04/emma" version="1.0">
              <emma:interpretation id="{76BF9C46-A986-4EC6-9C8E-074D43CDD9D0}" emma:medium="tactile" emma:mode="ink">
                <msink:context xmlns:msink="http://schemas.microsoft.com/ink/2010/main" type="inkWord" rotatedBoundingBox="12954,11555 16977,11444 17004,12431 12982,12543"/>
              </emma:interpretation>
              <emma:one-of disjunction-type="recognition" id="oneOf29">
                <emma:interpretation id="interp143" emma:lang="en-US" emma:confidence="0.5">
                  <emma:literal>function</emma:literal>
                </emma:interpretation>
                <emma:interpretation id="interp144" emma:lang="en-US" emma:confidence="0.5">
                  <emma:literal>function n</emma:literal>
                </emma:interpretation>
                <emma:interpretation id="interp145" emma:lang="en-US" emma:confidence="0">
                  <emma:literal>functions</emma:literal>
                </emma:interpretation>
                <emma:interpretation id="interp146" emma:lang="en-US" emma:confidence="0">
                  <emma:literal>Function</emma:literal>
                </emma:interpretation>
                <emma:interpretation id="interp147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1" timeOffset="1.01871E6">7113 10979 80,'4'-6'644,"-1"2"-181,0-3-109,-2 4-71,4-4-42,-2 3-44,1-5-19,2 4-16,-2-4 6,3 3 3,-5-3 8,1-2 6,-2 3 9,-1 1 1,0-4-7,-1-1-12,-2 1-27,-4 1-18,1 0-26,-1-1-23,-4 1-26,3 0-17,-2 0-11,-2 0-6,-1-1-9,-5 1-7,3 4-2,0 2-4,-4-3 2,2 4 0,-1 0-2,-1 2 0,1-2 3,0 3-1,-4 3 4,2 1 0,-2-1 9,2 4 0,-2 1 8,1 2 4,3 3 8,-6-3 7,6 4 2,-4 1 11,4-1 6,-1 4 3,3-1 4,-3 1-2,4 5 4,4 0-5,-1 2-2,1 2-2,-3 5-4,4 0 1,2 5-4,-3-1-2,3 3 0,0 1-4,-2-3-1,6 2 1,-3 1 5,2-5 8,-2 2 1,3 0 5,-3-4-5,2-2-7,2 0-5,-1-5-14,2-1-11,-3 2-7,3-7-4,-1-1-4,3-2-5,-3 0-2,2-6 0,-2 3-1,3-4-2,0 0-5,0-5-25,-1 0-53,1 0-89,0-3-114,0-2-149,1-6-215,-1 5-338,3-8-308,-3 2-199</inkml:trace>
          <inkml:trace contextRef="#ctx0" brushRef="#br1" timeOffset="1.0189E6">6486 11329 540,'5'-9'633,"-1"4"-160,6-5-111,-1 6-70,5 1-70,2-1-66,2 2-44,0-2-39,3 4-32,2 0-17,-1 0-17,2 0-31,1 6-65,0-5-113,-2 2-180,3-2-284,-3 5-231</inkml:trace>
          <inkml:trace contextRef="#ctx0" brushRef="#br1" timeOffset="1.01941E6">7027 11288 734,'-7'4'594,"1"-1"-119,2 7-75,-1-3-55,-2 4-57,3 1-56,-3 3-45,-1 1-48,1 4-37,1-2-31,-4 2-21,3 1-22,0-1-10,2 0-10,1 0-8,0 1 3,1-6-3,1 2 0,4-2 3,1-2 0,1-2-1,0 2 1,4-6 3,3 0-3,1 0-3,2-4 3,1-3-3,-2 0 0,4-2-3,-1-2 3,0-3-3,3 1-3,0-5 6,-3 0-3,3-2 3,2-2-2,-3-5-1,1 2 0,5-5 0,-6-3-5,6-1 5,-3 0-3,-2 2 6,-3-1 0,1 3 0,-4 4 9,-1 3-9,-1 0 0,-4 5-3,-2 1-3,1 2 0,-5 2 3,2 3 3,-3 3 0,-3 3 6,2 3 3,-2 2-4,-2 2 4,1 1 2,-2 5 9,-1 0 8,1 3 0,-1 1 5,0-1 3,-1 6-9,1-5 1,3 2-12,-1-3-3,3 1-5,-3 0 0,5-6-3,0 2-2,0-3-3,5-1 0,2-2-19,-3-3-34,3-1-69,5-2-72,-2-1-95,2-3-130,-1 0-154,1-3-220,2-1-173</inkml:trace>
          <inkml:trace contextRef="#ctx0" brushRef="#br1" timeOffset="1.01991E6">7589 11278 675,'1'-8'521,"3"2"-102,-1-1-70,0 3-40,-1 4-38,-2 0-35,3 4-18,-2 3-22,-1-1-20,-1 5-29,-2 2-22,-2-2-20,-2 7-11,3-1-8,-6 2-17,4-2-12,-4 1-6,-2 4-8,3-4-10,-1 1-13,3-1-6,-5-1-4,5 0-7,1 0 2,-1-8-3,3 1 0,-2 1 6,1-2-1,4-4 3,-5-1-3,6 1-4,0-5 4,0 0 0,0-5-4,3 4-3,1-7-3,1 1-9,2-3-7,3-3-8,2 1-8,1-5-7,4-3-16,2-1-9,1-2-15,4-1-4,-1-3 4,3-1 4,-3 2 12,3 2 17,-3-1 20,1 5 11,-1 1 3,-1 2 3,-3 2 9,-1 2 0,-2 6 3,-1 0 3,-2 3 9,-2 1 9,1 6 5,0 1 15,-5 3 11,0 0-1,3 6 2,-5 2 5,-1 2-6,0 2-9,-4-1-3,0 5-6,0-1-5,-1 1-11,-5 0-5,0-2-3,1 2-7,-1 0-1,-4-2 1,2 0-21,1-1-50,1-3-93,-1-1-126,1-1-164,6 0-284,0-4-260,3 0-192</inkml:trace>
          <inkml:trace contextRef="#ctx0" brushRef="#br1" timeOffset="1.02024E6">8343 11264 685,'0'-15'525,"0"5"-124,0-1-77,-5 3-52,-2 3-31,-1 1-19,-3 3-5,-2 2 6,-1 3 3,-2 2-9,-3 3-9,3 4-15,-3-2-2,0 6-15,2 0-11,0 4-9,-1-1-19,-1 1-15,6 2-26,-1-2-16,5 2-19,-3 3-20,2-4-10,3-1-13,3 2-6,4-1-3,0 1-2,3-7 0,1 4 0,3-6 1,5 2 1,-1-5-4,4-4 4,-2 0-4,6-2-8,-3-2-43,3-1-62,-1-2-89,1-5-102,3 1-140,-2-1-173,2-4-217,-2-2-230,2 0-140</inkml:trace>
          <inkml:trace contextRef="#ctx0" brushRef="#br1" timeOffset="1.02057E6">8904 10779 650,'0'-10'564,"3"7"-115,-3 3-59,0 0-48,-3 6-31,-1 1-19,-1 8-13,-5 2-30,-1 4-11,-1 4-6,-4 2-4,2 1-14,-5 4-21,1 2-22,-3 2-34,2 0-30,0 3-25,3 1-22,-3-3-19,3 3-16,2-3-8,-1-2-4,4 2-6,2-7-1,-1 1 0,1-3-3,6-2 0,-1-3-3,4-5-8,0 2-32,0-6-54,4-3-82,3 0-82,1-5-88,2-2-106,-2-1-110,1-3-108,1-5-135,-1 1-165</inkml:trace>
          <inkml:trace contextRef="#ctx0" brushRef="#br1" timeOffset="1.02077E6">8626 11240 515,'-5'-4'727,"4"0"-221,1 2-149,1 0-97,7 0-74,2 2-59,1 0-46,-2 0-25,6 2-32,1 0-38,2-2-66,1 2-96,0 1-135,1-3-212,4 1-255</inkml:trace>
          <inkml:trace contextRef="#ctx0" brushRef="#br1" timeOffset="1.02098E6">9158 11213 700,'6'0'841,"0"0"-214,-5 2-142,-1 4-93,0 1-61,0 4-65,0-1-51,-1 2-39,-5 4-34,0 1-29,-1 0-23,0 1-25,-4 1-19,3 2-15,-1-3-8,-1 5-12,3-5-2,-1-1-5,4-1 1,-3-2-5,2-1-38,1 1-60,-3-4-94,4 0-122,-1-5-171,4-1-307,-2 0-259,2-4-179</inkml:trace>
          <inkml:trace contextRef="#ctx0" brushRef="#br1" timeOffset="1.0216E6">9492 11245 48,'-2'4'966,"-4"0"-258,2 3-168,0 1-114,-1 2-82,-5 0-90,3 1-65,0 1-56,-5 0-42,0 0-32,4 3-20,-2 0-17,-2 0-3,3-1-10,1 2-4,-3-1 0,4 0 1,0 1-1,3-4-2,2 1 0,2-3-3,2 1 2,2-4-2,3 0 0,3-1 0,3-1 0,-1-1-8,3-2-13,0 0-29,4-2-8,0-2-10,0 0-4,4-2-1,-4-1 17,3-5 22,-2 0 13,2-1 12,-2-2 3,2-1 6,-3-3 0,-2-2 0,2 1 0,0-5 0,-2 1 3,-4-2 3,2 2 6,-3 1 6,-5 0 4,-6 1 4,-1 3 4,-6 1-6,-4 2-4,-4 0 1,1 4-10,-5 0-2,-2 3-3,1 1-6,0 2-12,0 0-49,-1 4-95,1 4-119,3-3-169,-3 4-281,5-1-248</inkml:trace>
          <inkml:trace contextRef="#ctx0" brushRef="#br1" timeOffset="1.02118E6">9405 11050 148,'7'-18'1158,"-1"0"-339,-1 4-266,1 3-170,-4 0-115,2 2-92,3 2-76,-2 4-48,-2 3-32,1 0-43,-1 0-76,0 3-96,-3 0-127,-3 4-179,0-1-301,1 2-213</inkml:trace>
          <inkml:trace contextRef="#ctx0" brushRef="#br1" timeOffset="1.0222E6">10011 11217 26,'4'-4'1110,"-1"1"-278,0-1-352,-1 2-201,2 2-98,-1 2-71,0 2-40,-2-1-22,-1 5-6,0 1 9,-1 4 25,-2-2 28,-2 5 28,1 2 29,-3-1 27,0-2 3,-1 2-9,0 0-25,-3 2-25,3-3-34,-2 2-29,2-1-23,3-3-17,-3 4-9,-2-4-9,3-2-5,3 4 0,-4-5-4,4-1 0,0 0-2,-1-4 0,2 0 4,0-2 0,-1 1 6,4-1-2,-1-4-2,1 0 4,0 0-8,1 0 0,2-4-2,1-1-6,1 0 0,2-4-2,3 0-6,2-1-8,1-3-13,4-4-9,2 0-11,1-1-13,4-4-5,2 0-1,1-1 7,4-3 11,-1 1 9,1 1 15,2 0 13,-5 3 12,2 1-3,-4 4 2,0-1 8,-3 4-9,-2 1 4,2 2 2,-6 1-2,-1 1 0,-1 2 3,-2 5 2,-3 1 0,-1 1 0,-5 5-2,2-1 4,-5 4-2,-1 1 0,-1 4 0,-5 0 2,0 3 6,0-1-3,-1 4 5,-1 1-6,-1-3 6,-4 3-2,4-1-1,0-1 0,-1-2-4,1 4 1,-1-2 1,3-3-2,1 3-3,-1-5-32,1 2-59,5-2-83,-2 0-107,3-4-138,0 0-225,3 1-271,-2-6-187</inkml:trace>
        </inkml:traceGroup>
        <inkml:traceGroup>
          <inkml:annotationXML>
            <emma:emma xmlns:emma="http://www.w3.org/2003/04/emma" version="1.0">
              <emma:interpretation id="{36C6254D-5E42-47C5-9904-52BEE94D2F35}" emma:medium="tactile" emma:mode="ink">
                <msink:context xmlns:msink="http://schemas.microsoft.com/ink/2010/main" type="inkWord" rotatedBoundingBox="17646,11491 20587,11409 20620,12583 17678,12664"/>
              </emma:interpretation>
              <emma:one-of disjunction-type="recognition" id="oneOf30">
                <emma:interpretation id="interp148" emma:lang="en-US" emma:confidence="0.5">
                  <emma:literal>calls,</emma:literal>
                </emma:interpretation>
                <emma:interpretation id="interp149" emma:lang="en-US" emma:confidence="0">
                  <emma:literal>Calls,</emma:literal>
                </emma:interpretation>
                <emma:interpretation id="interp150" emma:lang="en-US" emma:confidence="0">
                  <emma:literal>calls</emma:literal>
                </emma:interpretation>
                <emma:interpretation id="interp151" emma:lang="en-US" emma:confidence="0">
                  <emma:literal>cats,</emma:literal>
                </emma:interpretation>
                <emma:interpretation id="interp152" emma:lang="en-US" emma:confidence="0">
                  <emma:literal>calks,</emma:literal>
                </emma:interpretation>
              </emma:one-of>
            </emma:emma>
          </inkml:annotationXML>
          <inkml:trace contextRef="#ctx0" brushRef="#br1" timeOffset="1.03252E6">11663 11105 822,'0'-21'689,"2"4"-171,-2 0-81,2-1-30,0 4-19,1-4-27,-3 4-16,0 0-27,-3 1-31,1 2-41,-2 1-40,-2-1-35,-2 3-21,-3 1-19,-2 3-9,-4 0-1,0-1 2,-8 5 6,2 3-5,-2 1-13,-4 2-10,-1 5-19,-1 0-15,1 3-18,2 3-11,1 7-6,-2-2-10,1 6-4,5 4-5,1-1-3,-1 2-3,7 5-1,0 0-3,1 0 0,4 1 0,1-2-1,5-3 1,4 4-2,1-7-1,1-2 2,4 0-2,5-6 1,-2-1 0,10-3 0,-5-4-3,6-5 1,3-5-5,-2 2-7,3-4-11,3-3-12,2-3-19,-2-4-19,3 2-19,0-5-14,1-5-12,1 0-11,-1-4 0,4-2-2,-1-6-7,2 2-2,0-7 0,2 1 0,1-4-3,-2 2 8,2 2 15,0-1 13,-3 4 17,-1 6 18,-3-1 16,-1 6 15,-1 0 14,-4 2 2,4 3 10,-9 2 9,3 0 2,-1 4 0,-6 1 0,0 2 5,2 0-2,-7 6 2,-2 0 0,1 2-5,-9 4 5,2 1-2,-3 1 2,-3 3 0,2-1 2,-5 1 3,2 2-5,-3-2 2,2 2-2,-3-2 0,2 1 0,0-5-2,0-1 2,0 2 0,1-1-2,0-4 4,2-3 0,2 1 8,-2 2-5,3-5 0,0-1-1,0 0-1,0-1-3,4-5 0,-1 0 2,2 1 0,2-7-2,-3 1 5,3 2-5,1-6 0,2 0-2,-4 0-1,1-2 3,-3-1 0,2 1 3,-2 2 6,-2-2 3,-2 3 14,0 1 6,-2 1 7,-2 2 2,-2-3 1,0 6-6,-4 0-3,-1 3-5,-1 0 2,-2 4 2,0 3 10,-7 1 11,2 1 2,0 5 1,-4 3-3,2 1-7,-2 6-8,-1-2-10,0 3-12,4 4-4,-2 0-11,3 5 5,1-3-2,2 1-3,3 2 1,0-6 4,1 3-1,6-3-1,0-1-4,2-2 0,4-2 2,0-1 0,4-4-2,2-3 1,-2 1 1,5-5 0,1-3-4,2 2-3,1-5-3,2-1-4,0 0-5,4-4-9,0-3-8,0 1-4,3-2 2,-2-2-1,2-3 3,-2-2 10,2 0 8,-2-2 8,2-1 0,-2-2 4,2 0-2,-3 1 6,0 0 2,-3-1-2,-3 9 4,0-5 2,-7 6 2,1 2-6,3 1 4,-8 1 0,0 2-2,-2 1 2,-2 2-4,0 2 0,-1 2 2,-4 3-2,3-1 2,-4 6 0,1 1 2,0-1 4,-2 6 2,0-3 3,-1 2 3,2 1 0,-3 1 7,4 1 3,3 2 2,-1-3-3,3 1-1,0-2-1,2 0-7,2-3-5,0 0-6,3-1-1,2-2-1,2-3-3,4 1-2,0-3-2,-2-1 2,7-4 2,-5 2-2,3-3 0,-2-4 0,1-1 0,-1-1 0,4-3 3,-4-1-3,2 1 0,2-8 0,1-2-3,-2-2-2,5-1-1,1-7 4,0-2 2,0-2-1,3-2-3,1-5-7,0 0-11,4-5-3,-1 1-9,-2-1 0,2-2 0,-1 4 9,-1 1 8,-5 4 7,-1 2 4,-2 4 2,-3 2 4,-4 4-4,2 3 0,-4 5 3,-2 0-3,-2 5-2,-2 3 2,1 2 0,-5 4-2,-1 0 2,0 5-4,-4 3 8,-4 7 0,-3 2 2,-2 4 2,-5 7-2,2-2 2,-2 5 2,-3 2-2,-3 3 6,3 2-1,-2 2 3,0-1 4,0 3 1,-2 1 6,2 2 2,-2 2-3,0-4 1,2 3-6,0 0-3,4-1-4,0-1-5,0-2-1,3-3-1,2 1-1,2-5-2,4-1 0,0-3 0,4-3-2,1-7 2,3 1 0,0-1 2,6-4 2,0-3-4,5-1 0,0-3-4,0-4-7,4-2-3,-2-2-9,4-4-3,-1-3-4,0-1-1,6-4 1,1-6-3,0-4-3,5-2-2,1-4-2,3-2-10,1-6-4,5-3-6,-3-3 0,4-1 2,1-2 4,-3 2 13,0-1 9,1 1 11,-3-1 9,0 2 5,-5 1 5,-1 4 2,-4 1 2,-1-1 3,0 8-5,-6-4 0,0 7 0,-1 2 0,-4-1-2,2 3 2,-4 5-3,0-1 3,-3 4 0,-3 3 3,2 0 1,-3 2-1,-1 4 4,0 1 0,-6 3 0,0 3 2,-3 2 5,-1 5 0,-3 0-1,-2 4 1,-1 5 4,-1-1 9,-2 7 5,-3 1 10,2 2 4,-2 0 11,-1 5 0,1-1 1,0 2-5,-1 4-3,1-3-3,0 3-8,0 0-7,3 0-9,-3 1-4,2-1-4,1 3-8,4-3-3,1-1-2,2-2-1,-1-2 1,2 0 2,1-6-2,3-1 2,4-2-1,3-5 3,1-1-15,3-2-19,1-2-23,0-3-40,4-1-43,0-3-62,2-4-63,1 0-68,-2 0-63,-2-4-72,4-1-114,1 1-228,-5-2-167</inkml:trace>
          <inkml:trace contextRef="#ctx0" brushRef="#br1" timeOffset="1.03428E6">13311 11281 117,'11'-17'513,"-3"2"-68,2 1-53,-1-1-23,-5 5-37,3-1-41,-1 1-30,-5-2-26,4 4-21,-5 2-32,0 2-31,0 0-25,-5-2-24,1 6-21,-6 0-16,-2 0-8,-1 6-2,-1-2 0,-2 0-1,-3 2-11,3 2-8,-1 1-8,1-1-5,1 4-10,4-3-2,-1 2-2,5-1-8,2-1 0,4 0 0,1 1 0,1-3 0,7 3 0,-1-3 7,2 0-2,2-1 0,7 2 2,-5-2-2,5-1-5,1 4-8,0-3 4,0 0-1,0-2 0,1 5 2,-1-4 6,-3 2 2,3 0-3,-2 0 1,-4 0-3,2 0 0,-1 2-8,-2-1 6,-3 1-1,1-1 1,-6 2 2,1-1 2,-5 1 6,0-2 11,0-2 27,-3 4 38,-3-3 33,-1 0 31,-4 0 27,3 0 7,-7-1 0,2-2-12,-4-1-15,1 1-12,-6-3-20,5 1-18,-5-2-20,2 0-18,1-2-21,-3 1-16,3-3-10,6 4-7,-1-6-7,2 2-12,2-3-32,1 4-56,2-4-74,4-2-93,3-2-114,0 1-148,6 1-161,1-2-187,2 0-218,2 1-152</inkml:trace>
          <inkml:trace contextRef="#ctx0" brushRef="#br1" timeOffset="1.03502E6">14027 11554 305,'2'0'507,"-2"-4"-73,3 4-52,0-5-34,-3 5-35,1-1-14,-1-2-20,3 3-16,0-1-14,-3 1-9,1-3-15,-1 1-13,3 2-12,-1-2-4,-2 0-17,3 2-8,0 0-9,-3-2-1,1 2-8,3-2-4,-1 1-3,0 1-5,-1-4-5,3 4-13,-3 0-9,1-3-5,-2 0-5,5 3-2,-5-1-9,-1 1-6,5 0-9,-5 0-10,0 1-9,-5 2-5,4 0-7,-5 4-5,0 4-7,-7-1-5,2 2-7,-5 6-11,-3-1-5,0 1-11,-1 1-29,-3 2-64,-1-2-96,3 2-129,0-1-197,2-2-336,1-1-398,-1-1-375,3-2-184</inkml:trace>
        </inkml:traceGroup>
        <inkml:traceGroup>
          <inkml:annotationXML>
            <emma:emma xmlns:emma="http://www.w3.org/2003/04/emma" version="1.0">
              <emma:interpretation id="{CC638932-0288-46A2-A0B8-63085FD205BD}" emma:medium="tactile" emma:mode="ink">
                <msink:context xmlns:msink="http://schemas.microsoft.com/ink/2010/main" type="inkWord" rotatedBoundingBox="21205,11684 23504,11308 23668,12313 21369,12688"/>
              </emma:interpretation>
              <emma:one-of disjunction-type="recognition" id="oneOf31">
                <emma:interpretation id="interp153" emma:lang="en-US" emma:confidence="0.5">
                  <emma:literal>and</emma:literal>
                </emma:interpretation>
                <emma:interpretation id="interp154" emma:lang="en-US" emma:confidence="0">
                  <emma:literal>ands</emma:literal>
                </emma:interpretation>
                <emma:interpretation id="interp155" emma:lang="en-US" emma:confidence="0">
                  <emma:literal>and.</emma:literal>
                </emma:interpretation>
                <emma:interpretation id="interp156" emma:lang="en-US" emma:confidence="0">
                  <emma:literal>wand</emma:literal>
                </emma:interpretation>
                <emma:interpretation id="interp157" emma:lang="en-US" emma:confidence="0">
                  <emma:literal>and's</emma:literal>
                </emma:interpretation>
              </emma:one-of>
            </emma:emma>
          </inkml:annotationXML>
          <inkml:trace contextRef="#ctx0" brushRef="#br1" timeOffset="1.03762E6">15059 11186 464,'4'-17'512,"-1"0"-66,-2 3-49,2 0-40,-3 2-59,-3 2-48,2-1-53,-2 4-47,-4 4-36,1-1-29,-1 1-7,-5 3-5,-5 3 5,4 4 5,-5 0 3,2 4 2,-4 2-11,1 3-9,-3 1-15,2 4-16,-2 0-3,4 2-16,-1 0-8,6 1-2,-2 0-8,6-3 0,-1 3 0,3-3 0,6-2 0,-5-2 0,12-3 0,-2 0 0,3-4-5,2 0 2,2-4 1,4 1-1,1-5 3,0-2-5,-2-2 5,5 0 0,-3-5 0,2 1 0,-2-2 0,0-2 0,1-5-5,-1-1-3,0 2-2,0-5-1,1-2 3,-1-3 3,0 0 0,2-3 2,-5 3 3,1 0-8,-2 1 3,-4 3 2,0 5 1,2 0-1,-9 6 1,-1 4 2,-1 5-6,-5 1 6,0 6 0,-4 1 3,1 6 0,-2 2-3,-1 2 5,2 5-5,-2-3-3,4 1 1,-2 0 2,2-1 0,4 1 0,0-5 2,1 0-2,3-3 3,3-1-3,-2-2 0,6 0 0,1-3 2,2-3 4,-2-2-6,4-2-8,2 0-13,0-5-14,0-2-22,5 1-3,-3-2-7,3-6 0,-2 5 12,1-6 14,0-1 15,1-2 11,3-2 6,-3-1 0,1 0 6,2-3 3,-2 2-6,-1 1 0,0-2 0,-3 7 6,-2 2-3,-2 1 0,-3 5 0,4 1 3,-9 5 0,0 2 6,-1 5 9,-3 2 6,-5 2 6,0 1 8,1 5 11,-6 2 0,4 0-1,-4 3-3,1-3-6,-3 1-6,2-2-10,-1 1-4,2 1-3,-3-5 1,2-2-3,3 1 2,1-3-5,-1 0 5,0-3-5,2-1 0,2-1-5,1-4 2,2 0-2,2 0-6,1-4 1,3-3 2,1-1-3,5-1-2,0-2 2,5 0-2,2-5-1,-2-1-2,8 1-5,0-5 5,4 3-8,1-5 5,0 3 6,1 1-6,-1 2 3,-2 2 2,-2 4 4,-6-1-7,4 4 7,-6 4 2,-2 1 0,-1 3 0,-3 3 2,-2 4 7,-3 0 1,-6 4 7,2 2 4,-3 1 6,-3 1 5,-1 0 7,0 2 11,-4-3-4,1 3-3,-2 0 5,2-2-9,-3-3-7,1 1-10,2-2-3,0-2-4,0 1-3,2-5-8,1 1 4,0 0-8,1-5-12,0 2-19,3-3-21,6-3-22,-1 0-27,3-1-14,3-6-12,1-1-1,7 2-8,2-6-13,6 0 1,3-4 0,2 3 13,6-5 16,1 1 25,3 0 35,-2 4 34,-2-1 7,-2 3 11,1 1-1,-2 2 12,-4 4 3,-2 0 11,-4 3 11,1 2 16,-4 2 25,-6 0 13,0 3 21,-5 7 5,-3-3 3,-1 4 7,-4 5-6,-3-2-16,0 0-10,-6 2-1,2 0-14,-4 2-9,1-1-15,1 0-10,-5 1-15,4-2-7,-4-2-8,3-1 0,0 1-5,1-5-3,3 1 5,0-2 0,-2-4-2,4 2-1,-1-4 1,3-2-3,0 0 2,0 0 4,5-2-6,1-4 0,-2-1 2,0-4 1,6 1-1,-4-3-2,4-1 0,-1-3-2,3-2 2,-1 0 0,-1-4 0,-1 2 0,1 0 0,-3 2-3,-1 0 3,0 3 0,-4 0 0,-4 5 5,-4 2 6,0 1 19,-5 5 16,-1 0 14,-5 6 16,-2 0 18,-1 5 10,-2 1 2,-3 2 1,1 6 0,0 0 1,0 4 0,-5 1-6,3 2-6,-2 7 0,2-2-10,1 2-8,-4 4-11,5-3 1,-1 4 6,5-2 0,4 2-8,-2-4-2,7 2-6,3-3-14,3-2-14,2-5-11,6 0-5,2-5-5,6 0-1,3-6-3,-1-3 0,9-2-3,-2-3-1,2-5-1,4-5-1,-3 0-2,-2-2-1,5-3 2,-3-4 2,0-2-3,3-3 0,0-3-9,-1-5-18,5-4-20,4-2-25,-2-8-25,5 0-29,6-6-19,-3-1-10,4-6-6,1 3 7,0-4 12,1-2 20,0-1 19,-1 0 23,-5 1 27,0 0 15,-5 3 16,-3 3 9,-2 3 11,-4 4 5,-4 3 3,-4 4 6,-4 7 5,-2 5-3,-2 4-2,-3 7 3,-7 3-8,-3 7 1,-1 8-3,-8 4 0,1 9 3,-8 4 2,1 4 20,-2 9 17,-3 2 24,0 2 32,-2 6 21,-3 0 15,2 5 1,-1 1-11,1 1-14,1-1-20,0 3-21,2-1-18,3-2-15,1-1-10,3-2-8,-1-3-8,1-3-2,1-2-9,4-3-11,2-2-30,2-3-72,-1-5-97,4 1-122,1-6-172,3-3-322,0-1-317,0-5-228</inkml:trace>
        </inkml:traceGroup>
        <inkml:traceGroup>
          <inkml:annotationXML>
            <emma:emma xmlns:emma="http://www.w3.org/2003/04/emma" version="1.0">
              <emma:interpretation id="{64C3DBAB-108F-470A-8094-7AFAF167FD84}" emma:medium="tactile" emma:mode="ink">
                <msink:context xmlns:msink="http://schemas.microsoft.com/ink/2010/main" type="inkWord" rotatedBoundingBox="23790,11523 26911,11552 26906,12163 23784,12134"/>
              </emma:interpretation>
              <emma:one-of disjunction-type="recognition" id="oneOf32">
                <emma:interpretation id="interp158" emma:lang="en-US" emma:confidence="0.5">
                  <emma:literal>more.</emma:literal>
                </emma:interpretation>
                <emma:interpretation id="interp159" emma:lang="en-US" emma:confidence="0">
                  <emma:literal>more</emma:literal>
                </emma:interpretation>
                <emma:interpretation id="interp160" emma:lang="en-US" emma:confidence="0">
                  <emma:literal>morae.</emma:literal>
                </emma:interpretation>
                <emma:interpretation id="interp161" emma:lang="en-US" emma:confidence="0">
                  <emma:literal>mores.</emma:literal>
                </emma:interpretation>
                <emma:interpretation id="interp162" emma:lang="en-US" emma:confidence="0">
                  <emma:literal>morae</emma:literal>
                </emma:interpretation>
              </emma:one-of>
            </emma:emma>
          </inkml:annotationXML>
          <inkml:trace contextRef="#ctx0" brushRef="#br1" timeOffset="1.04084E6">20310 11173 591,'0'0'577,"0"0"-156,0 0-63,0 0-20,0 0-6,0 3 13,0-3 7,3 1 25,-3-1 24,1 0 32,2 0 25,0 2 1,-2-2-24,4 4-54,-2-1-67,1 0-62,2-3-43,-1-3-40,3-1-40,2-2-25,-6 3-21,3-1-17,-5 0-22,4-1-16,-5 4-10,2 1-7,-3-4-11,0 4-13,0 0-19,-4 0-31,-2 0-76,4 4-118,-3-4-181,-1 1-287,-4 2-412,-2-1-585,-2 2-385</inkml:trace>
          <inkml:trace contextRef="#ctx0" brushRef="#br1" timeOffset="1.03951E6">17326 10938 591,'4'-4'540,"1"0"-143,-1 4-60,0 0-50,-1 1-36,0 6-27,-1-1-29,1 5-32,-1 0-34,-2 6-23,-2 3-18,-1 1-20,-2 2-8,-2 1-9,3 0-12,-4 1-4,1-1-6,1-2-8,-4 2-1,3-4 0,3-2 6,-4-1-4,4-2 1,0-4-3,-2 0 2,4-1 0,-1-4 0,2-3-3,1 1 1,-3-4-7,3-6-2,0 2-6,3-3-5,-2-4 0,4-2 0,1-4 3,1 0 3,2-3-1,-1-1-5,10-8 0,-5 4 0,6-4-3,-1-3-5,9-3 3,-1-1-3,1-2 2,1 3-2,2-1-6,1 2 9,-2 4 2,-5 3-8,2 3 3,-2 7 3,-1 0-1,-1 6 0,-3 2-2,-1 3 8,-2 4 0,0 4 0,-4 2 6,0 4 5,-2 2 8,-3 5 11,-6 2 16,-1 4 21,0 3 8,-4-2 2,-3 1 6,0 3-10,-2-1-8,-3 0-13,1 1-15,-4-2-7,3-4-3,-2-1-11,2 0-2,-1-5-5,2 2 2,-1-4-4,-1 0-5,7-7 2,-4 4 1,6-5 4,-1-3-7,1-1 2,4-1 3,0-3-5,1-3-2,7 0-4,0-5-5,4 0-2,3-4-5,1-1-6,8-1-12,1-3-10,5-5-9,1 2-14,9-6-3,-3 3 9,3 0 6,-1-1 9,-4 4 18,3 4 10,-8 0 7,1 3 4,-2 6-1,-6-1 3,-3 7-1,-4 2 6,2 3 3,-7 7 13,-3-1 7,-4 6 13,-3 5 7,-5 3 5,0 1 1,-4 2 0,0 1-8,-7 4-10,1-1-7,1 1-8,-2 1-4,-1-2-7,2-1 2,-1-2-5,4 3 3,5-6-1,-1 0-1,1-5-3,6-2-3,3 2-8,4-5-15,2-4-14,2-1-10,1-2-16,5-3-1,2-1-1,1-4 11,2 0 15,3-5 11,-1-2 12,1 0 8,1-6 6,0-2 0,5-2 2,-4-3 3,4-3 0,-1-1 3,1 1 5,-4-3 8,-1 6 15,-4-2 22,-4 5 21,0 3 27,-6 2 15,1 2 11,-7 3-3,0 3-11,-6 3-14,0 4-5,-6 1-11,0 1 2,-4 4 6,-2 3 6,-2 3 11,1 3 0,-5 2 2,2 0-7,-2 3-12,3 3-15,-1-3-14,4 4-18,1-3-18,-4 2-9,10-4-7,-3 0-3,1-1-3,4-3-2,3 0 1,3-3 3,4-2-3,1-4 1,0-1-2,7 1-1,1-5-1,0-2-2,3-2 2,4 0-1,-1-5 3,-2 1 1,3-3-1,-1-3 3,-3-2-1,1 2 0,-3-5-4,-1-2 1,0-3-1,-4 2 0,-1-1 0,-3-1-1,-1 4 2,-4 0 0,-3 3-4,0 3-15,-6 1-35,0 2-58,-1 7-88,-3 3-108,-2 1-140,1 1-179,2 3-230,-1 5-270,-2-4-178</inkml:trace>
          <inkml:trace contextRef="#ctx0" brushRef="#br1" timeOffset="1.04051E6">18607 11160 285,'4'12'576,"2"-5"-95,1 3-79,-2-3-73,3 1-45,2-2-50,2-3-48,1-1-39,4-2-23,-4 0-16,5 0-16,-5-2-7,6-4 12,-2-1 8,-4 0 11,6-4 16,-3-2 7,1-1 2,2-1-7,-1-5-19,-1 1-19,2-8-20,1 0-22,2-2-23,-2 0-11,2-4-9,-3 2-2,-3 4-5,-2 0 3,-2 0 8,-3 9 0,-5 1 5,2 2-5,-6 5 2,-6 1-2,5 3-5,-7 5-8,1-1 2,-2 4 1,2-1-3,-3 3-2,3 2-2,2-1 2,1 0 0,1 0 0,2 0 0,1 1 0,1-2 0,5 1 0,-2-1 0,5-3 0,1 2 2,3-3 2,-1 0 0,5-3-2,-4 3-2,5-1 0,1-3 0,-3 1-6,0 1 2,-1 2 0,-1 0-1,-6 0 1,1 0-2,-3 5 2,-5 0 1,-1 4 3,-1 0 0,-5 4 5,0 0-3,-5 2 2,-3 5-4,1-4 0,-1 4 0,-1 1 0,-1-3 4,2 3-4,-2-1 7,4-2-3,1-1 0,2 1-4,-1-4 0,6 0 0,1-3 0,3 2 0,5-5 0,1 0-4,6-1-7,1-1-12,3-5-13,3 5-10,0-6-15,1-3-2,2 0 4,1 0 5,-3-3 17,3-1 8,2-3 10,-2-1 5,-2 0 6,2-6 3,0 0 1,2 0 4,-8 3 0,0-3 0,-1 5 4,-4-1 13,-2 2 5,-4 4 2,-3 0-1,-3 3 8,-3 1 6,-1 3 0,-4 0-3,1 3 7,-2 4-1,1-1-5,-2-1-11,2 2-7,1 3-2,3-3-7,-1 0-3,2 1-1,2-2 2,1-2-1,1 3-1,7-3 2,-1-3-2,3 2-1,2-3-1,1 0 0,1-4 0,2 1-2,0-2 2,6-2 0,0-2 0,-5 1-2,8-3-2,-2-3 2,-3 0-2,3-3 4,-1 0-2,1-2 0,-2-1 2,-2-1-2,-1 0 0,0 3 0,-7-2 0,-2 4 0,-4 2 2,-5-2 11,-2 5 2,-5 4 24,-3 3 22,-3 1 24,-6 3 21,-3 4 18,-1 2 10,-3 5 9,1 2-1,-4 4 5,1 3 8,1 4-5,-2 1-1,1 1-8,1 3-8,2 0-13,0 2-20,4 1-15,2 0-17,6 2-15,1-5-15,2 3-13,3-2-9,7-3-5,0-2-3,7-4-2,3-1-2,2-3-2,7 0 0,-2-4-1,8-2 0,-1-3-2,5 1-4,2-5-13,-1-3-27,1-1-48,-1-1-70,5-3-88,-5-1-117,2-3-152,3 0-208,1-6-291,-4 4-264,-1-4-194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15:43.48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371A9D-4466-4A52-8E17-CCA438CB0FF6}" emma:medium="tactile" emma:mode="ink">
          <msink:context xmlns:msink="http://schemas.microsoft.com/ink/2010/main" type="inkDrawing" rotatedBoundingBox="6393,2172 20519,1663 20525,1813 6399,2323" semanticType="underline" shapeName="Other">
            <msink:sourceLink direction="with" ref="{963EAEDA-0A7C-41D1-A5AF-ECE18AFACBD3}"/>
          </msink:context>
        </emma:interpretation>
      </emma:emma>
    </inkml:annotationXML>
    <inkml:trace contextRef="#ctx0" brushRef="#br0">0 556 1633,'0'3'51,"6"-3"-25,0 4-14,0-4-3,2 2-9,3 0 4,0-1 5,2-1-1,2 3-4,4 0 5,-1-3-1,3 0 1,5 0-5,0 0-4,4 0 0,1 0-4,4 0 4,-1 0 4,6 0 4,2 0 9,0-3 4,6 0 4,1 0 4,2 1 0,2-2-1,5-1 1,3 1-1,3 2 5,1-4-5,1-1-4,2 3-4,0-2 0,0 2-9,2 0 1,-1-3-8,3 4 8,-3-4 0,4 3-8,-1-2 0,-2 2 7,2 1-3,-1-1 0,-1 2 4,3-3-1,-1 2 5,-1 2-1,0-1 5,2-2-13,-1 4 5,1-3-1,2 2 1,-2 1-4,-4-3-1,4 3 5,-5-1-1,3-2-7,-4 1-4,4 0 0,-4 0 0,-1-2 0,1 1 4,0 2 3,-5-3 1,4 1-1,2-1 5,-3 2 3,3-3-12,-3 5 12,4-4 0,-1 1 0,1 0-7,1 2-1,-2-2 4,0 0-7,-2 3-1,2-4 1,0 3 3,-3-4-7,2 4 0,0-5 0,-1 2 8,6 2-4,-3-2-4,-1 0 0,1 1 3,-3 2-6,2-2 3,-2 0-4,-2-1-4,-2 4-3,-1-4 8,0 1-1,0-1-3,0 2 7,-3 0 7,3 0 0,-2-3 4,-1 1 1,0 0-5,-1 2 0,1 0-7,1 0 0,-1-2-3,-1 1 3,1 2 7,0-2 8,3 0 10,0 0 4,-1 2 7,6-2 0,-1-1-1,0 1-10,6 2-4,-1-1-7,-2-1 0,2 3-7,2-1-4,-3 1 1,2-4-1,1 2 8,-5 2-8,1 0-3,-3-1 11,3 1-5,-2-3 5,2 3-1,-3-3 0,3 3-3,1 0-3,0 0 2,1 0-2,2 0-8,1 0 4,-1 0 4,5 0-4,2 0 3,0 0-3,-2 0 4,3 0-1,-2 0 1,1 0-1,-5 0-3,-2 0 0,1 0-3,2 0-4,-5 0 0,1 0 0,-2 0 4,0 0-1,-3 3 4,3-3 0,-1 3 4,-3-2-1,3-1 7,-5 2-6,3 2-4,-6-4-4,1 0 1,0 0-1,-1 0 1,-3 0 0,0 0 3,-2 0 0,-2 0 3,0-4-3,-3 2-3,5 2 3,-7-1-4,6-2 8,-2 3-4,-1 0 0,1-3 3,-1 3-3,-3 0 0,0-4 0,-3 4-3,1 0 3,-4-3-4,-1 3 4,-2-3 4,-4 2-4,2-2-4,-2 2-3,3-1 7,-3-3 0,1 3 0,0 0-3,1-2 3,-1 2 3,5-2-3,-2 0 0,3-1-3,0 1 0,0 0 3,3 0 3,0 0-3,-2 0 3,4 0-3,2 2 0,-1-2-3,0-2-4,1 2 7,5 1 0,-1-1 0,3-2 0,-1 5 0,4-5 4,1 5-8,1-2 1,-1 2-1,1-4 1,3 4 3,-1-2 0,-2 2 0,-1-5 0,1 5-4,-3-3 4,-1 0 0,1-1-3,-3 1-1,-1 0 4,-3 0-3,-2-3 0,-3 3-4,1-2 3,1 2 4,-2 1-3,-1-5 6,-2 5-3,-1-4 11,1 3-1,-1-2-7,-2 0 1,-1 2-1,-4 1 1,1-1-8,-4 0 4,2 1-3,-7-1-1,1 0 4,-2 0-7,0 1 1,0-1-1,-3 2 7,2 0-4,-3 0 4,-2-2 0,5 1 0,-6 2-3,-3 1-1,2-3 1,-2 3 3,-1-1-4,-2-2 4,-1 3 7,-1-2-7,-1 2 0,-1 0 0,-2-2 4,3 2-1,-1 0-3,3 0 4,-1 0 3,1 0-7,0 0 0,-1 0 0,1 0-4,2 0 1,-2 0-1,2 0 4,1 0 0,-3 0 0,-1 0 4,1 0-4,-4 0 0,4 0 0,-5 0-4,3 0 4,-4 0-3,0 0-8,-2 0-10,1 0-35,-2 0-72,-2 0-113,2 0-168,-3 0-269,0 0-212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0:04.1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6665494-A320-41D7-A537-106D17DBAD89}" emma:medium="tactile" emma:mode="ink">
          <msink:context xmlns:msink="http://schemas.microsoft.com/ink/2010/main" type="writingRegion" rotatedBoundingBox="1154,743 33098,-851 33888,14952 1943,16548"/>
        </emma:interpretation>
      </emma:emma>
    </inkml:annotationXML>
    <inkml:traceGroup>
      <inkml:annotationXML>
        <emma:emma xmlns:emma="http://www.w3.org/2003/04/emma" version="1.0">
          <emma:interpretation id="{595499A5-AC41-4408-ADA9-689BB940BFFA}" emma:medium="tactile" emma:mode="ink">
            <msink:context xmlns:msink="http://schemas.microsoft.com/ink/2010/main" type="paragraph" rotatedBoundingBox="6663,348 23521,99 23544,1631 6686,18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B3E477-3AFE-4973-AD53-855ED1063C79}" emma:medium="tactile" emma:mode="ink">
              <msink:context xmlns:msink="http://schemas.microsoft.com/ink/2010/main" type="line" rotatedBoundingBox="6663,348 23521,99 23544,1631 6686,1879">
                <msink:destinationLink direction="with" ref="{73014F76-27B3-4102-AD64-5C1C9E0C6CB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8F60E93-468E-46B7-9A88-4A223A5BB209}" emma:medium="tactile" emma:mode="ink">
                <msink:context xmlns:msink="http://schemas.microsoft.com/ink/2010/main" type="inkWord" rotatedBoundingBox="6665,448 7889,430 7902,1334 6678,1352"/>
              </emma:interpretation>
              <emma:one-of disjunction-type="recognition" id="oneOf0">
                <emma:interpretation id="interp0" emma:lang="en-US" emma:confidence="0.5">
                  <emma:literal>16.0</emma:literal>
                </emma:interpretation>
                <emma:interpretation id="interp1" emma:lang="en-US" emma:confidence="0">
                  <emma:literal>16.</emma:literal>
                </emma:interpretation>
                <emma:interpretation id="interp2" emma:lang="en-US" emma:confidence="0">
                  <emma:literal>16.00</emma:literal>
                </emma:interpretation>
                <emma:interpretation id="interp3" emma:lang="en-US" emma:confidence="0">
                  <emma:literal>16.80</emma:literal>
                </emma:interpretation>
                <emma:interpretation id="interp4" emma:lang="en-US" emma:confidence="0">
                  <emma:literal>66.</emma:literal>
                </emma:interpretation>
              </emma:one-of>
            </emma:emma>
          </inkml:annotationXML>
          <inkml:trace contextRef="#ctx0" brushRef="#br0">271 61 279,'-4'-9'1245,"1"1"-214,0-1-414,1 3-167,-1-1-65,3 3-16,0-2-7,0 2-35,0 1-43,0-1-60,0 3-61,0 1-57,3 0-36,-1 0 10,-2 5 25,3 1 22,-3 1 10,3 2 8,-3 4-2,0-1-20,-3 5-25,0 2-22,-2 3-14,1 5-17,-3 0-14,-5 4-12,3 3-6,-2 2-6,-1 2-2,-5 1-2,1 4-1,-3-3 0,3 4 0,-1-4-1,1 2-1,3-2-2,-5-5 1,7-1-13,-4-2-31,4-4-55,-1-4-79,6-3-103,-4-2-139,7-4-183,2-2-227,2-3-299,2-6-231,1 0-122</inkml:trace>
          <inkml:trace contextRef="#ctx0" brushRef="#br0" timeOffset="452.0146">893-40 495,'7'-7'860,"1"3"-276,-3 0-128,-2 4-50,5 4-3,-7 0 12,2 3-1,-3 3-34,-3 1-57,2 6-56,-7 1-39,1 6-32,-4 1-27,-1 3-12,-4 6-6,-6 1-10,2 4-18,-3 3-16,-6 1-21,3 1-17,-2 2-19,2 0-17,-2 1-10,8-2-9,-5 0-5,7-3-2,2-1-1,4-4 0,3-3 0,3-5 0,6-2 1,0-5-2,8-4 1,-1-1-2,5-7 1,2 0 0,2-3-2,3-7 1,0 0-2,1-7-1,-1-3-1,-2 0-3,-1-3 2,3-3-1,-4-1 2,-2-5 1,-2 1-1,-1-2 1,-5 1 0,-1-2-1,-4 3-1,-4 0-3,-3 4-21,-5 0-64,-4 3-92,-3 2-123,-7 3-179,3 0-326,-8 5-377,1 2-340,-3 0-195</inkml:trace>
          <inkml:trace contextRef="#ctx0" brushRef="#br0" timeOffset="62853.9857">1137 741 212,'0'-3'201,"1"2"-13,-1-5-11,0 5-12,0 1 9,0-5 1,0 5 0,0-1 4,0-2 15,0 2 7,0-5 0,0 6 1,0-1-8,0-1-7,0 2-20,0-4-29,0 4-29,0 0-19,0 0-25,0 0-20,0 0-11,0 0-14,-1 0-2,1 4-9,-3-1 0,0 0-6,3 1 3,-1 0 3,-2 1-1,3-4-5,0 5-3,0-2 6,0-3 3,0 1-6,3 1 3,-2-2-3,2-1 8,1 0-5,1-1 6,2-2-1,0 0 4,3-1 2,-4-2-3,1 0-3,1 1 6,0-4-2,0 1-1,-3-1 5,1 3 12,-3-1 24,1 1 13,-4 2 14,0 0 1,0 1-2,-4 2-9,1 1-23,-3 1-22,1-1-15,-3 3-5,3 1-7,-1 2-2,0-2 2,0 3 4,2-3 1,-3 1-5,5 1 0,-1-2 2,0 0 1,2-2 2,-2-1-3,3 2 0,-2 0 3,2-3 5,0 0-8,0 0 0,0 0-6,0 0-51,-2 1-105,2 2-145,-3 0-233,-3 1-299,-4 2-290</inkml:trace>
          <inkml:trace contextRef="#ctx0" brushRef="#br0" timeOffset="64993.6388">1085 744 74,'0'-2'190,"-3"1"-20,3-2-3,-2 2-14,-1 1-27,3 0-16,-1 0-34,-2 0-16,0 0-22,-1 4-11,-1-1-8,3 1-10,-3 3-5,1-1 6,1 2-6,-1-1-4,1 1 5,3-1-1,-2-1 1,2 2-1,0-4 1,2 3-5,-2-4 0,5 3 14,0-5-1,-1 2-8,3-2 13,1-1-9,0 0-4,3 0-5,-3-4 0,4 3 0,-2-5-5,-1 3 5,-2-1 0,-3-3 0,4 1 5,-4 0-1,-1-3 1,-2 1 8,-1 1 5,0-1 9,0 1 4,-1-3 5,-2 3 12,-1 0 5,1-2-5,1 5-5,-2-2-9,-2 2 0,2 0-17,1 4-4,-2 0-9,-2 0-4,3 4 9,-3 3-5,1-1 0,0-1 9,-1 4-5,2-1-4,1 1 0,0 1-4,1-2 5,-2 1-5,5 0 0,0-3 0,0 0 4,0 0 0,0-2 0,5 0 9,-2-1-1,1-1 5,0-1-5,1-1-3,2-1-1,0-1 0,0-2 0,2-3 1,-2 3 3,-2-2-8,2-2 8,-1-3-4,-2 0 1,1 1-1,-3-1-4,0 1 12,2 0 13,-4 0 27,0 3 0,0 0 18,0 1 4,0 2-5,-4 2-20,0-1-12,1 6-15,-3-1-11,0 2-4,-1 2 0,2 1-7,-2 0-4,3 0 11,-3 2-7,2-1-4,4 1 0,-5-1 0,6-2 0,-1 2-4,1-3 4,1 1 0,-1-2 7,6-1 8,-5-3-4,4 0 3,2 0-6,-3 0-1,3-3-7,-2-1 4,2-2-4,-1 1 3,-5-1 1,4 1 3,-2 1 0,1-3 11,-4 2 4,3 0 14,-3-1 10,0 5 0,-3 1-5,1 0-6,-3 0-1,0 1-17,1 5-7,-3-1-3,2 0-4,1 3 4,-2-2-3,5 1-1,-2-1 4,3 0-7,0-2 0,0 0 0,0 1 0,3-3 3,-2 0 7,2-2 7,1 0 0,1-2-4,2 0 7,-1-3-7,0 1-6,1-4 0,0 1 2,-2-1 5,2-2 2,0 1 23,-3 1 35,-1-1 27,-1 4 12,-2-1 10,-2-1-1,-1 3-24,-1 4-26,-3 0-29,0 0-13,-2 4-17,-1 0-2,-2 2-8,5-2-1,-2 5 1,2-2 0,0-2 5,2 1-8,4 1 2,-2-3-2,3 2 0,0-2-2,3-1-4,-2 1 4,4-2-4,2 0 4,-3-2 2,3 0-3,1 0 0,-4 0-7,3 0-4,-2-2 4,0 0-7,-3 2-29,1-2-48,-6 2-69,1 0-99,-3 2-172,-1 0-303,-7 3-230,0-1-164</inkml:trace>
        </inkml:traceGroup>
        <inkml:traceGroup>
          <inkml:annotationXML>
            <emma:emma xmlns:emma="http://www.w3.org/2003/04/emma" version="1.0">
              <emma:interpretation id="{1FB3F2A6-2E02-47E1-A079-11A2A6B5121E}" emma:medium="tactile" emma:mode="ink">
                <msink:context xmlns:msink="http://schemas.microsoft.com/ink/2010/main" type="inkWord" rotatedBoundingBox="9276,309 15092,224 15110,1504 9295,1590"/>
              </emma:interpretation>
              <emma:one-of disjunction-type="recognition" id="oneOf1">
                <emma:interpretation id="interp5" emma:lang="en-US" emma:confidence="0.5">
                  <emma:literal>Reusable</emma:literal>
                </emma:interpretation>
                <emma:interpretation id="interp6" emma:lang="en-US" emma:confidence="0">
                  <emma:literal>Reusables</emma:literal>
                </emma:interpretation>
                <emma:interpretation id="interp7" emma:lang="en-US" emma:confidence="0">
                  <emma:literal>Revisable</emma:literal>
                </emma:interpretation>
                <emma:interpretation id="interp8" emma:lang="en-US" emma:confidence="0">
                  <emma:literal>Reusable's</emma:literal>
                </emma:interpretation>
                <emma:interpretation id="interp9" emma:lang="en-US" emma:confidence="0">
                  <emma:literal>Reusables'</emma:literal>
                </emma:interpretation>
              </emma:one-of>
            </emma:emma>
          </inkml:annotationXML>
          <inkml:trace contextRef="#ctx0" brushRef="#br0" timeOffset="1377.0809">2860 233 570,'0'-1'561,"0"-2"-90,0 3-44,0-3-61,0 3-58,0 0-53,0 3-25,0 0-3,0 0 3,0 4 10,0 1 7,-3 4 4,2 2-16,-4 6-35,0 4-29,-4 1-28,-1 4-25,1 5-23,-3 1-20,1 5-10,-4 1-12,1-2-8,2 6-6,-1-3-1,-1-2-8,-1-3-8,4-1-4,-1-2-5,0-2-3,1-4-2,-1-4-3,3-1 2,2-3-7,0-2-12,3-1-49,-1-4-73,2-3-111,0-2-145,3-1-215,0-7-327,0 0-294,6-4-218</inkml:trace>
          <inkml:trace contextRef="#ctx0" brushRef="#br0" timeOffset="2115.3556">2924 404 185,'-7'-10'627,"1"4"-197,1-1-78,4 2-40,-5-1-11,6-1-27,-1-1-28,1 2-15,0-3-24,1-1-15,-1 0-11,6 0-17,-5-7-9,4 3-24,2 0-22,0-5-31,4-2-29,0-3-19,2 0-11,6-2-4,0-4-15,4 2 0,0-3 0,3 2-3,2 1-4,-2-3 0,5 4 2,-2 1 2,-5 4-4,2 2 5,2 3-3,-2 3 0,-3-1 2,3 5 1,-2 1-1,-3 6-1,2 0-1,-2 3 5,1 0 0,-2 6-5,-3 3 2,-1 1 6,-1 5 4,-2 2-4,-3 7 4,-4 3 8,-3 2 2,-3 3 0,-5 2-1,-2-1 3,-2 2-4,-8 3 1,1-2-6,-3 2-3,-4-4 5,1-1-8,-5-2 1,-1 1 7,-1-4-3,-1-1-2,-1-5-2,-1 1 6,5-2-6,-7-5-1,8-1 1,-1-2-3,0-3 1,4-2 1,3 1 5,3-5-2,1-1 2,1-3 3,3 0 3,1-6 3,4 5 0,-1-5 9,4-1 2,3 0 1,-2 0 2,3 0 0,3-1-4,-2 1-1,3 1-4,2 2-2,1-3-1,-1 3-5,1 3-1,4-2-2,0 1-4,1 2 0,-1 2-2,1 1-4,0 1 0,-1 2 2,-2 2 6,1 3 8,-3 1 19,-2 5 10,2 0 8,-3 4 7,-1 0-8,-1 3 4,-2 2-8,0 1-1,0 0-4,0 0-8,0-3-3,0 4-6,0-2-11,3-1-5,-2-2-6,2-3-1,1 3-2,4-5-3,-1-2 2,1-2-2,6 3-10,-1-7-30,1 1-59,2-4-65,3 0-87,3-2-105,-2-4-125,3-1-132,6-3-112,-4-4-195,1-3-159</inkml:trace>
          <inkml:trace contextRef="#ctx0" brushRef="#br0" timeOffset="2637.9598">3677 629 48,'-3'-7'672,"-2"4"-132,1-1-107,-2 4-65,1 0-60,-1 4-57,-3 2-46,6 1-38,-1 0-29,2 1-32,-4 1-25,6-1-16,0 0-11,0 1-9,0 0 0,6-3 5,0 1-4,1-3-8,4 0-10,-3-1-2,4-3-7,2 0-5,1-3-5,-2-1-4,3-3 6,1-1-5,-1-3-6,3 1 0,-3-5 3,3 1-3,-3-3 2,1-2 7,-1 0-1,-1-5-5,-2 3 2,-2 0 6,1 0 22,-5 0 24,-1 2 20,-5 5 13,-1 0 4,-1 1 4,-5 2-16,-2 1-24,-4 6-11,-4 1 3,-1 3 14,-2 0 15,-2 3 19,-2 7 15,0-3 6,-3 4-7,0 2-12,3 4-12,-4 0-12,1 4-11,3-1-7,0 4-2,0 4-5,2-3-4,3 3-5,0 0-2,2 0-7,5 1-7,3-2-2,1 1-4,3 0-2,2-3-5,4-3 2,2 1 3,3-1-2,1-4 3,3 0 3,5-5 9,-1 4 1,3-7 2,6-2-3,-1 1-1,3-5-7,4 0-6,1-2-5,1-2-4,1-2-1,5-1-5,-3-1-17,0 0-61,-2-2-94,-6-1-124,4 2-179,-5-5-323,-3 3-356,-2-5-318,-7 1-168</inkml:trace>
          <inkml:trace contextRef="#ctx0" brushRef="#br0" timeOffset="10712.002">4276 437 42,'4'-4'263,"0"0"-28,1 0-36,-1 0-15,-1-1-9,1 4-8,2-5 8,-4 2 5,1 1 15,-2-1 23,2-2 7,1 2 17,-1 1 3,-1-2 2,3 1 3,-3 2-8,-2-2-4,3 0-17,0 1-14,-3 2-22,0-2-27,0 3-31,0-2-33,0 2-29,0 0-24,-3 2-16,0 2-11,1 0 0,-3 5 0,0 3 0,1 4 0,-5 1 4,-1 4 1,-4 1-1,1 7-1,-6 2 2,3 2-3,-6 2-3,3 2-3,0-2-5,0 1-3,1 1 4,2-5-4,4 0 1,0-3-3,5-2 4,6-3 0,-2-3-2,6-2-2,-2-3 4,6-2-3,2-3 5,4-4-2,0-3-2,6-1-1,3-6-1,1-1 2,2-3-2,1-4 0,4-3 0,-1-2 2,2-3 2,-7-2-6,7-1 2,-5-5 0,0 0-4,-1-4 2,1-1 2,-3-3-1,0 3 1,2-4-4,-5 3 2,2-1-2,-5 4 1,2 1 3,-4 2-4,1 1 2,-5 5-2,4 3 0,-5 2 4,-4 2-1,1 3 1,0 3-2,-2 2 2,-2 3 2,-3 3-1,0 3 3,-3 3 2,-2 2-1,-2 6 7,-5 1 1,1 5-2,-4 1-2,-1 4 2,0 0 0,-2 6-2,-1 0 0,4 2-2,-1-2 2,0-1-3,2 2 1,2-3-4,3-2-1,-1-2-2,6-1 0,1-4 2,2-1 0,2-2 1,5-3-1,0-4 2,4-2-1,3 0 1,1-4-2,5-4-1,3 0 1,1-5 0,5-4 0,-1-2-2,4-4-2,-1-2-2,1-3 4,2-5 0,-1-1 0,-2-2 0,4-6 2,-7-1 2,4 3-4,-8-7 0,3 5 0,-7 2-2,0 1-2,-8 4 1,4 4-1,-8 5 3,-1 2-1,-6 4 0,0 2 2,-4 4 0,-4 3 2,1 3-2,-4 3 0,-1 1 0,-1 2 0,-2 5 0,1 1-4,2-1 4,1 3 2,2 2-2,-1 1 0,3 0 0,2 1 0,1 2 0,4-1 0,3 0 2,-2 0 1,4-1-1,2-1 0,0 3-2,3-2 0,-1-1 3,2-1-3,1 1 0,3 0 0,-2 3 4,0-3-4,-2-1-4,2 1 3,-1 1-1,0-1 2,-2 0-2,-2 1 2,-2-4 0,-1 5 2,-1-2-2,-4-1 3,-3-1-3,-1 1 4,-4-2 3,-3 1 4,-1-4 20,-1 0 34,-9-1 32,4-3 23,-6 3 7,-2-4 7,2-1-14,-7 1-26,5-5-21,0 2-21,3-3-12,1 0-14,2 0-6,4-3-7,1 2-4,4-5-4,0 1-3,7-1-24,3-4-52,2 0-65,3-4-86,9-1-119,-1-2-141,5-4-149,8-1-125,0-2-130,5-1-122,1-3-96</inkml:trace>
          <inkml:trace contextRef="#ctx0" brushRef="#br0" timeOffset="20474.2117">5765 513 238,'0'-9'242,"0"-2"-27,-2 4 9,0-4-12,-1 3 8,-1-1-3,-3 1-20,-1 0-15,1 1-12,-2 4-6,-1-4-8,3 3-16,-5-1-11,1 4-13,-1-3-17,1 4-22,-1 4-7,-3-3-8,-2 4 5,0 3 0,-4 0 5,-2 5 7,0 1 5,-2 4-1,1 0-2,0 6-8,-2 0-12,3 0-14,0 2-9,-2 2-6,8 2-13,-5-1-3,3 0-11,5-1 6,1-1-6,1 1 0,2-3-2,3-1 2,2-2-5,4-1 3,1 1-3,1-5 0,4-3 2,2 2-2,4-6 3,4-5-1,1 2 1,1-5 0,7-4-1,-1-2 1,4-4 0,2-2-3,3-3 7,-1-4-1,2-4-4,-2 3-2,0-4 3,-2-3-3,0-4-3,-2 0 1,-4 0-1,3-1 0,-4-1-2,-6 4 3,0-1 2,-5 4 2,1 4 14,-5 3 2,3 2 2,-5 3 4,-1 1-7,0 2 1,-4 5-8,-4 4-7,1 0-1,-1 4 3,-4 5 0,0 2-2,-2 1-1,-2 8 1,-1-2-6,-2 3 1,1 3 2,2-2 0,-1 2 0,2 1 2,-2-1 3,4-2 0,4-1-2,1 0-1,4-1 3,0-3-2,4-2 2,4-1 0,0-4 0,8-2 0,3-1 0,0-1-3,7-4-2,0-2 3,2-2-3,2-4 0,-2-1 0,2-5 0,1-1 0,-1-4 0,-1-4-3,2-3 3,-1-2 0,-1-6 0,2-1-2,-1-7-6,4 1 6,0-6-3,4-4 5,1-3-5,3 1-3,-1-4 3,2-2-2,-1 3-3,-4-3-3,3 2 6,-5 4-1,-5 6 1,-2 2 4,-6 3 3,-3 7 3,-1 4-3,-5 6 0,-2 2 0,-2 4-3,-4 6-5,1 0 1,-4 7 2,-3 6 2,-3 4 8,-4 7-2,1 5 4,-8 9 4,-2 4-4,-6 3 1,-1 11-3,-5-2 2,-5 8 3,-1 1 5,0 2 3,-4 2-6,2 3 8,-2-3 2,3 3-3,-1-4 3,1 3-5,5-9 0,2 0-8,2-5 1,3-3-5,2-3-3,3-6 5,3-4-4,1-4 1,2-2 1,5-5 5,1-5-8,0-2 3,5 0 4,1-6-2,1-4-2,6-4-1,1-2-1,0-5-1,7-3-2,4-2-2,2-8-1,4-3 1,4-2 0,7-7-1,2 0 1,4-4-3,0 2 5,6 0-2,-6 1-3,2 3 1,-2 5 1,-5-1 1,1 7 0,-3 2 2,0 2-3,-5 1 3,1 8-2,-2-2 2,-5 6 0,2-1-3,-2 3 3,-1 4-2,-4 4 0,0 0-3,-3 5 3,-2 3 2,-5 4 0,-2 5 0,-7 1 4,0 6 1,-7 4-3,-2 1 3,-5 1 0,-2 1 0,-5-2-3,-3 0 3,-4-1 13,2-2 17,-6-4 31,-1-1 30,-2-1 25,-3-4 15,0 1 6,2-6-9,-6 0-9,2-2-9,5-2-2,-3 0 8,8-5-2,-1 1 1,5-3-6,1-2-10,6-2-19,3 0-20,2-3-18,4-1-15,4-2-11,0-4-10,5 2-4,1-2-1,1 3-2,2-1-2,0 2-3,1-1 1,1 3-1,-1 3-3,3-2-1,-2 3 0,2 3 3,0 1 0,0 2-1,2 0 3,-2 3 0,5-1 2,0 0-2,-1-1 0,4 0 1,1 3 0,3-4-1,-1 1 1,4-3 0,1-1 1,2 0-2,1-3 0,5-3 1,-1 2-2,5-4 1,3-2 0,-4 0 2,4-4-2,-3-2 0,3-2 2,2-3 1,-5-4-2,4-2-4,-1-4 2,1-6-2,2-2-1,-2-3-2,1-3 3,3-6 1,-4 3 1,3-5-1,0-1 1,0-3-2,3 3 2,-2-4-2,-1 0 2,3-1-2,-3 3-2,-2 0 1,-3 3-2,-2 6 1,-4 1-3,-5 8 3,-3 0 2,-4 8-4,-3 5 3,-2 0-1,-2 8 3,-8 4-1,-1 3-1,-6 4 1,-3 7 3,-5 6 0,-8 3 0,0 8 2,-3 4 1,-4 5 3,-1 10-4,-5 1 2,1 6-1,-5 3-2,1 2 4,-2 3-2,2 2 2,0 0 0,2-2 1,5 1-1,2 0-1,1-5-2,6-3-1,5-3 1,-1-2-1,11-6 0,3-1-1,2-7 0,9-2 0,3-3 1,5-5-1,2-5 0,7-1-1,0-5-3,3-4-12,0-4-18,5-1-18,-1-6-16,0-3-12,1-5-7,3-4 3,1-4 15,-1-2 16,2-5 16,-3-2 10,-1 3 8,-4-2 7,-3 3 6,-9 1 3,2 5 1,-6 4 2,-2 1 0,-8 4 0,2 5-1,-6 2-4,-2 1 1,-2 5 2,-6 0-1,4 5 2,-3 1 1,1 2-2,-4 1 2,5-1 0,1 2 2,-2 0 1,2-3 0,4 3-2,0-5 1,0 1-1,4 1 2,3-3 0,4-1-1,0-2 1,2-1-3,6-1 0,3-2 0,1-1-3,5-3 3,1 1 0,3-2 3,-2-2-3,5-4-2,-2 0 2,1-3 0,-5 2-3,1-2 3,-5 2 0,-2-1 0,-4 2 0,-6 0 3,-2 0 5,-3 3 2,-1-1 2,-4 3 3,-9 1 0,0 1 4,-4 3-5,-2 1 1,-2 0-1,-5 3 0,-4 3 0,0 4-1,-3 0 2,-3 4 0,-2 3 3,-5 5 1,1 5 6,-3 3 0,2 0 4,-5 7-2,4 0-2,0 4-1,1-2-8,4 5-2,3-3-5,6-1-2,4-3-2,3 1 0,8-5 0,0 0 1,8-2-1,5-3 1,6-3 2,4-3 3,5-1 0,6-4 0,5-1-2,6-5 1,3 1-3,2-3-3,5-2-1,-3-1-3,2-3-5,-1 0-52,-3-3-96,-2-1-130,-3-4-186,-2-3-315,-4-2-381,-7-1-360,-8 0-177</inkml:trace>
        </inkml:traceGroup>
        <inkml:traceGroup>
          <inkml:annotationXML>
            <emma:emma xmlns:emma="http://www.w3.org/2003/04/emma" version="1.0">
              <emma:interpretation id="{640CFCE9-AA30-4851-B408-E2C721164EE7}" emma:medium="tactile" emma:mode="ink">
                <msink:context xmlns:msink="http://schemas.microsoft.com/ink/2010/main" type="inkWord" rotatedBoundingBox="16044,277 23522,167 23544,1631 16065,1741"/>
              </emma:interpretation>
              <emma:one-of disjunction-type="recognition" id="oneOf2">
                <emma:interpretation id="interp10" emma:lang="en-US" emma:confidence="0.5">
                  <emma:literal>components</emma:literal>
                </emma:interpretation>
                <emma:interpretation id="interp11" emma:lang="en-US" emma:confidence="0">
                  <emma:literal>Components</emma:literal>
                </emma:interpretation>
                <emma:interpretation id="interp12" emma:lang="en-US" emma:confidence="0">
                  <emma:literal>component's</emma:literal>
                </emma:interpretation>
                <emma:interpretation id="interp13" emma:lang="en-US" emma:confidence="0">
                  <emma:literal>Component's</emma:literal>
                </emma:interpretation>
                <emma:interpretation id="interp14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0" timeOffset="50515.9955">14244 334 665,'-2'-11'668,"-1"5"-266,1-1-141,0 7-77,-1-4-37,2 8-41,-5-4-21,4 7-12,0-1-11,0 3-9,-1-1-4,0 3 4,3 0-1,0-1-4,0-2-1,0 3-10,6-4 3,0 0-4,1-1-3,5-1-4,-1 0-6,1-5 2,5 0-6,-4-2-9,5-2-4,-5-3 4,4-3-4,-4 0-3,5-2 1,-5-1 2,1-1-3,-2-1 0,-3-3 4,2 1 2,-3-6-6,-3 3 10,-3-1-1,1 1 10,-6-4 15,1 4 0,-3 4 5,-4 2 3,-3 1 0,-2 6-12,-1 2-10,-2 2-3,-5 7 1,2 3 2,-5 1 5,0 6 12,-1 2 19,0 3 18,0 5 20,3 3 7,-2-1 6,3 3 6,2 4 7,1-2-8,2 3-13,4 0-11,-2-1-10,7 1-15,-3-3-18,10 0-16,-2 1-9,6-4-5,-2-4-1,7 0-3,0-1-5,4-6 1,3-2-1,3-5-5,4 0-13,1-3-18,-2-3-43,8-2-74,-2-2-90,4-2-98,-4-3-121,4-2-142,-1-3-134,-1-7-135,0-1-147</inkml:trace>
          <inkml:trace contextRef="#ctx0" brushRef="#br0" timeOffset="51065.4353">14635 242 264,'2'-13'411,"2"2"-49,2 4-35,-5 1-28,4 2-15,-2 4-20,0 3-5,-2 4-12,-1 0-2,0 7-10,0 0-8,-1 5-14,-5 2-25,1 3-17,4 3-25,-5 2-17,2 3-24,2-1-20,-3 0-14,5 1-16,-2 0-7,2-3-13,0 1-12,0-4-4,0-3-4,0 1-4,0-5-3,0-2 0,2-2 1,-2-2-1,0-3-2,0-2 0,0-2 1,0-3-1,0-2-2,3-2-2,-1-2 0,-2-4 2,2-3 0,1-3-2,-2-1 0,5-1-2,0-3 2,0-3-4,1-6-4,2 3-2,2-8 2,1 3 0,-1-5-5,5 3 3,-1-3-4,1 3 3,1 1 1,-4 1-5,6 0 5,-1 2 1,-1 7 3,-3-3 0,5 6-2,-3 0 1,2 3 3,-5 0 2,4 4-2,-4 2 0,5 1 0,-5 1 0,1 4-3,1 2 5,-4 2-2,1 2 2,-1 5 5,1 2 1,-3 0 5,1 6 3,-1 3 3,-2 1 11,0 2 5,2 1 4,1 3-1,-1 2-4,-2-2-4,0 2-3,0 1-9,1-1-4,-4 0-7,3-2-1,-5 1-2,5-4-2,-4-1 0,-2-3-2,5 1-19,-4-3-62,1-1-86,1-3-109,0-3-133,6 0-187,-4-4-256,7 0-235,-1-4-131</inkml:trace>
          <inkml:trace contextRef="#ctx0" brushRef="#br0" timeOffset="51703.9838">15395 215 206,'-17'0'523,"8"0"-144,5 2-69,4-1-31,4-1-20,8 3-35,4-3-43,10 1-50,2 2-46,5-3-35,2 0-21,5-3-7,2 2-12,5 1-6,2-3-29,1 0-76,-3-1-111,1-2-154,0 2-235,0-2-236</inkml:trace>
          <inkml:trace contextRef="#ctx0" brushRef="#br0" timeOffset="51477.8137">15836-216 74,'3'-18'665,"-3"1"-240,3 3-127,-3 1-67,0 2-46,0 3-26,0 1-16,0 3-15,0 4-7,-3 0 9,0 4 28,-2 3 22,-3 3 30,-2 3 16,2 4 8,-4 1 7,-5 5-6,1 5-10,3 1-25,-6 2-26,0 6-16,1 1-25,1 2-20,0 2-21,1 1-15,1 2-14,2 0-14,1-2-11,-1 2-6,8-3-9,-6 0-6,10-2-1,-5-3-3,6-1-2,3 0-1,1-5-2,1-1 0,5-2 0,2-3 0,4-3-2,2-2 2,4-3-3,6-5 1,-1-1-3,10 0 0,-6-5-4,4-2-9,0-1-18,1-3-43,-4-3-53,-1-3-64,-5-3-75,0-1-93,-7-2-95,-2-5-105,-2-3-121,-4 0-209,1-3-173</inkml:trace>
          <inkml:trace contextRef="#ctx0" brushRef="#br0" timeOffset="52491.8666">16641 58 10,'5'-8'560,"1"4"-130,-5 2-57,2 2-32,-3 2-38,-3 4-5,2 3-4,-5 5-2,0 0-8,-1 9-21,-3-1-6,-2 3-11,3 3-12,-8 6-8,4-1-24,-5 2-13,3 3-21,-6 5-24,2-2-29,0 4-24,-2-1-20,0 4-19,3-1-18,-4-3-11,4 0-9,0-2-1,-1 1-2,1-3-5,1-2 0,-1-3-17,0 1-41,-1-2-73,3-3-94,-3-1-112,0-3-158,3 1-203,-3-3-294,0 0-214,3-3-123</inkml:trace>
          <inkml:trace contextRef="#ctx0" brushRef="#br0" timeOffset="52231.6928">16634 103 164,'6'-10'491,"0"5"-113,0-4-60,-5 1-62,2-2-31,-3 3-40,-3-1-26,2-1-27,-5 1-18,-3 1-10,-1 3-3,-3 0-22,-2 1-12,-3 3-15,-1 0-4,0 0-13,-4 3-19,-1 5 5,4 1-4,-6 1-7,3 3 0,0 2-10,-1 2 10,6 0-7,-1 1 0,4 3-3,1-1 0,5-1 4,2 1-4,2 0-4,2-4 1,6 1 3,2 0 0,-1-2 3,6-2 7,2-2-3,1 2 0,6-2-1,0-3 1,-1 1-4,9-3-3,-4 0 4,0-3-1,6 1 0,-4-4-3,4 2 4,-5-2-8,5 0 4,-4 0 10,1-2 13,0 2 19,-3 0 26,1 2 33,-3 0 22,0 2 17,0 3-7,-5-1-2,-1 1-20,-2 4-21,-3 1-21,-1-1-8,-5-1 3,-4 0 7,0 0 13,-4 1 15,-5-1 16,-2 0 2,-4 1-7,-4-2-9,-1 2-15,-3-4-21,-3 0-21,-3 3-11,-2-3-14,-1 0-9,2-2-4,-1 2-2,5-1-4,1-3-8,4-3-12,2 0-46,0-3-75,7-1-88,4-5-112,0-3-142,4-3-184,4-1-214,0-8-201,2-1-114</inkml:trace>
          <inkml:trace contextRef="#ctx0" brushRef="#br0" timeOffset="46903.6268">9837 184 2518,'-9'-3'81,"-2"-1"-2,-1-2 2,-2 5-1,-2-1-11,1 0-9,1 2-10,-2 0-7,1 2-10,-1 0-10,2 5-10,-2-3 0,0 6-3,0-2-7,-3 5 0,0 1 0,-3 3 7,4 1-7,-1 3-3,1 1 0,-1 4 3,-2 1 4,2 3-7,0-1 3,6 5 3,-4 2-3,3-1 4,4 1-1,3 2 1,3-1-4,4-2 6,4 1 1,2-2-7,3-6 0,2 2 0,5-3 4,-1-3-1,6-3-6,0-3 3,2-1-3,3-5 0,2-2 3,-2-4-3,7-2 0,-5-3-3,5-2-19,-3-3-48,-1-2-80,2-1-95,2-3-137,-5-1-194,2-4-243,-4 1-171</inkml:trace>
          <inkml:trace contextRef="#ctx0" brushRef="#br0" timeOffset="48320.9969">10161 527 196,'0'-3'294,"0"-1"-15,0-2-15,0 5-37,-3 1-25,3 0-31,-2 0-35,-5 1-27,1 5-19,0 0-17,-5 2-17,1 6-1,-2 0 0,0 2-8,-2 3-1,2-1-4,1 6-11,-1-3-5,0 0 0,4 1-3,1 2-12,2 0 0,-1-3-7,5 0 3,1-2-7,1-1 4,5 1 3,-1-5-3,2 0 0,4-2-1,1-3 12,1-1-7,2-3 3,6-2 0,-2 1-4,-1-4 0,6 0 0,-3-4 1,0 1-1,4-4 0,-2-4 1,2 1 2,-2-2 1,0-6-4,3 1 8,-5-1-1,-3-3 15,1 0 13,-4 0 8,-4-3 19,1 0 6,-6 2 9,-3 1 12,0 3-3,-3-3-1,-3 4-8,-4 0-9,-1 2-9,-3 2-19,-1 3-9,-1-1-12,-4 6-6,4-1-2,-5 2-10,-1 1-2,3 3-3,3 0 0,0 0-3,-3 2 2,5-1 4,2 3 0,-1-1-6,1 1 0,2 2 5,0-2-5,-1 3 0,4 0 3,0-2-3,1 2 3,1-1-3,2 1 0,0 1 0,0-2-3,2-1 3,1 1-3,1-3 1,0 1-1,4-1 0,-4 0 0,3-2 0,3-1 3,-4 0-3,6-1 3,1-2-2,-2 0 2,2-4 0,2 1-3,1-2 3,1 1 0,1-1 0,-1-1 0,2-2 0,0 3 3,-3 1-3,0-3-6,6 3 3,-7-3 3,1 3 0,3 2 0,-3-4 0,2 5 6,-2-2-6,0 2 0,1 1-3,-1-1-3,0 4 1,0 0 5,1 0 0,-1 0 0,0 4 0,2 3 0,-7-1 0,1 2 5,-4 2 1,3 7 2,-6-4 1,3 5 2,-4 0 6,-4 3-6,0 0 1,0 0-4,-4 0 0,-1 3-2,-2-5 2,3 4-5,-4-2-3,1-3 6,0 0-4,1-4 1,-1 1 0,3-1-3,-7-2 3,9-1 2,-3-4-2,4 0-3,-5-3 0,4-2 0,0-2 0,2-2-3,0-2 0,0-3 3,0 0 3,4-6 0,2-2-3,-2-2 0,5-4 0,-2-1-3,5-2 3,-1-3-3,4-2 3,-1 2-2,5 1 2,-3-5 0,0 6-3,6-3-3,-6 6 4,0 0-1,3 1 0,-1 2 0,-2 2 3,3 2 3,-3 2-3,2 2 6,-5 1-6,1 3 0,2 1 0,-4 2-3,1 4 0,-2 4 3,1 2 0,-6 1 6,4 4-1,-6 2 6,1 2 0,0 2 6,-5 2 2,0 1 0,-3 0-3,1 1 3,-3 2-3,-2 0-8,0-2 3,2 0-3,-2-1-3,3-2 0,-3 1-5,2-4 8,4-2-5,-5 1-3,4-4 3,0 0-1,-1-4 1,3 1 2,0-3 0,0-4 3,0 0 0,5-4-3,3-3 1,-2-3 1,4-2-1,1 0-6,5-5 0,0 0-3,2-4 0,0 0-4,1-1-1,2-2 5,0 0 0,0 1 1,0 3-3,-3-4 2,4 6 3,-4-2-5,1 4 5,0 2-3,-3 1 0,0-1 1,-1 7 2,-1-3 0,-2 3-3,-4 2 1,3 3 2,-6 2 2,3 0-2,-4 2 3,-1 3 5,0 5 2,-2-3-7,-1 6 7,-1 1-2,-2 3 8,-4-1 4,2 4 22,-2-1 21,0 4 1,1 1 7,-4 2-2,1 1-8,-1 1-19,3 0-17,1-2-11,-1 2-8,-1-4 3,4 3-4,1-2 4,0-3-2,3-1-1,3-1 1,1-3-3,1-1-1,2-2-6,5-3-17,-1-2-57,4-1-66,1-5-69,1 3-82,3-6-97,-1 0-100,5-6-76,-1 0-69,0-5-130,2 0-138</inkml:trace>
          <inkml:trace contextRef="#ctx0" brushRef="#br0" timeOffset="48946.7198">11837 425 259,'3'-16'470,"-1"5"-40,1 1-43,-2 2-22,-1 4-30,0 2-44,-1 4-41,-2 7-22,-2 0 5,-2 6-8,0 5-7,0 1 0,1 7-10,-1 3-9,-1 2-19,1 3-21,-2 1-20,-1 4-26,1-1-17,-1 2-17,3 0-16,-2-3-13,1 5-10,-2-5-9,2 0-8,-3-2-9,3 1-4,3-7-3,-6 1 0,7-5 3,0-1-3,-2-6-2,2 0-2,2-6 5,-4-2 1,6-3 1,-1 0-2,-2-7 4,3-2-2,0-2 1,0-3-4,0-5-2,0-1 0,0-4-2,3-5-1,-2-3-2,5-5-4,0-2-2,1-8 3,5-1-2,2-7 0,2-3-4,3 0 3,0-3-2,3 2-2,-2 2 3,2 1 2,-2 3-4,3 2 6,1 3-2,-1 1-2,3 5 2,0 2 0,0 4 3,-1-1-1,1 5 0,0 4 1,0 3 0,-6-1 1,4 4 1,-1 3 0,-4 5 0,-1 1-2,1 2 0,-3 4 0,-1 2 2,-1 4 0,-1 2 0,-2 4 0,-3 0 4,-1 3-2,-2 4-1,-2 0 6,-3 1-2,-3 2 5,-2 1 0,1 1 1,-6-2 0,1 3 3,-5-3 7,-2 2 5,0-3 15,-3-1 8,-4 1 5,0-1 5,-4-5-2,1 2-5,0 1-10,-1-6-10,3-1-8,-2-1-6,3-2-6,3-1-3,1-3-2,2-2-4,1-1-15,7-3-51,-3-3-74,2-1-94,9-4-109,2 0-139,4-2-170,5-4-157,3 1-187,6-1-152</inkml:trace>
          <inkml:trace contextRef="#ctx0" brushRef="#br0" timeOffset="49410.5652">12624 372 555,'18'-13'609,"-5"3"-38,2 1-37,-6 3-41,1 2-51,-3-3-64,-3 4-78,-1 3-67,-6 0-56,-1 0-51,-3 3-44,-3 4-24,1 3-18,-3 1-11,1 1-14,-1 5-2,-2 1-3,2 0-1,3 5-3,-2-2-1,-1 2 3,2 3-1,1-4-3,2 4 0,3 0 0,-4-3 1,3 3 1,5-5-2,0 1-2,0-5-2,3 2 0,1-5 0,3-1 0,3-3 4,2 0 3,1-3-3,4-3 4,-1-4-4,5 0 1,3-4 5,-3-3-6,6-3 0,-1-1 3,3-5-5,-1-2 0,-1 0-4,-1-4 2,-2-2 4,-3-3 6,-3 2 6,-5-3 13,-1 0 17,-8 4 9,-3 0 5,-1 1-3,-4 2-5,-5 1-10,-2 3-14,-4 0-12,-4 2-7,0 4-6,-4 1-3,0 3 0,0 3 0,0 3 0,-1 1-12,0 0-46,6 3-67,-1 2-93,5-1-113,-1-2-147,7 4-182,3-1-222,0-1-209,5-4-115</inkml:trace>
          <inkml:trace contextRef="#ctx0" brushRef="#br0" timeOffset="50019.3701">13035 293 347,'21'-6'538,"2"2"-41,0 0-39,0 1-29,2 2-60,-2 1-66,1 1-56,-4 2-41,-1 1-24,0 2-14,-4 4 2,-1 1-13,-3 2-16,1 1-18,-6 4-17,1 1-11,-4 1-11,0 2-9,-6 1-5,0 2-6,-2 1-14,-2-2-10,0 4-15,1-4-3,-1 1-8,0-4-3,-1 3-1,1-7-1,0-2-1,3 0-2,-4-2-3,4-2-3,1-4 2,3-1-2,-1-2 2,1-3 2,1-2 0,2-3 2,1-5-5,2-2 1,0 1-2,1-8-3,3 2-1,-1-4 0,3-7 0,-1 1-3,7-2-5,-1-3-1,0-1-1,4-2-1,-2 2 1,2 0 2,0 1 3,0 2 1,0 1 4,2 4-2,-4 0 2,3 1 2,-2 5 2,-1 0-2,0 3 0,-1 1 2,-2 3-2,2 3-2,-2-1 4,0 5 0,-2 3 2,-1 1 2,2 1 2,-4 6 4,1 1 0,-2 5 5,-3 2 5,-2 2 1,-4 2 2,2 1 0,-3 4-2,-3-2-2,2 5 5,-2-3-2,-2 1 0,1 3 0,-3 0-1,3-1-1,-7 0-4,4 1-4,1 1-5,0-2 0,-1 0-1,3-1-1,0-6-2,-1 4-6,2-6-25,3 2-24,0-5-54,8 3-94,0-2-121,5-6-149,0 1-178,6-1-303,-3-6-242</inkml:trace>
        </inkml:traceGroup>
      </inkml:traceGroup>
    </inkml:traceGroup>
    <inkml:traceGroup>
      <inkml:annotationXML>
        <emma:emma xmlns:emma="http://www.w3.org/2003/04/emma" version="1.0">
          <emma:interpretation id="{2C452E66-2831-4DBB-93D7-8E94F2A5EFC5}" emma:medium="tactile" emma:mode="ink">
            <msink:context xmlns:msink="http://schemas.microsoft.com/ink/2010/main" type="paragraph" rotatedBoundingBox="1725,2363 33180,792 33452,6231 1997,7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0D1733-7F57-4812-A6D1-A43C32F43E78}" emma:medium="tactile" emma:mode="ink">
              <msink:context xmlns:msink="http://schemas.microsoft.com/ink/2010/main" type="line" rotatedBoundingBox="1725,2363 31571,872 31679,3040 1833,4530"/>
            </emma:interpretation>
          </emma:emma>
        </inkml:annotationXML>
        <inkml:traceGroup>
          <inkml:annotationXML>
            <emma:emma xmlns:emma="http://www.w3.org/2003/04/emma" version="1.0">
              <emma:interpretation id="{72BE7922-7AEB-4230-A688-F8DF0C01A66D}" emma:medium="tactile" emma:mode="ink">
                <msink:context xmlns:msink="http://schemas.microsoft.com/ink/2010/main" type="inkWord" rotatedBoundingBox="1725,2363 9029,1998 9137,4166 1833,4530"/>
              </emma:interpretation>
              <emma:one-of disjunction-type="recognition" id="oneOf3">
                <emma:interpretation id="interp15" emma:lang="en-US" emma:confidence="0.5">
                  <emma:literal>Modularity:</emma:literal>
                </emma:interpretation>
                <emma:interpretation id="interp16" emma:lang="en-US" emma:confidence="0">
                  <emma:literal>Modularity.</emma:literal>
                </emma:interpretation>
                <emma:interpretation id="interp17" emma:lang="en-US" emma:confidence="0">
                  <emma:literal>Modularity;</emma:literal>
                </emma:interpretation>
                <emma:interpretation id="interp18" emma:lang="en-US" emma:confidence="0">
                  <emma:literal>Modularity...</emma:literal>
                </emma:interpretation>
                <emma:interpretation id="interp19" emma:lang="en-US" emma:confidence="0">
                  <emma:literal>Modularity</emma:literal>
                </emma:interpretation>
              </emma:one-of>
            </emma:emma>
          </inkml:annotationXML>
          <inkml:trace contextRef="#ctx0" brushRef="#br1" timeOffset="86986.5691">-2407 2783 680,'-6'-11'571,"2"3"-117,-3 2-66,0-2-44,-2 2-29,-3 2-29,2-2-35,-2 2-29,1 4-14,-5 3-2,1-2 1,2 6 4,-4-1-2,1 5-2,0-1-6,0 5 31,2 2 5,-2 1-14,1 3-14,5 3-21,-2 1-25,7 0-45,-1 6-31,4-3-24,2 2-19,2 0-11,1 0-8,4-2-10,0 2-3,2-6-3,2 3-1,1-6-1,4-3-4,-3-3 2,0-1-2,3-4 0,2-4-1,-3-2 1,1-4-3,3-4 1,0-5 1,0-5 0,0 0 0,1-4-1,-1-3 0,0-4 1,4-5 1,-4-1-3,3-6 0,-2-2 0,2-6 0,-2-4-1,2 0-1,-3-7 1,0-4 0,-1-6 0,0-2-1,-4-5-2,2 0 1,2-1 0,-5 3 1,-3 4 0,-1 2 0,-2 5 1,-3 10-1,3 4-1,-2 5 1,-2 7 0,1 8 0,-1 1-1,-2 7 1,-1 5 1,-1 0 1,-2 9-2,-4 8 2,1 6 0,-1 4 0,-3 6 2,1 6-2,-1 5 1,-2 9 0,-1 1 1,-1 7 0,2 3 0,-3 7 0,4-2-1,-4 4 1,2-3-1,-1 1-1,2-1 0,-2 3 0,2-4 3,3 0-1,2-1 1,0-5-2,3-4 1,1-2-2,1-4-1,2-2 0,2-4-2,1-4 2,1-6 0,3 0 1,0-6 1,2-2-1,3-4 3,2-4-1,1-1 3,1-5-1,0-4-1,5-2 0,-2-3 0,2-3-2,2-5 0,-2-3 0,0-6-1,5-1 0,-4-4 0,1-1 0,-3-5-1,2 4 1,-2 1-1,-2-3 0,-2 2-2,-5 1 0,5 3 2,-4-1-4,-2 3 3,-3 3 2,-1 1 0,1 1 2,-1 6 1,-5-1 1,4 5 1,-2 1-1,-3 3 0,0-1-1,0 5 1,-5 2-2,2 5-1,-1 1 1,-3 3 0,0 3-1,-1 2 0,3 3-1,-3 3 0,-2 1 0,1 1 0,-1 3 0,2 2 0,0 0 0,1 0 0,3 1 2,-4 2-1,4 0 0,1-3 0,2 4-1,-2-4 0,3-2 0,3-2-1,-2-3 0,5 0 1,0-2 1,1-5 2,3 0-4,2-3 1,1-6 2,1-1-1,2-1-1,2-4 0,-2-1 2,3-5 0,-3 2-3,2-7 2,1 3-1,-3-4 0,-1-2 0,1-2 0,0 1 0,-2-2 0,2-1 1,-3-1-1,0-3 0,2 5 1,-4-2-1,1-1-1,0 3 1,-1 1 0,-4 1 0,2 0 0,-2 0 0,1 2 0,-1 3-1,-3-2 1,3 5 1,-2-1-1,-1 3 0,2-2 0,-2 3 1,-2-1-1,1 1-1,1 2 0,-1-2-2,0 0 0,-2 3 2,4-1-1,-2 0 0,-1 1 1,0-1 1,2-2-1,-1 3 1,0-1 0,-2-2 0,5 5 2,-4-2-2,-2 2 1,4-5-2,-1 5 0,0-2 0,-2 1 0,-1 1-1,3 1-1,-1-3 3,-2 3 0,3-1 0,-3-2 0,2 3 0,0-3 2,-2 2-2,3 1 0,-2-2 0,2 2 0,-3-2 0,3 2-1,-1-2 1,-2 2 0,2-3 0,-2 3 0,3-1 0,-1 1 0,-2 0-1,3-3 1,-2 3 1,2 0 1,0 0-1,-2 0-1,2 0 0,-1 0-1,1 3 0,-3-3-1,3 4 2,-2-2 0,2 2 0,-2 0 3,-1 3 0,0-1 3,0 2 2,-1 6 6,-2-5 2,-1 6 0,1 0 0,-2 2-1,1 1-1,-3 3-3,2-1 0,-2 1-1,3 2-2,-3-3-1,4 4 0,-2-1-2,1-1-1,4-1 0,-3-2-2,3 4-2,0-5 0,3-1 0,0 0 0,1 0 0,1-4 1,2 0 3,2-3-2,1-3 1,1 0-3,2-3 2,2-1-2,4-3 0,-3-3 0,7-1 0,-1-3 1,-1-5-1,4 0 2,-2-4 0,3 0 0,-2-5-1,2-3-1,0-4 1,-2-2-2,1-4-1,-2-3-1,1-5 1,-1-2-1,0-7-1,3-2 1,-3-3-3,0-4 1,5-3-1,-3 1-1,-1-2 0,2-1 2,-2 0-1,2 2 1,-3 1 0,0 4 2,-1 3 2,-3 5 0,-2 2 2,1 9 0,-5 1 2,-2 7 0,-1 3-2,-2 5-1,-1 6 0,-1 0-2,-3 4 0,1 6 0,-4 3 0,-1 8-1,-2 2 1,-2 5 4,-2 5-2,0 5 1,-2 7 1,-3 5 1,-2 5 0,-1 4 0,0 6 0,-4 5-1,3 3-1,-3-1 0,0 6 2,3-1-2,-1 3 4,-1-4-1,4-1 0,-1 0-1,4-6 0,2-2-3,-1-1 0,2-2 0,4-6 1,4-5 0,0-2 0,0-3 0,4-5 2,4-4-2,-1-2-2,5-6-1,-1-2-1,5-5-4,-1-3-7,6-4-7,0-2-7,2-2-8,3-7-10,2-2-13,2-4-13,1-1-12,-1-5-12,3-4-13,-1-4-7,2 3 5,0-4 11,0-2 12,-2 5 18,-2 0 18,1 1 15,-5 4 13,0 4 6,-6 3 8,-1 2 5,0 7 1,-3 2 4,-5 2 0,0 7 6,-4 0 1,0 4 1,-3 1 1,-2 4 0,1 2 1,-3 3 0,-3 0-1,3 0 1,-4 0 0,2 1-1,-4-4-2,5 1-3,-5-1-1,5 0-1,-2-5 1,-2 0-1,2 0 7,3-3 2,-1 0-1,-2-4 3,3 2-2,0-4-1,0-2-5,3 0-2,-2-4 0,2-2-1,0-3 1,2 1 0,-1-6 0,0-1-1,4-1-2,-1-1 0,-3-2 0,0 0-1,-1 1 1,0 0 1,-1 1 4,-2 2 10,-2 1 8,-1-1 14,0 4 13,-1-1 3,0 4 2,-3 2-3,-5 2-5,3 2-9,-2 1-4,-1 6-3,-5 1 2,-2 2 0,0 5 1,2 0 0,-5 6 3,0 3 2,2-1-3,-2 4 2,2-1-3,1 6-2,-2 0-3,4 0-6,-2 0-5,6 3-3,-1 0-7,2-1 0,2-2-4,4 2 0,0-2-2,2-2-1,4 1 1,0-3-2,3-1 0,1-3-1,1-5 0,2 2-1,3-4 0,-1-3-1,5-5-2,-1 1 1,2-6-1,-1 0-1,2-6 2,0 1-3,3-4-2,-3-2-4,3-2 0,0-4-7,-2-1-7,-1-3-10,0-1-7,0-5-8,1-1-6,-1-1 1,-1 1 8,-2-3 10,-2 5 12,1-2 9,-5 0 8,5 5 3,-5 1 4,-3-2-2,4 8 3,-2-4 0,-5 6 1,2-3 1,-2 4 1,-1 1 2,3-1-2,-3 2 1,3 3-1,-1 1 1,-2 0-1,0 1 0,0 2-2,0-2 1,0 2-1,0 1 0,0 3 0,0-4 1,0 4 5,0 4-1,0-4 4,-2 7 1,-1-1 2,3 4-2,-3 1 1,-1-1 1,3 4 2,-7 3-2,2 0 2,1 3-2,-3 3-1,-2-1-1,3 2-3,1 1 0,-1-1 0,0 2 0,-1 1-2,1-1 1,3-2-2,-3 2-1,2-3 0,2 1-3,-1-3 0,4 0 0,0-5 0,0 1 2,7-2-1,-2-3 2,5-1-1,1-4 1,2 0-1,2-1-1,7-6 1,-2 0-1,3 0-1,3-6 0,2-1 0,1-3-2,-2 1 1,4-4 0,-1-2 1,-2-2 0,1-1 0,-1-5 0,-5 1-1,0-3 0,0 0-1,-4-2 1,0-1 1,-3 0 0,-3 0-1,-2-3 1,-2 5 0,-2-5 0,-2 6 0,-1-2 0,-1 2 0,0 4-2,-3-1-1,-3 2 1,0 3 2,-1 0 0,-1 5 0,-2 1 0,-2 0 3,-1 5-1,3-1-2,-2 2 0,-1 0 1,4 1 0,1 1-1,-1 2 0,0 1 2,2 1-2,1 2-2,3 0 2,-2 0 0,2 5-2,2-5 0,1 3-1,1-2-1,2 3-4,0-3-5,4 3-7,3-3-7,-3-3-7,4 2-7,0-3-4,3 0-4,0 0 4,2-4 3,0 1 9,3-1 8,-2 0 7,-1-3 6,0 3 4,0-2 5,0 2 0,-1-3 3,-2 3 0,-1 1 0,-2-3-2,-1 2 0,-2 4 2,-3 0-1,-3 0 1,1 4 1,-2 2 3,-3 1-1,-3 4-1,-2 2 2,1 2-3,-6 0-2,-2 6 1,1-1 2,-1 4-1,-3-2 1,4 4 3,-5 0 0,4-2-1,-2 4-1,2-3 3,3 3-2,-1-4-1,2 2-1,3-1-2,1-1 0,-2-1 0,6-2 0,0-3 0,0 1 0,6-1 0,-5-5 0,7 3 0,0-4 0,7-2 0,-4-3-2,5-3 2,3 0 0,0-1 0,3-3 0,-2-3 0,3-1 0,-1-2 0,-2-3 0,2-1-1,-2-4-4,2-2 3,-1-2-3,-3-3 0,4-5-4,-2 2-2,-1-6-1,0-2-2,0-1 0,-3-1-1,-1-2 4,-4 3 2,4-2 3,-7 2 4,4 4 2,-5-2-3,0 7 2,1-1 0,-4 3 1,0 4 0,1 1 1,1 1 2,-5 5-1,2 0 2,0 0 0,-2 5-3,-1 2 2,3 0 2,-3 1-3,0 3 3,-3 0-1,2 4 3,-2 3-2,-1-1-1,-2 7-1,1-3 0,-2 4-1,3 2 0,-3 2 0,1-1-1,-4 5 2,1-1-1,-1 3 2,-2 0-1,1 1-1,2 1 3,-1-2 3,1 3-4,-1-3 0,3 2 0,-2-2-2,4 1 1,1-2-3,-2-3 0,2 1 0,4-1 1,0-2-1,0-1 0,0-3 0,4 1-1,-1-2-2,2-2 0,-1-1-4,3-2 0,5-2 0,-1-2-1,1 2-1,3-5 3,-1-1-1,2-1-1,0-5 2,1 1-1,-1-4 2,0-1 1,0-1 3,-1-3 1,1-5-1,-2 1-1,1-6 0,-2-2-2,1-3-5,2-3-5,2-2-5,-2-3 0,0-4-5,2 0 2,-2 1 2,2-1 2,-5 2 7,1 0 3,1-2 1,-4 5 4,1-2 3,-3 2-2,2 1 1,-3 0 1,2 1 0,-2 1 0,0 1-1,0-2-1,3 3 1,-3 1-2,2-3-1,-2 5 1,-3 4 3,3 1 0,-3 2 1,1 1 2,0 3 0,-2 3 0,1 3 0,-1-1 2,1 5 1,-3-3-2,1 4 1,-1 1-2,-2 2 3,3-1-2,-3 4 1,3 0 2,-3 1 6,0 5 4,-3 5 6,0 0 2,-2 3 3,1 6 0,-3-1 2,-5 4-3,5 2 1,-5 4-1,1 0-2,-1 5 0,-2 0-3,2 2-3,-1 2-2,0 0-4,0-1 0,-2 3-3,1-1-1,2 1-2,-1 0 1,-1 0-3,2-2-2,0 1-2,1-3 1,1 1-1,1-2 1,2-2-1,0-2 1,-1-3-1,4 0 0,2-6-2,2-1-4,0 2-3,2-8-3,2 2-3,4-5-5,-1-2-1,3 1-2,-1-5-1,2 0 1,1-5-1,-1 2 0,5-6 3,-3 2 3,0-5 2,2-4 0,0 0 4,-2-1-2,4-3-2,-4-5-9,2 1-10,0-6-7,0-2-8,-1-3-3,0 0 0,2-2 5,-2-4 8,1 3 11,-1-2 11,-2 2 8,-1 2 1,-2 0 5,1 3 3,-1 2 0,-2 2-4,-3 3-3,7-1 7,-7 5 0,0 1 4,-1 3 3,-1 2 2,1 1 2,-2 4-5,-1 1 0,0-2-1,0 6-4,0 0 4,0 0-4,-4 6 2,2-2 0,-4 6 0,2 0 2,-3 0-2,2 4-3,-2 2 3,0 2-3,1 2 0,-4 1 0,1 2 1,-1-2 2,1 3-1,-1 2-1,3 0 2,-2 0-3,5 1 3,-3 0-3,4-2 3,-2 0 0,3-1-1,0-1-2,2-1 0,2 0 0,0-1 0,3-3-3,-2-1-2,4 0 1,0-2-5,-1-2 0,4-4 3,-1 1-3,5-3 0,-2-1 1,0 2-1,3-6-6,0-1-8,1-1-6,1-1 1,-1-5-2,0-1 4,2-3 5,-5-1 6,4 0 5,-4-3 3,3-4 2,-3 1-1,0-6-3,-1 1-1,2-4-3,-2-1-3,0-3-4,-1-1 1,1 0 2,-1 0 1,1-4 4,-5 6 1,0-2 6,1 3-4,-4 0 8,0 6-1,2-2 2,-6 4 2,2 2 1,-2 4 1,0-1 1,0 2-3,0 2 1,0 7-1,0-6 0,0 7 1,0-3-1,0 5 0,-2 1-1,-4 1 3,2 5 1,0 1-5,-4 3 2,4 1 1,-3 6 3,-2 2-5,-1 1 3,-2 4 3,4 1 0,-2 5-2,-2-3-5,3 4 2,-1 0-1,1-1 1,2 4 0,0 0-1,3 0 1,-1-1-2,-1 3 0,5-2-2,-2 1 2,0 0 4,-1 0-1,2-2 1,-1 4 1,1-1-2,0-1 2,-1 1-3,-1-1 1,4 3-1,-3-1 3,1 0 5,2 0 2,0 0 5,0 2 1,-2-3 4,2 3 2,-2-3-3,2 1-2,-6 1-6,5-1-2,-5 1-4,2-6-7,-1 3 1,-2 0-1,0-4 2,0-1-1,-5-3 7,0-2 2,1-1-4,-5-3 2,1-3-5,-4-1 5,2-6-4,-5-1-1,2-3 0,-5-3 1,2-2 2,-2-4-5,1-5 2,1-1 0,4-3-1,3-6-2,1-3-2,4-5-2,5-3-1,0-6-1,6 3 0,6-7 0,-2 1-1,5 2 1,1-1 0,2-2 1,1 1 1,1 3-1,5 0 0,1 3 0,-1 2 2,5 0 0,0 3-3,-1 5 4,2 0 2,1 2 0,5 1-1,-2 2-7,-2 2-4,1 1-20,2 0-43,-1 3-63,-4 2-70,1-1-98,0 2-111,-3 2-131,-2-4-155,-4 2-222,-1 0-178</inkml:trace>
          <inkml:trace contextRef="#ctx0" brushRef="#br1" timeOffset="87979.3734">1031 1976 133,'0'0'286,"-3"4"-55,3-3-49,-1 4-14,-2-1-9,3 0-22,-2 0-6,2 1-3,0-1-7,0-1 1,0-2 19,2 2 21,1-1 10,1-2 3,0 0 4,1-2-5,2-1-10,0-1-22,0 0-17,2-1-18,-3 0-19,0-1-16,-3 2-16,-3 2-12,0-3-15,0 5-9,-5 0-34,-2 0-85,-2 4-122,-1-1-158,-4 1-244,1 3-280,-5 2-211</inkml:trace>
          <inkml:trace contextRef="#ctx0" brushRef="#br1" timeOffset="87570.665">1137 2173 10,'0'-3'196,"1"3"-19,-1-1-5,3 1-22,-1-3-4,1 2-7,1 1-3,0-3-2,4 2-12,-1 1-2,3-3 2,-1 1-2,2 0-3,4 0-6,1 0-14,3-2-14,-1-1-20,3 1-5,2-2-16,-1 1-19,5 1-7,-4-3-5,4 1-7,-4-1-4,0 0 0,2 3 0,-8-2-4,2 2 4,-5-2-11,2 2-31,-4 3-51,-2-1-73,-3-2-93,1 4-135,-7-3-174,3 3-206</inkml:trace>
          <inkml:trace contextRef="#ctx0" brushRef="#br1" timeOffset="89054.9755">2248 1969 439,'-10'0'436,"1"0"-115,-1 0-50,1 4-37,2-1-24,0 2-24,-1 1-33,4 1-23,0 2-25,1-1-2,1-2 4,2 1 13,2 1 10,1-4 13,1 1 8,0-4-8,7 2-5,-3-3-10,7-3 2,-2 2-5,0-4 5,0 1 4,2 0 18,-1-3 13,-1 0 6,-1-3 15,-2 3 21,-3-3 20,-1 4-2,-3 1-15,-3-1-28,-3 2-30,-1 3-37,-4-1-42,-3 2-29,-1 3-19,0 1-11,1 6-7,-1 0-12,1 3-40,-1 0-64,0 2-84,2-1-108,2 1-144,0-1-190,5 3-232,3-3-267,3 3-194</inkml:trace>
          <inkml:trace contextRef="#ctx0" brushRef="#br1" timeOffset="89488.2257">2319 2583 274,'0'3'754,"-1"1"-210,-2-3-124,3 2-85,-2-3-82,2 2-67,0-2-58,0 2-37,0 0-24,2-2-12,1 0 3,1 0 16,0-2 13,2 0 11,0 0 19,4-2 7,-3 0 19,1-3 19,-4 3 28,0-2 33,1 1 18,-1 1 8,-4 2-5,3 1-19,-3 1-34,-3 0-43,-1 0-39,-1 3-28,-2-1-30,0 3-18,-1 1-14,0 0-3,3 1-9,1 1-4,-2-2 2,2 1-5,4-2 2,0 1 4,0 0 6,3-2 7,-2-3 8,5 1 14,0 2 13,0-4 8,-1 0 6,3-4 3,-2 2-3,-1 1-5,3-2-12,-1 2-11,-3-5-12,3 5-8,-2-2-9,-2 0-21,0 3-51,-2-3-77,-1 3-108,-1 3-145,-2-2-208,-2 4-309,-2 2-335,-3-2-268</inkml:trace>
          <inkml:trace contextRef="#ctx0" brushRef="#br1" timeOffset="81153.4521">-4686 2834 85,'0'-6'967,"-2"0"-254,2 1-132,-2-1-74,-1 2-52,3-3-61,-3 3-56,3 0-59,0-1-53,0 3-40,0 0-16,-1-2-2,-2 4 19,3-2 20,-2 0 8,0 2-3,2 0-17,-3 0-29,3 0-32,-2 0-31,-1 4-27,2 0-18,-2 3-15,-1 1-7,1 5-4,-2 1-1,2 7 0,2 2 2,-5 3 3,2 6 0,0 4 2,-1 1 0,-2 5-3,3 0-4,-2 1-4,-3 2-5,2 0-3,0-2-5,-2 0 0,2-3-6,-1-1-1,1 0-1,3-7-3,-4 2-1,4-6 0,0-2 0,-3-3 0,4-2-2,1-3 0,-1-5 0,2-2 2,-2 0-1,3-5 1,-3-2 2,3-4 0,0-2 0,0-5-1,0-3-1,0-5-1,0-4-1,0-1-2,3-10-1,0-4 0,1-1-1,1-10 2,2-1-1,1-5-3,3-3-3,0-1-4,1 1-2,2-4-5,2 4-1,0-1-1,0-2 2,3 5 2,0 2 0,0-1 1,3 3 1,1 3 2,0 3 0,0 1 2,0 5 3,4 0 3,-1 6 1,-3-1 2,0 8 0,0-1 1,0 4 1,1 3-2,-5 3 0,-1 4 2,1 2-1,-3 1 0,-1 7 2,-1 3 0,-1 3 0,-3 3-1,-1 7 1,-2 2 0,1 5 0,-4-1 0,0 8 0,-1 0 1,2 1 1,-5 2 1,2 2 1,0 4 2,-2-1 1,3 1 3,-3 2 0,4-1 2,-4 3 1,0-2 4,0 4 1,0-4 1,0-1 1,0 1-3,0-2-3,0-3-1,-4 1-3,4-7-2,-3 0 0,3-2 0,-2-8 0,0 1-1,2-4 0,-2-3-1,-1-1 1,3-3-2,0-3 1,-3-3-1,3-4-1,-1 0 1,-2-7-4,3 0 2,-3-4-2,3-6 3,0-2-3,0-6 1,3-2 1,-3-5-3,4-3-1,-1-6-4,4-5-6,2 0-6,3-7-6,-1-2-6,4 3-3,1-1-2,3 3 2,-3 0 4,3 3 5,2 3 7,0 3 5,0 2 1,3 1 4,-3 3 1,3 0 2,0 6 0,-2 5 0,-2-3 1,5 5 1,-5 4 1,3 1-1,1-1 0,-3 5 0,3 0 1,-4 5-1,-1 2-1,2 0-2,-2 3 2,-3 3-1,0 3 1,2 3 1,-5 0 1,-2 5 0,-1-1 1,-2 4 1,0 6-2,-3-3 2,1 6-2,-5-2 2,2 3-1,-2 3-1,-1 2 3,0-1-2,-1 0 1,-2 2 1,2 1 2,-2 2 3,-2-2-2,-2 2 5,0 2 1,0 0 0,-1 1-2,0-1-3,0 1 0,-3 2-2,2-4-2,-3 1-1,2-1-2,2-2 1,-3-1-1,4 1-3,-2-3-9,-1-4-34,2 1-56,0-3-76,4-2-112,0 0-143,1-4-194,3-3-236,0-1-301,3-5-241,-2-3-88</inkml:trace>
          <inkml:trace contextRef="#ctx0" brushRef="#br1" timeOffset="81681.7555">-3261 2832 96,'3'-3'246,"-2"-1"-28,-1 4-14,3-3-2,-3 3 14,0 0 20,0 0 22,-3 0 18,2 3-5,-2 4-2,-1-1-27,-4 2-28,4 2-16,-3-1-27,-3 6-13,-2 0-22,3 2-17,-1 1-11,-2 3-21,1 0-13,-1 3-12,4-1-8,-3 0-7,3 1-7,-2 0-8,4-1-3,0 1-9,0 0-3,0-4-10,2-1 0,4-1 0,0-4-5,0 3 6,4-6-1,4 1 0,2-4 2,-2-4 1,7 0-3,-2-2 0,6-2-2,-2-4-1,1 2-4,6-6 0,0-1 3,-1-3-1,3-4-2,-2 2 2,7-5 1,-2-2 1,1-3 1,-2 1-3,-2 1 3,-1-4 2,-1-1 0,-3-1 7,-2-1 22,-5 2 39,-5-1 41,-2-1 28,-4 2 29,-6 1 23,-7 6 0,-3-4-23,-9 7-31,-5 1-30,-4 3-26,-4 2-32,-2 5-24,-1 4-16,0 2-38,3 2-71,0 4-101,2 1-135,3 3-199,5 3-331,-1 0-338,7 1-284</inkml:trace>
        </inkml:traceGroup>
        <inkml:traceGroup>
          <inkml:annotationXML>
            <emma:emma xmlns:emma="http://www.w3.org/2003/04/emma" version="1.0">
              <emma:interpretation id="{D3DBAAFF-C8F3-475B-81A5-B141EBE618AD}" emma:medium="tactile" emma:mode="ink">
                <msink:context xmlns:msink="http://schemas.microsoft.com/ink/2010/main" type="inkWord" rotatedBoundingBox="9788,2123 13871,1919 13926,3029 9843,3233"/>
              </emma:interpretation>
              <emma:one-of disjunction-type="recognition" id="oneOf4">
                <emma:interpretation id="interp20" emma:lang="en-US" emma:confidence="0.5">
                  <emma:literal>Component</emma:literal>
                </emma:interpretation>
                <emma:interpretation id="interp21" emma:lang="en-US" emma:confidence="0">
                  <emma:literal>component</emma:literal>
                </emma:interpretation>
                <emma:interpretation id="interp22" emma:lang="en-US" emma:confidence="0">
                  <emma:literal>Components</emma:literal>
                </emma:interpretation>
                <emma:interpretation id="interp23" emma:lang="en-US" emma:confidence="0">
                  <emma:literal>components</emma:literal>
                </emma:interpretation>
                <emma:interpretation id="interp24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2" timeOffset="189291.9419">3421 1882 403,'-2'-11'429,"2"4"-74,-2-4-49,-1 3-22,3-1-16,-1 1-9,1 1-12,-6-1 10,4 2 3,0-1 8,-1 3-5,-2 1-18,1 0-18,1 2-30,-1 1-34,-1 0-29,1 0-8,-3 4 3,0 2 9,-2 2 10,-1 2 9,-2 1 0,0 4-2,1 3-14,-4 2-8,4 0-14,-2 6-8,-2-1-2,1 4-4,2 1-1,0 1-2,-2 2-5,2 4-9,4-1-9,-3 2-14,6 0-14,-1-3-13,2 2-14,2-1-6,-4-3-9,12-2-2,-4 0-3,2-3-2,2-3 0,-1-3-1,6 0 0,-3-3 0,4-2 1,0-4-2,1-3 1,0-2 0,1-3-3,2-5-18,0-2-30,3-6-49,0-3-71,0-2-97,4-3-132,-1-7-154,4-1-188,-6-4-190,3-1-149,3 1-136,-2-7-55</inkml:trace>
          <inkml:trace contextRef="#ctx0" brushRef="#br2" timeOffset="189648.3889">3651 2116 164,'3'-11'769,"-2"1"-147,-1 1-108,-1 5-72,-2 0-45,-5 4-44,4 4-21,0 2-11,-1 4-11,-2 1-7,0 2-12,0 6-18,-2 1-26,-1 3-30,1 0-32,-1 2-38,3 2-34,1-1-32,0 1-21,2-2-20,1 0-12,1-1-11,2-3-7,2-1-3,1-1-6,1-2 0,2-2 2,0 0 1,1-6-1,0 1 2,5-3-2,-1-3 2,1-4-4,-1 0 0,1-7-1,3 0 0,-1-3 1,-1 0 0,-1-5 2,1-4-2,-2 1 3,-2-5-2,0-1-1,-2-1-1,0-1 0,-4 0 0,-3 4-1,-3-1-2,2 4-1,-9 2-2,2 2 3,-3 2-1,-5 6-1,0 1-8,-1 5-26,-2 1-46,1 0-74,-1 3-90,5 1-128,2 0-179,1-1-237,3 1-296,1 2-236,6-3-136</inkml:trace>
          <inkml:trace contextRef="#ctx0" brushRef="#br2" timeOffset="190410.6687">3919 2109 660,'6'0'925,"1"-4"-276,-3 4-159,1 0-81,2 4-43,-3-1-35,5 4-29,-6 0-21,1 4-22,2 4-18,-6 2-22,0 0-14,0 1-25,0 6-27,0-3-27,-3 2-26,0 1-22,3-1-22,-4-1-16,1 2-10,2-3-10,-2-3-4,-2 2-5,2-6-4,2 1 1,-2-2-3,3-3 1,-1-1-4,-2-1 2,3-2 3,0-3-3,0-3 2,0 0-1,0 0-1,0-6 0,0-1-4,4-4-1,0-1-1,-1-5-2,6-1-4,-2-5-3,1 1-2,3-3-2,-1-3-2,2 3 1,1-1 1,-1 3 5,1 0 4,-2 2 0,2-1 2,-1 6 2,-1 0-1,1 3 1,1 1-1,-1 2 3,1 0-1,-2 3-1,0 3 2,-3 2 0,4 2 5,-2 2 2,2 2 8,-4 3 1,2-1 1,-2 8-1,-2-4-1,-4 5-2,1-1-1,-1 1 2,-2 2 0,-2 0 0,-1 1-1,1-3-2,-3 2-1,1-2-3,-1-1-4,0 2 0,-1-2-3,0-4 0,2 1 0,-1 0 0,1-5 3,1 0-3,2-4-1,-2-1-12,0-1-6,3-1-12,3-5-14,1-2-17,0-3-18,7-4-13,-3-2-11,4-3-7,2-4 4,1-1 13,1 0 13,0-2 20,1 1 22,1 1 13,1 1 9,-1 3 5,1 2 9,0 4 3,-3 1-2,1 4 4,-1-1 1,0 6 18,-1-1 18,-1 5 25,-5 2 20,6 5 26,-7-1 20,2 4 3,-4 2-12,1 1-16,-2 2-19,-2 3-20,1 0-22,-4 3-17,0-2-9,0 1-8,-4 1-2,1 2-4,-2-1-4,1 0-21,1 0-40,-1 0-52,0-1-85,1-2-114,1-1-154,-1 0-195,3-2-293,0-4-295,3 0-200</inkml:trace>
          <inkml:trace contextRef="#ctx0" brushRef="#br2" timeOffset="191019.0543">4862 2122 321,'6'-6'1177,"-5"5"-306,2 2-285,-2 5-168,-1-2-92,0 7-50,0 2-32,0 3-25,0 4-11,-4 1-15,3 3-8,-5 0-6,1 3-8,3 0-17,-3 1-19,1 1-16,-1 1-22,1-2-21,-2 1-17,2-4-16,0-1-9,-1 3-12,2-5-6,0-2-7,-1-1-4,3-2 0,-2-6-3,3 2 2,-3-3-2,3-3 4,-2 0 0,0-3-2,2-1 3,-2-3-4,-1-3-1,0-1-4,2-3-8,-2-2-15,3-6-20,0-2-20,0-4-28,0-5-30,3-4-23,-2-4-9,5-3-3,0 2 4,1-3 23,0-1 26,4 4 30,-3-2 19,1 4 15,3-1 12,1 5 8,0 0 7,1 1 3,1-2 5,-2 8 1,4-1 5,-4 4-2,5 1 0,-5 1 2,3 4 0,-2-1 0,1 6 4,-2 2 7,0-1 8,-2 6 8,2 1 12,-2 0 16,-3 4 13,2 2 13,-4 3 13,1 1 15,-1 0 4,-4 5 5,-2 3 0,0-2-2,0 3-1,-5 0-13,1-1-9,-2 3-10,-3-4-15,2 3-14,0-4-15,-2 1-9,-1 1-11,-1-5-6,-1 1-6,3-2-1,-1 1-2,-2-3-6,1-1-20,-1-2-36,1 0-55,-1-3-73,3-1-97,-1-1-118,3-2-145,1-2-178,3-2-268,0-3-219,3-1-142</inkml:trace>
          <inkml:trace contextRef="#ctx0" brushRef="#br2" timeOffset="191432.1293">5277 1993 866,'7'-10'1203,"-1"7"-388,1-1-247,-3 1-149,-1 0-63,2 3-27,-5 3-16,0 4-15,0-1-18,-5 2-20,-2 5-27,0 1-35,1 3-35,-4 2-32,-2-1-29,1 5-27,3 1-25,0-5-18,0 2-11,1 1-6,3-3-6,1-1-4,1-1-1,2-2-1,0 0-1,2-5-1,2 1 0,2-4 0,1 0-1,-1-2 0,1-5-3,5 0 3,-1-2-4,1-5 2,0 0-2,-1 0 3,2-4 0,-1-2-1,0-2 3,-4 1 1,4-4 0,-5-3 0,2-2 0,1 3-1,-6-4-1,1 3-1,-2 1 0,-3-1 0,0 4-3,-3 2 1,-2 0-6,-2 5-19,0 0-30,-2 0-47,0 4-61,-1 1-89,-1 5-112,3-3-138,-3 3-177,4 0-280,2 0-264,1 0-190</inkml:trace>
          <inkml:trace contextRef="#ctx0" brushRef="#br2" timeOffset="191943.9343">5529 1916 505,'4'0'1067,"4"0"-339,-4 0-213,3 0-110,-2 3-67,-1 4-41,3-2-30,-4 5-32,0 1-31,-2 2-36,-1 3-22,0 1-13,0 2-11,-1 0-9,1 2-11,-6 0-15,2 0-19,1 2-13,1-4-14,0 2-12,-3 1-8,2-5-4,-1 2 2,3-5-7,-5 1-3,4-3-3,-1-1-1,2-1 0,-5-3-4,5-1 1,-2-2-10,3-1-11,-3-3-15,3-3-20,0-4-22,0 0-23,3-4-20,1-2-13,3-3-12,1-2-14,-1-6-15,2-2-1,2-1 1,1-4 9,-1-2 12,4 4 28,-3 3 32,3-2 26,-1 5 27,-3 1 14,1 4 13,-1 1 15,1 5 11,-3 0 26,2 1 15,-1 5 27,-1 2 27,-2 4 23,2 0 19,4 4 14,-7 2 26,1 5 27,0 2 6,-2 1-9,1 1-17,-2 2-25,-3 1-33,2 0-43,-3 4-28,-3-2-21,3 1-14,-4 0-13,3 0-7,-2 2-16,-2-5-39,0 0-67,3-1-83,-1-1-112,2 0-152,-2-3-228,3-1-307,0-6-266,3 1-178</inkml:trace>
          <inkml:trace contextRef="#ctx0" brushRef="#br2" timeOffset="192435.7656">6003 1976 660,'0'4'1155,"0"-1"-371,0 1-247,0 3-150,0 2-99,0-2-72,3 0-58,-1 1-53,-2 1-41,3-1-31,1-1-16,2 0-6,-5-2-1,4-2-4,2 1-1,-3-4 2,3 0 0,1 0-5,3-4 3,-3-3-1,0 1-4,2-3 3,-1 1-6,1-2 1,-1-3-7,1-1-5,-1-2-2,-2 1-5,2-1 2,-2-1 3,-1 3-1,-2-4 8,-2 5 6,-2-1 3,0 4 0,-5-1-2,1 5 4,-3 2 1,-5 4 13,3 0 24,-5 2 30,-1 4 31,2 3 21,-1 1 18,-1 2 13,2 5 10,-1 0 7,-1 4 1,4 0 6,-1 1 4,3 1-4,-1-2-15,3 4-18,0-3-25,2-1-24,4 3-23,-2-3-23,3-2-14,3-2-14,-2 0-5,7-4-8,-1-2-3,2-1-10,2-3-16,4-4-25,1-3-25,-2 0-36,2-2-67,3-3-83,-2-2-91,-1-3-112,0 1-159,0-5-210,2 2-259,-5-5-192,4-1-102</inkml:trace>
          <inkml:trace contextRef="#ctx0" brushRef="#br2" timeOffset="192943.5663">6401 1824 127,'6'-3'1179,"-5"3"-278,3 0-248,2 0-184,-1 5-101,-1 1-56,-1 1-46,-2 3-39,5 2-29,-6 2-25,0-1-7,-6 4-4,5 4-6,-2-3-9,-1 3-11,-4 0-20,4 0-22,0 0-24,-4 0-17,4-2-19,-3-1-11,1-1-9,0 2-4,-1-8-2,3 2-5,-2-3 2,1-1-5,4-4-2,-5 2-12,5-4-13,-2 1-22,0-8-21,3 1-18,3-4-28,0-2-21,1-2-16,0-3-21,7-6-31,-3 2-24,4-6-21,2 3-9,-1-4-3,2 0 21,1-2 35,1 5 45,-1-1 42,-1 3 40,1-3 31,-2 6 23,-1-1 22,-1 4 12,2-1 26,1 2 23,-4 2 26,1 4 16,-3-3 16,1 7 6,-1-1 7,-2 4 19,2 1 18,-4 4 4,3 2-5,-7 3-4,3 1 2,2 0-3,-6 4-17,0-2-6,0 3-4,0 1-13,-6 2-25,5-1-23,-3 0-23,-2-1-15,1 5-14,-2-4-6,3 4-7,-3-4-2,2 4-20,-3-4-34,0 0-45,3 2-63,-1-1-84,0-4-108,2 0-127,-1-1-169,2-3-275,-1-4-231,1 1-153</inkml:trace>
          <inkml:trace contextRef="#ctx0" brushRef="#br2" timeOffset="193651.0971">6848 1789 500,'-12'0'936,"5"1"-263,-2 2-165,5-3-110,-1 0-56,2 1-42,3-1-35,3 0-37,-1 0-24,5 0-24,0-1-23,2 1-25,3-4-26,2 1-17,2 0-19,-1 0-20,3-1-20,-2-3-6,6 3-12,-3-2-8,0 2-2,1-3-2,-1 1-4,0-1-7,0 1-19,-3 1-34,3-3-50,-1 4-71,-2-2-103,3 2-145,-3-3-215,2 3-278,-10-3-244,4 4-157</inkml:trace>
          <inkml:trace contextRef="#ctx0" brushRef="#br2" timeOffset="193343.2018">7038 1443 635,'2'-4'871,"-2"2"-225,0 2-128,-2 3-74,-1 1-35,-2 6-29,-2-1-32,3 5-52,-4 3-41,1-1-26,1 5-22,-5 0-21,1 5-15,2-1-1,1 0-8,1 1-10,-4 4-19,3-2-16,0 0-21,1 1-25,-1-2-21,2 1-19,-1-1-12,2-3-6,1 2-5,2-4-2,1-1-2,0 0-2,1-5 1,-1 1-3,3-4-2,1-3-5,4 1-13,-4-5-13,3-2-30,5-4-40,-2 0-62,2-1-65,-1-6-76,4 1-93,-2-2-103,1-2-113,1-3-133,-4-1-206,3 0-185,-3-1-117</inkml:trace>
        </inkml:traceGroup>
        <inkml:traceGroup>
          <inkml:annotationXML>
            <emma:emma xmlns:emma="http://www.w3.org/2003/04/emma" version="1.0">
              <emma:interpretation id="{1D9D6A90-9F44-4D18-8B07-9C32D1BD441F}" emma:medium="tactile" emma:mode="ink">
                <msink:context xmlns:msink="http://schemas.microsoft.com/ink/2010/main" type="inkWord" rotatedBoundingBox="14369,2265 15632,2202 15654,2660 14392,2723"/>
              </emma:interpretation>
              <emma:one-of disjunction-type="recognition" id="oneOf5">
                <emma:interpretation id="interp25" emma:lang="en-US" emma:confidence="0.5">
                  <emma:literal>are</emma:literal>
                </emma:interpretation>
                <emma:interpretation id="interp26" emma:lang="en-US" emma:confidence="0">
                  <emma:literal>are.</emma:literal>
                </emma:interpretation>
                <emma:interpretation id="interp27" emma:lang="en-US" emma:confidence="0">
                  <emma:literal>arc</emma:literal>
                </emma:interpretation>
                <emma:interpretation id="interp28" emma:lang="en-US" emma:confidence="0">
                  <emma:literal>area</emma:literal>
                </emma:interpretation>
                <emma:interpretation id="interp29" emma:lang="en-US" emma:confidence="0">
                  <emma:literal>ace</emma:literal>
                </emma:interpretation>
              </emma:one-of>
            </emma:emma>
          </inkml:annotationXML>
          <inkml:trace contextRef="#ctx0" brushRef="#br2" timeOffset="196379.7329">7935 1786 1037,'-4'-6'685,"-3"-1"-200,0 3-133,2 1-82,-2 2-64,0 1-53,1 1-39,-6 3-22,-1 3 1,0 5 13,-1-2 3,-1 6 8,-1 1-9,0 4-5,0 0-16,2 3-19,-1-2-17,4 2-7,-1 1-10,5-1-13,0-1-6,5-3-6,-1 1 1,6-4-8,-1 0 5,5-5 2,0 0-4,5-5 4,-1 0-4,4-3 2,-1-1-5,-1-3-2,5-5 0,-2 0-2,0-2-3,0-3 1,3-1 1,-1-5-1,-2-1-1,2-1 0,-2-1 3,-2-2 0,-1-3-1,2-1 3,-4 3-2,0-2 2,-3 4-2,-1-1 4,-2 7 3,-1 0-1,2 3-1,-6 3 4,0 1 9,0 3 9,-6 2 17,2 2 14,1 4 17,-3 2 5,-1 3 2,0 1-2,-1 3-14,1 4-11,-2 1-10,2-1-11,3 5-6,-1-4-11,3 3-3,-1 0-3,3 2-5,3-5-3,-1 1 3,3-2 0,-1 0 0,5-3-3,1 0 1,-1-4 4,2-3-3,4 3-1,-1-6 2,2-3-2,0 2 0,-1-3-2,1-3 0,3-1-4,-2-2 0,-4-3 1,6-1-3,-5 0 1,-1-6-1,1 0-1,-3-3-1,1 0 3,-4-3-3,0-1 3,-4-1-3,0 2 4,-1 0 4,-3 2-2,-3 2-1,2 1 1,-3 2-2,-2 5-2,1-1-3,3 0 3,-3 5 0,1 2-1,-1-3-7,3 3-5,2 1-8,0-1-6,0 1-7,7 0 0,-3 0-1,6-1 4,-1-2 8,3 2 3,-1 1 5,1-1 6,2 0 7,-2 1 1,0 0 3,-1 0 2,1 3 0,2 0 2,-5 0-5,3 0-1,-5 2 2,3-1-3,-3 5 7,2-1 2,-5 4 3,1 2 1,-2 2 5,-1 1 4,-2 3 4,-2 2 2,-1-1 0,-2 6 5,4 0-2,-9-2-5,5 1-3,-2 3-3,3-3-3,-4-1-6,6 2-4,-3-3-2,4 0 2,-2-3-12,0-1-15,3-2-33,0 0-42,6-2-58,-5-3-83,6-3-82,4-2-102,0 1-72,5-6-67,0 0-83,3-6-91,4 1-118</inkml:trace>
          <inkml:trace contextRef="#ctx0" brushRef="#br2" timeOffset="196845.4539">8787 1875 803,'7'-14'765,"-2"2"-138,-5 6-98,0-1-91,-2 6-80,-8 2-70,6 2-56,-4 5-50,1-1-43,0 4-41,1 2-37,-1 1-18,2-1-17,0 2-8,0-2-9,2 2-3,3-5 1,0 1-1,0 0 1,0-4-3,3 0 0,4-3 1,-2 1-1,5-5 0,-4 0-6,7-3-2,-2 0-3,1-1-3,0-6-1,-1 0 2,1-4 0,-1 3 5,4-4-3,-6-2 5,-1-1 2,0-2-4,-1 3 4,-3-1-5,2 1 5,-6 1 0,0 2 5,-3 1-1,-1 3 7,-3 2 9,-4 3 8,3 0 17,-1 5 12,-6 0 11,1 4 6,2 2 8,-2 2 2,-2 2 1,3 1-2,-2 5-3,1 0 4,2 3 1,-2 0-3,2 5 3,3-3 0,-1 1-3,4 1-10,1-1-10,0 0-14,4 1-13,1-2-11,1 1-9,4-4-6,2 2-3,3-6 0,2 1-3,1-5 4,1-1-9,2-3-14,3-1-26,0-4-26,3-1-49,-2-1-82,6-6-110,-3 1-140,1-5-205,-1 0-315,0-3-290,2-6-207</inkml:trace>
        </inkml:traceGroup>
        <inkml:traceGroup>
          <inkml:annotationXML>
            <emma:emma xmlns:emma="http://www.w3.org/2003/04/emma" version="1.0">
              <emma:interpretation id="{EA9BB27F-F876-4A50-AA2F-25F3F5E53B05}" emma:medium="tactile" emma:mode="ink">
                <msink:context xmlns:msink="http://schemas.microsoft.com/ink/2010/main" type="inkWord" rotatedBoundingBox="16024,1946 19739,1760 19785,2676 16069,2862"/>
              </emma:interpretation>
              <emma:one-of disjunction-type="recognition" id="oneOf6">
                <emma:interpretation id="interp30" emma:lang="en-US" emma:confidence="0.5">
                  <emma:literal>modular,</emma:literal>
                </emma:interpretation>
                <emma:interpretation id="interp31" emma:lang="en-US" emma:confidence="0">
                  <emma:literal>modular</emma:literal>
                </emma:interpretation>
                <emma:interpretation id="interp32" emma:lang="en-US" emma:confidence="0">
                  <emma:literal>Modular,</emma:literal>
                </emma:interpretation>
                <emma:interpretation id="interp33" emma:lang="en-US" emma:confidence="0">
                  <emma:literal>modulate</emma:literal>
                </emma:interpretation>
                <emma:interpretation id="interp34" emma:lang="en-US" emma:confidence="0">
                  <emma:literal>modulate,</emma:literal>
                </emma:interpretation>
              </emma:one-of>
            </emma:emma>
          </inkml:annotationXML>
          <inkml:trace contextRef="#ctx0" brushRef="#br2" timeOffset="198049.2385">9421 1769 311,'3'4'949,"-3"5"-266,0 2-175,0 3-120,1 0-94,-1 1-73,0 3-61,0 3-52,-1 2-28,-2-2-18,1 0-10,-1-2 3,1 3 7,-3 0 6,1-4 0,-1-1-5,3-2-5,-1 0-9,-2-5-10,4 3-8,1-6-5,-3 0-7,0-3-2,3-1-3,-1 0-9,-2-3-3,3-3 3,0-4-3,3 1 0,-2-2-4,2-5 0,1-1-3,1-3 0,0-5-4,3 0-3,3-5 0,-2-1-4,3-1-1,-1-2 3,5 0-1,-1 4 3,1 3 3,-2 0 4,2 2-5,3 6 5,-2 1 3,-4 2-1,6 3-2,-3 2 3,-1 4 2,1 1-3,-2 6 3,1 1 0,-7 3 10,3 0-2,-6 5 1,3 1-1,-3 5 9,-3-3-8,-2 5-4,0 0-5,0-2 2,-2 3 1,-3-2-3,0 1 0,2-3 0,-1-2 0,-3 2 0,2-2 5,-2-2-3,3-2 3,-3-4-3,-1 3 5,4-5-4,3 1-11,-5 0-11,1-5-22,5-1-22,-1-1-25,1-6-25,1-2-20,4-2-8,2 1-8,3-7-12,2 1 10,1-5 4,1 0 22,2-2 17,3 1 32,-1 1 30,-1-1 15,2 2 17,-2 3 7,2-1 14,-6 7 10,6-2 19,-5 2 19,0 3 28,0 4 21,-2 1 11,-1 3 9,1 1 10,-5 3 4,3 2-13,-5 2-9,-1 5-6,-1 2-12,-3 2-12,-3 3-22,0-2-11,-1 3-16,2 0-13,-5 0-6,3 1-9,-4-2-9,3 1-27,-1-2-54,0-1-67,2-1-98,2 0-97,-4-1-130,6-4-191,0-2-230,6-3-157</inkml:trace>
          <inkml:trace contextRef="#ctx0" brushRef="#br2" timeOffset="198437.2654">10303 1799 10,'4'-9'1154,"-4"1"-326,0 2-218,0 3-141,-4 3-98,2 0-74,-5 4-58,0 2-50,0 4-28,-2 1-32,2 0-17,-4 2-11,4 4-10,1-1-9,-1 1-10,0 0-9,0 3-10,-1-4-9,7 1-11,-5 1-7,2-3-8,4 2-5,0-1-4,0-5-2,4 0 0,2 0-3,0-2 3,4-4-5,-1-1-2,2-1-2,4-3 0,4 0 0,-4-4 2,3-3 2,-1-1 2,2 0-1,-1-5 3,-3 1-3,1-4-1,2-1-2,-7-1-3,1-3-3,-3 3-1,1-3 0,-1-2 2,-5 2-3,-4 3 3,0 1-1,-4 1-1,-4 2-15,0 4-26,-2 0-38,-2 3-58,-1 3-71,0-1-86,-3 4-101,4 1-141,4 1-201,-3 2-232,4 0-159</inkml:trace>
          <inkml:trace contextRef="#ctx0" brushRef="#br2" timeOffset="200919.1563">10757 1780 196,'4'-4'718,"-1"-3"-170,-2 3-104,-1-1-77,-1 0-67,-2 5-62,-1-3-51,-4 3-49,1 3-19,0-3-1,-5 5 2,1 0 9,-1 3-4,-1 2-6,1 1-13,-2 2-9,-1 1-14,4 0-1,-1 0-12,4 5-3,-4 1-13,2-3-11,3 5-11,-1-4-7,4 2-9,3-2-8,1-1 4,0 0-8,0 0 0,0-2-4,1-3-4,3-2 4,4 0 0,-1-5-2,0 1 2,2-3 0,1-3-9,2-3 0,-1-1-9,4-2-4,-4-5-6,2 1 1,2-2-3,1-3 2,-2-2 5,1-2-6,-2-3-2,4-2-3,-4-1-5,-1-3-12,2-3-9,-2-1-2,3-4 6,-4 1 3,-2-3 13,2 0 8,0 2 7,-3 1 9,0 3 11,-1 2-1,-3 5 1,3 0-1,-2 4 6,-1 3 0,-1 1 3,0 4 2,-3 2 4,1 3 7,-1 1 3,0 3 8,-1 4 5,-2 4 5,-1 3 5,-1 3 10,-1 2 2,1 5 6,-5 4 19,1 3 5,-1 1 16,1 3 9,-1 0 3,-2 3 2,4 2-8,-4-2-9,2 3-10,-2 0-3,3 0-12,-1-1-11,3-1-8,1-2-7,-1 0-16,3-2-10,1-3-9,0-2-4,3-1-3,3-4-2,0-1-7,1-4-11,3-3-24,2-1-29,1-5-35,2 0-33,-1-4-18,1-4-13,1 0 7,1-5 22,-2-1 32,3-3 26,-2-4 17,4 0 17,-4-4 4,4 1 7,-1-6 3,0 4 2,-1-5 10,-1 7 3,-5-1 7,3 0 3,-2 5 14,-4-1 9,-1 4 17,0-1 19,-1 3 18,-1 4 6,-1 1 1,-2-1-9,0 3-11,0 2-7,0 2-8,-2 2-5,-1 2 1,-1 5-1,-1-1-1,0 3-7,-1 2-3,0 4-4,-3-3-8,2 3-2,0 2-5,0 2-2,2-3-2,-2 1-2,3 0 4,2 1-2,-4-4 1,6 1-1,0-3-4,0-3-5,6 1-14,-4-2-8,5-5-14,0 2-20,2-5-15,-2 0-13,5-2-5,-1-2 1,1 0 6,0-5 13,-1-1 22,4 1 20,-1-6 8,-1-1 10,2-3 5,-1-1-2,2-3 2,-1-1-2,-2-1 5,1 1-1,-2 1 1,-2-1 6,-4 5 4,1 0 17,-1 4 11,-2 2 15,-2 0 10,1 3 4,-1 1 2,-2 3-6,0-1-11,-2 4-7,-1 1-6,-2 1 5,4 6-5,-5 2-1,-1 0 3,2 2-6,-2 5-2,1 2-4,-4 1-1,3 0-4,0 2-3,1 1-2,0 1 0,2-2-2,2-3-2,-3 1-1,5-2-1,0 0-1,0-3-2,5-1-2,-3-2-2,5-1 2,0-3 4,2-3-4,3-4 3,2 0 1,-2-2-4,4-3-4,1-3-3,-1-2-2,0-4 5,3-2 0,-3-2-3,3-2-2,-1-3-9,1-5-15,5-3-24,-3-4-19,0 0-21,5-9-16,-3 3-8,0-3 6,0-1 16,-1 4 24,-2 0 19,-5 5 22,-1 2 23,-5 6 14,1 2 14,-4 5 8,0 3 6,-5 2 5,-1 5 0,0 2 0,-4 4-9,0 3 0,-1 4-3,-1 2-3,1 3 5,-5 6 1,-2 2 11,3 1 14,-2 4 8,-1 4 12,-2 4 15,-1 0 10,3 4 6,-2 2-10,1 1-9,-2-3-12,7 1-17,-4 0-16,2-2-11,3-1-12,-1-3-4,4-2-4,3-1-2,-5-6-4,6 0-2,3-1 0,0-7 0,1 1-10,3-5-16,2-2-12,1-4-17,2 0-16,1-3-20,1-1-6,2-3-8,3-4 5,0-1-2,3 0 6,-2-4 17,3 1 14,3-3 15,-3 3 15,1-2 9,-3 1 7,-2 3 8,0 2-3,-6 2 11,2 2 3,-4 3 11,-2 4 14,1 0 7,-3 4 16,1 3 18,-4-1 13,-3 3 7,2 1 4,-3 1-1,0 2-12,0-3-11,0 2-15,-3 1-15,3-2-17,-1-1-5,-2-2-4,3 3-7,-1-4-3,1 0 4,0-3-4,0 2 2,0 0 0,0-5 0,0 2 1,0-3-1,0 0-2,1 0 0,2-4 0,-2-2-2,5-1-1,-1-3-3,2 0 2,-3-2-3,1 2 1,-1-5 3,2 2-1,-5 1 4,4 2 0,-5-3 0,0 3 0,0 3 0,-5 0-2,1 1-5,-3 4 5,-1-2 0,1 4-2,-5 2 1,1 2 10,-1-1 2,-1 7 4,0 0 8,-3 1 3,3 3 2,-4 2-7,4-2 2,0 5-7,0-1-3,1 2-5,2 0 0,-2-1 3,5 2-7,1-4 4,-1 1-6,4-1 4,0-3-6,3 0 0,3-3 0,0-1-11,4-3-10,-1 1-16,1-4-15,5-1-17,-1-3-16,1 0 2,3-3 5,-4-2 11,5-2 17,-1-4 15,1 1 12,1-4 8,2-2 2,0-1 2,-3-1-5,0-1-2,2-2 2,-2-3 5,2 3 0,-5 0 8,1 0 0,1 6 5,-9-2 0,1 3 2,0 1 1,-2 5 5,0-1-1,-3 4 1,-2-1-3,0 3 0,-2 3-7,-1 2 2,1 2 5,-3 3-5,1-1 0,-1 5 2,-2 2 9,3-2-6,-6 4-3,5 2 4,-2 0-1,0-1-5,2 4 0,1-4-3,1 2 3,2 0-2,-2-3 2,3-1 2,3 1 3,-2-3-2,4-2-1,2 1 1,3-5-3,-1-2-5,5 0-8,-1-4 5,5 0-5,1-4-5,-1-3-7,0 0-9,1-5-6,0 1-11,-1-3-6,-2-3 0,3-2-5,0 1-3,-2-3-7,-4-3 10,5 1-3,-6 0 10,-4 2 18,1 3 13,-2-2 11,-1 6 10,-5-1 3,-1-1-3,0 7 0,0 0 3,-1 1 0,-5 1-3,2 4 3,-1-1 3,1 1 0,1 0-3,0 2 0,2 1 0,-2-2 0,3 2 0,3 0 0,-2-4-3,5 4 3,0 0-9,1-4-1,0 4-11,5-2-5,0-2-8,-1 1-11,4-2-7,-1 2 3,-1 0 3,-1-1 6,-1 0 7,3 0 12,-3 1 11,-5 1 3,4 0 7,-6 2 7,4 2 0,-4 0 6,0 5 11,-1-2 6,0 4 10,-3 3 6,0 1 0,0 3 2,0 0-3,-3 1-7,0 2-10,2 0-3,-2 2-7,2 0-5,-5 0-4,6 0-9,-2 1 3,-1-1-3,3-1 3,0-3-3,0 2 0,3-4 6,-1-2-3,4 4-3,-1-7-15,6-2-13,-3 1-31,4-4-20,5 2-38,-5-5-64,1-2-115,4 0-174,-1 0-251,-1-3-204</inkml:trace>
          <inkml:trace contextRef="#ctx0" brushRef="#br2" timeOffset="201955.4959">13079 1860 555,'4'-3'1331,"-1"0"-276,0 2-368,-3 1-223,2 0-145,-2 1-86,0 5-61,-2-2-45,-4 3-39,1 4-29,-6 2-22,0 3-19,-4 0-9,-1 5-9,0 0-13,-5 3-31,2-1-43,1-1-68,-3 4-78,2-2-101,0 0-116,0 1-137,0-1-186,3-5-212,2 2-146</inkml:trace>
        </inkml:traceGroup>
        <inkml:traceGroup>
          <inkml:annotationXML>
            <emma:emma xmlns:emma="http://www.w3.org/2003/04/emma" version="1.0">
              <emma:interpretation id="{4537A4B6-EC90-4793-B5F9-BCF58143FB34}" emma:medium="tactile" emma:mode="ink">
                <msink:context xmlns:msink="http://schemas.microsoft.com/ink/2010/main" type="inkWord" rotatedBoundingBox="20305,1872 23669,1704 23730,2931 20366,3099"/>
              </emma:interpretation>
              <emma:one-of disjunction-type="recognition" id="oneOf7">
                <emma:interpretation id="interp35" emma:lang="en-US" emma:confidence="0.5">
                  <emma:literal>allowing</emma:literal>
                </emma:interpretation>
                <emma:interpretation id="interp36" emma:lang="en-US" emma:confidence="0">
                  <emma:literal>Allowing</emma:literal>
                </emma:interpretation>
                <emma:interpretation id="interp37" emma:lang="en-US" emma:confidence="0">
                  <emma:literal>allowing's</emma:literal>
                </emma:interpretation>
              </emma:one-of>
            </emma:emma>
          </inkml:annotationXML>
          <inkml:trace contextRef="#ctx0" brushRef="#br2" timeOffset="209167.7224">13910 1691 393,'-7'-7'439,"0"4"-98,-1-3-52,1 2-46,0-2-50,-2 5-30,2-2-44,0 2-14,-2 1-14,-1 0 7,4 1 5,-6 2 19,-1 0 15,2 1 2,-1 6 6,1 0-7,-2 1-14,-2 6-22,0-1-19,4 4-16,-2 2-19,0 1-16,1 1-16,6 1 1,-4-3-8,9 5-4,-2-6-5,3 1 3,3-4 3,3 3-4,1-7 4,4 2-3,4-5-1,-1 0 4,-1-5-1,5 1-2,-1-5-3,2 0 3,-1-4-3,-2 0 0,-1-5 0,3 1 0,-5-2 0,6-2 0,-5-6 0,-1 1 0,2-2 6,-4-1-6,4-3 0,-6-1 0,2-2 5,-3 0-5,2 2-3,-6 0 3,0 2 0,1 0-2,-5 2-4,0 3 0,0 4 6,0-2 0,-5 7 6,2 1 0,-1 1 4,0 1-4,-3 3-1,2 4 4,-2 0-9,3 6 0,-1 3 2,-2 2 4,3 0-6,-2 3 0,0 4 5,0 0-2,5 0-3,-2-1 0,1 3 3,2 0-1,0-3-2,2 0 0,1 1 9,1-5-9,0 0 2,7-3 1,-3-4 2,2 3-5,2-7 0,1 1 3,5-3-3,-5-3-3,5-1-7,-2-1-9,3-2-3,0-1-3,-1-4 0,-1-3-3,2 1 9,-2-4 5,-1-3 2,0-4 4,0 1-4,-1-3-7,-1-5-10,2-3-12,-1-4-5,0 0-14,0-6 6,1 1 12,-2 1 2,0-1 18,-3 5 10,2 2 9,-1 2 3,-6 2 0,1 4 3,0 5-3,-3-1 3,2 8 3,-4-2-3,-2 4 1,3 1 2,-2 2 6,-1 1-6,-1 4 0,-2-1 1,1 4-4,-4 6 3,5-1 0,-6 6-3,2 6 3,-5 2-3,3 5 6,-2 3-3,-1 4-3,4-1 3,-1 4 3,0 1-3,0 0-3,-1 0 0,4-3-3,0 3 6,-1-1-2,2-6-4,0 0 0,3-2 6,0-2-6,3-3-3,0 0 0,3-4-1,0-2 4,0-3-3,4-3 3,-1-1 3,2-3 1,2-1-1,-1-1-3,-1-3 0,2-3 0,-1-4-3,3 0-7,-1-5 4,-1 0 0,-1-3 3,2-2 0,1-4-3,-2-3 3,1-4 3,1-4 0,1-1-3,0-6 3,1-1 3,-1 1-3,0 1 0,1 0 0,-5 5 0,0-1 0,-4 4-3,4 3 3,-5 3 3,-2 4 6,2-2 9,-3 6 13,-1 2 1,0-2 10,-2 5 10,2 2-3,-1 4-3,-2-1-7,0 2-5,0-2-12,-2 6-11,-1 0-5,2 6 2,-5 2-6,-1 2-2,3 6 3,-4 1-3,0 1 0,-1 7 0,2 1-3,-4 4 3,3-2 0,-2 4 3,2 0-3,-3-1 8,5 1 1,-1 0-7,2 2 1,-2-4 0,1 1 2,2-1-5,3-2 0,1-1 0,-3-3 3,3-1-3,3-2-8,-3-3-11,1-1-17,3-2-14,2-3-18,1 0-10,-1-5-10,1 0 10,4-3 2,-3-1 8,4-3 5,-1 0 12,1-4 12,0-3 0,2-2 23,1-2 2,-4-3 14,2-1-6,5-3-1,-5-3 1,4-6-4,-1 3 3,0-1 7,2-3 3,-3 0 14,0 4 13,1 0 9,-3 1 12,0 5 13,-4 1 18,-2 0 13,0 4 7,1 1-5,-4 3-3,-3 1-21,5 1-9,-6 3-18,0 4-6,0 0-5,-6 4-6,2 3-1,-3 3-9,-1 1-7,3 3-1,-5 4-6,2 2-5,0 1 2,-3 0 4,6 1-1,-7 3-3,5-1-2,1-4 0,0 3 3,0-2-3,5-1 0,-2-3 0,2 1-3,1-1-4,1-5-9,-1 1-7,4-2-8,2-4-11,-2 0-4,4-3-2,0 0-4,4-4 2,0 0 3,-1-4 10,4 3 8,-1-9 3,2 3 9,0-4 8,2-2 3,-5-2 6,4-2-2,-4-2-4,2 0 6,-4-2 3,-2-1 14,1 0 9,-3 1 14,-5 1 14,1-1 7,-3 3 5,-3 1-12,1-1-8,-3 4-17,0-3-8,-2 7-27,1-1-46,0 4-67,-1 3-95,3 0-133,2 1-222,-5 3-283,3 0-210</inkml:trace>
          <inkml:trace contextRef="#ctx0" brushRef="#br2" timeOffset="210029.9324">15102 2017 32,'11'0'37,"-6"-1"-16,3-1-5,2-2 0,-4-3 21,4-2 21,-1-2 30,2 1 15,2-5 14,-4 1 18,0-3-12,2-5-21,2 2-16,-1-4-5,-1-1-7,-2-1-4,1-1 21,-1 4 13,-2 0 20,1 2 11,-1 6 9,-3-2 1,-2 4-3,3 2-16,-5 1-21,0 4-22,0 2-15,0 3-17,-5 1-14,0 1 3,4 6-4,-6 0-10,-4 6 2,4 4-3,1 1-7,-1 0-11,0 6 0,0-3-7,-1 3 0,1-3 0,1 1 7,0-1 0,5-3-4,-2 3-3,0-4 0,3 0 0,3-6 0,0 2 0,1-5 0,1 0 0,5-1-3,-1-4-4,-1 1-7,5-3-4,0-2-7,2-3 0,-1 1 0,-1-4-4,5-1 4,-5-2 0,4-1 14,-4-3-4,3 0 11,-1-1 1,1-5-1,-3-1-4,0 3 8,-2-4 19,1 3 14,-2 1 28,-1 1 29,-2 2 35,-2 2 18,-1 2 8,2 3-1,-5 2-9,-1 1-24,0-1-27,0 5-22,0-2-12,-1 6-14,-5 1-6,2 3-4,-1 0-2,-2 5-1,0 4-5,1-1 3,-1 3-9,-4 2-2,4-2-1,1 3-2,1 0-5,-1-3-5,0 5 7,5-5-8,1 1 1,0 0-3,1-3 3,5-1 2,0-2-3,1 0 1,4-4-3,1-1 2,3-4-4,-1 0-16,2-4-13,0 0-6,1-4-5,-1-3-3,3 0 7,0-3 8,-3-1 14,0-2 8,3-4 5,-3-1 0,3 0 3,-2-4 0,-1-1 6,0-2 5,-2 0-6,0-3 1,-1-3-4,-2 2 4,-5-3-6,0 4 0,-5 4 3,-1 0 2,0 3-2,-1 6-1,-6-2-2,-1 6 0,0 1-19,-3 4-52,3 2-59,-4 1-89,2 3-121,1 3-183,2 4-280,-3-1-200</inkml:trace>
          <inkml:trace contextRef="#ctx0" brushRef="#br2" timeOffset="211043.0871">15774 1959 362,'0'7'489,"0"0"-218,2 0-110,3-4-62,3 1-32,-3 2-27,7-5-14,1 2-8,-1-3-10,1 0-8,4-3 0,-4 2 0,2-5 5,-1 2-1,2-3-4,-1-3 13,-2 0-4,3-2 4,3-1 0,-2-2 0,-4-3 13,4-2-9,2-1-4,-6-4 0,5 0-9,-2 0 5,0 2 8,-5-3 25,1 3 25,-2 4 33,-4-1 26,1 3 17,-1 6 7,-5-2-14,2 5-11,-3 0-21,-3 1-10,2 3-18,-5 1-8,-1 3-4,2 3-8,-2 1-3,-2 3-8,1 3-3,1 2-11,-5 1-5,0 3-11,5 3-2,-3-2-13,1 1 3,-1 0-3,4 0 0,0 3 9,-1-3 1,3-1-7,2 0-3,-1-2 3,3-1-3,3-3-6,-1-1-4,2 0 1,3-3 6,1-1-3,-1-2-1,2-4 1,1 0 3,-2 0-6,4-4-7,3 1-16,-4-1-6,1-2-1,2-7-10,1 3 3,-2-2-1,-2-1 4,4-1 12,-1-2 1,2-4 6,-1-1 3,1-2 0,0 1 7,0 0 4,-2-2-1,-2 4 8,0-2 6,-1 4 22,-1 3 16,-2 1 28,-3 3 11,1 2 6,-4 0 8,3 5-2,-5 0 1,2 1-1,-2 3 3,0 3 0,-2 4 4,2 0 4,-5 3-12,3 3-4,-1-2-15,-1 7-9,0-1-11,-2 1-10,0 0-11,-1 5-12,-3-2-7,2-1-7,2 4 2,-4-3-4,3-1 1,-2 1 1,-1 1 2,4-4 3,-1-1-1,3-1-2,-3-1-4,1-1-1,1-4 0,4-2-2,1-1 0,-3-1-4,3-2-8,0-4-19,3 0-14,-3-4-19,1 0-10,7-5-15,-4 1-18,6-5-9,-1-2-11,5-2 1,-2 0-11,2-5 0,0 1 14,3-3 16,-1-3 11,0 2 8,3 0 20,0 0 12,-3 1 10,2 0 14,-2 6 15,3 0 9,-4 0 5,-1 4 3,-1 1 3,-1 2-3,-1 5 4,3-2 3,-6 4 7,1 2 4,-2 2 3,0 2 15,-4 2 2,-1 4 3,-2 2 7,0 7 0,0-4-8,-2 2-10,-5 2-7,3 2-9,-2-1-8,2 5-3,-1-5-3,2 3 4,-1-2-8,4 0-5,0-2-28,0 0-30,0-1-45,4-1-61,2-2-50,-2-2-65,5 0-49,3-1-38,-2-3-13,2-1 16,2 1 34,-2-4 49</inkml:trace>
          <inkml:trace contextRef="#ctx0" brushRef="#br2" timeOffset="211820.1609">16901 1705 227,'15'-28'278,"-7"1"49,3 3 9,-4 1 7,-1 3-5,-4-1-3,1 4-19,-3 2-29,-3 1-19,1 2-28,-3 2-33,-2 1-32,0 5-27,1 0-24,-4 1-30,-2 6-20,1 1-14,-4 3-15,3 3-16,-1 0-9,-4 5-6,4 4-11,-2-1-1,1 5-2,1-3 0,1 3-2,1 0-1,0-1 6,3 5-3,-2-5 0,1 2 0,5-3 0,-2-3 4,4 3-4,2-8 0,0 2-2,2-4-3,4-1-12,-2-2-15,3-4-19,2-1-19,0-1-15,1-4-12,1-1-14,1-1 8,2-4 9,-5 2 24,6-5 14,-1-1 24,-2-2 17,1-2 5,-2-2 7,1-3 0,3 1 0,-4-3 0,1 0 0,-1-1 3,1 2 0,-5 1 6,3 2 13,-4 2 7,1 3 16,-2 2 20,1 0 4,-5 6 8,2-2-7,0 4 1,-3 1 5,0 1-4,-3 2 3,0 2 7,2 5 0,-5 1-4,0 2-6,0 3-1,0 1-2,-4 3-6,3 2-3,-2 2-5,-1 3-7,1 0-10,-2 2-8,1 1-6,1 1-5,0 1-3,-1 1-1,1-1-4,-2 3-2,4-1 0,-4-2 2,0 2-2,2 0 6,-1 0 8,-2 1 6,1 0 1,-1-3 4,3 1-2,-2-1-1,-1 1-5,-2-4-8,2 2-4,2-3-4,-2-2 1,4-2-8,-4 1 0,2-4 3,-2-4 5,4 3-5,-4-4 1,0-2 3,1-3-3,-4 1 0,1-2-1,2-3 1,1-3 1,-3-1-3,4-1-2,2-6-9,0 1-18,4-6-23,4-5-26,0-3-24,4-5-26,5-2-12,3-3-1,5-3 2,0-3 22,8 0 19,-2-1 20,2 3 27,1 0 12,3 3 21,-4-1 11,1 4 8,-3 1-3,3 3 2,0 2 1,-2 1 0,0 3-3,-2-3-13,0 4-19,1 3-44,-4 0-56,-3-1-67,3 0-85,-8 6-95,1-2-108,-4 0-128,3 2-208</inkml:trace>
          <inkml:trace contextRef="#ctx0" brushRef="#br2" timeOffset="212226.676">15966 1525 660,'0'-4'1037,"0"-1"-392,2 1-260,-2 0-157,2 0-99,4 2-90,0-2-94,-1 4-136,1 0-212,0 0-289,1 0-239</inkml:trace>
        </inkml:traceGroup>
        <inkml:traceGroup>
          <inkml:annotationXML>
            <emma:emma xmlns:emma="http://www.w3.org/2003/04/emma" version="1.0">
              <emma:interpretation id="{251F0BEE-0772-4310-96F7-30B738FB4BD5}" emma:medium="tactile" emma:mode="ink">
                <msink:context xmlns:msink="http://schemas.microsoft.com/ink/2010/main" type="inkWord" rotatedBoundingBox="24192,1504 25522,1437 25581,2604 24250,2671"/>
              </emma:interpretation>
              <emma:one-of disjunction-type="recognition" id="oneOf8">
                <emma:interpretation id="interp38" emma:lang="en-US" emma:confidence="0.5">
                  <emma:literal>for</emma:literal>
                </emma:interpretation>
                <emma:interpretation id="interp39" emma:lang="en-US" emma:confidence="0">
                  <emma:literal>fon</emma:literal>
                </emma:interpretation>
                <emma:interpretation id="interp40" emma:lang="en-US" emma:confidence="0">
                  <emma:literal>bon</emma:literal>
                </emma:interpretation>
                <emma:interpretation id="interp41" emma:lang="en-US" emma:confidence="0">
                  <emma:literal>For</emma:literal>
                </emma:interpretation>
                <emma:interpretation id="interp42" emma:lang="en-US" emma:confidence="0">
                  <emma:literal>boon</emma:literal>
                </emma:interpretation>
              </emma:one-of>
            </emma:emma>
          </inkml:annotationXML>
          <inkml:trace contextRef="#ctx0" brushRef="#br2" timeOffset="214913.9249">17547 1635 515,'0'-3'772,"-2"3"-261,2 0-161,0 0-95,0 0-52,0 0-36,0 0-43,2 0-36,2 0-25,2 0-4,-2 0-1,3-2 0,1 0-4,-3-2-5,6-2 1,-3-1-11,4-1-9,2-2-11,1-4-5,1-3-5,0 0-3,1-5-3,1-2-3,0-1 0,1-2-9,0-5-5,3 0-14,-3-3-2,-2-3-9,2-2 8,0 3 3,-2-3 6,-4 5 10,-1-2 2,0 8 1,-5 0 3,3 6 3,-6 5-4,1 4 1,-2 3 6,-3 7 0,-6 6 0,1 4 0,-2 5 6,-4 10 10,-1 3 6,-4 8 15,0 6 34,-1 3 34,-4 7 36,3 3 30,-1 3 25,0 8 16,-1-2-18,1 1-13,3 0-29,-3 0-29,1-3-32,5 0-25,-1-4-19,-1-3-19,7-3-13,-2-3-3,5-5-8,1-3 0,1-5-1,1-3-1,2-2 0,2-6-2,4-3 0,-2-6-4,3 1-10,2-7-16,1-4-15,2-2-14,-1-4-21,1-4-23,1-3-20,4-6-10,-1-4-8,0-3 8,3-4 7,0-4 22,-3-6 26,3-2 22,-2 1 18,1-5 11,-4 3 8,-2 4 5,-2-1 9,-6 3-3,-2 6 5,1 3 3,-6 5 0,-2 5 3,1 2-3,-5 3 3,2 4-3,-5 1 0,2 5 0,2 1 0,-3 1 0,7 2-6,0 0 6,1 1 6,1-1-6,2 1 0,2-2 2,5 0 1,3-2-3,2 0-11,1 0-14,1-4-20,2 0-17,6-3-13,-2 0-7,2-3-2,1 0 17,-2-3 15,3 2 17,-3 0 20,0-2 2,-3 2 10,1 0-3,-2 3 2,-5 1 1,-1 0-3,-2 1 3,1 3 9,-8 2 13,3 2 16,-5 2 14,-2 3 16,-1 1 2,-2 0-5,-2 6-3,0-1-16,1 3-8,-1 2-15,-3 0-3,2 1-9,0 2-5,-1-1 0,2 2-6,-3-3 0,5 2 3,-2 0 0,5-5 0,-3 4 0,3-5 0,2 2 0,0-4-3,2 0 3,5-2 0,0-3 3,2-3 0,4-1-3,0-3 0,3-2 0,1-2 0,4-3 3,-2 0-3,2-4 3,0-2-3,0-1 5,-2-1 6,0-5 9,-3 1 16,-3-4 19,2-1 18,-4 2 1,1-3-1,-5 1-2,-3 1-18,2 5-11,-6-1-18,-6 4-14,2 5-25,-3 3-36,-5 1-50,1 5-71,-1-2-85,-3 6-122,4 1-162,-1-1-240,1 4-207</inkml:trace>
          <inkml:trace contextRef="#ctx0" brushRef="#br2" timeOffset="215449.3787">18384 1780 143,'5'9'432,"-3"-2"-108,5 1-83,-3-2-44,2-3-50,-4 5-24,2-5-12,2 1-10,-2-2 11,1 0 2,-1-2 5,3-2 6,0 0-11,1-2-17,0-3-24,4 0-19,0-4-18,-1 1-14,2-6-12,3 2-2,-1-5 2,-2-1-6,3 1 3,1-5 0,-5-3 0,2 3-4,-2-2-3,-1-1 0,1 2 0,-5 4 0,-1 0-3,0 5-1,-5 0 4,4 3-3,-5 6 3,0-3 3,0 6-3,0 1 0,0-2 0,-2 5 0,2 0 0,0 0-3,2 0 3,-2 0 0,5 0 0,1 0 0,2 0 3,-1-2 4,4 0-3,1 0-4,3 0 0,-1-3 0,-2 1 0,4 0-11,-2 0 4,-2 0 4,1 2-1,-2 0 1,2 2 6,-7 0 15,1 2 27,1 4 45,-4 1 42,-4 1 38,0 3 25,0 3 14,-1 0-10,-5 6-28,1-3-33,4 4-30,-5-2-30,0 3-25,1 1-20,-3-3-12,3-1-9,-3 2 0,1-3-10,3 2-16,-4-3-40,4 0-60,-2-1-75,2-1-99,2-2-111,2-2-172,0 2-263,0-3-195</inkml:trace>
        </inkml:traceGroup>
        <inkml:traceGroup>
          <inkml:annotationXML>
            <emma:emma xmlns:emma="http://www.w3.org/2003/04/emma" version="1.0">
              <emma:interpretation id="{70BE94D9-927A-4F97-B16A-32298921C35C}" emma:medium="tactile" emma:mode="ink">
                <msink:context xmlns:msink="http://schemas.microsoft.com/ink/2010/main" type="inkWord" rotatedBoundingBox="26359,1711 28383,1610 28436,2653 26411,2755"/>
              </emma:interpretation>
              <emma:one-of disjunction-type="recognition" id="oneOf9">
                <emma:interpretation id="interp43" emma:lang="en-US" emma:confidence="0.5">
                  <emma:literal>easy</emma:literal>
                </emma:interpretation>
                <emma:interpretation id="interp44" emma:lang="en-US" emma:confidence="0">
                  <emma:literal>early</emma:literal>
                </emma:interpretation>
                <emma:interpretation id="interp45" emma:lang="en-US" emma:confidence="0">
                  <emma:literal>cay</emma:literal>
                </emma:interpretation>
                <emma:interpretation id="interp46" emma:lang="en-US" emma:confidence="0">
                  <emma:literal>carry</emma:literal>
                </emma:interpretation>
                <emma:interpretation id="interp47" emma:lang="en-US" emma:confidence="0">
                  <emma:literal>clary</emma:literal>
                </emma:interpretation>
              </emma:one-of>
            </emma:emma>
          </inkml:annotationXML>
          <inkml:trace contextRef="#ctx0" brushRef="#br2" timeOffset="218279.4891">19741 1521 464,'-7'0'860,"0"2"-394,0 0-211,-1 0-89,4 2-35,0 0-36,1 3-10,1-4-12,2 4-19,0 1-22,0-2-14,2 1-11,1-1 7,1 1-7,0-3 0,2 2 7,0-6 4,4 4 6,-1-4-3,2 0-3,7 0 2,-5-4-9,4 1-4,2-1-1,-2-6-6,5 3 4,0-6-1,-2-1 1,-1 0-4,-3-3-7,6 1 3,-9-1 4,-1-3-3,1-1 3,-2 3 0,-6-3 3,-4 3-3,-1 1-3,-1 0 6,-4 6-3,-5 1 0,1 3 4,-5 5 3,-2 2 3,-3 2-3,0 2 6,-3 5-3,-1 2 7,3 6 4,-2 0-5,2 3 8,-2 3 12,6 2 14,0 1 15,2 3-1,2 0 14,2 0 0,4 0-6,0-3-18,6 2-6,0-4-13,3 0-12,2-3-3,5-2-8,-2-1-7,4-2 1,4-4 3,1 0-3,-1-5-6,0 1-6,6-6-9,-3-1-5,1-2-23,3-1-25,-1-6-25,4 1-23,-3-2-33,1-5-22,2 3-21,-2-7-7,5 0-1,-4-3 1,4-6 20,2 3 35,-4-5 27,4 0 19,-4-1 38,4 1 25,-2-2 13,-3 5 9,-2 3 0,0 1 13,-1 3-5,-4 3 5,-2 2 14,2 4 21,-6 3 38,-1 0 21,-2 4 24,-2 3 18,3 3 5,-7 4 4,0-1-8,-1 1 4,-1 3-14,-2 2-11,0-2-2,-2 1-19,2-1-26,-3 1-20,2-3-13,1 2-10,-3 0-17,0-4-2,3-2-4,-1 3 0,1-3 4,0-2-1,0-1 7,1-1-10,-1-1 3,6-1-3,-5-2 1,4-3 2,0 1-6,-3-4 0,2 3 0,4-7 0,-4 2 0,3-2 0,-1-1 3,-2 1-6,4-3 3,-7 1 0,-1 3 9,0 2 7,0 2 6,-4 0 18,-4 5 25,0 0 14,-2 4 9,-2 4 5,-1 0 3,-6 5-2,2-1-16,1 4-12,0 4-14,-6-2-3,6 6-3,0-2-6,-1 1-6,4 5 1,-2-1-6,3-1-10,4 4-7,0-5 0,-2 2-7,9-2-5,-5 0 0,6-4 0,0-2 5,3-1 2,1-2-2,4-2 2,-1-4 0,2 1-2,1-6-3,1-1-7,4-1-6,-2-3-11,1-2-11,1-1-19,-2 0-17,4-4-4,-4 1-4,3-5 1,-1 1 11,1 0 16,-2-3 14,-2-4 15,2 3 6,1-3 3,-3 2 6,-1-1 2,1 3 6,-5-3-3,-1 5 5,1 2 9,-3 3 0,-1 0 0,0 4 5,-3 2 9,-3 0 7,0 4 8,-1 4 2,3 0 3,-7 4 6,1 2-3,-3 5-1,4-1 0,-5 0 1,-1 5-2,5-1-11,-3 1-8,2 1-6,2-5-8,1 2-9,3-1 0,-1-4-3,3 1 6,3-2-6,-1-3 5,5-2-2,3-2-4,2-1 6,1-2-7,1-1 2,1-4 1,1 0-3,3-2 1,-4-2-3,7-3 4,-3 1-4,1-5-2,2-3-5,-3-4-2,4 3-9,0-5-10,-2-3-7,2-1-7,-4-1 4,4-3 2,-4 2 5,-2 2 4,-4 2 9,2 1 6,-6 5 2,-2 3 5,-1 2 0,-5 2-2,-2 5-1,-2 0 3,-2 1 0,-5 5 5,3 2 0,-5 2 5,4 5 3,-3 1-6,0 2 3,2 1-2,-1 4-1,-2-1 1,4 2-1,0 1-2,1-2 0,0 4 3,3-2-3,4 0 0,0-3 7,0 3 3,4-3-3,2 0-2,-2-3 0,3 1-2,2 1-3,1-2 0,2-2 2,-3 1-2,1 1 3,1-4-1,-2 1-2,1 1 0,2-1-2,-6-1 2,1 4-3,-1-3-2,-2 2 5,-3 0 0,2 1-2,-3-1 4,-3 3-2,2-6 0,-3 4 3,-2-3 4,-1 2 10,-5-3 8,0 1 11,1-2 14,-1 2 13,-1-2 13,0-2 0,0 2 2,1-2-5,2-1-4,3-3-12,1 0-9,0 0-14,5 0-9,1-3-9,1-1-7,2-2-3,2 2-6,5-2 2,-2-1 2,4 0 0,3-1-4,1-1 0,-1 1-2,4-3-10,5 0-9,-6-3-14,6 0-17,0-3-11,-1 0-11,2-2-9,1-2-7,-3 0 7,6-2 5,-5-1 12,2 1 8,-3-1 10,0-4 6,-2 1 7,-3 5 10,-2-3 4,2 1 9,-7 4 2,-2 1 7,-2 4 3,-2 1 3,0 1-1,-3 2 3,-2 4 3,-2 0 2,0 1 0,-1 6 8,-2 0 2,-2 0-3,3 7 1,-4 3 1,0 0-1,-4 0 4,2 5-5,-2 4 0,1-2-1,-1 3 1,1 1-7,2 3-3,-4-1-2,7 0 2,-4 2-3,5-1 6,1-3-3,1-2 5,2 2-8,1-2-1,1-4-3,4-1-3,0-2-6,1-1-8,4-2-13,-1-5-13,3 0-21,5-2-10,-4-4-18,2-2-15,1-3-6,1-1-3,-1-1-4,3-3 2,0 0 0,-3-5-6,2-2 9,1 2 0,2-6 0,2 2 8,-1-4 12,4-4 13,-6 4 17,3 0 17,-4 3 14,3-1 16,-9 5 10,4-1 16,-4 2 22,-1 3 25,-2 3 32,-1-2 24,-2 6 31,-3-3 3,2 7 6,-4-5-9,1 7-11,-3-1-6,-3 2-10,1 3-3,-4 1-11,2 6-13,-5 0-15,-1 4-14,3 3-17,-5 1-9,1 3-6,-1 1-5,1 5 5,-1-3-5,0 6-1,-2-2 10,2 2 7,-1 2 4,2-3 4,-4 4 4,1 0 6,2-1-8,-3-1-5,2 0-6,2 1-8,-4 1-6,1 3-8,2-4-1,1 0-3,-1 2-3,3-3-4,-1 0 2,-1 2 0,3-4-6,2 0 2,-1 0 3,-3-3 3,3-1-6,-2 0 2,0-4 4,-1 0 2,2-1-2,-3-3-2,3-3 0,-4-3 2,-5-2-2,5 0 0,-4-2-2,0-3-2,-3-1 6,3-3-4,-3-2 0,2-2 2,4 1 0,-1-6-2,2-1-2,3-5 0,3 1-4,5-6-2,1-4 0,4 0-2,5-6 0,3-1-6,6-3 4,6 2-2,0 0-2,4-3 2,-1 4 2,4-1 0,-1 3 4,4 2 0,-4 1-4,1 3 6,-1-2 0,2 2 4,-2 1-2,4 4 2,-7 0-15,1 1-38,-2-1-51,0 1-70,0 3-82,-5 1-117,0 0-143,-2 3-180,0 2-244,-6-1-164</inkml:trace>
        </inkml:traceGroup>
        <inkml:traceGroup>
          <inkml:annotationXML>
            <emma:emma xmlns:emma="http://www.w3.org/2003/04/emma" version="1.0">
              <emma:interpretation id="{DA65B268-85D2-4FF1-B44B-C069DBB29EE8}" emma:medium="tactile" emma:mode="ink">
                <msink:context xmlns:msink="http://schemas.microsoft.com/ink/2010/main" type="inkWord" rotatedBoundingBox="28984,1710 31606,1579 31635,2152 29013,2283"/>
              </emma:interpretation>
              <emma:one-of disjunction-type="recognition" id="oneOf10">
                <emma:interpretation id="interp48" emma:lang="en-US" emma:confidence="0.5">
                  <emma:literal>reuse</emma:literal>
                </emma:interpretation>
                <emma:interpretation id="interp49" emma:lang="en-US" emma:confidence="0">
                  <emma:literal>ruse</emma:literal>
                </emma:interpretation>
                <emma:interpretation id="interp50" emma:lang="en-US" emma:confidence="0">
                  <emma:literal>reused</emma:literal>
                </emma:interpretation>
                <emma:interpretation id="interp51" emma:lang="en-US" emma:confidence="0">
                  <emma:literal>reuses</emma:literal>
                </emma:interpretation>
                <emma:interpretation id="interp52" emma:lang="en-US" emma:confidence="0">
                  <emma:literal>rude</emma:literal>
                </emma:interpretation>
              </emma:one-of>
            </emma:emma>
          </inkml:annotationXML>
          <inkml:trace contextRef="#ctx0" brushRef="#br2" timeOffset="221468.9196">22330 1643 274,'-2'4'563,"2"-4"-260,2 2-128,0-1-77,5-1-35,0 0-28,4 0-26,2 0 4,-2-3-5,1 0 1,2-2-4,1-2 12,-2-1 31,4-2 25,-4-4 28,2 0 44,1 0 25,-2-6 10,1-1-6,-4-2-10,2 0-14,2-2-30,-3-3 1,-2 1 7,-2 1 6,-3-1 10,1 3 14,-5 5-1,-1-1-11,-1 4-17,-5 3-23,-1 3-26,1 0-22,-2 7-12,-3-1-17,1 4-12,-2 0-3,3 4-5,-1 2-2,3 1-2,1 0-3,0 3 1,5-3 1,1 4 1,0-5-3,1 3 1,7-3-3,-1 1 0,3-1 0,2-4-3,4-2-6,0 0-7,0 0-13,5-2-11,0-3-6,0 0 2,5-2-3,-2-1 9,2-1 10,-2-2 11,5 4 6,-4-3 1,0 3 7,-1 0 3,-2 1 3,-3-2-8,0 5 5,-3 3 5,-2 0 5,-5 0 11,0 3 14,-3 5 18,-2-1 8,-1 5 7,-3-1-4,-6 3-4,5 3-7,-7-1-8,1 4-12,0-5-6,0 5-7,-1 1-7,3 0-2,-3-4-11,-2 2 2,6 1-2,-1-3-5,1-2-23,1 2-32,0-2-25,3-4-39,6-1-41,-4 0-40,5-3-23,0-3-9,5 1-4,-1-5 12,4 0 23,-2-2 30,4-2 30,2-3 34,0-2 32,-2 1 15,8-2 7,-2-5 14,0 0 5,-2 1 3,0-3 8,3-3 16,-4 3 32,-1 1 24,0-1 39,-5 4 52,-2 2 46,-4 0 26,3 1 8,-4 4-13,-6-1-20,5 6-32,-4-3-41,1 4-22,-3-2-24,0 2-24,0 2-6,0-2-13,1 1-7,-1 2-10,3-3 0,0 1 2,-2-1-5,5 0 3,-2 0-3,4 0 3,-4 0 0,3-1-1,-1-3 1,1-1 3,3 0-1,-2-2 0,0 1-5,1-2 0,-2-3 0,3 0 0,-2 1 0,-2-1 6,1 1 2,-1 0-5,-2 0-3,-3 3 2,2 0-4,-6 1-6,2 2 5,-6 2 3,-3 2 3,-2 2 7,0 0 9,1 3 8,-2 1 8,-6 5 12,1 0 0,2 2 14,-2 3 17,-1-1 10,3 0 5,0 3 2,-2 3-7,5-1-15,-1 4-20,2-3-16,1 4-14,-1-3-9,2 5-3,6-5-5,-1 2-4,2-2 2,3 0 2,0 0-1,6-4-1,0-1 4,4-3-4,5-2 2,-2-2 0,4 3-6,0-8-16,8 0-23,-2-4-22,2-2-23,0-2-25,-1-4-11,5 1-1,-4-5 10,4 2 12,-4-2 13,1-4 3,3-3 7,-5 0 1,5-5-10,-4-1-5,4-2-4,-4-2 0,1-4-2,-3 1 10,0 2 15,2-2 22,-6 3 16,-2 1 13,1 4 10,-7 2 7,-4 4 10,-1 1 9,1 5 11,-2 0 9,-2 4 6,0 1 13,-3 2 2,-6 0 6,1 4 2,1 4 4,0 0 6,-6 5-7,4 0 1,-7 5-18,1 0-6,1 3-9,-2 2-6,1 3-10,-5 0-7,3 2 4,0 0 4,-1 2-2,4 1-3,-1-2 0,4 2 3,0-3-4,4 2-7,-2-5-2,5-3-4,1 2 1,1-4-3,2-3 0,1-3-3,7 1-13,-4-5-5,4-2-13,1-3-12,1-1-19,-1-1-16,5-2-2,-4-4-4,5 0-1,-3-3 9,1-5 17,6 0 13,-6-3 11,3-4 3,1 0 0,-1-4-11,3-1-16,-2-4 3,2 3-2,-3 0 4,0 2 15,-3 0 11,-2 3 14,-1 2 10,-1 3 10,-2 1 18,-3 4 17,0 2 24,-1 1 12,0 3 6,-4 1 8,0 1 4,-2 5 5,-2 0-6,-3 3-1,1 1 4,-6 4-9,2 3-6,0 2-11,-4 1-6,2 3-11,-2 0-4,1 4-3,-1-1 0,-1 3 4,1 0-6,2 1 3,2-1-11,-3 2 0,4-1-13,1-3-4,1 0-8,3-2-2,-1-2 5,3-3-7,3-1 0,2-3-1,2-3 3,0 1-4,2-5-3,2 1-3,4-4-4,-2-3-4,4-1-4,-1 0-1,0-3-1,3-4 3,3-5 9,-3 3 0,1-5 0,2-1 3,-3-2 0,4 0-3,-4-6-15,-2 1-7,5-3-7,-3-1-6,0 3-2,-6-1 6,1 1 10,-4 7 3,-4-3 10,0 8 5,-5 2 3,-1 2 3,-1 3 2,-5 4 7,2 1 6,-4 3 3,3 0 4,-8 4 4,7 3-2,-4 1-6,2 1-4,3 2-2,-3 0-5,1 5 0,3-4-2,-2 1-3,0 1 2,3 1 3,0 0-5,3-1 0,0 2 3,3-2 2,0 2-5,1-2 5,1 1 0,-1-1-5,1 1 0,2-1 0,-1 2 2,-1-1-2,1-4-2,-1 2 2,-4 2 2,5-4-2,-2 0-2,-2 0 2,3 1 0,-3-1 0,-2-1 0,0-3 0,0 2-3,0 0 3,-4-3 0,-1 0 0,1 0 3,-3 1-3,-5-3 0,0 2 7,1-1-7,-4-2 0,1 1 0,5-2 3,-3-2-3,1 0-15,4 0-18,-1-2-33,5-3-35,3-2-38,3-2-39,5 0-37,0-4-13,7-2 3,1-2 13,1 0 28,3-1 29,-1 1 34,2 0 44,0-2 26,1 5 20,-4-1 15,3-1 4,-2 2 12,0 3 0,0 1 8,-6-1 28,4 1 15,-4 2 30,2 0 25,-4-2 16,1 4 8,-2-1-13,2 0-7,-6 1-22,4 2-28,-3 1-21,0 0-13,-2-1-6,-1 4-10,0-1-4,-1 1 1,-1 0 2,4 0 4,-5 0-7,2 0 7,1 0-3,1 0-1,0 0 1,1 0 3,0 0-7,0-3 0,4 0 1,-1 2-4,1-1-3,1-2 0,4 2 3,-4-3 0,3 0-3,0-2 0,2-1 6,-1-1-3,-1 2-3,2-4 0,0-3-3,-2 1 0,1 2 0,-2-2 3,-1-2 0,2 0 3,-5 4 16,1-2 9,-3-1 31,0 4 20,-2-1 13,-4 5 12,-1-2 1,0 1-6,0 3-13,-4 0-4,-3 2 2,2-1 14,-2 3 12,-2 0 12,-1 3 7,-3-1-3,2 2-5,-1 0-8,-3 3-12,1 1-9,-2-1-7,1 4-13,2 2-8,-4 0-15,4 4-8,-4-1-13,3 4-6,0-1-6,-2 1-6,4 4-1,-2 1-1,-1 0-1,7 2-1,-7 0-1,7-1 1,-4 2-3,5 0 0,-1-4 2,4 1-4,-2-3 2,5 0 2,1-3-3,1 2 5,2-7-4,2 0 2,5-2-2,-2-2 2,4 0 2,0-5 0,5 1 0,2-2 1,-2-2-2,5-2 0,-2-2-3,5-2-3,0-2-2,-2-1 1,3-1-2,-3-2-2,0 2 2,-1-2 3,-3-1 2,0 0 1,-6-3 0,1 4-5,-2-1-17,-2 1-31,-4 0-38,0 3-53,-5 0-76,2 1-95,-3 2-110,-3-1-135,-1 1-178,-1 0-252,-5 4-187</inkml:trace>
        </inkml:traceGroup>
      </inkml:traceGroup>
      <inkml:traceGroup>
        <inkml:annotationXML>
          <emma:emma xmlns:emma="http://www.w3.org/2003/04/emma" version="1.0">
            <emma:interpretation id="{9408F2A5-DE36-402E-94F4-B0E9386A688E}" emma:medium="tactile" emma:mode="ink">
              <msink:context xmlns:msink="http://schemas.microsoft.com/ink/2010/main" type="line" rotatedBoundingBox="9576,3105 25950,2316 26008,3513 9634,4302"/>
            </emma:interpretation>
          </emma:emma>
        </inkml:annotationXML>
        <inkml:traceGroup>
          <inkml:annotationXML>
            <emma:emma xmlns:emma="http://www.w3.org/2003/04/emma" version="1.0">
              <emma:interpretation id="{12FE7FBC-5230-4914-A2EB-3C7EC57A8678}" emma:medium="tactile" emma:mode="ink">
                <msink:context xmlns:msink="http://schemas.microsoft.com/ink/2010/main" type="inkWord" rotatedBoundingBox="9600,3603 12357,3470 12385,4048 9628,4181"/>
              </emma:interpretation>
              <emma:one-of disjunction-type="recognition" id="oneOf11">
                <emma:interpretation id="interp53" emma:lang="en-US" emma:confidence="0.5">
                  <emma:literal>across</emma:literal>
                </emma:interpretation>
                <emma:interpretation id="interp54" emma:lang="en-US" emma:confidence="0.5">
                  <emma:literal>acro is</emma:literal>
                </emma:interpretation>
                <emma:interpretation id="interp55" emma:lang="en-US" emma:confidence="0">
                  <emma:literal>acro s</emma:literal>
                </emma:interpretation>
                <emma:interpretation id="interp56" emma:lang="en-US" emma:confidence="0">
                  <emma:literal>acroases</emma:literal>
                </emma:interpretation>
                <emma:interpretation id="interp57" emma:lang="en-US" emma:confidence="0">
                  <emma:literal>acro ss</emma:literal>
                </emma:interpretation>
              </emma:one-of>
            </emma:emma>
          </inkml:annotationXML>
          <inkml:trace contextRef="#ctx0" brushRef="#br2" timeOffset="225371.6977">3201 3320 58,'0'2'355,"-2"-2"-14,0 0-20,2 0-9,-2 0-6,-1-2-15,3 2-10,-3-2-2,3 2-8,-1-2-5,-2-1-18,2 1-13,-2 0-16,0-2-22,-2 2-27,2 0-23,-1-1-31,0 2-24,-1-2-19,1 3-11,-3-1-15,1 1-5,-3 0-6,2 1-7,0-1-7,-5 4-7,1 1-1,-1 1 0,-1 5-6,-2-1 0,1 3 0,-2 4 0,1 0-2,2 5-4,0-4 0,2 4-2,2-1 0,2 2 0,0-5 0,5 0 0,-1 0 0,3-1 0,5-3 2,-1-1-2,2-2 0,2 0 0,0-5 0,3-3 4,1-1 0,-1-2 0,4-2 0,1 0 0,-2-2 0,2-3-4,0 0-2,2-4 0,-2 1-4,-2-7 4,-1 4 2,2-2-2,-1-4 0,-2 2-2,-3-3 2,2-2 2,-1 1 0,-2 0 0,-3-3 2,-2 7 0,2-1 2,-1 4-2,-4-1-2,3 4 0,-3 2-2,0 1 0,-3 4 0,3 2 2,-4 2-2,-1 0 4,2 4 2,-2 2-2,-1 5 2,-1 0 2,1 2 0,0 1 6,2 1-5,-1 2 3,1-1 0,1 1-2,2 0-3,-2 0-3,3 1-2,3-1 0,-3 0 0,1-2 2,3-1-2,2 0 2,0 0 2,1-3-4,0-2-2,4-2-9,-3 0-11,4 0-11,0-6-17,-1 1-11,1-2-9,-1-3-15,4-1-5,-1-2-2,2-1 0,0-4-5,2-2-4,-5-1 6,6-1 7,-1-2-2,-2-4 12,3 0 3,0-3 16,-3 2 8,3-4 5,-2 0 11,-1 4 6,0-3 11,0 1 0,-1 3 3,1 3 6,-2-1 1,1 4-1,-2 0 9,1 5-3,-2-1 0,-1 5 3,0-1 0,-3 6 3,2-2 0,-4 6 8,1 0-2,-2 2 3,-2 4 6,-3-1 0,3 2 0,-3 2-4,0-1 1,-3-1-6,0 0 2,1 1-5,-1-1 0,-1 0 0,1-4-1,-1 2 4,2-4 0,-3 1-1,0-1-2,4-2 0,1-2-1,-3 0 1,3-2-6,0-2 0,0-1 3,3-3 0,-3 2 0,1-5-3,-1 1 0,3-4 2,-1 3-2,1-2 3,-1-2 6,-2 3 16,0-1 12,0 2 10,0 2 16,-2-1-2,-3 5 0,1-1-6,-2 5-1,-1 1 1,1 1 2,-4 5 7,1-1 3,-1 5 6,-2 3-6,1 1-4,2 0-3,-1 5-2,-2-1-5,5 2-6,-2 1-4,-1 0-6,6 3-9,-3-2-10,2 2-2,4 0-4,1-2-2,0 0-6,0 1-2,1-1 0,2-1-4,-1 0 0,3-4-2,1 1 4,1-2 0,4-4 0,-3 0-2,4-5 0,2-3-6,1 1-6,2-3-12,1-2-16,1-2-14,1-5-13,-1 2-6,4-5-9,0-1 12,-1-2 10,-2-3 13,3 0 13,-1-4 12,0 1 8,-5-5 3,2 1 6,-1-3 5,-1-3-3,-2-1 5,-1 1 0,1-1-3,-7 3 1,4 0 0,-3 4 2,-4 1 0,0 1 0,-2 6-3,-2-2 1,-1 6 2,-1-1-3,-2 4 1,-2 4-1,0 0 3,-1 2-5,-2 0 5,1 2-4,0 2-1,3 2 0,-1-2 2,-1 2 3,5 3 0,-2-3 0,3-1 0,0 3 0,3-2-17,-2-1-10,5 1-16,2-4-15,-3 0-15,5 0-11,-1 0 0,1 0 9,-1-4 8,3 2 13,-2 1 7,1-2 18,-2 2 9,-2 1 8,2-2 3,-2 2 0,1 0 9,-1 2-6,-3-1 3,1 3 0,-3 2 3,3 4 0,-5 0-3,0 5 6,-5-1 0,3 5 6,0-2 0,-2 4-9,-2 0 6,2 0-3,2 3 0,-4-3 9,2 2 14,4-1 12,-3 0 5,3-1 0,0 0 5,3-1-9,0-2-12,-2 0-10,5-3-9,0-2-3,0-1-5,0 0 0,7-5 0,-5 0 0,4-3 6,0-1-3,-1-2-3,5-2 0,-4-2 0,2-1-3,-2 0 0,2-2 3,2-5 0,-4 1 3,2-3-3,-2-2 0,4-4 3,-4 2-1,2-3-2,-2-4 3,2 3 0,-1-2-1,-1-1-2,1 0 0,-4 3-2,-1-3-1,2 1-5,-1 3 2,-2-3 6,-2 5-2,2-1-1,-3 2 3,-1 0 5,2 2 6,-3 2 8,1 3 8,-3 0 11,0 2 12,0 0 5,0 1-1,-3 1-4,1-1 0,0 3-8,-1 0-8,0 0-10,-1 1-2,3-1-5,-2 2-5,0 1-1,1 1-4,-1-3 3,2 3-3,1 0-5,-3 0-2,0 0 0,2 3-2,-2-3-3,3 1-2,-2 1 2,-1-2 3,0 4-3,3-4 8,-1 3 1,-2-3-1,3 1 2,0 2-3,0-3 0,0 3-2,0-2 0,3-1 0,-2 2-2,-1-2 4,3 0 1,0 0-3,-1 0 0,-2 0 0,3 0 0,-2 0-3,-1 2 1,3 0 2,-3-2-17,0 3-23,0-1-40,3-2-39,-3 2-55,0 0-79,1-2-81,-1 2-106,0 0-136,0-2-234,0 0-178</inkml:trace>
          <inkml:trace contextRef="#ctx0" brushRef="#br2" timeOffset="227501.1265">4621 3167 111,'0'-2'292,"0"-2"-20,0 4-14,0-6-23,0 5-7,3-2-22,-3 2-5,0-5-8,0 5-9,0-1-22,0-2-12,0 0-4,0 1-7,0-1-15,0 2-7,0-2 5,0 2-7,0 0-4,0-1 1,0-1 3,0 3 14,-3-2-4,3 1-2,-1 0 1,-2 2-13,0 0-12,1 0-16,-2 0-9,-2 4-10,2 0-8,-1 0-2,-2 3 2,0 0-1,0 4 1,-2 1 1,2-1-3,-1 2-3,0 5-5,1-4-8,-1 5-8,1-1-4,-2 2-7,2 1-8,3-2-2,-1 2-3,0-2-5,0 2-1,2-3 0,-1 4 4,3-3-4,-2 0 0,3-2 4,0 0-3,0-3 3,0 1-4,3-1 0,-2-3 0,3 2 0,-1-2-2,4-3 2,-2 1 0,2-2-2,2 0 2,1 0 0,-1-4 4,2 1-4,-1-4 0,2 0 4,0 0-3,-1-4 1,1 2-2,-1-2 4,1 0-2,0-5 0,2-2-1,-2 0 1,-1 2 0,1-6-2,0 0 0,-1 0-2,1-5 0,-5-1-1,3-3-1,-4-1 0,1-3 4,-1 1-1,-5 1 1,2-5 0,-1 3 3,-2 1 6,-2 2 4,-1 3 10,-1 0 5,-3 3 2,0 2-2,-1 5-4,-3 2-7,-2 2-10,-5 1-16,2 5-32,2 2-61,-2 2-79,-3 2-104,6 4-137,-2-1-205,1 0-293,2 3-235,1-3-152</inkml:trace>
          <inkml:trace contextRef="#ctx0" brushRef="#br2" timeOffset="228570.1305">4778 3551 586,'-5'8'642,"2"-2"-229,3 1-127,-1-3-88,1 2-54,0 0-40,0-2-26,0-1-26,1 1-4,-1 0 3,3-4 14,2 0 2,0 0 0,1 0 2,2-4-4,2 0-5,1-2-10,2-1-4,2 0-4,1-6 0,3-1-13,0 0-4,-1-2 1,4-5-4,-2 0-1,4-2 1,-3-5 0,3-2 2,-4 0 7,3-2 8,-4-3 12,-5 4 15,2 0 12,-4 3 16,-2 3 11,-5 3 8,-1 2-5,-1 3-14,-3 2-15,-3 3-15,-4 1-24,1 2-16,-4 5-10,-2 0-7,3 4 0,-1 0-4,-1 4-1,3-1 0,1 4 1,-2-2-3,7 4 0,-3-1 0,5 3 2,0-1-2,3 1 0,1 0 0,1-2 2,2 2-2,3 0 5,-1-1 2,0 1 0,2-1-2,4 1-3,-1 0 5,1-1-5,-4 1-2,2-1 0,-1 0 2,0 3 3,-1-1-5,-4 1-2,1 0 2,-4 1 2,2-1-2,-6 1 0,0 3 0,-3-4 0,-1-2 0,-1 1 0,-5 1-2,3-2-3,0 0 5,-5 2 2,0-6-2,4 3 3,-2-3-1,4 0 0,0 0 5,2-4-4,1-1-1,3 0 0,0-2 3,5-2-3,3 0-2,3-1-2,-2-4 2,6 0 2,0 0-2,1-3 0,2 0-2,-1 0 0,2-4 2,3 2-3,1-2-1,-1-4 4,-2 1 4,3-1 3,-1-4-5,-2 2 5,2-4-2,-3 0-5,-2-4-2,2 0-1,-4 2 1,-1-1 0,-2-1-7,-3 3 6,-2 1-1,3 2 1,-9 5 1,-1 0 2,0 4 0,-1 2 2,-5 3 3,-3 1 6,-1 6 12,2 1 7,-1 0 8,-4 4 8,4 0 2,2 4-7,0-1-11,2 3-3,2 1-12,2-1-1,1 3-10,1-2 0,5 0 3,1 2-5,-1-2-2,4 1-2,-1 1 4,3-1 0,-1 1 2,1 1 2,1 0 2,-1 0 0,-1 1-1,1 2-1,-1-3-4,2 3-2,1-1 0,-3 0 0,-2 1 0,0-2 0,-2 2 0,0 0-2,-3-3 6,-1 3 20,0 0 32,-3-2 39,-3-1 36,0 1 36,-2-2 23,-3-2 10,-2 2-4,-1-2-19,-1 0-20,0-2-27,-6-1-27,2 0-26,-3-1-25,0 1-18,0-5-15,3 3-7,-3-1-6,0-2-11,5-3-30,-2 0-57,1 0-78,-1-4-105,5-3-143,-1 1-203,3-2-322,2-3-299,3 0-240</inkml:trace>
        </inkml:traceGroup>
        <inkml:traceGroup>
          <inkml:annotationXML>
            <emma:emma xmlns:emma="http://www.w3.org/2003/04/emma" version="1.0">
              <emma:interpretation id="{720F17E8-EBF7-48EF-B38F-1F6B9CD530B5}" emma:medium="tactile" emma:mode="ink">
                <msink:context xmlns:msink="http://schemas.microsoft.com/ink/2010/main" type="inkWord" rotatedBoundingBox="12832,2948 16096,2791 16149,3911 12886,4068"/>
              </emma:interpretation>
              <emma:one-of disjunction-type="recognition" id="oneOf12">
                <emma:interpretation id="interp58" emma:lang="en-US" emma:confidence="0.5">
                  <emma:literal>different</emma:literal>
                </emma:interpretation>
                <emma:interpretation id="interp59" emma:lang="en-US" emma:confidence="0">
                  <emma:literal>differently</emma:literal>
                </emma:interpretation>
                <emma:interpretation id="interp60" emma:lang="en-US" emma:confidence="0">
                  <emma:literal>differentia</emma:literal>
                </emma:interpretation>
              </emma:one-of>
            </emma:emma>
          </inkml:annotationXML>
          <inkml:trace contextRef="#ctx0" brushRef="#br2" timeOffset="234940.6088">6492 3076 352,'-1'-10'514,"-2"0"-88,0 3-64,-1-3-32,-1 3-52,-2 0-40,0 1-25,-1 0-12,0-1-8,-1 5 2,-3 0 2,-2 0 6,-1 2-7,1 2-7,-2 0-13,0 5-17,0-1-16,-1 2-23,1 2-22,1 4-22,2 3-18,-1 1-17,-1 1-10,4 2-10,2 3-5,-1-1-5,4-2-3,0 0-3,2-2-1,1 4 2,3-6-3,0 1-1,3-3 6,4-2-3,0-1 1,2-4 0,1 1-1,3-2 3,2-3-7,-1-4 1,2 0 4,0 0-2,1-4-4,-1-3 0,0 1 0,0-2 0,3-5 0,-1 0-2,-5-4 0,4-1 0,-4-5-4,5 1 3,-5-5-3,1-2-5,1-4-10,-2 0-3,-2-5-5,1-1-9,2-4 1,-2-2 5,-2 0 8,-1 1 6,0 1 4,-2 3 6,-1 2 0,-2 7 2,0 2 4,-1 1-1,-1 4 1,-2 6 2,0 4 0,0 3-2,-2 3 0,-4 3 0,2 5-2,-3 5 4,2 3-2,-2 4 2,0 5 2,1 4-2,-1 6 4,0 1-4,-1 4 0,0 2 0,0 1 0,4 2 4,-3 1-4,1 1 0,0-1 4,0 1-1,2 0 1,3-1 0,-2-1 2,0-3 2,3 0 2,0-3-6,3-2 0,0-4 2,1-1-2,0-3-4,5-4-6,-2-2-8,3-2-16,-1-5-22,6-2-11,-4-2-10,1-3-4,2-1 3,-1-1 8,2-5 12,-4-1 11,4-3 12,-2-1 12,2-4 4,-4 0 5,1-5 3,-1-1 2,1-3 5,0-2-2,-1 1-1,2-1-2,-4 1 3,0 2-1,-2 2 1,-1 1-1,-2 3 3,3 4 5,-5 4 5,-2 0 2,3 1 5,-3 4 5,-3 1 5,3 3 6,-2 3 3,-5 2 3,3 4-2,-2 2 2,-1 0 2,2 6-10,-2-3-5,3 3-4,-4 2-4,4 2-3,-3 0-4,2-3-3,-2 5 1,6-5-1,-2-4-3,0 1-3,3-1 0,0-4 2,0 0-2,3-3 3,0-1 1,1-2-2,3-3 0,-1 2-4,1-3 5,4-4-3,-3 0 0,0-1-2,3-2-2,1-4 2,-2 1-2,2 0-3,-1-5 1,1 1-2,2-1 2,-2-3-9,-1-5 0,2 1-2,-1-3 2,5-3 0,-3-3 2,3-3 0,-1 1 3,0-5-1,0 0 0,-2 2 0,2-2 0,-1 0 5,-4 2-1,1 2-1,0 1 6,-5 1-3,3 1 3,-4 4 0,0-1-2,-2 3 2,-1 0 0,-2 4 0,4 1-2,-5 4 0,3 3 4,-1 2 0,-2 1-2,0 3 0,0 4 0,0 3-4,-2 3-1,-1 7-1,1 1 1,-2 3 5,-2 7 2,2 2 1,-5 7 6,2 1 8,-3 5 3,1 2 2,-1 4 5,-2 0 3,-1 3 4,1-2-2,-2 2-3,-1 1-2,4 0-4,-2-2 0,0 0-3,1 0-6,1 0 0,-1-2 0,0 1-4,1-5-6,3-1-4,1-1 0,-1-4 0,3-2 0,1-2 0,-2-6 4,2-1 0,4-3-2,0-1-2,0-4 0,0-2-6,4-3-6,-1-2-14,1-2-10,1-4-12,2 0-6,0-4-3,3-4 7,-4 1 13,6-6 10,-2-4 12,-1 0 4,2-2 2,1-5 2,2-4-9,1-6 0,-2 2-2,0-4 0,0-1-5,-1 0 2,-1 3 4,-4 3 8,1 2 2,-1 1 0,-3 6 7,-1-1-3,-1 5 3,-2 3-2,-2 5 2,-1-1 0,-4 5 0,3 2 0,-4 1-2,1 6 2,3 0-3,-3 0 3,-1 4-2,4-2 0,2 2 2,0-1 0,-1 3 2,3-3 0,3-2 1,-1 3 1,0-4-8,2 0-15,2-2-31,3-1-36,1 0-24,-1-4-28,2 2-16,1-3-1,2-2 18,1-1 23,-2-1 12,3-3 30,-2-1 5,2-2 21,2-2 0,1-3 10,-1-2 19,-2-3-3,0 1 0,3-4 4,-3-2 9,2 0 0,-5-2-10,1 2 14,1 2-1,-7-2 4,1 6-3,-2-2 10,-1 5 6,-2 2 11,-2 3 13,4 3 16,-6 3 9,0-2 0,0 7 5,0-1-1,-6 6 5,2 3-2,-1 4 18,-2 3 9,-2 4 1,-1 6-5,-2 1-5,1 4 0,-1 4-4,1 5 3,-1-1 3,-2 4 8,1-2 8,-1 5-1,-1 2 1,1 0-6,-3 3-8,4 0-9,-2-2-3,1 5 16,1-1 6,0-2 1,4-2-6,0-1-10,-1-2-10,3-2-33,3-2-19,-1-5-12,1-1-4,4-5-5,-3-1 0,3-6 0,3-1-2,-2-7 4,4 1-2,2-5-8,0-4-7,1-2-9,0-2-9,2-4-12,-1-2-9,6-5-9,-4-4-11,4-1-3,1-9-12,3-2-10,-1-3-11,3-7-12,2-1-3,-1-3-1,-2 1 5,5 3 11,-8-2 20,2 6 24,-5 1 20,-2 4 13,-2 4 13,-4 1 7,0 4 2,-5 4 8,-1 1 8,0 4 2,-4 2-3,0 1 3,-1 5-5,-5 0-3,3 4 1,0 0-3,1 4 2,-4 0 1,5 1-1,-2 0 1,4 4 2,-1-4-3,2 5 1,-1-3-3,3-1 4,5 1-6,-1-1-20,2-2-28,1 0-33,5-3-47,-4-1-44,8 0-37,-4 0-14,2-1-4,-2-3 27,4 1 35,-3 2 46,-1-4 38,-4 4 27,1 1 23,-2-3 14,1 3 12,-4 0-5,2 0 5,-6 3 7,1-3 15,-1 1 4,0 4 10,0-4 5,0 2 10,0 1 3,3 0-11,-1 0-7,-2 0-4,2 1-3,-2-1-8,3 0-7,-1 0 0,2-2 0,-1 0 0,1 0-7,2-2 3,-1 0 1,2 0-4,-1 0 7,4-2 0,-2-2 0,3 0-3,-3-3-4,4 1 0,-2-2 0,2 0-7,-4-2-1,4-3 5,-5 2 3,3-2 0,-1 1 0,-2-1 11,1 0-4,-4 0 17,-1 3 21,-2 2 10,-1-1 12,-1 2 3,-2 6 19,-4-4-9,-1 5 2,1 0 2,-1 3 7,-1 0 6,-1 1-4,-2 6-5,-2-1-11,2 0-3,0 4-16,1-1-10,2 4-9,-1-1-6,-2 2-10,4 4-2,-3-3-4,4 3 1,1-2-8,1 1-3,0 3 3,4-5-2,-2 1-6,3 0 3,0-3 5,3 1 0,1-1-3,0-2-4,5-3 4,1 1-4,2-6-1,2 1 0,2-3-2,0-2 0,2-2 3,-1-2-3,2-1-10,0-2-10,3-2-4,-4-3-9,1-1-17,-1 0-22,1-2-4,-1-5 1,0-1 2,-1-2 0,-2-2 20,1-2 21,-2-2 15,1-1 8,-2-1 6,0-2-2,-4 0 5,-1 4 3,0 3-3,-1 0-3,-4 5 3,-2 2 3,-1 2-6,0 3 3,-1 1 0,-2 4 3,-2 0-1,3 5 1,-3-2-6,2 4 1,3 0-1,0 0 3,0 1 0,3 2 0,0-3 3,1 2-3,4-2 0,-1 0 0,2 0-3,-1 0-15,4 0-17,1 0-12,0 0-6,-1 1 1,-2 2 3,-1-3 9,1 4 9,-5 0 15,3 0 7,-2 2 0,-5 1 2,2 1 1,-3 3 6,-3-1 3,-1 3 0,-4 2 0,1 2 1,0-3 8,1 5 7,-4 0 3,-2 2-1,4 1 4,-4-2-3,2 1-1,-2 0 6,5 1 1,-2 0-2,2 0 4,0-4-3,2 1-1,3-2-5,0 0-7,2-3-8,2 0-3,5-4-3,0-2-17,2-4-10,5 1-20,2-3-25,3-4-16,0-3-15,3 1-2,1-4 1,-3-2 10,3-6 19,2 2 10,-5-5 19,2-2 11,-2 0 11,2-4 6,-4-2 11,3-1 7,-5 0-8,-1 3 8,-4 0 8,1 2 9,-2 4 15,-4 2 18,-3 3 22,0-1 7,-3 3 8,-6 5 12,2 0-6,-1 3-5,-2 4 2,0 0-11,-2 4-11,-1 3-12,1 0-13,-1 5-11,4-1-10,-4 2-5,3-2-5,0 0-4,2 1-8,4-1 0,-2-1 0,0-1 6,3-1-4,3-1 1,1 0 3,1-4-1,2 0 4,0-2-9,3-1 0,-1 0-3,3-4-8,-1 1-9,1-1 3,2-3-3,-2-3 1,-1 3 4,1-4 7,0 1 2,-1-5 3,1 0 3,-1 1 0,-3-2 0,2-1 0,-4 3 6,1 0-1,-1 1-5,-5 3 0,2 1 0,-3 1 3,-3 2 6,2 2 8,-9 4 11,5 0 12,-2 1 2,-2 4 2,-1-1-1,-1 4-8,2 2-5,-3 1-4,1 2 3,-2 2-10,1 0 1,0 2 1,1 3 0,-1-1-1,3 2-2,-1-3 0,-1 5-3,3-2-3,3-1-2,-6-1-2,9 2-3,-3-3 0,5-1-5,0 0 0,3-4-3,1 2-7,1-4-7,5-3-13,-1-2-11,1-2-13,-1-1-12,2-2-8,4-1-8,1-1-2,0-5-7,1 3 4,2-5 4,0 0 1,1-3 11,2-2 8,-2-2 18,2-2 10,-2-2 9,2-1 7,-3-5 3,4 0 6,-4-1 3,-2-3 1,1 1 3,-2 4 12,-5 0 21,1 0 9,-1 6 5,-3-1 17,0 2 1,-2 4 0,-2 1-11,1 0-11,-2 5-8,-2 0-5,5 3-9,-6 0-10,1 1-5,-1 3 0,0 3 0,-1 1-3,1 0 0,-6 5 6,2 2 3,2 0-1,-3 2 4,-3 2 5,3 2 4,-3 0-4,1 2 6,0 0 8,0-2 5,-1 5 3,2-3-3,1 1-1,-1-2 1,-1 2-15,1-3-2,1 1-1,1-3-7,1 0 2,-1-2-2,2-2-1,2 0-2,-2-2 0,-1-2 0,3-1-3,-2-2 0,-1 0 0,3 0 3,0-4-6,0 0 4,0 0-4,3-4 3,-1 0-5,1 0-5,-1-2-3,3-5-10,-1 1-21,5-2-24,1-2-26,-1-3-33,2 0-31,4-4-17,-1 1-8,2-2 3,0 3 14,3-2 11,-2 2 18,1 2 22,-4 0 16,2 3 18,-1 0 23,1 3 18,-5 2 15,2 0 8,-7 4 5,2 0 3,-1 3 0,0 2 4,-6 2 0,2 3 0,-3 0 0,0 4 8,-3 2 7,2 1-7,-3 1 12,-2 2-1,2-1 0,-1 3 4,-2-2 12,5 2 7,-3 1 11,0 2-12,1-2 7,1-1 0,2 0-8,-5 2-12,6-2-6,-2-3-1,2 3-3,0-2-3,2-2-8,1 0 3,1-3-3,0 0-3,2-3 3,3-1-7,1 1 0,2-3 0,1-3 3,1-1 1,1 0-8,-2-4 4,6 0 0,-2-2 4,-4-2 3,5-3-4,-1-4 1,-3 1-1,2-3-3,3-3 0,-1-2-3,-2-3-1,2-4 1,3-1 3,-2-4 0,4-2 0,0-2-4,-1 0-3,-2-2 0,5-1 0,-5 5-7,-4-5 4,3 6 10,-8 1 0,1 0 24,-2 4 15,-3 1 27,1 4 30,-4 1 21,-2 7 19,0-1 3,1 1-7,-3 5-20,0 1-19,0 1-25,0 3-23,0 3-15,-3 1-11,1 0 0,-3 6-5,1 0-3,-3 5 8,2-1 0,-2 6-1,-2 3-2,-1 1 6,1 4 7,-1 2 7,-3 2 8,0-1 15,2 2 11,-3 2 6,0 2 3,-1 0 7,4-2 1,-2 6-7,1-4-9,-5 1-5,5 2-10,1 0-17,2-4-13,-1 2-10,1-1-4,-1-2-4,6-2-2,-1 1-4,2-5 4,2-1-4,1-1 0,1-5-2,5 2 2,0-7 2,4 1-4,-1-4-6,2-3-24,4 2-24,-4-5-44,5-1-46,2 0-55,-5-4-56,4-3-53,-4 1-61,5-2-71,-5-2-82,1-4-125,1 0-193,-4-1-137</inkml:trace>
          <inkml:trace contextRef="#ctx0" brushRef="#br2" timeOffset="235221.7536">9166 2674 540,'0'4'431,"-2"0"-69,2 2-37,0-2-40,2 3-40,0-3-42,3-1-54,-1 3-44,3-2-26,5-3-23,0 1-11,1-2-21,4 0 0,0-2-17,2 1-14,2-2-41,0 0-53,-2-1-72,-1-1-86,0-1-114,0 3-177,-2-2-228</inkml:trace>
          <inkml:trace contextRef="#ctx0" brushRef="#br2" timeOffset="235927.1458">6926 2834 5,'0'-5'1214,"-3"4"-269,0-2-239,3 0-179,0-1-130,0 3-107,0-1-86,0 2-77,0 0-53,3 0-40,0 0-50,-3 0-66,1 0-94,-1 2-146,0-2-229,0 0-303,0 0-268,-1 1-188</inkml:trace>
        </inkml:traceGroup>
        <inkml:traceGroup>
          <inkml:annotationXML>
            <emma:emma xmlns:emma="http://www.w3.org/2003/04/emma" version="1.0">
              <emma:interpretation id="{C75FDDCC-C17B-4F65-A591-5E24762C51DE}" emma:medium="tactile" emma:mode="ink">
                <msink:context xmlns:msink="http://schemas.microsoft.com/ink/2010/main" type="inkWord" rotatedBoundingBox="16567,2963 18496,2870 18539,3772 16611,3865"/>
              </emma:interpretation>
              <emma:one-of disjunction-type="recognition" id="oneOf13">
                <emma:interpretation id="interp61" emma:lang="en-US" emma:confidence="0.5">
                  <emma:literal>parts</emma:literal>
                </emma:interpretation>
                <emma:interpretation id="interp62" emma:lang="en-US" emma:confidence="0">
                  <emma:literal>pasts</emma:literal>
                </emma:interpretation>
                <emma:interpretation id="interp63" emma:lang="en-US" emma:confidence="0">
                  <emma:literal>pats</emma:literal>
                </emma:interpretation>
                <emma:interpretation id="interp64" emma:lang="en-US" emma:confidence="0">
                  <emma:literal>part's</emma:literal>
                </emma:interpretation>
                <emma:interpretation id="interp65" emma:lang="en-US" emma:confidence="0">
                  <emma:literal>pacts</emma:literal>
                </emma:interpretation>
              </emma:one-of>
            </emma:emma>
          </inkml:annotationXML>
          <inkml:trace contextRef="#ctx0" brushRef="#br2" timeOffset="238431.7209">10023 2944 439,'0'0'673,"-6"3"-213,5 1-142,-2 6-72,1 1-47,-4 5-38,5 0-30,-2 2-31,0 5-37,-1-1-24,2 1-8,-4 3-14,2-1 3,3 1 4,-5-1 7,2 0 5,-4-3 4,4-1 7,1-1-5,-1-2-10,2-3-6,-4 1-4,5-7-6,-2 1-9,2 0 5,1-3-2,-3-1 6,0-5-1,3 2-2,0-3 3,0-4-7,0-2 0,3-1-3,0-4-6,-2-3 0,3-3-6,2-5 3,-1 0 3,2-7 0,2-1 3,2-4 3,1-4-3,-1-2-3,7 1 0,-2-4-9,0 3 0,3 1 0,2 2 2,-2 3-2,-1 4 3,0 2 6,4 4-3,-3 4-1,0 0-2,0 3 6,-3 4-3,-3 2-3,1 4-1,1 3 4,-4 1 0,-2 6 3,-2 1 3,-2 7 4,0-2 2,-3 8 10,-2 1 3,0 3 2,-4 2 23,-4 0 29,1 1 27,-5 0 27,1-1 26,-2 2 15,-2-2-6,1 0-19,-2-5-19,0 3-30,-3-4-20,2-1-29,1-1-16,-3-2-11,6 0-8,-5-3-22,7-1-46,-2-1-70,0-2-84,7 1-111,-4-3-162,8-4-220,2 0-256,0-4-186</inkml:trace>
          <inkml:trace contextRef="#ctx0" brushRef="#br2" timeOffset="239955.5832">10684 2762 550,'3'-5'650,"-1"-2"-106,-4 3-89,-4 4-77,2 0-71,-5 1-51,-1 6-42,-3-1-24,-1 5-26,-1 1-20,-1 1-24,0 2-18,-1-1-26,4 3-14,-5 0-13,7 2-10,-1-2-18,3-3-4,2 4-3,0-5-7,5 4 0,-1-3-4,3-4 1,3 1 3,-1-1-2,5-4-3,0 1-2,2-3-2,6-4-7,-1 0 2,-2-2-3,1-2 3,4-3-2,-4-2 4,5 0 2,-5-4-1,1 1 1,2-4 1,-1-1-3,-1 0 5,-1-4 0,5 3 0,-7-4 0,1 4 0,-4-1 5,3 2 2,-6 4-7,1 0 2,0 5 1,-3 1-3,-3 0 2,0 4 1,0 2 6,0 2 8,-3 5 8,-3-1 8,0 1 8,2 5 5,-3-1 1,2 5-5,-2 0-5,6-1-9,-5 3-5,2 0-6,2 2-4,2 0-5,0 0-4,0-2-1,0 3-3,2-6 0,1 0 0,1 1 0,0-4 2,3-1-2,1-3 2,0 0 0,4-3 0,1 2-2,0-6 2,-1-3 6,2 0-3,2-3-3,-1 1 0,-1-4 0,-1-2-4,2-1-2,-4-1 4,1-2-3,-2-2 6,2 0-3,-6-4 0,4 3 2,-6-3 0,0-2 0,2 1-2,-6 4 0,0 1 2,0 2-2,0 0-2,-6 5-2,5 2 2,-2-2-1,0 4-3,-1 5 2,4-5 4,-2 6 2,2-4-2,0 4 2,2 0 2,1 0-4,1 0 0,3 0-6,2-2-2,1 2-7,2-1-6,2-2 0,-1 3-7,5-3 2,-7-1 4,2 4 2,-1 0 7,0-3 2,-1 3 2,-4 0 2,1 3 1,2-3 1,-6 6 1,-2-1 4,1 1 0,-3 4 4,0 1 3,-3 2-3,1-2 1,-2 4-3,-2 2 0,2-2-2,-1 4-2,-2-2 2,4 1 0,-1 1 0,-1 1 0,1-1 4,1-2 1,2 2-5,-2-1 0,0-3 0,3 2-2,3-2-16,0-4-20,1 2-24,0-2-24,1-1-17,2-3-19,3-1-6,2-2 6,-1-4 21,1 0 19,0 0 17,1-4 13,1 1 14,2-4 2,-1-3 6,1-1 0,3-2 6,-1-4 6,1-2 3,3-2 3,-2-3 6,2-4 6,-2-4-7,4-2 4,-3-1-3,0-3 3,2-2-3,1-2-3,-3 0 6,-2 0-4,-3 1 11,1 4 2,-4 3 3,-1 3 13,-2 8 8,-3 2 12,-1 4 0,-3 1 9,0 5 2,-6 4 1,0 7 1,-3 4-5,-1 3 6,-3 6 4,1 4 2,-3 5 1,2 3-3,-1-1-1,-1 7-9,0-2-5,1 5-11,-4-2-4,4 2-8,-1-1-1,0 1-4,1-1-5,-1 1-5,4-1 0,-3-3-5,4-1-2,0 0 3,3-2-1,2-4 0,2-5 1,0 1 2,2-4-1,2-6 3,3 2 0,0-5-2,5-2 2,0-3-2,2-2-3,1-3-2,-2-3 2,4-3-2,1 1 0,-1-6-4,2-1 1,1-4 3,-1-4-2,4-3 2,0-2-5,1 0 5,0-5-2,-1 1 2,-2 1 0,0 1 0,-2 3 0,-6 5 9,2 0 8,-6 7 6,-2 1 9,-1 2 11,-6 3 13,-6 5 7,4 3 6,-8 2 2,3 2-1,-2 6-2,-1-1-9,-1 6-13,2-2-12,0 2-6,2 2-5,-3 0-10,5 2-2,1-2-2,1 2-4,2 0-1,1-1 0,0 3 1,0-2-3,0 2-2,0 0 0,0-2 0,1 1 0,-1 1-2,0 1 2,0-5 0,0 2 0,-1 0 4,1-3 10,-6 0 31,2-3 34,-1 1 32,-5-1 23,-2-2 6,1 2-10,-1 0-22,-4-2-28,0-1-27,-3 1-20,2-2-13,0-4-10,-2 1-20,0 1-41,2-5-59,1 0-75,2-2-82,1-3-98,5 0-112,-1-6-104,2-2-109,0-4-127,2-3-199,2 0-137</inkml:trace>
          <inkml:trace contextRef="#ctx0" brushRef="#br2" timeOffset="240164.5862">11399 2719 695,'-4'-2'833,"3"2"-181,-5-1-112,6-2-85,0 3-69,6-1-44,-2-1-43,3 2-37,2-4-43,2 4-43,1-3-40,4 1-41,1 0-31,2-2-24,2 0-21,0 0-45,0-1-75,2 1-90,3-2-110,-3 0-153,0-1-225,1 0-293,-6 0-216</inkml:trace>
        </inkml:traceGroup>
        <inkml:traceGroup>
          <inkml:annotationXML>
            <emma:emma xmlns:emma="http://www.w3.org/2003/04/emma" version="1.0">
              <emma:interpretation id="{F7856797-D1AB-4A94-AB5A-00AABE6CFB99}" emma:medium="tactile" emma:mode="ink">
                <msink:context xmlns:msink="http://schemas.microsoft.com/ink/2010/main" type="inkWord" rotatedBoundingBox="19059,2761 19785,2726 19832,3712 19107,3747"/>
              </emma:interpretation>
              <emma:one-of disjunction-type="recognition" id="oneOf14">
                <emma:interpretation id="interp66" emma:lang="en-US" emma:confidence="0.5">
                  <emma:literal>of</emma:literal>
                </emma:interpretation>
                <emma:interpretation id="interp67" emma:lang="en-US" emma:confidence="0">
                  <emma:literal>oof</emma:literal>
                </emma:interpretation>
                <emma:interpretation id="interp68" emma:lang="en-US" emma:confidence="0">
                  <emma:literal>off</emma:literal>
                </emma:interpretation>
                <emma:interpretation id="interp69" emma:lang="en-US" emma:confidence="0">
                  <emma:literal>oft</emma:literal>
                </emma:interpretation>
                <emma:interpretation id="interp70" emma:lang="en-US" emma:confidence="0">
                  <emma:literal>oaf</emma:literal>
                </emma:interpretation>
              </emma:one-of>
            </emma:emma>
          </inkml:annotationXML>
          <inkml:trace contextRef="#ctx0" brushRef="#br2" timeOffset="242983.2468">12609 2695 640,'-9'-3'602,"-2"3"-143,-1 3-103,-2 1-78,-1 0-54,1 5-45,1-2-40,-3 7-31,1-1-22,1 3-14,1 1-21,-1 2-6,3-2-4,2 2-4,2-1-6,0 3-6,5-6-4,2 2 0,0-2-3,2-2-6,2-2 1,2 2 2,3-6-7,1 0 1,3-3 0,-2-1-9,7-3 3,-5 0-3,4-6 6,-1 2 3,0-1-6,-1-4 3,1-1 0,-5 0 0,4-1-3,-4 0 0,1-2 14,0 1 4,-2-1 8,-5-2 11,3 1 6,-1-2 10,-3 2 10,1-1 24,-2 0 15,-1 5 13,0 2 4,-2 1-5,-2 1-4,0 5-14,-3-2-21,1 3-8,-2 4-9,0 0-6,0 2-7,1 1-10,-1 3-7,-1-1-10,2 1-3,-2 1-5,6-1-5,-2-2-1,1 2-1,2 0 0,2-3 1,-2-4 3,4 3-3,2-2 1,0-4-5,1 0 3,0 0 0,5-4-6,-1 2 3,1-3-3,2-2 0,1-5 0,-3 2-3,1-1-9,-2-3-4,4 0-7,-1-5-4,-1 2-2,0-7-4,3 0 0,-1-2 3,-2-2 4,3-6 10,-2 2-2,2-7 3,-1-1 5,-1 3 0,-1-2 6,0 4-1,-1 4 3,0 2 0,-7 2 0,3 7 0,-1 3 0,-3 2 2,-1 7 15,0 1 13,-6 7 13,0 7 11,-1 3 17,-3 5 11,-2 7 16,-1 4 27,-2 4 25,-1 4 28,-4 4 18,1 1 3,-3 4-7,0 1-17,0 2-24,2 3-28,-5-2-25,3 5-23,0-4-19,3-1-18,0 1-12,-1-2-10,5-1-6,4-4-5,-2-4-1,4 0-2,0-6 2,2-1-1,4-6 2,0-6-3,2-1 0,6-5 1,-2-1-3,5-8-3,1 1-3,1-5-1,0-5-2,4-3-4,-4-4 2,2-1 1,-1-5 2,2-1-1,-1-7 3,-2-2 1,1-3 0,1-2 1,-4 1 0,1-2 3,-6-2 0,1 6 1,-1 2 0,-5 1 2,-1 4 0,-1 6-3,-6 1 1,-1 5-2,-2 1 1,-1 5-1,-2 1 3,1 2 0,0 0 1,1 6 0,1-3 0,-2 4-1,5 0 1,0-2-2,2 2 2,2 0 1,3 0 0,0 1 0,3-3-1,2 2 1,2-4-1,3 0 0,2 0 0,1 0 3,1-2-2,2 0-1,6-2-9,-3 0-21,1 1-26,2-3-36,-2 2-51,-1-1-67,3-1-81,-6 3-86,0-1-101,2 0-125,-3 2-130,-1-2-140,2 4-210,3-1-137</inkml:trace>
        </inkml:traceGroup>
        <inkml:traceGroup>
          <inkml:annotationXML>
            <emma:emma xmlns:emma="http://www.w3.org/2003/04/emma" version="1.0">
              <emma:interpretation id="{51173B68-A4AB-499C-9AA1-D0C0327762A2}" emma:medium="tactile" emma:mode="ink">
                <msink:context xmlns:msink="http://schemas.microsoft.com/ink/2010/main" type="inkWord" rotatedBoundingBox="20044,3086 20956,3042 20974,3428 20063,3472"/>
              </emma:interpretation>
              <emma:one-of disjunction-type="recognition" id="oneOf15">
                <emma:interpretation id="interp71" emma:lang="en-US" emma:confidence="0.5">
                  <emma:literal>an</emma:literal>
                </emma:interpretation>
                <emma:interpretation id="interp72" emma:lang="en-US" emma:confidence="0">
                  <emma:literal>on</emma:literal>
                </emma:interpretation>
                <emma:interpretation id="interp73" emma:lang="en-US" emma:confidence="0">
                  <emma:literal>and</emma:literal>
                </emma:interpretation>
                <emma:interpretation id="interp74" emma:lang="en-US" emma:confidence="0">
                  <emma:literal>any</emma:literal>
                </emma:interpretation>
                <emma:interpretation id="interp75" emma:lang="en-US" emma:confidence="0">
                  <emma:literal>own</emma:literal>
                </emma:interpretation>
              </emma:one-of>
            </emma:emma>
          </inkml:annotationXML>
          <inkml:trace contextRef="#ctx0" brushRef="#br2" timeOffset="244148.9039">13590 2744 500,'7'-8'419,"-1"2"-60,1 3-35,-3-1 1,2-2-2,-2 1 15,-1-1 15,-1 3 4,-2-1-18,0 0-43,-2 1-44,-5 3-40,1 0-44,-2 0-27,-1 3-31,-3 1-11,-2 0-23,-2 5-13,-2-2-18,5 7-17,-6-1-8,2 1-11,1 3-4,0 0-5,2 1 0,-1 2 2,4-1-4,-1-1 2,6 0 2,0-2 0,2-2-2,1-1-4,2 1-3,1-4-4,1-1-11,5-1-17,1-4-17,-1 0-18,1-2-15,5-2-13,-2-2-4,3-2-2,-1 0 13,1-4 7,-2 2 12,2-7 12,2 3 15,-1-1 9,-2 0 7,1-2 15,-1-4 5,-1 0 3,2 1 5,-1-4 2,-1 2 3,-5-1 0,4-1 8,-5 6 10,2 0 20,-3-1 12,-1 3 10,-3 5-2,0 0-5,-3 0-4,2 6-16,-6 1-1,2 0-9,-5 4 4,3 3 0,0 0-9,-2 3-2,0 1-3,2 5-6,0-2-5,2 1 0,-5 0 5,6-1-7,0 0 0,1-1 2,1 3 2,2-4 3,0-1-7,0-3-2,2 1-18,5-5-29,0 0-32,2 0-48,2-4-50,1 0-51,0 0-42,-1-4-16,7 0 6,1-3 32,-4-1 42,6-3 35,-2 1 25,-1-4 36,6-2 9,-5 2 6,2-3 11,0-4 32,-3 1 25,1-3 17,3 1 16,-3 1 17,-6 0 24,2 3 38,-4 1 18,-2 6 18,-2-2 9,0 6 16,-2 1 3,-5 4-15,0 2-10,0 4 1,-2 3-1,-4 0-6,1 7-6,-1-1 0,-3 1-5,2 5-9,-2-2-13,-1 2-19,1 0-17,-1 2-12,1-3-10,-1 4-9,2-4-3,-1 2-8,2-2 6,-4-1-8,4 0 5,3-5-3,-3 1-2,2-2-1,2-4 1,-1 3 0,4-6-6,-1-1-13,1 1-19,0-4-27,1 0-23,3-4-29,-1 1-23,7-7-17,-1 3-12,3-4-4,-1-3 1,5-1 1,3-3 8,0-5 15,0 1 22,4-1 13,-1-3 23,1-1 22,3 2 20,-6 0 17,2 1 11,-3 5 17,-2 0 0,-2 2 0,1 5 4,-2-1 17,-2 5 8,-2 0 3,-1-1 21,1 7 23,-4-1 18,1 3-1,-3 3-2,-4 1 3,0 5-2,0 1-20,-1 3-8,-3-1 0,-2 5-2,0 0 7,-1 3 8,-3-2 9,1 3 8,-1 1 8,-2-1 4,3-1-12,-1 1-11,2-2-19,0 2-13,1-1-14,3-3-11,-1-1-12,3-3-12,0-1 4,2-2-6,0-1 3,2-1 0,2-1 2,3-4 6,0 1-2,4-4-9,0 0 2,2 0 1,-1-4-6,2 1-5,1-1-28,1-2-35,-2-1-42,-1-1-72,5-1-88,-1-2-121,-2 1-176,1 1-244,-2-2-179</inkml:trace>
        </inkml:traceGroup>
        <inkml:traceGroup>
          <inkml:annotationXML>
            <emma:emma xmlns:emma="http://www.w3.org/2003/04/emma" version="1.0">
              <emma:interpretation id="{E063F709-4A8F-4545-B06E-A606026DDA83}" emma:medium="tactile" emma:mode="ink">
                <msink:context xmlns:msink="http://schemas.microsoft.com/ink/2010/main" type="inkWord" rotatedBoundingBox="21566,2698 25959,2487 26008,3513 21616,3725"/>
              </emma:interpretation>
              <emma:one-of disjunction-type="recognition" id="oneOf16">
                <emma:interpretation id="interp76" emma:lang="en-US" emma:confidence="0.5">
                  <emma:literal>application.</emma:literal>
                </emma:interpretation>
                <emma:interpretation id="interp77" emma:lang="en-US" emma:confidence="0.5">
                  <emma:literal>application I</emma:literal>
                </emma:interpretation>
                <emma:interpretation id="interp78" emma:lang="en-US" emma:confidence="0">
                  <emma:literal>application .</emma:literal>
                </emma:interpretation>
                <emma:interpretation id="interp79" emma:lang="en-US" emma:confidence="0">
                  <emma:literal>application</emma:literal>
                </emma:interpretation>
                <emma:interpretation id="interp80" emma:lang="en-US" emma:confidence="0">
                  <emma:literal>application l</emma:literal>
                </emma:interpretation>
              </emma:one-of>
            </emma:emma>
          </inkml:annotationXML>
          <inkml:trace contextRef="#ctx0" brushRef="#br2" timeOffset="245639.1786">15147 2611 74,'-10'-11'461,"3"2"-135,-5 4-75,1 1-35,-2 4-29,-2 4-18,-1 0-29,-1 4-25,-2 2-29,3 6-22,0-1-9,0 1-19,-1 3-13,5 2-15,3-3 0,-1 3 0,6-1-8,-3 1 4,5-2-1,2-2-3,2-3 0,1 0-7,1-1-1,3-2 0,0-1 4,2-5-15,3-3-5,-1-2-4,4 0-3,-3-4-17,3-3-5,0 1 5,-1-6 15,2 0 4,-1-2 0,-2 0 17,4-1 12,-4-2 0,-1-2-4,0-1 12,1-3 17,-2 2 8,-2 3 24,-2-1 28,-2 1 30,2 2 9,-3 5 5,-1 1-3,-1 4 1,-2 2-18,-2 4-12,-1 0-9,2 6 1,-5 1-7,2 0-12,-4 4-13,4 5-10,-3-2-13,5 1-9,-3-1-7,0 1-3,5-1-9,-1 0 3,1-1-3,1-3 0,4 0 0,0-2 0,4-1 1,1-1-4,2-2-3,1-4-16,1 0-11,2-2-15,0-2-8,3-4-9,0-1-4,0 0 15,3-4 2,-2-4 17,3 0 6,-1-1 6,1-3 1,-1 2 6,-5-5 6,5 0 1,-6 3-4,0 0 7,-2 3 7,-2 1 6,-2 6 1,-3 1 2,-2 3 14,-4 5 9,-1 2 3,0 6 6,-4 2 9,0 5 2,-4 4 6,0 3-1,-4 2 13,-1 6 22,1 0 20,-4 3 16,0 2 10,0 2 8,-1 2-12,-2-1-17,0-1-22,3 1-22,3-1-22,-4 2-16,4-4-17,-2-1-8,1-2-5,2-2-3,4-2 1,-4-1-2,2-5 0,3 1 1,2-7 1,-2-1 2,5-1-2,-3-6-8,0 1-2,4-3-4,1-4-16,-3-3-13,3-2-6,3-4-12,-2-3-15,7-1-17,-1-5-9,2-6-10,2-4-21,1-1-14,7-2-21,-1-7-1,4-5-8,4-3 0,-1-2 17,5-1 20,1-1 36,2 2 25,-1-1 19,-1 6 20,-1-2 13,3 6 7,-5 4-1,2 1 11,-3 7 0,-4 7-3,0-1-1,-1 4 4,-3 6 7,-3 2 4,-2 5 9,-2 6 14,-4 2 9,-3 7 10,-1 0 9,-4 6 3,0 2 14,-4-1 2,-4 5 4,0 1 11,-4 0 12,-2 1 5,1 3 3,-5-3 1,-1-1 0,0 0-12,2-2-15,-5-1-11,2 0-19,-2-3-18,2 1-13,1-4-11,0 0-29,2-2-50,5-2-75,1-3-87,3-1-127,3 0-188,2-2-253,3-5-232,4 0-163</inkml:trace>
          <inkml:trace contextRef="#ctx0" brushRef="#br2" timeOffset="246165.5824">16042 2567 739,'8'0'732,"-1"0"-207,-4 4-122,-2 4-50,-2 3-44,-2 3-41,-4 4-33,-1 1-27,-3 2-18,-1 1-20,-1 4-10,-4 0-16,-2 2-13,0 2-15,-1 1-20,-2 0-16,2 0-16,1-2-15,-3-1-15,6 0-13,-3 0-7,6-3-5,-4-4-5,5-1 2,1-6-3,2 1 5,-1-5-2,2 1 3,3-5-7,-1-2-13,2-4-16,2 0-15,-1-4-20,3-2-21,0-5-21,3 1-13,-1-5-7,5-3-11,1-5-14,3 1-14,3-7-5,-1-2-7,9-6-3,-2-3 10,3-1 25,4 0 24,0-3 24,-1 3 32,3 2 19,-4 0 16,1 5 5,-3 4 9,3 2 10,-5 4 1,0 1-4,0 3 4,-2 3 6,-1 3 4,0 0 10,-5 7 17,-2 1 14,1 2 19,-5 4 15,3 4 15,-8 5 7,2 2 13,-4 4 9,-4 2 16,0 2 14,-5 1 17,-1 1 8,-2 0 2,-2 3-9,1-3-17,-5 0-28,1 1-29,-1-6-25,-2 3-23,1-1-19,0-4-12,-2 3-44,3-4-67,1 1-93,1-2-119,1-2-171,7-1-284,-3-5-295,7 1-211</inkml:trace>
          <inkml:trace contextRef="#ctx0" brushRef="#br2" timeOffset="249847.8181">16180 2817 464,'0'1'435,"6"-1"-189,-5 0-104,2 0-60,2 0-42,-1 0-22,3-1-18,-2-1-9,2-2-4,5-3-1,-5 1 10,3-2-10,2-1 5,-4-1 0,4-3 5,-1-1-1,4-7 5,-1 4-4,0-7 4,4-1 0,-2-3 9,2-5-9,1-1 0,1-2 0,2-5 0,-3 5 0,1-5-5,-4 6 5,1-1 0,-4 2 5,5 5 4,-7 4 9,-2 0-5,1 4 14,-4 4 4,0 1 9,0 2 8,-1 4 0,-3 1 8,4 3 0,-6 1 8,0 5 3,0 0 3,-6 5-4,4 1-5,-8 7-9,3 3-8,1 4-13,-5 4-3,-3 4 7,3 2 15,-2 4 8,-5 1 7,5 1-2,-4 2 0,1 0-8,0 2-11,0-3-8,2 4-11,-2-4-7,4 1-7,-2-2-4,2-4 0,2 2 3,-2-7-3,5 2 0,3-4 0,-1-1 0,2-6-7,3-1-7,3-2-3,2-2-11,-1-3-22,3-5-29,5 1-19,-1-5-13,2-1-18,0-1-7,2-5 22,1-1 18,3-4 23,-3 1 16,7-2 21,-1-6 17,1 0 3,3-5 5,0-4 0,5 1 0,-7-3-1,7-4 1,-2 4 0,-6 0 17,2 2 12,-7 3 12,1 2 25,-1 2 32,-5 4 15,-2 0 1,0 5-10,-4 1-5,-3 3-9,3 1-13,-5 3-4,-2 1-5,0 4 3,0 0 2,-2 2 0,-1 4-15,-4 1-7,3 4-7,-3 0-8,-2 3 4,-1 1 0,3 2 2,-2-1-3,-1 5 0,4-6-1,-4 5-3,5-4-9,1 2-13,0-3 4,1 0-1,0-3-3,3-2-6,3-1 3,1 0-3,0-5-3,4-2-21,2 0-19,3-4-22,-1-1-30,2-5-38,1 3-13,3-8-9,-2 1-1,3-3-9,4-4 3,1-1 19,-1-5 1,3 1-5,0-3 6,2-3 27,-2 1 24,0 0 16,-3 1 27,-3 5 17,2 0 23,-3 5 4,-6 1 4,-1 3 23,-2 1 31,-2 5 34,3 2 16,-10 1 19,3 3 17,-4 4 6,0 3-5,0-1-7,0 2-11,-4 3-7,3 0-6,-5-1-13,0 3-22,0-2-18,2-1-18,2-1-10,-3-1-10,3-1-13,-4-2 3,6 0 3,-1-1-6,-2-2 6,3 0 3,0-2-3,0-2 0,3 0-3,-2-2 0,5-3 0,-4-2-7,3 1 0,-3-2-6,2-3 7,2 0 2,-5 1 13,4-1 21,-2 1 31,0 1 19,-3 4 4,0-3 1,0 5-6,-6-1-12,0 6-2,-1 0 3,-3 0 4,1 4 10,-3 3 7,1 3 9,-7 0-10,2 2-14,2 5-18,1-1-10,-3 6-9,1-1-15,1 2-10,-1 0-7,-1 3 2,8 0 4,-4-2-2,0 3 1,2-3 1,3 3-1,3-5-10,-4 2-5,7-3-2,1-3-2,0 3 1,0-8 1,1 2-4,7-4 2,-4-3-4,3-2-6,3-2-19,2 0-17,0-4-21,-1-1-13,5-3-19,-1-3-14,1-1-9,3-2-8,-1-3-16,3-2-18,3-2-18,0-3-23,0-2-26,5-6-28,2 0-24,1-6-17,2 0 1,3-1 14,-5-2 44,-2 2 55,0 3 65,-2 2 51,-3 3 39,-2 4 36,-4 4 13,-6 2 18,4 3 8,-4 3 4,-1 2 4,-2 1 8,-3 6 16,-1 0 3,0 4 7,-5 0 15,-1 6 5,-1 2-5,-2 1 1,-1 5-9,-1 1-2,-5-3 2,3 5-16,-2-2-5,-1 1-11,1-1-14,1 3-8,-3-4-20,3 1 0,-2-2-9,2-2-1,3-2 0,-1 0-7,-1-1 1,2-1 2,4-5-5,-5 3-4,6-4 0,0-2-7,0-1-6,6-1 0,-5-4 3,4 0-9,2-5 2,3-1 7,-3-2 10,-1-1 0,1-3 0,3-1 4,-1-1 2,-2-1 1,2 2-1,-3-1 8,-2 4 21,-2 0 27,1 1 21,-1 3 22,-2 4 13,-5 0 15,0 1 6,1 2 9,-5 4-1,-1 0 0,1 4-1,-2 3-4,-1 3-11,-5 0-15,4 4-16,-5 1-14,5 0-16,-4 3-12,1 1-13,0 2-8,-1 3-6,1 1-6,0 1 0,0 0-1,1-2-5,1 0-5,2 3-2,0-4-5,5-1 0,3 0-2,-1-4-1,3-4-3,2-1-1,0 1 2,4-7-5,3 0-15,0-5-17,5 0-29,5-4-35,-3 0-25,1-2-12,4-4 1,0-4 8,0 2 28,3-4 32,-3-1 25,1-4 11,-1-2 7,3 1 7,-5-4 7,2-1-2,-2-3 7,1 4-2,-1-4 2,-4 4 5,0 4 2,-1-1 8,-4 5 5,0 2 11,-1 0 17,-6 5 9,5 1 6,-6 1 6,0 0 5,0 6 3,-6-2-1,5 3 0,-5 3 2,2 1 1,-3 4-3,-2-1-8,0 3-8,-4 3-7,2 1-7,-1 3-4,-1 2-6,-6 2-1,2 3-5,4-2-3,-2 4-3,-1-1-4,2 1-6,2-3-2,0 2-5,4-4-2,-4 2 3,5-3-3,0 1 0,2-1 0,-1-5 3,2-1-4,4-1-9,0-2-17,4-1-27,2-5-32,0 1-39,4-2-28,2-1-28,-1-3-10,4-3 7,-2-4 25,4 0 27,2-3 40,-3 0 24,3-6 25,1-4 19,4-1 2,0-4-10,1-2-23,1-7-27,1-3-18,4 1-18,-1-6-6,-1-3 15,2 2 30,-4-2 24,0 0 19,-4 5 16,-3 3 7,-1 5 6,-2 0 7,-5 5 10,0 2 13,-1 4 20,-2 2 18,-2 5 12,-3-2 8,1 5-1,-5 4-8,0 0 0,0 3-8,-5 2-4,1 4-4,-3 3-8,-2 5 1,-2 4-3,-1 2 5,0 5 8,-5 1 8,-2 4 17,0 4 13,2 1 7,-8-1-6,6 4-11,-1 1-16,-2 1-15,2-2-17,1 1-16,0 1-10,3-2-7,2-3 3,1-2-7,0 0 4,4 2-4,2-7-2,-1 0-10,7-4-16,1 0-8,0-3-22,1-4-19,5-1-22,0-4-24,1-2-30,8 1-22,-1-5-18,-1-2-11,5-2 3,-1-1 20,2-2 21,0-4 18,4-2 27,-1 0 22,1-7 20,3 1 10,-6-4 7,4-4 6,2 0-1,-3-6 16,0 4-5,0-3 15,-4-3 16,3 4 7,-6 2 7,0 1 5,-2 3 14,-2 1 12,-2 5 14,-3-1 18,-1 6 13,2 2 6,-4 0-1,-1 2-2,-3 5 5,-3 3-15,1 0 2,-2 3-7,-3 5-2,-3 2-4,-2 2-4,0 2 0,-2 4-8,1 2 6,-2 1-2,-3 3-2,4 1-10,-3-3-6,4 2-1,-2 3-8,4-1-11,-1-3-5,2-1-1,4 2-10,1-3-3,0 1 0,2-4 0,2-4 0,1 2 0,1-3 3,2-2 2,2-4-5,2 0-13,3-3-20,-1 0-21,5-4-16,-1 0-18,2-4-7,1 0 0,1-5 10,2 1 20,-3-5 12,3-1 11,0-3 14,-1 0-4,3-6-4,1-2-6,1-2-1,-3-1-4,3-1 0,-1-2 3,-2 0 10,-1 4 13,0 0 4,-3 3 10,-4 0 7,2 7 21,-4 2 16,-4 0 8,1 5 15,-1 3 4,-4 0 8,0 3-8,-2 4 0,-4 0-4,-2 8-5,-1-1 3,-2 4-3,-5 3-5,2 1 0,-1 5 2,-1 1-9,-1 2-6,-1-2 3,2 3-15,1-1-6,-5 4-5,5-2 0,2 1-9,-2-1 3,4-1-8,0-1 3,2 0-3,0-2 0,2 0 3,2-1-3,0-4 3,3-1 2,3-3 1,0-1-4,5-1-2,-3-1 0,5-4-24,2 1-34,3-5-24,-4 2-21,5-6-18,0 2-11,0-5 16,-1-1 30,3-4 20,-2 1 20,2-5 19,-5-2 4,6-1 6,-2-3 10,-4-3-6,6-1 3,-3-1-4,1-4 7,-4 2-3,2 3-4,-3 0 4,-2-2 7,-5 5 13,1 1 7,-1 3 20,-4-2 31,2 2 18,-3 1 14,-3 4 11,2 2 3,-4 0-6,-1 1-17,1 5-11,-3-2-15,-2 4-12,-1 2-12,2 1-6,-3 1-2,1 3-9,-1 3-6,-2 2 1,2-1-1,0 4-7,1-1-3,1-2-3,1 5-3,-3 0 4,5-2-6,3 0 2,-2 1-2,2-3 0,4 0 3,0-1-3,0-1-5,4-1-8,2-1-8,0 1-22,7-6-24,-5-1-15,4 0-18,2 0-18,0-1 0,3-5 11,2 0 11,-3 1 13,0-4 15,5 1 19,-2-3 9,-1-1 10,6 2 13,-5-4 11,-1 1-1,0 2 7,0-1-10,-5 1 10,-1 0-7,5 2 7,-5 0 7,-4 4-4,2-2 11,-4 1-1,1 2 0,1 1 1,-4 3 6,2 0 13,-5 3 9,2 4 10,-3-2 6,0 5 2,-3 1-1,2 2 0,-6 2-5,1 2-9,0 0-3,-4 1-1,3 3-3,-2 0-1,-1 1-5,4-2 2,-6 1-6,5-2-3,-3 2-5,3-5-7,1 5-4,-1-7-4,-1 0 3,4-3-5,-2 0 3,2-1-1,2-3-2,-3-3 2,5 0-2,0-1 3,0-3-9,0 0-16,3-3-9,-1-4-25,4-1-17,0-2-22,1-1-23,2-4-13,3-2-20,-1-1-15,4-5-5,4 1-4,-3 0 6,2-5 9,3 0 26,3 1 22,-3 1 25,2-3 27,-1 1 20,-2 3 17,3 3 12,-4 2 16,-3-1 21,1 3 23,-4 6 17,0 0 10,-4 1 7,-2 3 7,1 3-3,-3 0-8,1 2-5,-1 4 2,-2 2-8,-2 0-4,2 5-8,-3 0-8,-3 5-7,2 0-7,-5 2 3,4 2-7,-4-1-7,1 2-7,-1-1 1,2 2-7,-4 1-3,4-1 2,-3 0-2,2-1 0,-2-1-1,3 3-6,-4-4 1,7-3-4,-6 2-10,4-3-25,0-2-27,1 0-40,0 1-58,2-7-52,0 5-73,0-7-82,0 3-103,0-6-133,0 0-181</inkml:trace>
          <inkml:trace contextRef="#ctx0" brushRef="#br2" timeOffset="250294.0569">18233 2337 26,'-3'-4'679,"0"3"-78,3-1-54,0 2-24,-2-4-39,0 3-58,2 1-61,-2 0-65,2 0-59,-3 0-67,0 0-56,3 0-39,-1 0-37,-2 1-64,-1 3-100,1-4-130,-2 3-207,-2 0-309,0 0-308,-2 1-244</inkml:trace>
          <inkml:trace contextRef="#ctx0" brushRef="#br2" timeOffset="250855.098">16942 2332 326,'1'-6'763,"4"2"-100,-3 1-54,1-3-56,-1 5-55,2-2-63,-4 2-55,3-1-55,0-1-61,-3 3-56,0 0-44,0 0-46,0 0-38,0 0-36,0 0-26,0 0-51,0 5-90,1-4-119,-1 3-168,5-1-279,-5-3-338,0 0-312,0 4-188</inkml:trace>
          <inkml:trace contextRef="#ctx0" brushRef="#br2" timeOffset="251641.6985">19296 2530 434,'-1'0'739,"1"0"-211,0 0-108,0 0-67,1-1-19,-1-2-12,3 3 12,0-2 16,-3 1 21,1 1 22,-1-3 1,3 2-19,-3 1-47,0-3-56,0 3-58,0-3-56,0 3-52,0 0-39,-3 0-33,3 0-26,-1 0-41,1 3-64,-3-3-89,3 3-120,0 1-158,3-3-234,-3-1-333,0 0-308,0 0-199</inkml:trace>
        </inkml:traceGroup>
      </inkml:traceGroup>
      <inkml:traceGroup>
        <inkml:annotationXML>
          <emma:emma xmlns:emma="http://www.w3.org/2003/04/emma" version="1.0">
            <emma:interpretation id="{4145D56A-73CC-47E3-A097-3F78EF708F38}" emma:medium="tactile" emma:mode="ink">
              <msink:context xmlns:msink="http://schemas.microsoft.com/ink/2010/main" type="line" rotatedBoundingBox="9175,6237 33336,4296 33437,5546 9275,7488"/>
            </emma:interpretation>
          </emma:emma>
        </inkml:annotationXML>
        <inkml:traceGroup>
          <inkml:annotationXML>
            <emma:emma xmlns:emma="http://www.w3.org/2003/04/emma" version="1.0">
              <emma:interpretation id="{7DD20B22-4431-41E3-BFDB-0D31181332C8}" emma:medium="tactile" emma:mode="ink">
                <msink:context xmlns:msink="http://schemas.microsoft.com/ink/2010/main" type="inkWord" rotatedBoundingBox="9203,6587 11210,6425 11278,7278 9271,7439"/>
              </emma:interpretation>
              <emma:one-of disjunction-type="recognition" id="oneOf17">
                <emma:interpretation id="interp81" emma:lang="en-US" emma:confidence="0.5">
                  <emma:literal>Reuse</emma:literal>
                </emma:interpretation>
                <emma:interpretation id="interp82" emma:lang="en-US" emma:confidence="0">
                  <emma:literal>Refuse</emma:literal>
                </emma:interpretation>
                <emma:interpretation id="interp83" emma:lang="en-US" emma:confidence="0">
                  <emma:literal>Reuss</emma:literal>
                </emma:interpretation>
                <emma:interpretation id="interp84" emma:lang="en-US" emma:confidence="0">
                  <emma:literal>Recuse</emma:literal>
                </emma:interpretation>
                <emma:interpretation id="interp85" emma:lang="en-US" emma:confidence="0">
                  <emma:literal>Reus</emma:literal>
                </emma:interpretation>
              </emma:one-of>
            </emma:emma>
          </inkml:annotationXML>
          <inkml:trace contextRef="#ctx0" brushRef="#br2" timeOffset="258173.9457">2699 6385 500,'0'-1'774,"0"-2"-175,0 3-107,0-2-80,0 0-72,0 2-54,0-2-55,2 2-54,-2 2-21,2 0 9,-2 4 17,0 1 13,0 3 13,-2 4 4,0 7-25,-1 2-35,-1 3-33,-1 3-29,0 4-23,-1 0-24,0 2-11,0-1-11,-4 2-7,3-4-5,2 2-3,-2-5-3,3 1 1,-3-5 1,5-4-2,-4 0 1,2-4 0,1-2-1,-1-3 3,4-3-3,-2-1 2,-1-2-1,3-2-1,-2-4 1,2 0-2,-2-4-5,-1-2-7,2-5-12,1-1-16,0-3-22,0-4-28,0-2-26,0-6-19,4-3-31,0-2-13,1-8-7,5-2 13,-1-1 17,2-6 18,4-1 35,-1 1 31,-1 0 26,3 1 16,-1 4 10,4 3 12,-3 0-4,-2 5 7,2 5-2,3 2-3,-2 3 3,-1 6-3,0 0 5,0 3-5,2 3 3,-2 5 2,-1 5-2,3-1 0,-6 8-1,-1 3 4,-2 3 2,2 2-6,-3 9 6,-4 0 0,0 2 0,-1 3 6,0 3 2,-3-1-3,-3 2 0,-1-1 1,-3 0-4,-1-1 1,0-2-6,-2-2 3,-2 0 0,0-2 6,-2-1-4,-2-4 1,3 1 2,0-3-2,0 0-1,-2-4 4,4-3-1,-1-1 0,5-5 0,0-1-2,-1-1 0,4-5-6,4-1 3,0-3 0,0-4-3,4 2 1,-1-1 2,2 3 0,2-1-3,-3 0 3,3 4 0,1 1 3,-1 1 10,2 5 8,-2 0 15,0 5 15,0 2 4,-2 5 12,2 0-6,-3 5-2,1 1-12,0 4-14,-3 1-12,2-1-5,-1 2-3,0-2-6,-2 2-5,4-3-4,-2-2-16,0 0-40,-2-3-60,5 0-82,0-5-108,0 2-142,-1-6-208,5-3-258,-1 2-189</inkml:trace>
          <inkml:trace contextRef="#ctx0" brushRef="#br2" timeOffset="258628.7114">3159 6559 914,'-4'6'649,"4"-1"-269,-2 4-163,2-1-88,0-1-64,2 1-24,0-1-18,0 0-16,4 0 1,-2-3-4,0 0-1,1 1-3,2-5 0,0 0 0,0 0 0,1-5 0,0 1-3,3-3-5,-6 0 4,3-4 4,-1 0 0,3-1 4,-4-1 0,1-1 3,0-4-3,-2 2 0,-1-1-1,-1 1 12,1-1 19,-4 5 28,0-1 18,-1 2 12,-5 2 16,2 2 12,-5 6 2,-1 1 1,1 1-1,-2 3-3,-1 3 3,0 3-4,-2 3-12,2 0-5,4 4-5,-6 2-3,3 3-10,5-1-11,-7-1-7,7 3-10,0-2-8,2 0-8,0 1-7,4-4-4,3-1-8,-2 0-4,3-3-3,4-4-4,-1 1-3,3-2-3,-1-5-17,2 2-33,4-6-51,-2 0-57,1 0-70,-2-3-86,4-1-94,-1-2-97,-4-1-133,5-3-221,-3 0-152</inkml:trace>
          <inkml:trace contextRef="#ctx0" brushRef="#br2" timeOffset="259274.2737">3527 6381 413,'0'-4'709,"0"2"-233,0 2-139,0 0-73,0 0-53,-3 0-33,1 4-14,0 1 5,-1 1 20,3 2-10,-1 0-4,-5 5-5,4 1-21,-3 3-21,3 1-32,-2 0-24,1 6-19,0-3-18,-1 0-10,4 0-8,-2 0-7,2-2-7,0-2 2,0 0-3,0-3 1,2-4-1,2 1-2,-1 0 2,4-5-2,-2-2-14,5-1-11,-2-2-7,1-2-13,-2-2-6,5-3-1,-2-1 5,-1-1 4,2-3 11,1 1-3,-2-4 2,-1-6 6,2 2-3,1-6 7,3 1-2,-7-1 8,5 0 9,-7-1-1,4 1 6,-2 5 3,-1 0 9,-6 2 11,7 3 19,-6 3 22,0 1 20,1 0 12,-2 3 8,-1 1-8,0 5-14,0-5-19,0 6-12,-1 0-18,-2 0-7,1 6 0,-3-1-2,0 1 2,1 7-5,0-3-2,1 4-1,0 2-6,-2 1 2,4 1-8,-2 0-1,3 0 2,0 0 5,0 3 2,0-4-2,0 0 0,3-1-3,-2-1-1,4-3-5,-2-1-3,4-4-3,-3 3-23,6-4-29,-1-2-33,3-1-58,-1-2-70,1-1-95,4-1-100,-2-2-146,2-1-200,-1-5-211</inkml:trace>
          <inkml:trace contextRef="#ctx0" brushRef="#br2" timeOffset="259682.267">4058 6341 53,'0'-6'885,"-3"-2"-238,3 2-163,-3 2-105,3-3-75,-4 1-58,3 2-47,-5 4-36,1-3-27,1 0-10,-3 3 13,0 3 6,-2-3 10,-1 3 8,2 1-4,-3 2-15,2 1-23,-1 0-25,-2 3-24,4-3-19,0 4-19,4-1-12,-3 3-10,4 0-6,-1-2-1,4 0-1,0 2 0,0-3-2,0 1 2,3 1-4,-2-5 4,5 2-2,-2-3 0,0 1-2,4-2 2,-1 0 0,2-1-2,2-2-2,-1-2 2,2 0-2,0 0-4,-1 0-2,5-2 0,2 2 4,-5-4-1,1 4 1,2-5 2,-1 5 2,-1-1-4,-2 1 2,1 0 0,-3 1-2,-1 2 2,-2 1-2,0 0 6,-2 5 4,-3-4 2,0 5 7,-2 3 11,-2-2 14,0 2 15,-3 0 19,-2-1 14,0-1 16,-1 0 6,-3 3 10,-1-1-1,1-2-6,-4-1-9,2 0-12,-3-2-15,-1 1-16,4 0-18,-5-3-13,2 1-9,5-3-9,-1-3-20,0 3-38,2-4-56,3-1-74,-2-2-106,6-2-144,3-4-186,3-2-272,6-4-286,-2-2-219</inkml:trace>
          <inkml:trace contextRef="#ctx0" brushRef="#br2" timeOffset="260185.422">4319 6396 540,'5'0'815,"0"0"-309,0 0-211,-2 2-109,-2-1-58,4-1-36,-3 3-12,1-3-16,-1 4-8,2-4-3,-1 3 2,-3-2 6,4-1 10,-1 0 5,2 0-5,-1 0-10,2-1-10,0-2-10,1-1-14,0 1-5,0-2-13,1-1-3,-1-3-2,2 0-4,-2 1-4,0-2 4,2-3-3,-2 1 6,-3 2 7,4-3 20,-4 2 25,0 0 28,-1 1 36,-3 3 21,0-1 14,0 4 1,-3 1-4,-1 0-3,-3 2-3,1 1 1,-1 1 3,-4 2-9,0-2-8,2 3-13,-1 2-23,-2 2-24,1 3-16,-1 0-11,1 2-12,-1 4-10,0 0-3,1 3 2,-4 1 18,7 2 34,-3 1 37,4 0 29,3-2 24,-1 3 13,3-1-8,0-1-25,2-5-25,2 1-24,0-2-23,3-2-20,2-2-17,5-6-10,-1 0-9,4 0-4,1-4-5,0-3-2,3 0-2,4 0-2,-4 0-2,2-1-6,0-1-13,-4-2-26,-1 1-41,0 0-67,-4 2-91,2-4-121,-2 4-162,-2-2-235,-1-4-320,-1 0-292,-5 0-188</inkml:trace>
        </inkml:traceGroup>
        <inkml:traceGroup>
          <inkml:annotationXML>
            <emma:emma xmlns:emma="http://www.w3.org/2003/04/emma" version="1.0">
              <emma:interpretation id="{21C2CF45-BC56-4376-91D2-3370B672184E}" emma:medium="tactile" emma:mode="ink">
                <msink:context xmlns:msink="http://schemas.microsoft.com/ink/2010/main" type="inkWord" rotatedBoundingBox="12006,6289 15957,5972 16035,6940 12084,7257"/>
              </emma:interpretation>
              <emma:one-of disjunction-type="recognition" id="oneOf18">
                <emma:interpretation id="interp86" emma:lang="en-US" emma:confidence="0.5">
                  <emma:literal>components</emma:literal>
                </emma:interpretation>
                <emma:interpretation id="interp87" emma:lang="en-US" emma:confidence="0">
                  <emma:literal>Components</emma:literal>
                </emma:interpretation>
                <emma:interpretation id="interp88" emma:lang="en-US" emma:confidence="0">
                  <emma:literal>component's</emma:literal>
                </emma:interpretation>
                <emma:interpretation id="interp89" emma:lang="en-US" emma:confidence="0">
                  <emma:literal>Component's</emma:literal>
                </emma:interpretation>
                <emma:interpretation id="interp90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2" timeOffset="262973.5006">5568 5967 305,'-7'-3'429,"-2"3"-93,2 5-42,0-1-25,-5 4-20,3 3-34,-5 3-35,2 3-35,1 4-19,-4 0-11,4 4-5,-5 3-3,7 2 1,-3-1-12,-1 0-18,5 4-17,0-4-14,4 0-12,-3-2-14,7 1-8,0-1-4,0-1-6,7-4 3,-3 1 0,4-5 1,3-1-4,1-3 6,-1-2 0,8-2 0,-3-6-3,3 2 0,4-6-3,2 0 0,-5-6 0,6 2 0,-2-3 0,-1-4-3,0 1 0,-1-3 0,-2-2 3,-1 0 3,0-3 6,-5 1 18,-1-2 18,-1 0 28,0 2 30,-5 2 30,0 1 29,-3 0 13,-1 1-4,0 6-17,-3-1-20,-3 4-27,-1-1-30,0 3-20,-4 4-11,1 0-10,0 2-6,-2 4-5,-1 2-5,1 3-7,-1 1-6,3 0-5,1 1 1,0 2-3,2 2 3,1-2-1,2-1-1,1 1-2,0 2 2,1-2-3,5 0 1,1-2 7,-1-4-3,1 2 1,5-6 2,-1 3-2,1-6-1,2-1-3,1-3 1,-2-1-4,1-4-4,-2-2-1,3 2 1,-1-7 1,-2 1-5,-1 0 3,-2-4 5,3-2-2,-2-1-3,-4-2 3,1-4 2,-3 0 0,3-2-2,-4 1 2,0 1 2,-3-2-2,0 4-4,-3 3 1,0 2-3,-4 0-1,3 6 0,-3 1-3,-2 4 7,0 2-5,-4 4 5,4 3 1,-2 1-2,2 2 2,-1 2-3,3 2-3,2 0-9,1 0-15,1 1-18,2-1-18,1 2-16,1-3-16,2-1-4,1-1-9,1-3-4,2-1-5,3 1-11,2-4-16,-1-4-17,1 1-1,1-1-3,1-3 19,2-1 29,-1-1 22,1 1 31,1-2 26,1 2 20,-4-2 9,-2 3 8,2-3-1,-2 5 7,0 0 7,-4 1 3,2 1 16,-2 3 18,-1 0 11,-1 6 7,-1 0-1,0 5 2,-4 0-13,2 2-7,0-2-7,-3 4-9,-3 2-2,0-2-11,2 3-8,-2-2-6,-1 1 3,1-2 3,-2 0 0,1-1 0,0-3 6,-1 2-6,-1-3 3,2 0-6,1-3 0,-1-1-3,0-2 0,1-3-3,-2 1-15,4-2-15,-2-2-12,3-2-12,3 1-8,-2-7-1,4-1 9,2-2 3,0-2-2,5-2-13,-1-5-15,4 1-5,1-3-15,3-3-3,-3 2 13,5 2 20,-2-1 14,0 1 18,1 5 19,-4 0 12,3 3 3,-4 4 4,1 1 8,-2 4 12,-2 3 6,-2 3 16,-1 3 15,-5 0 25,0 7 2,2-3 17,-4 4 1,-2 1-2,0 1-11,-2 2-15,-1-2-12,0 1-15,-1 0-18,3 0-6,-5-4-9,1 2 0,1-1-1,0 0 1,-2-2-4,2 1 3,-1-3-2,2-3-4,-1-1 0,2 0-6,0-3-7,-1 0-12,3-3-10,3-4-16,1 1-30,0-5-25,6 2-29,-1-6-37,6 0-43,1 0-24,1-5-11,-1 3 6,0 0 21,0 0 51,-2 5 50,2-2 55,-4 5 31,2 0 33,-3 2 38,-3 4 31,0 0 31,-4 6 16,0 0 16,-1 4 5,-3 2-15,0 3-6,-3 0-7,-1 4-10,1-1 2,-3 1-20,0 2-9,1 0-24,-1-1-11,0-1-14,0 1-12,2-3 0,1 2-8,1-2 5,2-3-5,2-1-3,1 1-14,4-3-20,2-4-25,2 1-27,4-3-29,-1-2-18,2 0-20,0-4 4,3-3 10,-1 1 14,2-3 23,-1-1 27,0-5 21,-1 1 22,-2-3 9,3-4 14,-3 0 4,3 0 5,-3 0 14,-1-3 23,-4 6 30,1 1 49,-2 2 45,-4 3 42,1 0 29,-1 5 6,-5 0-6,-1 3-14,3 0-16,-3 4-15,0 1-20,-3 3-12,2 3-8,-5 3-17,2 2-23,-1 4-13,-2 3-5,0 1 22,-1 7 15,0-2 6,-2 2 2,-2 3-3,3 0-10,-1-2-30,-1 4-26,-1 0-19,6-2-13,-4-1-11,3 0-5,0-5-7,1 3 1,0-7-4,2 0-5,-4-5 2,7-2-2,-2-2 3,0-2-3,3-1 0,0-3 1,0-5-3,0 0-3,3-2-6,0-5-4,-2-1-12,7-5-12,-4-3-28,3-2-32,0-5-38,5-1-37,0-6-46,-1-5-39,5 1-26,2-7-14,-2-1 0,5 0 18,-5 2 26,0 0 39,3 1 36,0 4 38,-3 3 37,3 4 22,-3 0 11,1 3 17,-1 1 15,-1 6 9,1 1-1,-5 0 9,1 4 8,-1 2 9,1 1-5,-2 4 5,-1 2 4,1 1 4,-4 3 9,0 5 0,-2 1 21,-3 2 8,2 5 20,-3 2 16,0 2 20,-3 0 21,-1 1 6,0 3 19,-4 1 3,1 1 11,1-1 1,-7 2 12,2-3 3,2 1-7,-3-1-12,1-4-14,-4 1-10,4 0-21,-4-2-16,-1-4-12,2 2-17,-2-1-3,0-2-23,1-2-15,2-1-3,-4-4-33,4 0-38,3-2-69,1-2-90,3-2-120,2-3-184,4-5-273,4-1-242,-1-6-158</inkml:trace>
          <inkml:trace contextRef="#ctx0" brushRef="#br2" timeOffset="263375.5228">7248 5995 1052,'0'0'805,"0"0"-263,0 0-171,-2 0-103,-5 6-64,1 1-46,1 4-32,-6 2-35,0 2-31,2-1-21,-1 4-11,-2-3-5,4 5-9,-2-3 2,2 0-2,4-1-6,-3 1-2,2-4-1,4-1 1,1-2-4,1 0 4,2-3 2,4-1 3,-1-5-3,4-1-5,2 0-14,3-4-5,-2-3-12,4 1-8,-4-1 3,4-7 5,-3 1 5,-3-1 9,4-3 11,-4-1-2,1-1 5,-1-2-3,0 0 6,-6 1-6,-2 1 3,0 1 8,-3 2-5,-3 5 6,-1-3-6,-3 6 2,-2 2 1,-4 2-6,0 1 3,-2 3-3,1 0-12,1 4-42,-5 3-68,7-1-103,-1 2-165,1 2-268,-1 0-264,0-3-189</inkml:trace>
          <inkml:trace contextRef="#ctx0" brushRef="#br2" timeOffset="263919.8196">7445 5988 42,'2'0'924,"-2"0"-366,4 0-250,-1 1-152,0 2-63,1 0-41,-2 3-1,0 1 3,3 3 27,-2 1 40,0 0 23,-3 4 34,0 0 12,-3-2-2,0 5-14,1-1-30,-1 2-35,1-4-28,-3 2-24,4-2-20,-2-4-18,0 3-2,-1-4-6,2 0-3,-1-3-5,0 3 5,3-6-5,-4-1 5,4-1-5,-1 0-6,1-2-22,-3-2-25,0 0-23,3-4-22,0-1-23,0-4-14,6-2-9,-1-1-9,3-4-12,-1 1-16,4-5-21,1-2-24,3 3-5,-1-5 19,-1 3 14,3 2 38,-1-1 37,1 3 48,-2 3 31,-2-1 13,2 5 19,1-1 9,-4 2 14,-2 4 18,0 0 0,1 1 18,-1 3 4,-2 2 17,0 1 12,0 4 4,-2-1 15,-1 7 8,2-3 9,-5 4 2,2 4-3,-3-1-10,0 1 6,0 2-10,-3-1-10,3 5-18,-1-3-6,1 0-18,-3 0-10,0 3-15,3-4-10,-1 2-7,-2-1 0,3-1-6,0 0-15,0-3-33,0-1-59,0 1-101,4-4-150,2-2-254,-5 1-239</inkml:trace>
          <inkml:trace contextRef="#ctx0" brushRef="#br2" timeOffset="264743.1564">7928 6019 253,'0'0'232,"0"3"-111,0-3-42,0 3-35,0 1-9,3-3-11,0 3-4,-2-2-1,4 1-14,-2-2 9,4 2 6,-3-2-15,6-1-1,-4-1 1,2-2 0,2 2 0,-2-4 0,3 1-1,-6-3 1,5 0 0,-1-3 5,-2-1-1,4 0-9,-6-4-5,3 0 10,-3 0 10,0 0 23,-4-3 33,-1 2 31,-1 5 22,-2-2 16,-4 4 18,-1 1 1,3 3 0,-7 1-4,-1 3-5,1 1-7,-1 1-11,-1 3-11,-1 3-13,-1 1-3,2 3 8,-2 2 11,-3 1 6,6 3 3,-4 3-2,3 0 3,0-1-16,2 3-15,1-1-10,1-1-13,1 3-20,2-2-8,2-1-19,2-2-8,2 1-10,1-4-2,1 0-8,4-2-8,5-4-17,-1 1-28,2-3-26,1-2-42,2 0-49,5-5-38,-3 0-33,3-4-31,4 1-1,-4-4-2,4 0 24,2-3 33,-8 0 41,5-2 47,-2-6 35,2 1 34,-2-4 26,-1 1 8,0-6 13,0 1 0,0 1 1,-3-3 8,-2 2-5,-2 2 10,-2 3 16,-4-1 10,1 4 21,-2 2 4,0 0 12,-3 5-5,4 1 4,-6 1-14,1 1-20,-1 4-5,0 3-3,-1 0 7,1 1 8,-6 5 11,1 4 16,3 1 18,-4 4 18,-2 0 9,4 4 19,-6-1 8,3 3-2,-1 1-3,3-1-10,-3 0-23,1-1-23,0 2-14,-2-1-21,2 0-14,3 0-5,-4-1-9,4-2-3,-2-1-9,2-2 3,1-2-6,1-1-6,0-5-15,0 3-12,2-3-12,-3-1-18,0-2-21,3-1-23,0-3-23,0 0-20,3-3-13,0-4-16,-1-1-18,2-4-20,2 1-20,1-6-37,2 0-43,2-3-64,4-4-52,-2 1-67</inkml:trace>
          <inkml:trace contextRef="#ctx0" brushRef="#br2" timeOffset="266547.265">8442 5920 80,'0'-3'292,"0"0"-39,0 2-32,0-1-34,0-3-1,0 2 0,0 0 3,0-4 3,0 3 10,-3-2 5,0-1-3,3 3-8,-4-2-29,1 4-15,-2-3-28,4 1-32,-9 4-31,2 0-29,-3 0-13,2 4-6,-2 1-10,-4 1-3,1 3-3,-2 1-16,1 2-39,2 1-55,-4 0-75,4-1-112,-2 3-168,3-2-272,4-2-185</inkml:trace>
          <inkml:trace contextRef="#ctx0" brushRef="#br2" timeOffset="265805.5114">8436 5873 16,'0'7'279,"0"3"-54,0 3-30,-2-2-44,0 3-32,-1-1-24,-2 2-16,1 2-10,-3-1-5,2 1 13,-2 0 3,3 3 17,-4-2 3,4 1-2,0 1-10,-2-2-9,2-1-18,2 0-16,-1 0-17,0-2-8,3 0-8,3 2-4,0-4-8,2-2-16,2 0-12,-1-1-29,7-2-21,-5-1-34,7-1-28,-4-2-21,2-1-4,5-3 5,1-3 20,-3 2 26,0-8 32,3 2 14,-1-5-11,1 1-5,0-6 3,1-1 0,-1-5 14,0 2 0,3-6 47,-5-2 20,2 1 20,-1-4-4,0 0 5,-2-2 4,-1-1 16,-2 2 10,3-4 10,-3 6 15,-4-3 8,-1 4 24,0 1 3,-3 0 13,1 2 12,0 0 1,-2 8 12,1-5-13,-2 7 1,-2-1-19,3 3-7,-1-1-5,-3 6-7,3 0-9,-1 1-13,-2 3-12,0 2-16,0 0-19,0 0-8,0 1 7,0 3 16,0 4 16,-2 1 0,-1 3 13,0 5 3,-1 0-8,0 5-8,-4 4-15,4 0 1,-3 4-5,0-2 4,-1 7-1,3-2-4,-3 1 0,4-1-3,-3 1-1,1-1-9,2 0-1,-1 1 3,-2-2-2,5-2-2,-3 2 1,3-4-6,-1 3 0,3-5-7,0 0-2,0 1-9,3-5 0,-1 3 0,3-8-1,1 2 1,2 0 3,-1-4-3,3 1 3,-4-4-3,5 2 0,2-6-3,0 3-3,-1-1-6,5-2-11,-3-3-15,1 1-13,3-2-6,-2-2 0,0-2-4,1 0 14,-1-3 10,0-3 8,2 0 10,-3-7 0,1-1 7,0-3-4,3-2 10,0-4-4,-3-3-2,3-1 6,0 0-1,-2-3 1,-4 0 0,-1 2 0,2 3 3,-5 2 3,-2 1 7,-2 5 9,-2 2 3,-1 4 4,-4 1-1,-1 3 0,-2 3 3,1 3-6,-3 1-3,-2 3-4,-1 2 4,1 3-13,-1 5-3,4-1-3,-1 3 0,1 2 0,0-1 0,1 4 6,0-2-3,4 0-3,-5 3 3,6-1-3,0 0 3,0-2 0,0 1 6,6 1 0,-2-4 3,3 2-6,-1-3 3,1 2 1,4-2-4,-3 0 8,4 1-11,-1-1 3,1-1 6,0 0 12,1 0 17,-2 1-3,-2-1 11,3 0 0,-2 4-2,-4-4-13,1 0-20,0 3-6,-3-1 0,-1 2 3,0-4 8,-3 2 6,-3 1 23,-1-2 11,-2-1 22,-3 0 5,1 0 6,-7-2-5,-1 0-11,-1-2-13,-3-2-18,-4 3-16,1-3-11,-1 0-2,-4 1-12,2-4-2,1-1-8,-1-1-25,0-2-49,6-3-70,-2-1-91,3-1-118,0-3-168,6-3-226,2-3-238,0-3-161</inkml:trace>
          <inkml:trace contextRef="#ctx0" brushRef="#br2" timeOffset="266075.3197">8775 5815 596,'-1'0'456,"-2"-2"-99,0 1-65,3 1-41,0-3-47,0 3-25,6-1-33,-5 1-14,9-3-18,-1 3-12,3-3-10,-1 2-25,5 1-17,-1-5-20,7 4-14,-4-3-3,0 4-13,1-3-13,0 0-29,-1 3-48,-2-1-61,-1-2-88,-4 0-108,1 3-146,-5 0-201,1-4-175</inkml:trace>
        </inkml:traceGroup>
        <inkml:traceGroup>
          <inkml:annotationXML>
            <emma:emma xmlns:emma="http://www.w3.org/2003/04/emma" version="1.0">
              <emma:interpretation id="{18570580-E425-462A-AA23-C37578D8E63D}" emma:medium="tactile" emma:mode="ink">
                <msink:context xmlns:msink="http://schemas.microsoft.com/ink/2010/main" type="inkWord" rotatedBoundingBox="16616,6133 19658,5888 19708,6509 16666,6754"/>
              </emma:interpretation>
              <emma:one-of disjunction-type="recognition" id="oneOf19">
                <emma:interpretation id="interp91" emma:lang="en-US" emma:confidence="0.5">
                  <emma:literal>ensures</emma:literal>
                </emma:interpretation>
                <emma:interpretation id="interp92" emma:lang="en-US" emma:confidence="0">
                  <emma:literal>insures</emma:literal>
                </emma:interpretation>
                <emma:interpretation id="interp93" emma:lang="en-US" emma:confidence="0">
                  <emma:literal>Ensures</emma:literal>
                </emma:interpretation>
                <emma:interpretation id="interp94" emma:lang="en-US" emma:confidence="0">
                  <emma:literal>Insures</emma:literal>
                </emma:interpretation>
                <emma:interpretation id="interp95" emma:lang="en-US" emma:confidence="0">
                  <emma:literal>ensues</emma:literal>
                </emma:interpretation>
              </emma:one-of>
            </emma:emma>
          </inkml:annotationXML>
          <inkml:trace contextRef="#ctx0" brushRef="#br2" timeOffset="274396.9012">10179 5914 321,'9'-11'304,"3"-2"-15,-2 2-39,-1-4-45,1 0-33,-6 0-20,0-1-5,1-1-3,-2 1 1,-3-1 7,0 5-4,-3-1-8,1 4-6,-5-1-12,0 0-16,-3 6-19,-2 1-4,0-1-19,1 4-9,-2 4-11,-5-1 0,2 5-1,0 1 0,-1 3 11,0 3-3,-1 2 0,2 3-8,2 1-8,-2 1-6,1 3-6,7-1-9,-3-1-3,6 2 0,-1 0-5,2-3 0,2 2-4,2-3 4,2 0 0,2-1 5,2-4-3,2 1 6,1-3-3,6-1 0,1-3-5,2-3 5,6 0-6,0-3 3,1-4-2,1 0-1,5 0 1,-4-4-9,4-3-5,-5 0-11,4-3-9,-4 0-16,0-4-7,-2-3-6,-4-1-1,3-3-13,-4-4-7,0 1 2,0-7 2,-3 1 1,-5-3 2,1 2 19,-1 0 9,0 1 20,-4 2 13,0 6 7,-6 1-4,4 1 7,1 5 3,-5 2 1,2-1-4,-2 4-7,-1 3 4,3 2 3,-3 2-4,0 3 4,0 3 4,0 2 2,0 5 8,0 6-8,-3-1 8,3 3-8,-1 6 8,-2-3-5,3 4-5,-1 0 6,1 1-1,-6-1-9,4 0 0,-1 0 4,2 0-1,-5 0-3,5-4 0,-4 2 0,0-2 3,0-3 0,1-4-3,1 1 4,2-2-1,-5-2 7,6-1-1,-2-2 1,-1-3 3,3-1-3,0-3-1,0-1-9,0 0-9,0-4-7,5-2-7,1-5-10,-2 1-9,3-4-8,2-1-7,2-4-11,4-1-19,0-7-5,2 0-5,0-2 2,2 0 2,0-1 17,1 2 11,-1 3 22,0 0 12,1 4 3,-2 1 12,1 4 1,-3 2 11,-2 3 4,-1 0-4,-1 5 8,-2 3 15,-1 3 17,1 0 15,-6 7 10,0 4 16,-1 2 5,-1 1 4,-2 1-10,-2 3-8,-1 2-8,3 1 0,-2 0-8,-3 0-8,4 0 4,-2 1-15,0-2 4,2-1-10,-2 0-4,3-3 0,0 1-10,0-1-4,3-4 1,-2-2 3,5-1-3,0-3 0,1 0-1,0-3 4,5-2-3,-1-2-7,7-4 3,-5 1-6,1-4 3,2-3-3,0-2 0,2-2 0,-2-1 10,-1-5 9,3 0 3,-2-5 0,0-2 6,-2-2 3,1-2-3,-4 0 9,-2 4 24,-2 0 13,-2 6 19,-1-2 13,-4 7-4,-1 2-5,-4 5-15,-1 1-12,-1 5-19,1 0-16,-4 4-5,2 4-8,-3 0-7,4 5-6,3 1 4,-1 2-6,3 4-2,0-2-3,2 3 1,2-1-1,0 4 0,1-5-2,2 5 5,2-3-2,-3 2-6,5-2 6,-2 0-3,0-1 2,1 3-2,-1-2-2,0 0 2,-1 0 0,0-2 0,-2 1 0,1 0 2,-1-5 3,-4 2-3,0 1-2,0-2 3,-4-2 2,-4-1-5,1 1 2,1-1-2,-7-4 2,2 5 3,-1-4-2,-1-2 1,1 0 1,1-1 5,-2-1-3,7-2-5,-4-2 3,5-1 0,2-1-5,6 0 0,0 0 0,3-2-3,4-4-1,2 3-1,2-2-5,-1 0-6,5-1-8,-1-1-10,1-1-1,0-1 1,1-1 1,-3-2 13,0 2 10,6-5 3,-3 2 7,-3-4 0,3 0 0,0-3 0,-4 0 0,1-3-3,0 1 0,-1-2-2,-1 2-2,-2 0 7,0 3 0,-1-1-5,-2 6 2,-2-1 3,0 2 3,-2 3-3,2 4 0,-3-1-3,2 1 1,-4 4-6,2-1 5,-1 4-4,1 3-1,-4 0 8,3 3-3,-3 3 3,0 1 0,-3 4 0,3 5 3,-4 0-3,0 5 5,-1 0-5,-1 4 0,1 2 3,-1 0-1,0-2-2,0 1 0,-1 1 3,3-3 2,2-1-5,-4-2 2,5-1 1,-2-3-3,3 0 3,0-3-1,0-2 3,0-1 3,4-4-1,2 0-4,-2-3-3,4 2 0,0-6-13,3 0-7,0-6-1,2 2-2,-1-3-3,-1 0 5,4-4 0,-1-1 5,2-5 6,-1 0 2,1-4 5,0-2 0,1 0 1,-4-2 2,2 1-3,-1 0 0,-2 2-2,-1-1 5,-2 4-3,1-1 1,-1 3-1,-2-1 3,-2 4 3,5-1 5,-6 0 10,1 2 6,-1 3 8,-1 0 7,0 0 0,-2 3-1,2 0-8,-2 1 0,-1 2-12,3-1-11,0 4 1,-3-2-6,0 3-2,0 0 0,0 4 5,0 1-3,-3-1 3,0 5 0,-1-2-2,3 7-1,-7 0-2,3 3 8,-1 4-4,-4 3 1,1-2-5,-1 5 0,3-3 5,1 1-5,-2 1-5,4 1 0,-3-3 5,1-2 3,2 0-1,4 1-2,0-5 3,3-1 2,1-2 0,3-1-5,0-3 0,2-4 0,3 0 4,2 0 1,2-4 3,-1-3-1,1 0-5,1 0 1,-1-6-1,0 2-2,0-4 0,-1-2 3,0-3 4,0-2-2,-3 0-5,2-6 2,-1-2-2,2-2 0,-4-4-2,1-1-1,-1-1 3,0 0 0,-3 0-2,-3 7-1,2-1 1,-3 3 0,-1 3-1,-3 4 1,0 1-3,0 4-2,0 0 2,-3 3-3,2 4 4,-2 1 1,1 0-2,-3 2 0,3 2 0,-1 0 5,2 1-2,1 1 2,0-2 0,0-1 5,1 3 5,4-4-10,0 2 5,1 2-3,2-4 3,3-4-3,1 2-4,1 1 2,0-2-3,1 0-1,1-1-4,-2 1 3,3-1 0,-3 2 3,-1-2-5,-1 4 2,-2 0 2,1 0 3,-4 0 0,1 4 0,-4 2-5,-2 1 5,-1 6 0,-1-3-2,-2 4-1,-4 3 3,2 2 0,-3 2-4,0 0 4,1 0 0,0 2 2,0 0 0,1-1 3,0-2 0,2 3 3,1-5-6,3-1-2,0-3 0,3-1-24,1 0-24,6-6-33,2 3-44,2-4-48,4-1-64,1-2-49,4-3-48,2 0-28,-5-1-5,6-6 19,-6 1 54,3-4 68,-1 0 61,-3-2 48,-3-3 56,0-2 27,1-1 30,-4-4 27,-1 0 30,-2 0 40,-3 1 55,1 3 37,-4 1 24,-3 1 10,2 4 5,-3 2-9,-3 1-24,2 5-16,-3 0-17,1 1-29,0 1-23,-1 4-15,2 1-24,-1-1-23,0 2-9,2 0-14,1 0-2,0 0-10,0 0 0,1 1-2,2-4 2,2 3 3,-1-4 0,6 3-3,-3-3 0,2-3 3,1 3-9,-4-4 0,4 1 0,-1-1-3,1-3 7,-1 1-7,1-2 0,-4-1 0,-1-1-4,3-1 1,-7-2-3,3 0 6,2 3 0,-6-2 0,0-1-3,0 2 3,-3 3-3,-1 0-3,0 2-3,-2 2 6,-1 1 0,1 1 3,-4 2 0,1 2 0,-3 2 3,2 3 9,-1-1 9,2 2 9,-1 5 18,-2 0 19,1 1 20,2 6 8,-1-2 6,2 1 6,0 3-6,0 0-8,0 2-14,1 1-19,2-2-12,-2 3-13,3-4-14,1 1-5,0-2-7,3-2-2,0 1-2,3-3-1,1 0 3,6-6 0,-4 2 0,8-2-3,-2-3 6,4-1-6,3-1 1,0-4-1,2-2-2,0 0-2,2-2-2,2-3 0,-2 0 2,0-4-2,0-2 2,3-4 0,-5 2 2,2-9-2,3-1 0,-3-4-2,0-4-1,1-3 1,0-2-5,1-2-2,-2-3-2,-1 4 6,-2-1-2,-2 4 1,-5 5 3,4 1 3,-8 4 0,-2 6-7,-3 1 0,-4 7 5,0-1-5,-1 6-2,-5-1 2,0 5 5,-1 2-3,-4 5 3,0-1-1,4 2 3,0 1 0,2 2 0,-2 1 3,3-1-3,2 4 0,-3-1 2,5-3 3,0 4-5,0-1 0,3-1 0,-1 1 0,3 0 0,-1 1 0,0-1 0,4 0 4,-4 1 1,3-1-5,-2 2 2,2 0 1,3-1-1,-3 0-2,-1 3 0,1-2 0,4 1 0,-6 0 0,3 1 0,-1 0 4,0 0-1,0 1-1,-2-1-2,-2 0 2,-2 0 3,-1 2 18,-1-5 52,-2 1 62,-5 1 58,1-4 46,-4 2 32,-1-3-2,-1-1-37,-4 4-42,-2-7-44,0 3-41,1-3-34,-6-1-28,1-1-19,2-1-9,0-2-10,0 2-10,2-4-35,0 0-66,1 0-86,3-4-121,-1 0-166,2-3-283,2-2-329,0-2-298,1-5-201</inkml:trace>
        </inkml:traceGroup>
        <inkml:traceGroup>
          <inkml:annotationXML>
            <emma:emma xmlns:emma="http://www.w3.org/2003/04/emma" version="1.0">
              <emma:interpretation id="{E8D74E85-A7E1-4776-9AB8-A6FD518D51CB}" emma:medium="tactile" emma:mode="ink">
                <msink:context xmlns:msink="http://schemas.microsoft.com/ink/2010/main" type="inkWord" rotatedBoundingBox="20553,5537 21547,5457 21609,6228 20615,6308"/>
              </emma:interpretation>
              <emma:one-of disjunction-type="recognition" id="oneOf20">
                <emma:interpretation id="interp96" emma:lang="en-US" emma:confidence="0.5">
                  <emma:literal>UE</emma:literal>
                </emma:interpretation>
                <emma:interpretation id="interp97" emma:lang="en-US" emma:confidence="0">
                  <emma:literal>VE</emma:literal>
                </emma:interpretation>
                <emma:interpretation id="interp98" emma:lang="en-US" emma:confidence="0">
                  <emma:literal>UI</emma:literal>
                </emma:interpretation>
                <emma:interpretation id="interp99" emma:lang="en-US" emma:confidence="0">
                  <emma:literal>VI</emma:literal>
                </emma:interpretation>
                <emma:interpretation id="interp100" emma:lang="en-US" emma:confidence="0">
                  <emma:literal>UT</emma:literal>
                </emma:interpretation>
              </emma:one-of>
            </emma:emma>
          </inkml:annotationXML>
          <inkml:trace contextRef="#ctx0" brushRef="#br2" timeOffset="275871.8566">13971 5089 53,'-3'4'294,"0"-1"-21,3 1 2,0 4-6,-1-1-2,-2 3-14,1 1-18,0 0-14,-1 5 8,-2-2 1,1 3-4,0 2-9,-2-1-11,1 3-24,1-1-24,1 1-30,-1 3-33,2-1-24,2 1-18,-2 0-13,2 1-16,0 0-9,0 0-4,2 2-3,-2-3-1,2 1-4,-2-1-1,3-2 1,-2 4 2,-1-3-5,6-2 3,-5-3-3,4 2 2,1-3-2,-5 0 3,6-2-3,-2-1 0,2-3 0,0 0 5,2-1 0,1-2 3,5-3 2,-4-1-2,1-1-3,1-2 5,-2-1-2,7-1-8,-5-2 0,4-1 0,-5-1 2,1 0 1,1-2-3,-2-3 5,3-1-3,-1 0-2,-1-3 0,-1 0-5,2-3-2,1 0 2,-2-4-1,1 3-1,1-3 4,-4 0 3,1-3 0,1 3 3,-3 1-1,-1 1 1,-2-2-1,0 3 4,-2-3-6,2 3 0,-3-1-6,2 0 4,-4 1 2,2-3-3,-1-2 1,0 5 2,-3-3 2,1-1-2,-1 1 0,3-2 0,-1 3 0,-2 1 3,2 0-3,1-1 8,-3 6 9,0 0 1,0 1 2,0 0 2,0 0 5,0 3-7,0 1-3,0-1-2,0 0-6,0 1-4,0 2-2,0 2-3,0-1 0,2 1-15,-2 0-26,0 2-56,3 1-79,-2-1-103,2-1-140,0 4-200,1-2-271,1 0-192</inkml:trace>
          <inkml:trace contextRef="#ctx0" brushRef="#br2" timeOffset="276771.5342">14767 5021 372,'-1'3'421,"-2"1"-46,2-1-19,-5 3-11,4 1-22,-1 3-19,2 2-17,-5 1-28,2 4-21,-3-1-28,5 4-23,-4 1-28,2 0-36,0 3-21,-1-2-26,1 3-16,-2 0-16,5 2-12,-5-1-8,4-2-7,0 0-3,0 3-7,-4-5-4,5-1-1,-2-3 3,3 3 2,-2-2-2,0-4-1,-1 0 1,3-2-5,0-1 0,0-2 0,0 0-2,0-3 2,0 0 0,0 0 5,0-1-3,0-2 3,0 0 2,0-2-3,0 0-1,0 0-1,-2-2 5,-1 4-5,3-4 1,-1 0-3,1 0 2,-6-4 0,5 4-4,-2-2 0,0 2 2,-2-2-7,1 0 0,0 2 4,-1 0 3,0 0-2,-3 0 4,4 0 15,-5 4 17,2-2 28,0 2 19,-2 0 21,-1 1 9,3 1-2,1-2-7,0 3-17,0-3-19,0 2-10,2-2-11,1 0 9,2-1 24,-2-1 31,3-1 32,3 2 19,-2-2 7,5-1-11,-2 0-28,5 0-31,-2-1-31,4-2-24,-3 3-16,4-3-11,-1 0-8,1 2-4,3-3-1,-1 0-2,-1-1-1,2 1-1,1 0 0,-2 1 2,2-1-2,1 0-3,-1 0-10,0 1-27,0 2-43,2-2-54,-5-1-72,4 2-89,-1 0-107,0 0-117,-1 1-132,-1-2-175,-1 3-236,-1-4-171</inkml:trace>
          <inkml:trace contextRef="#ctx0" brushRef="#br2" timeOffset="276170.1876">14611 4988 74,'-2'4'486,"2"1"-32,0-3-28,0 2-26,0-2-45,2 2-28,-2 0-27,6-1-28,-5-1-21,3 0-38,4 2-38,-1-2-37,3 0-42,-1-2-33,2 0-24,4 0-14,-2 0-7,1 0-8,2-2-7,2 0-19,-2-1-32,0 2-51,-2-3-63,2 0-68,-4 1-82,-1-1-97,1 2-94,-5 0-133,0 0-175</inkml:trace>
        </inkml:traceGroup>
        <inkml:traceGroup>
          <inkml:annotationXML>
            <emma:emma xmlns:emma="http://www.w3.org/2003/04/emma" version="1.0">
              <emma:interpretation id="{2AA8456E-89F1-45F3-A952-6BF5BAE2DB0E}" emma:medium="tactile" emma:mode="ink">
                <msink:context xmlns:msink="http://schemas.microsoft.com/ink/2010/main" type="inkWord" rotatedBoundingBox="22335,5289 27397,4882 27489,6024 22426,6431"/>
              </emma:interpretation>
              <emma:one-of disjunction-type="recognition" id="oneOf21">
                <emma:interpretation id="interp101" emma:lang="en-US" emma:confidence="0.5">
                  <emma:literal>consistency</emma:literal>
                </emma:interpretation>
                <emma:interpretation id="interp102" emma:lang="en-US" emma:confidence="0">
                  <emma:literal>Consistency</emma:literal>
                </emma:interpretation>
                <emma:interpretation id="interp103" emma:lang="en-US" emma:confidence="0">
                  <emma:literal>consistency's</emma:literal>
                </emma:interpretation>
                <emma:interpretation id="interp104" emma:lang="en-US" emma:confidence="0">
                  <emma:literal>Consistency's</emma:literal>
                </emma:interpretation>
                <emma:interpretation id="interp105" emma:lang="en-US" emma:confidence="0">
                  <emma:literal>consistence</emma:literal>
                </emma:interpretation>
              </emma:one-of>
            </emma:emma>
          </inkml:annotationXML>
          <inkml:trace contextRef="#ctx0" brushRef="#br2" timeOffset="280521.9077">15905 5208 127,'3'-5'474,"-2"1"-47,5-1-42,-5 1-46,4 1-30,-5-1-39,2-2-24,1 6-22,-3-3-7,0-1-9,0 4-19,-3-3-28,1 3-23,-3 0-30,-2 3-16,1-2-10,-1 5 3,-5-2 19,1 3 18,-1 4 19,-2-1 5,-1 5-2,2 2-13,-1 1-20,-1 5-24,1-1-18,2 1-20,0 3-14,4 1-12,-3 1-5,6-2-6,-3-1-5,6 2 2,0-3-7,2-1 3,2-2-10,5 0-20,1-1-38,6-6-54,-3 0-58,5-3-66,4-4-70,2-3-49,1-2-28,5-2-13,1-2 9,-2-5 29,1-1 60,1-3 49,-1 1 74,-2-4 60,0-1 55,-3-4 43,2-3 22,-4 0 22,0-3 17,-2-4 17,-1 3 26,0-2 19,-5-1 27,4 2 26,-8 1 15,0 5 20,-2 1 13,-1 4 1,-2 4-4,-2-1-22,-2 5-15,-2 2-6,-5 3-7,0 3-1,-2 2 6,-1 2 10,-5 7 4,4-1-5,-1 4-19,-1 3-15,-4 0-21,4 3-15,-5-1-17,7 3-14,-2 1-9,1-2-11,0-1-7,5 1-9,-3-1-10,6 3-4,-1-5-3,2-1-2,3-2-2,0-3-2,5 1 8,0-5-5,3 1-1,-3-2 1,7-3-3,3-4-5,-4 0-5,5-4-1,-1-2-2,1 1-2,1-7 0,-1 1 1,0 0-1,1-6 2,-1 1 1,-1-4 0,-2-4-1,3 0 1,-3-1-4,-2-1 3,1 2-1,-6 0 6,0 1-3,-2 4 5,-1 1-1,-3 2-1,-3 4 1,-1-1-3,-2 7 3,0-2-5,-4 3 2,1 3-1,-1 2 3,-2 0 1,1 4 1,2 2 3,-1 1 0,1 0 0,2 3 0,0-3 0,5 3-2,-3-2-2,3 1-5,2-1-23,2 0-31,0-2-38,3 1-33,-1-1-48,6-2-48,-1-2-32,3-2-16,2 0-15,2 0 12,1-2 28,1-2 41,7-2 56,-5-1 50,2-1 39,1-1 34,-3 0 10,2-3 8,-2 1 11,2 1 4,-3 0 19,0-1 15,-6 1 26,1 3 17,-2-1 10,-1 4 12,0 0 5,-6 2 8,1 4 1,-1 2-13,-4 3 5,2 1-3,-3 3-9,-3 5-7,2 2-11,-2-1-9,-2-2-7,-2 5-7,3-1-8,-1-1-6,-5-1-4,6 3-2,-3-6-11,2 1-2,1-1-6,0-3-6,-2-1 1,4 0-3,-1 0 3,0-6 2,-1 3-2,4-3 2,-1-2-5,1-2 3,0-2-5,0-2-6,0-2-7,1 1-11,3-5-10,4 0-8,-2-3-24,2-3-29,1-1-27,8-4-22,-4 0-17,5-4-15,-2 1 9,3-1 17,-3 2 31,0 1 28,1 4 28,2 1 17,-6 2 18,-2 1 10,4 4 8,-1-1 7,-5 2 7,1 5 15,-1 0 17,-2 1 15,1 3 24,-4 4 12,0 2 15,-4 0 11,0-1 6,0 8-3,0-2-6,-1 4-14,-5-1-15,0 0-12,-1 3-13,0 4-12,-3-1 2,4-1 0,-7 2-1,4-3-1,0 2-3,-1 0-5,3-5-9,0 3-9,2-5-6,1-1 0,1-2-3,3-2-4,0-2 2,6 1 2,0-3 0,1-4-7,4 0-2,4 0 4,1-4 0,1-3-2,-4 1 5,6-5-7,0 1 1,-3-4 1,3-3-5,3-1-2,-3-4-3,-1-2 3,0 0 2,1 1-3,-2-2 3,-4 2 0,-1 5 3,-1 1-3,-3 1 0,-3 3 0,-3 2-3,-2 1 3,-2 3 0,-3 1 17,0 5 12,-2 1 7,-2 0 7,2 0 1,0 1-3,-1 4-11,4 0-10,0 2-4,1 3-5,1-3-2,0 4 2,2-1-4,2 1 0,-2 0-1,2 0-6,2 5 3,-1-4-1,1 4 0,2 1 0,-1-2 0,2 3 1,-3-1-3,3 1-5,-1-1 5,0 0 0,-4 0-6,0-1 3,1-2 6,-3-1 14,-3 1 25,1-1 22,-3-2 30,-2-1 13,0-2 6,-2 0-6,0-2-20,-4 3-22,2-5-21,-1 2-15,0-3-10,1 1-9,-1-2-3,4-1-19,-4-1-46,2-1-54,2-1-68,3-2-81,2-3-84,3-1-80,3-1-42,1 1-1,3 0 37,-1-1 73,1 4 77,4-2 75,-4 1 78,1 2 63,0-2 39,-1 5 39,2 1 44,-2 0 45,0 0 32,0 0 30,-1 0 14,1 1 6,4-1 1,-4 2-10,-1 2-9,1-4-26,3 0-23,-1 0-22,2 0-29,1 0-20,5 0-19,-5-4-9,1 2-9,-1 1-6,2-3 0,1-3 7,-4 1-7,1-4 3,0 3 3,-4-4-4,4-1 1,-1-1-3,0-3 0,-3-2-3,4-3-6,1 0 0,-1-2 6,-1-1 0,1 3-5,-4-3 5,4 3 0,-2 2 5,-3 2 7,-1 3 30,0-2 37,-2 5 29,1 4 22,-2-3 9,-2 5-2,2-1-23,-3 3-18,0 3-18,-3 0-14,2 3-5,-5 1 3,2 0-1,-1 5 1,1-1-4,-3 5 4,-4-3 0,6 4 1,-3 3-2,-2 1-4,3-2-9,-2 3-4,2 3-12,0-3-5,-2 1-8,5 1-5,-4-3 2,4 5-4,-2-2-4,5-3 3,-2-1-1,3-1-3,0-3-4,0 0 0,0-2 4,4 0 0,2-5 3,0 1-3,4-2 0,5-3-1,-4-2-2,2 0-1,5-2-3,0-2 0,0-1 0,1-4 0,0-2 0,2-3 0,0-2-3,0-3 1,0-2-1,2-4-1,2-2-4,-2-3-2,-3 0 0,2 2-1,-3-2 0,-2 3-1,-2 2 3,-4 1 2,1 4-1,-5 3 2,-3 3 1,2 2 0,-6 1 0,-3 4-1,0 0 1,-1 0 0,-3 5 1,2 1 3,-2 1-3,3 1 2,-3 4 4,-1-1 2,7 4-3,-5-2 1,2 5 0,2-1 1,-3 1-3,5 1 0,-2-2 0,2 6 0,0-4 0,0 1 2,2 2 0,-2-1-2,5 3 0,-3-2 0,1 5 0,1-3-2,0 1 0,2 0 1,-1 0-1,-1 3 2,-1-3-2,-2 1 4,4-2-2,-5 0 3,0-3 3,0-1-1,0 1 7,-5-3 17,4 2 27,-5-3 29,-3-3 17,-1 0 9,-1-3 1,-1 2-15,-1-2-22,-6-2-22,2 0-21,-1-2-15,-6 0-23,6-2-51,-7-2-76,2-2-101,4-3-129,1-1-196,0-1-319,1-6-303,4-1-238</inkml:trace>
          <inkml:trace contextRef="#ctx0" brushRef="#br2" timeOffset="280710.5921">17432 4937 1164,'-4'-11'1151,"-1"1"-408,0 2-216,3 2-134,-1 2-83,2-2-66,1 1-62,1 3-63,-1 0-59,3 2-60,-1 0-66,3 0-91,-3 4-95,1 1-144,1-1-211,0 4-294,2 0-235,-1 3-146</inkml:trace>
          <inkml:trace contextRef="#ctx0" brushRef="#br2" timeOffset="281273.8156">17618 5434 64,'4'13'476,"0"-1"-69,1-2-48,2 1-63,0-1-58,2-1-49,1 0-54,-1-3-37,2-2-45,1 3-14,0-3-13,1-2-11,-2 0 4,2-2-11,-1-2 10,0 0 5,5-2 3,-5-3-1,1-1 5,-2-3-1,7-2-3,-5-4-8,4 0-8,-1-1 1,3-5 0,-3-4-11,3-3 4,-3-1-4,3-4 3,-1-5-3,-2 4-3,3-5-1,-1-1 4,-2 2 4,-2-1-4,2-4 7,-1 2-4,-4 4 1,1-3-8,-1 4 1,1 2-4,-3 2 3,1 6 8,-3 1 10,-3 2 11,4 7 14,-7 0 13,3 3 14,2 2 6,-4 2-15,-2 1 3,0 4-4,0 3 9,-2 1-1,-4 6 5,2 0 12,-3 7 13,-2 2 0,0 4 2,-4 1 8,-3 7 11,2 3 36,1 0 31,-3 9 13,-1 1-10,3-1-13,0 2-12,-1 3-33,4-1-34,-4-2-19,7 0-16,-1-1-10,-1 1-10,3-4-13,-1-1-8,2-4-6,1 1-3,0-4-6,4 1 3,1-9 0,0 5-8,0-4-29,0-6-54,1 1-71,4-2-94,2-5-120,3 0-165,-3-1-215,2-3-260,0-2-190</inkml:trace>
          <inkml:trace contextRef="#ctx0" brushRef="#br2" timeOffset="281538.4003">17908 5104 615,'-3'-4'418,"3"1"-118,3-1-61,3 0-25,1 2-28,3 0-22,-1 0-15,2 1-31,5-2-7,2 2-16,1-2-19,-1 0-13,3 3-21,0-4-14,4 4-24,-2-2-29,2 1-48,0 1-74,1-3-122,0 0-170,-3 3-230,0 0-210</inkml:trace>
          <inkml:trace contextRef="#ctx0" brushRef="#br2" timeOffset="281997.2716">18389 5129 5,'0'7'254,"0"-3"-38,0 2-41,0-2-61,2 0-46,4 1-29,-5-1-11,3-3-8,2 5-6,0-5-14,1 2 14,3 0 1,-1-3-11,1 0-8,3-3-1,-1 3 0,0-4 5,-1 1-9,-1-1 9,2 0 0,-3-2 0,1-4 0,-3 4-10,0-5 15,-1 4 4,0-4 39,-5 3 32,2-3 45,-1 4 35,-2-3 30,-5 3 25,4 0-12,-5 1-15,2 2-25,-4-2-16,3 2-29,-3 4-24,1 0-17,0 3-7,-2 0 2,-4 2-1,4 4-1,-2 1 12,-1 4 2,-2-3-2,2 4-17,-1 2-1,0 0-18,1 1-11,-1 3-14,2-1-9,1-1-3,1 3-9,5-2 6,-2 1 0,4-1 2,2-5 1,0 0 0,5-1-9,2 2-15,0-4-17,5-3-27,1 0-32,4-4-27,2-2-13,-1 1-44,8-4-49,-3-3-63,3 2-68,-3-2-71,0-4-97,1-3-52</inkml:trace>
          <inkml:trace contextRef="#ctx0" brushRef="#br2" timeOffset="283879.9003">18852 5065 159,'3'-7'321,"-2"-2"-62,-1 4-41,3 2-39,-3 0-28,0 3-25,-3 0-2,3 4-3,-1 3 3,-5 2-4,5 1-9,-4 4-19,0-3-13,-3 4-5,3 2-13,-1 0 4,0 0-1,0 1 6,0 3 0,1-3 5,-3 0 14,4 0-5,-3 0 1,2 1-11,-2-4-8,3 2-20,-1-2-10,1-4-10,1 0-10,0-2-4,-1-1 1,4-2-3,-2 1-4,2-2-3,0-4-3,0 3-3,0-8-6,2 3-17,1-5-25,1-1-18,0-2-17,4-2-19,2-3-13,1-1-6,1-3-11,1-2 1,5-3 3,0 0 2,0-2 4,6-3 19,0 4 26,-4-4 26,2 3 7,1 1 26,-3 3 8,-1 1 13,-1 3 21,-5 2 13,1 0 25,-2 5 4,-1 2 12,-2 1-2,-2 4-4,-1-1-17,0 4-9,0 4 4,-5-1 0,-1 4-4,0 1 6,0 2 16,-1 3 13,-5 0 14,1 4 2,-2-3 1,3 3-4,-3 0-16,2-1-18,-2 1-14,0 1-6,2-1-5,1 3-2,0-1-8,1-2 1,0-3-10,3 0-4,0 3-2,6-6 2,-5 2 1,6-2-4,1-3-3,0 1 4,4-3-7,1-2-10,-1 0-9,1-4-7,4 0-2,-4-2-15,5-4-6,-2 0-7,2-3-4,1-3-12,0-2-7,4-3-12,1-6 5,-4 3-2,9-3 10,-5 1 15,5-2 13,-4 0 12,1 1 7,0 2 12,0 1 3,-2 3 9,-4 0 3,-1 4 0,0 0 19,-3 3 16,-5-1 16,2 5 2,-1 1 12,-3 2 9,-2 3-7,0 0 6,0 3-5,-2 1 3,-4-1 3,5 1-1,-5 3-15,-1-1-4,3 0-6,-1-2-15,-2 2-9,3-1-4,0 1 0,-3-2-3,1-1 0,-1 1-3,3-2 6,0-1-3,-3-1-4,4 0-2,1 0-4,-1 0 3,0-3-6,2-4 4,0 3-4,0-4 3,1-3-3,-1 1 3,1-1 6,-3 0 14,4-2 17,-4 2 22,2-1 23,-6 1 14,0 6 2,0-4-1,-3 5-9,-2 0-13,1 2-1,-7 0-2,0 2 4,-3 2-2,1 4-1,-3 1-5,-2 1-10,0 5 1,2 0-2,-3 4 20,0-1 20,0 5 8,-1 0 11,1 3-2,3-4 0,-3 5-11,2-1-20,4-1-12,1 0-13,2 1-12,3-2-17,1-1-12,0-3-7,9 3-4,1-4 0,6 0 0,2-3 0,1-2 0,4-1-1,4-4-2,1 3-4,1-7 0,4 1-4,-1-1-2,2-3-6,1-3-4,1-3-4,-2 1-6,2-6-2,-2 0-3,1-3-2,-4-6-1,4 2 0,-5-6-5,1-1-2,-2-2-7,0 1 2,-2-5 1,1 2 0,-4 1 11,1-2 9,-6 6 10,5-2 6,-5 4 5,-3 1 4,-1 2 0,-2 1 1,-3 4-3,6 1-1,-8 3-1,4 1-2,-5 2 2,2 3 2,-3 0 0,0 1 0,-4 3 0,-2 3 2,1 1 4,-3 6-1,1 0 2,-1 5 4,-2-1-2,4 4 2,-4 3 0,1-1-1,-1 1 1,3-1-2,1 1 0,-1 2-1,0-1-2,2-3-1,0 1-3,3-3 1,-1 3-1,3-6 3,3 1 0,-1-2 2,5-1-1,0-3 0,3-1 0,2-3 2,1 1-4,4-4-3,2-1-1,-1-1-10,3-1-12,0-4-12,0 2-4,0-6-4,-2-1 2,-1-5 5,1 2 11,3-5 5,-6-2 2,3-1-6,-3-2-6,3-2-8,-1-1-8,-2-2-1,3 2-5,-3 1 10,2-1 9,-5 4 11,1 1 8,-2 2 5,-2 2 8,2 0 0,-5 4 0,-3 0 0,3 5 2,-5 0 0,2 2 0,2-1-2,-4 3 0,-2 0 0,0 1 0,0 2 0,0 2 0,-2 2 0,-4 1 0,2 4 5,0 1 3,-1 2 3,-2 6-1,3-3 7,-7 4 0,4 0 3,1 0 1,-1 3 6,0 0 1,3-2 2,-7 3 4,4 1-5,3-3-1,-3 1-2,-1 2-1,4-3-4,-3 1-4,2-1-2,1 1-2,0 3-4,-2-3 1,4 0-7,-1-3 1,2 4 1,-5-3-1,5 2 0,-2 0-1,1-5-1,-5 4-2,3 0-2,-2-2 2,5-1 0,-7-1 0,4 1 0,-3-3-1,2 3 1,-2-4-2,3 1 4,-4-2-1,-2-2-1,2-1 2,-3 1-2,0-3-13,-2 0-22,-5-1-21,5-2-25,-6-1-24,1 0-32,-4-3-8,2-3 1,-2 2 14,3-4 22,3-2 28,1 0 24,7-4 12,3 0 7,1-3-3,6-3 0,2-1-1,7-4 3,1-1 8,6-2 7,2 3 7,2-5 10,1 2-2,3-3 2,-1 3 3,5 2 0,-1-2 1,1 4 2,1 0 0,1 1 0,-2 0 0,4 3 0,-4 0 0,1 3 0,-1-1 0,1 0 2,-7 2 4,5 0-6,-1 2-25,-5 0-67,0 0-80,-4 3-112,0-3-166,-3 3-245,1 0-243</inkml:trace>
        </inkml:traceGroup>
        <inkml:traceGroup>
          <inkml:annotationXML>
            <emma:emma xmlns:emma="http://www.w3.org/2003/04/emma" version="1.0">
              <emma:interpretation id="{1FD039D3-533C-4D22-A394-1D8A03CA9E85}" emma:medium="tactile" emma:mode="ink">
                <msink:context xmlns:msink="http://schemas.microsoft.com/ink/2010/main" type="inkWord" rotatedBoundingBox="27661,5146 29548,4600 29836,5597 27949,6143"/>
              </emma:interpretation>
              <emma:one-of disjunction-type="recognition" id="oneOf22">
                <emma:interpretation id="interp106" emma:lang="en-US" emma:confidence="0.5">
                  <emma:literal>and</emma:literal>
                </emma:interpretation>
                <emma:interpretation id="interp107" emma:lang="en-US" emma:confidence="0">
                  <emma:literal>ands</emma:literal>
                </emma:interpretation>
                <emma:interpretation id="interp108" emma:lang="en-US" emma:confidence="0">
                  <emma:literal>and.</emma:literal>
                </emma:interpretation>
                <emma:interpretation id="interp109" emma:lang="en-US" emma:confidence="0">
                  <emma:literal>And</emma:literal>
                </emma:interpretation>
                <emma:interpretation id="interp110" emma:lang="en-US" emma:confidence="0">
                  <emma:literal>an</emma:literal>
                </emma:interpretation>
              </emma:one-of>
            </emma:emma>
          </inkml:annotationXML>
          <inkml:trace contextRef="#ctx0" brushRef="#br2" timeOffset="287809.8626">21353 4949 148,'0'-10'467,"-3"0"-49,1 2-64,2-1-57,-2 4-54,-1-4-45,1 5-34,-1-3-5,2 3-12,-5 0-8,2 1 0,-4 3-14,4-1-13,-3 1-2,-2 1-7,-2 2-8,-1 1-5,0 5-8,-1 1-9,0 4-20,-1 2-16,-1 1-9,4 1-9,-1 2-3,-1 2-7,3 0 2,1 2-9,2 0 1,2 1 5,0-3-2,5-1-1,0 2-2,0-5 0,5-1 5,3-2-3,-2-1 6,4-1-6,-2-2 6,7-4-3,-1 0-3,-1 0-2,2-4-3,1-2 0,-2-2-3,1-2 3,-2-4 0,1 0 6,1 0-4,-2-6 4,-1 2-4,-1-3 4,1-3-4,2-2-7,-3-2 2,0-5-2,-4 1 2,2 0-5,-2-3 3,2 4 5,-5 1 0,2 2 0,-4 3 0,3-1 3,-5 7-6,2 2 0,-2 1-7,-2 2 2,0 6-9,-1 1 12,-2 4-3,-2 2 2,0 5 6,1 0 9,-1 2-4,-1 7-5,4-1 3,-3 0-1,3 1-2,-2 1 0,1 3 0,4-3 3,-2-2 3,3 1 2,3-3-6,-2 0-2,4-2 0,1-4-13,-1-1-20,5-1-24,-1-3-47,3-3-29,2 0-49,1-3-35,-2 0-28,1-4-21,2-2-10,-1-1-8,-1-2 6,-1-5 17,5 3 30,-5-8 33,-2 2 47,4-4 51,-1-1 32,-1-3 34,1-2 14,-3-1 20,1-1 20,-1 1 19,1 3 33,-3-1 34,1 6 25,-3 0 12,-1 6-11,0 1 1,-1 5 1,1 1-6,-4 4-12,5 3 11,-4 1 8,-2 5-6,2 5-19,-3 5-9,0 1-13,-3 3-23,3 1-15,-1 3-22,-6-1-7,2 2-7,-1 0-7,2-3-3,-3 4-1,3-5 4,-4 2-4,4-6-3,0 1 0,-1-2 0,2-2 4,0-3-4,2-1 3,-2-5 1,2 1-1,-2-2-3,3-4 7,0 0 4,4-1-11,0-6 0,2 1 0,0-3-7,1-4-7,5 0 3,-1-4 1,7-1 3,-5-3 0,6-2 0,3-4 0,-2 0 7,3-1-7,2 2 3,-5-1-3,2 3 7,1 5 0,-4 1 0,-3 4 0,0 1-3,-2 5-1,-2 2 8,-3 3 6,1 6 4,-3 0 14,-6 8 14,5 3 13,-6 6 3,-3 0-4,0 6-8,-1 2 0,-3-3-13,2 4-10,-2-1-1,0-1-6,3-2 3,-4 0-12,4 0 9,0-2-4,-1-6-5,2 2-4,1-4-3,2-2 0,0-2-6,2-4-20,1-1-25,2-1-30,2-5-35,2 0-42,1-1-47,1-3-40,2-3-16,5-4-13,-5-2-4,6-1 6,0-3 26,2-2 40,3-5 44,-1 0 37,3-4 49,-3-2 30,5-4 36,-1 3 25,2-2 26,-1 3 35,-1 3 29,2 4 53,-8 2 20,2 4 33,-4 3 20,-2 3 14,-1 1 8,-4 7-12,-4 3-5,0 7-22,-4 0-15,-4 4-28,0 5-23,0 2-29,-4 1-22,2 0-18,-4 2-19,1-3-21,-1 4-12,0-3-7,0-2-11,2 0 0,0-3-6,-1 2 0,2-6-3,0 2 0,2-3 5,-3-1-5,4-4 9,-3 3-6,0-5 3,3 0 3,0-2-7,3-4 1,0 1-3,-2-5 6,2 0-3,1-5-3,1-2 3,2-1-3,0-5 0,0 2 3,-2-5 2,2 2-2,-3-2 6,1 3 8,-2 0 11,-2 3 12,2 1 7,-3 1 11,-3 5 1,-1 0-3,-1 5-8,-2 3 1,-2-1-3,-5 4 9,-1 4 7,4-1 7,-2 3 2,-5 5 4,5 0-2,-4 5-6,4 2-1,-2 6-11,1-5-6,1 9-5,1 0-12,2 2-5,1-1-1,2 2-10,0-3 2,2 1-4,2 1-4,2-5 0,1 0-5,1 0 1,4-4-4,1-1 4,-1-6 4,3 1-2,2-5-3,-1-1 3,2-5-2,4 0 0,1-4-6,-2 0 3,1-4-1,1-2 0,2-2 0,-5-2-2,5-4 4,-5-3-4,4-3 0,-4-1-6,2-2-1,-1-4-1,5-7-2,-6 2 5,5-5 5,-2-6 3,3-1 1,-6-4 6,4-1-1,-1-1-3,0-2-4,1 3-4,-1-4 0,3 0-2,-6 2 1,2 1-3,-1 1 0,1 3 4,-4 1-2,1 6 2,0 1 0,-5 3 2,-1 5 0,1 2-3,-3 2 6,3 4-3,-1 4 2,-4 3-4,1 1-3,-2 2-1,-1 7-6,0 2 4,0 3 1,0 8 1,-1 5 10,-4 6-1,-2 6 9,-3 6 4,3 3 3,-5 6 0,0 3-3,4 1 1,-7 4-2,1-2-4,2 4-3,-1-1-5,1 4-3,-2-3 0,2-2 0,1 3 2,-1-4 2,2-3-2,-2 0 0,1-5-1,3 1-19,0-8-52,1 0-72,-1-5-88,4-2-121,0-3-179,1-4-265,1-1-258,-1-4-179</inkml:trace>
        </inkml:traceGroup>
        <inkml:traceGroup>
          <inkml:annotationXML>
            <emma:emma xmlns:emma="http://www.w3.org/2003/04/emma" version="1.0">
              <emma:interpretation id="{92C1272F-C45B-4576-BBF8-446F6193AF15}" emma:medium="tactile" emma:mode="ink">
                <msink:context xmlns:msink="http://schemas.microsoft.com/ink/2010/main" type="inkWord" rotatedBoundingBox="29764,4797 33351,4498 33432,5469 29845,5768"/>
              </emma:interpretation>
              <emma:one-of disjunction-type="recognition" id="oneOf23">
                <emma:interpretation id="interp111" emma:lang="en-US" emma:confidence="0.5">
                  <emma:literal>reduces</emma:literal>
                </emma:interpretation>
                <emma:interpretation id="interp112" emma:lang="en-US" emma:confidence="0">
                  <emma:literal>reduced</emma:literal>
                </emma:interpretation>
                <emma:interpretation id="interp113" emma:lang="en-US" emma:confidence="0">
                  <emma:literal>reduce</emma:literal>
                </emma:interpretation>
                <emma:interpretation id="interp114" emma:lang="en-US" emma:confidence="0">
                  <emma:literal>reducer</emma:literal>
                </emma:interpretation>
                <emma:interpretation id="interp115" emma:lang="en-US" emma:confidence="0">
                  <emma:literal>reducers</emma:literal>
                </emma:interpretation>
              </emma:one-of>
            </emma:emma>
          </inkml:annotationXML>
          <inkml:trace contextRef="#ctx0" brushRef="#br2" timeOffset="292363.7576">23172 5174 331,'-5'7'433,"1"-4"-113,1 3-76,3-2-57,6 0-56,0-3-46,1 1-13,3 0-10,2-2-4,1-2-5,6 0 16,-2-3 22,0 1 11,2-2 6,6-1 16,-8 0 1,5-3 4,-2 0-14,2-3-6,-3-1-2,1-3-3,-1-2-15,-1-2-11,-1-3-10,0 0-4,-3-3-17,0-1-11,1 1 5,-8 3 2,-1 1 12,-1 2 7,-5 4-4,0 3 2,-3 1-9,-1 5-13,-3 2-9,-2-1-16,-4 5-3,4 2-2,-2 2-3,-1 0-5,1 3-2,-1-1-1,0 3 3,2-1 0,2 4 0,0-2 0,4 1 8,0-1-3,1-2-2,3 1-3,3 0 0,2-2 0,6-3 0,-3 1 0,10-3 2,-1-3-4,2-1-6,4-2-13,6-1-16,-3 0-19,2-3-11,-1 3-8,2-4-4,-1-2 16,0 3 11,1-1 14,-6 0 8,3 3 9,-9 1 16,2-3-1,-1 6-3,-5-2 3,-2 1 2,-1 3 14,-2 1 13,-3 2 16,1 1 23,-6 6 13,0-2 10,-3 2-8,-1 5-1,0-1-4,-4 5-9,1-1-1,-2 3-7,2 2-5,-3-1-11,1 0-4,-1 0-16,3-2-5,1 2 1,0-3-11,2-1 6,2-1-3,0-2 0,2-3-4,2-2-10,3 1-17,2-2-24,-1-4-36,7-3-27,0 0-24,4-2-17,-4-2 5,3 0 10,3-5 29,-1-2 28,0 1 24,3-2 15,-2-3 12,-3-2 13,2-1 10,1-1 2,-3-5 8,-1 3 15,-1 1 16,-2 0 28,-1 3 36,-3 3 15,-1 1 21,-3 5-8,1-1-12,-2 5-24,-2-1-23,-1 1-11,-1 4-22,1 3-7,-3-2-1,0 2-7,3 1-3,-2 0-9,2 0 1,0-1 1,0 1-2,2 0-6,-2-1 5,6 0 1,-2-3-4,0 0 6,4 0-5,-1 0 5,2-3-6,1 0-4,1-1 3,1-3-1,1 1 1,-1-3-3,1 1 2,-2-2 3,1-1-5,-1 0 0,-2-2 0,-2 0 0,1 2 0,-7-2 4,5 2 13,-6 2 9,-3 0 5,-1 0 8,-1 3 9,-5 3 2,-1 3 3,-1 0 0,-3 2 7,-1 2-1,-2 1 0,-1 6 12,0-1 12,3 3 18,-3 3 18,0 1 17,6 2 7,-4 3-7,4 1-15,1 0-24,2 2-23,1 2-22,2-1-17,3 1-12,1-2-9,3 2-5,3-5-2,-2-1-2,3-3 3,4 2-2,2-3 0,-1-5 0,2-2-5,7-1-3,-5-3-14,4-3-16,-1-3-21,3-3-27,0-3-26,1 0-28,2-5-19,1 1-14,-3-4-7,3-3 0,2-3-2,-2 1 12,1-3 10,2-5 18,-2-1 22,2-2 20,2 0 31,-2-1 19,0 0 13,0 3 10,-2-2 3,-1 7 4,-4-1 1,-1 6 5,0 4 0,-1-1 0,-5 2 8,2 5 3,-2-1 10,-3 5 3,-1 4 8,0 0 5,-3 4 7,0 2 5,-5 1-2,0 3-4,0 0 0,0 1-1,-5-1-2,3-1-12,-1 4 1,-2-2-1,1 0-6,0-4-7,-2 3 0,4-1-2,-1-1 2,2-5-2,1 1 4,0 0 1,0-4 1,0 3 1,0-3-3,1-3-4,2-1-3,-1 0 1,5-2-1,-3-2 3,2-2-3,1-3 2,-2 3 3,2-4 7,-3 2 5,1-1 19,-1-2 16,-1 4 20,0 0 18,-3 2 4,0-1-6,-3 5-8,-1-1-12,-2 2-1,0 4-1,-6 0 12,-1 0 10,0 4 8,-1 3 8,-2 3 1,0 0-2,-3 4-7,0 1-5,2 5-6,-1-2-8,1 4-9,1 4-11,2 0-8,0 3-10,3-2-11,-1 1-6,5-3-6,0 0-4,2 0-6,2-2 0,1-1-2,2-1 0,5-4 0,0-2 0,2-1 1,0-4-2,5-1 0,-1-2 0,3-3-1,0 0-1,1-4-3,-2-1 0,5-3 0,0-2 0,-2-1 0,-3-4-1,4-1-1,-4-2 0,2-5-4,1-2-4,1-4-7,-1-2-6,0-7-6,6 0-5,-6-3-2,0-3-2,3-2 1,2-3 2,-2-1 6,0 2 3,-2-3 5,2 2 6,-4 0 3,-1 2 4,-1 5 3,-2 3-1,-3 2 3,0 3-1,-4 5 3,2 2 0,-2 4-1,-3 1 4,2 0-4,0 5-1,-3 1 0,0 3 1,0 3-3,-3 0-2,0 4 1,2 2-1,-3 4 3,-4 2 1,4 5 3,-3 3 4,-3 4-1,1 1-1,-3 6 1,1 0-3,-1 1 0,1 7 2,-3-4-1,1 3 0,2 2 3,-4-1 1,4 1-3,-1 2-1,-2-3 0,5 1 1,-3-3-4,2 3 1,1-1 0,-1-2 1,4-1 0,-1 0 0,3-2 0,-2-1 1,5-2-1,1-4 1,0-2 1,1 0 0,5-4-1,0-4 0,4-2 2,-3 1-1,-1-3-2,4-3-1,-1-1-6,1-3-14,-1-2-21,5-3-25,-2 2-21,2-7-21,-1 0-15,5-4-4,-5-1 4,4-4 14,2-4 8,-2 2 8,1-5 13,1 4 13,-6-4 15,6 5 17,-5-3 10,1 4 14,-4-1 3,1 2 7,-3 2 6,1 2 7,-5 1 11,1 1 8,-1 3 14,-1-1 9,-1 5 6,-2-3-1,2 5-12,0-2-10,-3 2-11,2 1-12,-2 3-11,0 0-2,-2 3 0,-1 1-2,0 0 2,-1 4 2,0 1-2,-4 2-2,1 3 2,0 0 3,-2 3-3,-1 0 4,-2 5 0,7-1-3,-6 0 1,3-1-2,0 5-2,1-5 2,3 1 0,-3-1-1,4 3 2,6-5-1,1 1 7,0-2-3,4-3-2,2-1-1,-2-1-2,3 0-5,0-5-10,2-2-12,-1-3-8,2 0-8,1-2-8,-4-2 0,5-5 4,-1 1 11,-2-5 7,1 2 10,2-6 10,2-5 6,-5 2-2,6-4 4,0-1 0,-3-2 2,2 0 0,1 3-4,-3-3 4,-1 5 0,-1 0 0,-5 2 0,3 1 2,-2 2 6,-3 0 4,-1 5 8,0-3 8,-2 5 9,-1 2 2,1-1-1,-4 1-2,0 4-2,0 0-10,0 2-6,-4 2-3,-2 2-1,2 0 1,-4 4-5,1 2 1,1 6 0,-1-2 0,-4 1-3,0 2 1,3 2 3,-4 1 1,2 1-1,3-1-2,1 1 1,-1 0-5,2 1 17,2-1 14,3-1 6,3-1 4,2 1 5,-1-6-5,3 1-15,0-1-10,-1-4-7,7 0-6,-1-2-2,0-2 1,-1-3-2,2-2-5,-1-1-1,2-1 0,1-2 0,1-4-3,-2 0-1,2-7-4,0 0-4,3-3-10,0-1-12,3-6-11,1-1-17,-3-6-17,3 3-7,2-1-5,-2-2 4,2 0 3,0 5 17,-5-1 18,2 3 11,-5 3 8,0 2 10,-1 2 8,-1 2 1,-4 2 3,-2 6 2,1-3 2,-2 7-4,-3-1 6,1-2-5,-4 6 1,1 6 6,-3-2-2,0 2 0,0 2-2,-5 1 4,2 1 0,-1 1 0,0-1 0,-2 1 2,1-2 0,1 1 0,0 0-2,-2-2 2,4 1-2,-2-2 0,1-4 0,0 5 0,3-5 0,-1 0 0,1-2 4,0 1 5,0-2-7,1-2 0,2 1 2,0-3-2,1-2-2,-2-1 0,4 0 0,-2-3 4,-2 0-2,3-1 0,-3 4-2,-2-1-2,0-1 2,0 3 0,0 0 0,-2 3 2,-3-3 4,-1 4 0,0 2 9,-3 0 5,1 2 10,-6 4 14,3 1 11,-2 1 10,-2 3 11,1 2 13,-5 2 7,6 5 7,-5 1-3,3 0 0,-4 0-6,6 4-11,-2-2-12,1 3-13,2-1-12,3-1-10,2 3-10,3-2-10,-2-2-5,4-2 1,4-2-4,4-1 1,1 2-1,2-5 3,5-1-1,-1-2-1,6-2-3,0 1-1,3-4-4,-3-2-2,4-1-3,0-4-2,-3 0-4,3-3-9,2 0-22,-2-5-33,2 1-43,0-4-48,-1-2-58,2-1-67,1-3-62,-1-2-71,-3-2-83,4-2-119,0-2-148,-3 3-216,2-2-144</inkml:trace>
          <inkml:trace contextRef="#ctx0" brushRef="#br2" timeOffset="293195.8776">26293 4661 555,'-6'-6'645,"5"2"-118,-2-2-98,0 5-82,2-2-73,-4 3-59,3 0-32,-1 3-22,1-2-4,-2 5-16,-2-2-14,6-1-20,-1 3-24,1-2-22,0 1-15,0-1-10,0 1-5,1-1-4,2-3-2,0 3 0,3-4-3,-1 3-2,1-3-6,1 0-1,1-3-4,2 3 1,-4-4-5,4 0-3,-1 0 3,1-2-5,1-1 0,-2-1-2,1 1-1,-1-4 3,1-1 3,-1 1-3,-2 0 0,0-2 0,0 2 2,-2 0 5,-4 1 17,5 1 19,-6 2 17,0-2 6,0 5 19,-6 0 8,5-2 0,-6 6-3,2 0-5,-5 0 0,3 4-6,-2-1-10,0 4-8,-1 2-9,2 2-2,-4 0-3,0 4-1,-2 2 1,2 0-1,-2 4 0,2-1-3,1 0-4,-4 1-5,6 2-4,-1-1-7,4-2-5,-1 1-5,3 2-3,-2-3-1,5-2-4,-2-1-2,3-3 4,3 2-3,-2-6 0,5-1 1,-2-4 3,3 2-3,2-4-1,0 0 2,4 0-1,3-3 1,-2-6-6,2 3-1,-3-1-1,6-4-1,0-1-1,0-4-1,3-1-5,-2-3 2,2-4-3,2 0-9,1-4-1,-2-3-8,2 1-2,0-4-9,-2 3-1,0-2 0,-4 3 0,0 0 3,-6 4 6,1-1 9,-5 7 7,1-1 6,-3 2 2,-2 4 5,-2 0-2,-3 2-2,0 1-3,0 4 2,-6-1 3,4 2-2,-3 1 4,0 3 1,-2 0 1,3 0 1,-4 6 0,4-2 1,-3 4 1,2 2-2,1 1 2,0-1 1,-2 2-1,2 4-2,-1-5 1,2 6-1,2-3 2,1 0 0,-3 3-1,3-2 3,0 2-3,0 0 3,0-3-3,0 5-2,3-2 2,-3 0-1,1 2 0,-1 1 0,3-2 0,-3-1 2,0 4 0,0-2 6,-3-1 0,3-1 7,-1 2 11,-2-4 11,0 0 12,-1-1 17,-1-3 16,1 2 9,-3-2 6,-1-4-4,1 2-11,-2-2-12,-2 0-16,-1-4-16,1 1-13,-1-1-9,-2-2-7,-1 2-5,2-3-13,1 0-36,-2-3-59,2 2-73,-2-4-98,5 1-132,-1-1-169,3-1-212,2-1-277,-2 1-219,3 1-119</inkml:trace>
        </inkml:traceGroup>
      </inkml:traceGroup>
    </inkml:traceGroup>
    <inkml:traceGroup>
      <inkml:annotationXML>
        <emma:emma xmlns:emma="http://www.w3.org/2003/04/emma" version="1.0">
          <emma:interpretation id="{C50F8860-751C-47E9-8E5B-EEAC9192C14F}" emma:medium="tactile" emma:mode="ink">
            <msink:context xmlns:msink="http://schemas.microsoft.com/ink/2010/main" type="paragraph" rotatedBoundingBox="1586,7147 18928,6534 18995,8438 1654,9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CAB380-48D4-4979-BF1F-C812F153BFB7}" emma:medium="tactile" emma:mode="ink">
              <msink:context xmlns:msink="http://schemas.microsoft.com/ink/2010/main" type="line" rotatedBoundingBox="1586,7147 18928,6534 18995,8438 1654,9051"/>
            </emma:interpretation>
          </emma:emma>
        </inkml:annotationXML>
        <inkml:traceGroup>
          <inkml:annotationXML>
            <emma:emma xmlns:emma="http://www.w3.org/2003/04/emma" version="1.0">
              <emma:interpretation id="{588AA0F0-7B68-47FA-9EDE-B75320AA12FC}" emma:medium="tactile" emma:mode="ink">
                <msink:context xmlns:msink="http://schemas.microsoft.com/ink/2010/main" type="inkWord" rotatedBoundingBox="1586,7147 8474,6903 8541,8808 1654,9051"/>
              </emma:interpretation>
              <emma:one-of disjunction-type="recognition" id="oneOf24">
                <emma:interpretation id="interp116" emma:lang="en-US" emma:confidence="0.5">
                  <emma:literal>consistency:</emma:literal>
                </emma:interpretation>
                <emma:interpretation id="interp117" emma:lang="en-US" emma:confidence="0">
                  <emma:literal>consistency.</emma:literal>
                </emma:interpretation>
                <emma:interpretation id="interp118" emma:lang="en-US" emma:confidence="0">
                  <emma:literal>Consistency:</emma:literal>
                </emma:interpretation>
                <emma:interpretation id="interp119" emma:lang="en-US" emma:confidence="0">
                  <emma:literal>consistency,</emma:literal>
                </emma:interpretation>
                <emma:interpretation id="interp120" emma:lang="en-US" emma:confidence="0">
                  <emma:literal>consistency".</emma:literal>
                </emma:interpretation>
              </emma:one-of>
            </emma:emma>
          </inkml:annotationXML>
          <inkml:trace contextRef="#ctx0" brushRef="#br1" timeOffset="97688.408">-1822 7923 201,'1'0'509,"-1"0"-144,6 0-85,-5 0-54,4-1-21,1-1-11,-1-1-6,3 2-2,-1-5 15,0 2 17,2 1 7,-2-5 19,3 2 13,-1-1 8,1-3-7,-1 1-19,0-4-16,-2-2-24,3-2-31,-1-1-30,1-5-28,-1-1-26,1-6-22,-2-4-18,4-3-18,-2-8-13,3-7-4,-1-5-8,-1-4-1,4-2-1,-3-4-4,3-3-2,-3-1-2,3 1 1,-4 1 3,1 1 5,-1 1 0,1 5-2,0 9 2,-5 1 2,0 7-2,3 8 0,-5 3-2,-1 6-2,0 8 1,-1 3 0,-3 4 3,-3 10 3,-1 6 4,-3 8 7,-1 8 4,1 7 11,-1 7 6,-4 7 5,2 3 8,-2 6 8,-4 5 10,5 4 5,-1 2 9,0 3 5,1 1 0,-1-2-6,2 0-11,1-4-12,2 1-14,0-5-12,0-3-13,2-4-5,1-2-5,1-6-2,2-3 1,1-5-4,0-4-6,1-1-19,2-7-30,0-3-59,-2 0-76,4-3-94,0-2-111,1-8-128,0-2-141,-2-1-135,4-1-162,-4-6-159</inkml:trace>
          <inkml:trace contextRef="#ctx0" brushRef="#br1" timeOffset="97883.4184">-1718 7292 408,'-4'-1'443,"1"-2"-130,3 0-90,3 3-51,4-4-47,2 4-40,2 0-30,7-3-18,1 3-29,1-3-20,8 2-51,-2 1-64,4 0-78,-2 0-98,5 0-122,-2 0-124</inkml:trace>
          <inkml:trace contextRef="#ctx0" brushRef="#br1" timeOffset="100145.9761">-1222 7320 233,'3'6'363,"-1"0"-55,1 0-48,-1 1-46,3 0-46,-1 1-26,5-2-32,1-3-26,-1 2-19,2 0-12,4-4-12,1 2-17,1-3-8,-1 0-4,4-3-8,-1 2 4,3-4 0,-2 0 4,2-1-8,-2-1 3,-1 0-3,3-5 0,-3 1 0,0-3-4,-3 0 0,4-3 0,-5-2 0,-4 1 4,1 1 28,-1-2 42,-3 4 33,-4 1 28,-1 1 32,-3 0 15,-3 2-13,-1 4-12,-4 3-18,-3 1-14,-1 1-9,1 4-17,-4 2-14,-2 3-16,-1 0-11,2 6-18,-3 3-8,1 2 0,3 1-1,-1 2 8,3 4 20,-4 2 32,5 4 14,3-1 8,-1 3-1,3 0-8,3-1-24,-1-1-28,5 2-20,5-7-10,-1 4-7,3-4-5,5-3 0,-1-3-4,8-1-2,-1-4-4,-1-3-4,5-3-2,1-2-6,0-2-17,0-3-33,4-2-51,-4-2-43,3-3-51,0-2-47,-1-6-44,-1-1-16,-1-4-2,2-3-16,-3-4-10,4-5-11,-3-3-11,0-3 4,1-4 22,-1-4 38,0-1 64,0 2 88,-1 2 101,-6 2 83,3 5 67,-8 2 64,1 5 32,0 6 13,-5 1-11,-3 4-10,4 2-9,-4 6 7,-1 2 10,0 2 14,-3 4 11,0 7 9,-3 3 0,0 1-11,-1 4-17,-1 4-11,1 4-10,-1 3-16,0 0-17,0 5-14,2-1-10,-1 3-16,0-2-20,1-1-4,1 1-12,-1-4-14,2 1-12,-2-3-11,3-3-7,0 1-10,0-5-7,0-1-6,0-5-1,0 2-3,0-7 0,0 3 4,3-6 0,-2-1 0,4-3 2,2-3-6,0-1-4,1-9-2,3 3-16,1-4-25,2-5-36,-1-3-28,6-6-37,0-5-46,3 0-21,-2-5-11,6 3 25,-3-1 12,1 1 39,-1 2 43,-1 2 30,1 4 30,-1 1 17,-5 4 7,5 4 6,-6 2 3,0 3 6,-2 3 4,2 0 4,-3 3 2,-1 3 7,-4 4 7,4 0 3,-2 7 9,-1 0 10,-2 4 22,-2 2 8,2 4 26,-3-1 10,-1 8 3,-2 0 2,2 7-2,-3-5-12,0 9-15,-3-4-18,3 0-15,-1 2-16,-2-3-6,2-1-12,-5 0-9,6-2 2,-2-3-8,0-2 0,2-4-6,-3-1 6,3-3 3,0 0-3,3-6 1,-1-2-3,6 1 2,-4-7-2,3 0 0,2-4-5,3-5-2,-1-2 2,1-3-2,4-5-5,1-4-18,3-3-22,2-5-27,1-3-22,5-6-14,1-1-15,3-2 13,-2 2 23,5-2 22,-1 7 24,-4-4 20,2 9 10,-3 0 12,1 4 6,-2 3 15,-2 3 22,2 4 14,-5 2 21,0 4 22,-4 4 20,-5 3 8,2 2-7,-4 4-1,0 2-13,-5-1-15,-1 5-16,-2-1-16,-3 4-12,-1-3-7,0 2-6,-1-3-6,-2 0-7,2 0-1,1 3 3,-3-6-2,0 2-3,3-2 2,-2-1 0,-1-3 1,3 0-6,-2 0 1,2-3 0,0-1 2,0-2-7,0-1 0,0-1-3,0-1 1,0-2-2,0-1-2,0 2 0,0-2 0,-5 0 4,4 1-4,-5 1 2,0 2-2,-1 2 5,-3 2 3,1 1 0,-3 3 3,-2 3 4,-1 1 1,-1 0 11,-2 6 6,-1 0 7,0 7 14,-1-2 8,-2 6 7,2 0-1,-2 3 3,3 4-4,-1 0 2,4 4-7,-2 2-6,-1-1-11,8 2-9,-1 3-7,3-3-14,2 1-3,4-2-4,3-6-5,0 2 2,8-3-2,-1-4-2,3 2-1,3-10 3,2 0 0,3-4-3,1-2 0,4-5 0,1-4-1,-1 0-4,4-4-2,0-3-1,3-3-1,-1-1-1,-1-4 0,-2-3 0,-2-5 4,5-1-2,-4-5-1,4-4-2,-3-7-3,3 1-2,-3-4-2,0-1-1,2 0 1,-2-3 6,-3 6 2,-1 0 4,-6 4 4,3 1 2,-5 4 2,-2 5 4,-3 2 1,1 4 4,-4 2 7,1 3 8,0 2 6,-3 3 4,-1 4 8,-3 0 3,0 6-1,-3 1-3,-1 1-7,0 4-4,-4 4-4,1 1-3,0 5-6,-2 1-3,-1 3-1,-1 2-4,-1 3-2,0 3-6,1 2 1,-1 3-3,1 0 1,2 2-4,-1-2 1,1 3 2,2 0-1,-1-3 3,6 0-3,-3-2 3,5 1-1,3-6 1,-1-2-1,3-4 2,1-2 0,1-1-1,5-6-2,0 1 2,2-7-2,2 1 1,1-5-2,-1-5-2,3 1 1,-3-4-3,3-3 3,0-3-3,-3-6 2,3 0 4,0-3-1,2-5-1,-3-3-7,1-3 5,-1-2-6,1-2 0,3-1 1,-3-1 1,-2 0 2,2 1 1,-4 3 3,1 1-1,-5 5-2,4 5 2,-6 3-1,1-1 1,-3 8 1,-3 0 5,1 2 2,-1 5 2,-1-1 5,0 5 3,-3 0 2,-3 4 6,0 4 6,-1 5 11,-1-1 10,-2 4 6,0 5 7,0 1 5,-5 6-4,0 3-5,-1 3-11,-1 1-7,2 5-7,-2 2-8,-2-1-5,4 4-1,-2 0 2,2 0-4,-1 4-1,-2-3 3,4 0 2,-1 2-3,1-1 1,-4-2 2,6 0 1,-4 2-5,2-4-3,-1 5-2,-1-5-1,-1 0-5,2 2-3,-3-1-2,4 1 0,-2 0-1,-5-1-1,5 1-1,-1-2-1,-5-1 0,4 2 1,0-2 1,-1-5 0,-3 1 1,3-2-1,-3-5-1,-3-2 1,3 0-2,0-4 1,-4-3-1,3-1 0,-3-4 1,-2-2-2,2-4 1,-2-1 1,3-4-1,-1-2-1,1-4 0,5-3-1,0-4-1,1-6 0,4-3 1,5-5 1,2-5 1,7-1 1,4-5-1,7-3 1,1-1-1,8 0-1,3-1 1,1-1 0,1 2 0,4 3-1,-1-4 1,4 7-2,-2-2 2,1 1-3,2 1 3,0 3 0,-2 0-1,2 2-1,0-2-8,-2 1-30,2 1-53,-5 0-73,5 2-99,-5-1-130,-1 3-171,-4 4-192,-2-3-225,-1 6-243,-6 1-144</inkml:trace>
          <inkml:trace contextRef="#ctx0" brushRef="#br1" timeOffset="100854.3215">1658 7109 253,'0'8'343,"0"3"-44,0-4-40,0 4-22,0-1-26,0-3-40,0 3-33,0-4-28,-2 2-30,2-2-25,0 1-16,0 0-15,0-2-9,0 2-15,2-3 0,0 2 0,3-2 0,2-1 0,0-2-3,-1-1 3,4 0 0,-1 0 0,-2-4 3,1 3 17,2-4 45,-6 1 64,0-2 65,1 1 61,-1 0 39,-1-1 2,0 2-30,-3 0-49,-3-3-55,0 1-53,2 5-46,-4-2-29,-1 2-39,2 1-72,-3 0-98,0 1-128,1-1-189,-1 3-309,2-2-271,-5 2-182</inkml:trace>
          <inkml:trace contextRef="#ctx0" brushRef="#br1" timeOffset="100547.349">1672 6781 475,'4'-8'424,"-1"1"-86,-1 3-55,2-3-51,-1 4-57,-3 0-29,3 2-16,-2 1-10,2 0 5,0 0 0,-3 0-6,2 1-7,-2 2-19,3 0-18,-2-3-12,2 4-17,1-1-7,-1 0-3,-1-2 12,3 2 12,3 0 12,-4-3 16,0 0 14,4-3 14,-1 0 14,-1-1 7,1 1 20,0-4 23,0 3 10,2-2 1,-2 0-10,-1 1-11,-4-1-23,2 2-30,-4 1-24,0 3-24,-1 0-18,-4 0-19,-1 3-15,-1 1-10,-4 3-30,5 3-60,-7 0-72,4 0-92,-3 1-125,-2 3-157,5 1-167,-1 0-188,1-2-216,-1 4-110</inkml:trace>
          <inkml:trace contextRef="#ctx0" brushRef="#br1" timeOffset="93006.2447">-4498 7559 164,'2'-6'600,"0"0"-104,1-3-51,-2-1-25,2 2-23,2-3-22,-3 0-17,0-2-20,1 0-6,-3 2-3,4-2-5,-4-2-21,0 0-17,0 1-24,-4 0-33,1-2-31,-1 2-30,-1-1-29,-2 2-26,-2 1-23,-1-1-21,-2 4-15,-3-1-17,0 3-7,-1 1-6,-6 3-5,-1 3-3,-4 0-4,-4 3 0,1 3-1,-4 5-1,4 0-2,-5 3 1,4 1-2,0 5-1,2 1-1,-2 2-3,6-1 2,-1 6 2,5-2 3,3 8 3,1-3 5,5 2-1,5 4 1,3-1-2,4 3-2,4 2-3,2-2-1,2 0-3,7 3-1,-2-3-1,6 2-2,0-2 1,4-3-3,0 1 0,3-4 2,0-2 1,5-3-2,-4-4 1,4-7 2,-1-2-1,-2-3-3,2-6 0,1-3 0,2-6 0,-2-1-1,-1-4 1,2-5 0,1-2 0,2-3 0,-4-5 1,3-5 0,-3-4 0,-1 0 0,-4-3 0,1-1-1,-4 1 0,-4-1 0,-3 0 0,-2 4 0,-5 2 0,-2 4 0,-3 5 0,-1 3 1,-3 0-1,0 5 1,-4 3-1,-3 6 0,-1-2 0,1 9 0,-4 1 0,2 5 1,-3 2-1,1 3 0,-2 3 2,1 4-2,0 2-1,1 3 0,-1-1 2,5 4 0,-2-1 0,5 3 2,-3 0-2,7-5 0,0 1-1,0 1-1,7-3-3,-3-2 1,5-4 1,3-1 1,-2-1-1,4-4 1,2-2 1,-1-5-1,1-2 0,0-1-1,2-6 2,1-1-1,-3-2-1,3-2 0,0-2 0,-3-3 2,3-4 2,0-4-2,-3 2 0,-2-5-1,2 0 1,-1-3-1,-4 1-2,-1-2 2,-1 3 0,-5 2 0,1 1-1,-2 1 1,0 3-1,-6 0 1,0 1 0,-2 4 0,1 2 0,-3 0 1,-1 3-2,0 2 0,1 1 2,-5 3-1,0 1 2,2 1-2,1 1 1,1 1-3,-2 0-5,2 1-12,1 1-15,1 0-20,1 0-26,0 1-23,1-1-23,4 1-19,-3 2-18,3-4-8,3 4-10,0-3 4,1-2 5,0 2 15,1 2 24,-1-5 27,3 2 31,1-3 22,2 0 17,-2-3 11,4 2 9,0-5 7,2 0 6,-1-2 1,5 2 1,-2-2 4,0-3 1,1 3-3,-1-3 0,0 2 0,0 1 0,-2 1 2,2 0 0,-1 1-2,-1 2 0,-2-2 0,0 5-2,-4 1 0,4 0 2,-5 1 4,5 5 4,-5-2 0,0 3 5,0 3-3,-2 0 2,2 2 5,-3 1-3,1 2 6,1 2 2,-5 0 6,3 1 0,-1 2-1,-3 0-2,0 0 0,0 1 1,-3-3 1,-1 3-5,3-2 2,-5 0-2,1-1-4,1-1-5,1 0 0,-1-2-4,-1-4 0,3-1 0,-3 1-2,2-5 3,2 1 1,-2-5 1,1 1-3,0-3-2,2-1 0,2-3-4,0-3 3,1-1-5,1-2-1,1-3-5,5-3 2,-2-3-8,4-3-15,2-1-27,2-3-18,0 2-25,3-7-23,3 5-15,-2 1 7,-1-2 21,4 0 22,-1 2 21,1 2 28,1 6 9,-3-3 9,0 0 10,-3 6 7,1 1 2,-3 0 1,2 3 2,-5 3-1,-2 2 3,1 2 3,0 2 2,-5 2 4,0 2 3,-3 2 5,-4 2 8,0 3-2,0 3 4,-4 2 0,0 1 6,-1 3-5,-5 2 4,3 1-4,1 0-4,-1 1-1,0 4-3,-1-5-2,4 3-7,0-1-5,-2-2-7,4 1-4,0-3-2,2-1-2,2-3 0,0 0 6,5-5 6,0-1-2,2-1 0,6-5 4,1-3 0,1-2-6,2-3-2,1-2 2,6-4 0,0-3-6,2-4 4,2-1-2,1-4 0,1 0-4,-2-5 2,1-3 0,2-4-4,-5-1 4,1 1-2,-6-2 2,-3 2-2,-1 3 2,-7 4 10,-1 2 2,-4 2 9,-4 3 14,-6 3 9,-1 6 6,-5 3-8,-4 2 2,-4 6-8,0 0-6,-2 5-5,-2 0-2,0 4-8,2 0-3,3 2 0,0 2-5,1 1-5,7 0 0,0-1 4,5-1 1,3 3 0,0-5 1,8 3 4,-1-1 3,5 0 0,2-1-2,2 2 1,3-5-5,-3 1 0,6 2-8,-4 0-2,0 1-1,1-2 2,0 0-2,-5 1 2,2-1 4,1 4-3,-3-1 6,-3-3-1,-1 2 7,-1 0 2,-5 2 4,2-1 8,-2 1 10,-4-1 18,-4-1 21,-2 3 22,-2-2 18,-3-2 16,0 5 1,-5-5-3,-4 0-15,-2 2-16,-1-2-19,-3 0-21,1-1-15,-4-2-15,3 1-11,1-4-7,2 3-11,1-5-28,2 0-55,2-3-79,5-3-104,3-2-132,6-2-173,4-1-203,4-5-233,3 3-232,5-1-124</inkml:trace>
          <inkml:trace contextRef="#ctx0" brushRef="#br1" timeOffset="94000.3627">-2909 7963 342,'10'0'742,"-1"3"-198,3-1-119,-1-2-87,2 2-73,-1-2-65,1 2-61,-1-2-43,2-2-34,1 2-27,-2-2-10,-2-3-9,1-1-3,1 0-7,0-1 1,-1-3-4,-1-1 0,-1 1-3,-1-4-3,3-3 0,-2 4 3,-1-6 0,-2-2-4,2-3-5,1-1 9,-3-4 0,2 1-3,-2-3-4,-3 0 7,4 1 4,-4 3-4,3 0-7,-2 1 4,-3 3 3,3 4 3,-1 2 10,-1 0 22,-3 4 17,3 2 13,-3 4 11,0 0 9,0 3 8,-3 2-11,3 4-9,-3 2-5,-1 3-6,-1 0 1,3 4 2,-3 5 6,-2-2 11,3 3 1,-1 2 7,-2 0 5,4 1-8,-1 3-6,-4 0-10,4-1-6,3 1-10,-2 2-9,0-2-6,-2 4-1,3-5 0,0 3-5,2-1-2,-3 0-4,3-4-4,0 1-8,3-1-8,-3-3-1,4 0-2,1-2 1,1-5 3,-1 1-2,3-2 4,2-3 0,-1-3-2,2-3-2,4 0-2,-1-1 0,4-5 1,-1-1-3,-1-1-1,7-3 0,-1-4-4,-2-4 0,6-2 2,-2-1 2,3-6-2,-1-6-2,0 1 4,2-6-2,-5-2 0,3 1 0,-3-4 0,1 2 3,-6 0-1,1 2 21,-4 4 58,-4 2 74,-2 4 64,-2 2 36,-7 6 8,0 4-23,-4 1-45,-3 3-52,-2 3-44,-1 5-32,-2 0-22,1 6-14,-1 2-9,-2 2-8,2 6-4,0 0-3,1 4-2,2 0-1,-1 0-2,3 5 2,-2-2-1,5 1-1,-1 5 0,2-5 1,0 1 1,3-1-2,3 2 0,0-4 1,2 3-3,-1-2 1,5 0-1,1-1 1,-1 0-1,1-2 1,-2 0 0,4-3-1,0 0 1,2-2-1,-2 1 0,-1-4 0,1 3-2,0-4 2,2 2-1,-2-1 0,-1 1 2,1-3 0,-1 2 1,4-2-1,-3 3-2,-4-1 1,4 1-1,-5 0 0,3 1 0,-1 0 0,-5 1 1,4 0 2,-4 1-2,-4 1 1,0 1 4,0-1 4,-4 2 5,-1-2 6,-2 2 8,-5-3 5,4 1 8,-2-1 7,-2-1 2,0-2 0,-4 3-5,0-2-5,-1-1-7,-2 2-9,-1-4-6,1-1-6,-3 2-3,3-2-3,-1-1-2,4-1-1,-3-2-3,3-2-3,-1-2-10,1 1-18,1-7-25,-1-2-58,5-4-94,1-2-136,-2-3-183,3-3-320,2-5-437,3-1-424,1 1-188</inkml:trace>
          <inkml:trace contextRef="#ctx0" brushRef="#br1" timeOffset="94188.4428">-2256 7141 1369,'-9'-10'1692,"2"-1"-296,0 3-491,0-3-281,1 2-195,0 4-135,-1 0-90,2-2-69,4 3-54,-2 1-36,3-1-21,0 1-20,3 0-22,-2 2-42,-1-2-70,0 3-108,0 0-144,0 0-202,0 0-305,0 0-390,0 0-322,-1 3-109</inkml:trace>
        </inkml:traceGroup>
        <inkml:traceGroup>
          <inkml:annotationXML>
            <emma:emma xmlns:emma="http://www.w3.org/2003/04/emma" version="1.0">
              <emma:interpretation id="{25A70733-A689-4461-B0C4-820124BFA185}" emma:medium="tactile" emma:mode="ink">
                <msink:context xmlns:msink="http://schemas.microsoft.com/ink/2010/main" type="inkWord" rotatedBoundingBox="8948,7735 10351,7685 10378,8435 8974,8485"/>
              </emma:interpretation>
              <emma:one-of disjunction-type="recognition" id="oneOf25">
                <emma:interpretation id="interp121" emma:lang="en-US" emma:confidence="0.5">
                  <emma:literal>the</emma:literal>
                </emma:interpretation>
                <emma:interpretation id="interp122" emma:lang="en-US" emma:confidence="0">
                  <emma:literal>thee</emma:literal>
                </emma:interpretation>
                <emma:interpretation id="interp123" emma:lang="en-US" emma:confidence="0">
                  <emma:literal>then</emma:literal>
                </emma:interpretation>
                <emma:interpretation id="interp124" emma:lang="en-US" emma:confidence="0">
                  <emma:literal>they</emma:literal>
                </emma:interpretation>
                <emma:interpretation id="interp125" emma:lang="en-US" emma:confidence="0">
                  <emma:literal>them</emma:literal>
                </emma:interpretation>
              </emma:one-of>
            </emma:emma>
          </inkml:annotationXML>
          <inkml:trace contextRef="#ctx0" brushRef="#br2" timeOffset="296797.6098">2306 7929 175,'-4'5'450,"1"5"-156,0-6-105,3 3-42,0 0-33,0-1-21,3 0-14,0-3-13,-2 4-2,3-3 13,2-1 7,0-1 7,0-1 7,1-1-6,2 0-2,2-1-16,1-1-16,0-2-20,4 0-1,1-5 4,-1 1 0,0-3 7,3 0 3,2-4 11,0-5-2,-2 0-3,4-2-5,-4-3-11,2-6-7,0 0-10,1-6-7,-2-1-10,-1-6-4,0 1 1,-1-2-4,-2 0 3,2 1 7,-10 6 0,4 4 7,-3 2 3,-2 8-4,0 0 1,-2 8-4,-5 3-10,0 5-3,-2 4 7,-2 4 9,-3 1 7,-4 9 10,4 0 15,-4 4 15,-1 5 3,0 2 5,-1 4-4,0 2-5,-3 5-3,3 0-4,-1 1-4,-1 1-3,4 4-8,-1-3-10,0 0-8,4 0-3,2-1-5,2-2-9,1-3 6,1-2-6,2 1-2,2-6-6,3-4-13,3 3-14,-2-8-17,5 0-17,2-4-13,-1-3-10,1-6-1,4 0 3,-1 0 11,0-4 8,0-2 12,2-5 9,-3 1 9,4-8 0,0 1 3,-3-7 10,3-1 3,-3-4 0,3-8 0,0 0 6,2-6-6,-3-2 0,1-3 6,0 0 4,2 1 3,-5 0-3,0 7 6,-1 1 8,-1 7 9,-5 2 8,1 8 16,-4-1 10,1 8 13,-1 1-1,-5 6 6,-1 2 9,0 4 7,0 2 11,-1 6 7,-5 3 7,2 3 5,-1 5 0,-2 3-14,0 6-10,-2 1-10,-2 2-12,0 4-13,0 0-12,-1 0-6,1 3-13,-4-1-4,4-2-5,-1 1-5,0-3 0,1-1-5,-1 1-2,3-4 3,-1-1-1,3-1 0,3-5 3,-4 1 0,4-7-5,1 0 5,-1-3 4,2-1-4,2-1 4,-3-6 0,3 3 3,0-5-5,3-2-3,-1-2 1,2-3-7,3 0-5,1-7-2,3 1-8,1-5-11,4 0-7,1-7-15,2-3-19,1-3-18,4-1-7,-1 0-3,3-1 3,-3 0 11,-1 5 24,-2 4 17,-1 0 19,0 7 5,-3-3 4,-5 8 8,3 1 6,-6 4 3,1 2 11,-2 7 7,0 1 4,-2 3 12,-2 5 3,-3 2 4,-3 5 8,-2 1 5,-2-1-1,0 8 7,1-3-3,-4 0-2,3 2-8,-2-1-13,2-1-5,0 0-12,-1-1-3,1-2-5,3-1-10,2-3-2,-1 1 2,3-4 3,3-3 2,-1-1-2,5-2-3,3-1-6,-4-4-25,5 1-20,3-4-22,-3-4-18,2 1-9,6-4-3,-3-1 8,1-2 18,2-2 9,0-5 17,-1-1 11,0-2 18,4-5 2,-2-1 3,-1-4 6,5 3 9,-6 0-3,0 0 3,-2 2 15,-5 5 21,-2 4 13,-2 1 12,1 3 21,-4 3 17,-4 4 6,0 2-5,0 3-1,-4 3-12,1-2-12,1 5-22,-1 1-13,-1 1-15,1 0-6,-1 3-1,4-2-6,-2 1 1,2 1-6,0-4 0,0 3-3,2-4 5,1-1-4,1 1 4,0-5-2,4 1 2,2-2-5,1 0-2,-2-2-2,3-2 0,-1-3-2,1 2 2,-1-4-2,1 0-3,0-2 3,-1 0 4,2-6 3,-4 3-1,3-4-4,-4 2 0,0-3 2,-1-2-4,-3 7 2,-1 0-4,-3 1 6,0 0 14,0 3 12,-4 2 25,-1 2 22,-5 0 16,3 6 2,-5 0-1,1 6-5,-4-3-13,4 7-9,-5-1-6,1 6 0,-1 2 1,0 1-4,2 4-5,-2 2-2,1 1-4,2-2-4,0 5-7,2 1-4,2-4-1,2-2-8,-1 4-5,7-3 0,-2-3-6,6-1-3,-2-3-3,7 0 1,-1-4 0,2-2-3,2-4-9,2 0-11,0-3-30,5 0-37,-2-4-47,0-2-59,2 0-66,1-2-75,-3-3-69,3 0-89,-3-4-109,3-1-156,-5 0-211,-2-1-142</inkml:trace>
          <inkml:trace contextRef="#ctx0" brushRef="#br2" timeOffset="297279.2991">2603 7622 305,'-10'0'419,"1"3"-31,2 0-47,0-3-38,0 1-34,-1-1-32,3 2-21,-3 0-16,3-2-5,-4 2-7,6 1 2,-1-3 1,2 0 1,-1 0-4,0 0-6,3 0-9,0 0-5,0 0-13,6 0-13,-1 0-15,3-3-19,4 1-19,2 2-24,2-4-16,8 3-17,0-2-12,1-1-14,4 0-34,-2 0-53,1-1-65,-2 1-78,2 0-97,-2 1-111,-3 0-120,-1-1-146,-6-2-223,0 2-154</inkml:trace>
        </inkml:traceGroup>
        <inkml:traceGroup>
          <inkml:annotationXML>
            <emma:emma xmlns:emma="http://www.w3.org/2003/04/emma" version="1.0">
              <emma:interpretation id="{5080BF79-B452-40C2-A927-968017E28306}" emma:medium="tactile" emma:mode="ink">
                <msink:context xmlns:msink="http://schemas.microsoft.com/ink/2010/main" type="inkWord" rotatedBoundingBox="10953,7509 13753,7410 13782,8224 10982,8323"/>
              </emma:interpretation>
              <emma:one-of disjunction-type="recognition" id="oneOf26">
                <emma:interpretation id="interp126" emma:lang="en-US" emma:confidence="0.5">
                  <emma:literal>chance</emma:literal>
                </emma:interpretation>
                <emma:interpretation id="interp127" emma:lang="en-US" emma:confidence="0">
                  <emma:literal>Chance</emma:literal>
                </emma:interpretation>
                <emma:interpretation id="interp128" emma:lang="en-US" emma:confidence="0">
                  <emma:literal>chances</emma:literal>
                </emma:interpretation>
                <emma:interpretation id="interp129" emma:lang="en-US" emma:confidence="0">
                  <emma:literal>chanced</emma:literal>
                </emma:interpretation>
                <emma:interpretation id="interp130" emma:lang="en-US" emma:confidence="0">
                  <emma:literal>chancel</emma:literal>
                </emma:interpretation>
              </emma:one-of>
            </emma:emma>
          </inkml:annotationXML>
          <inkml:trace contextRef="#ctx0" brushRef="#br2" timeOffset="302021.0852">4608 7479 357,'0'-8'633,"0"-1"-112,0 4-93,-3-2-55,0 1-61,2 2-59,-5 0-46,2 1-27,-4-1-20,-3 4-20,-1 0-2,-1 0-4,-1 4-3,-5 0-11,0 3-15,0 0-7,-1 4-12,-4 5-12,3-2-13,-3 6-9,6 1-10,2-1-14,1 0-8,1 4-8,2 0-7,6-2 1,0 0-4,5-2 0,2 1 3,5-1 3,0-5 1,6-1-1,5-2 1,2-3-5,4-1 0,2-4-6,1-2-13,4-2-10,-1 0-25,3-3-22,-1-4-20,-1-3-27,1-2-28,-1-1-20,-2-5-19,1 3-6,-5-9-10,2-3-5,-2 1 8,-1-5 0,-1-6 16,-2-2 16,-1-4 21,0 0 23,0-6 18,-4-1 37,0-1 15,-3 3 17,2 5 11,-5 1 5,1 5 20,-3 6 8,-1 4 4,1 3 9,-2 5 7,-3 6 29,-2 3 26,0 6 27,-2 4 24,0 4 15,-5 6 10,3 7-8,-4 5-12,0 2-7,-3 6 0,0 4 2,-1 1 1,1 3-6,-1 4-11,2 0-19,-2 0-18,1 1-20,3-2-20,0-2-12,0-1-14,1-3-2,0-1-8,3-4 2,-1-2-7,1-4 0,0-3 3,-2-3 0,4-1 2,-1-3 0,3-4 2,0-2 3,0-1-2,0-5-8,5-2 0,1-2-8,-1-5-7,3-1-18,3-5-18,1-4-17,2-1-14,2-8-22,3-1 0,3-4 1,1-1 11,0-4 14,0 2 11,1 0 20,-1 5 7,0 3 14,-1 2 14,-3 5-1,-3 4 10,3 2 0,-8 5 15,1 6 11,-1 2 18,-3 6 11,2 4 16,-9 4 13,4 3 8,-5 4 1,0 1-11,0 2-1,-5-2-13,4 4-11,-6-1-9,1 0-11,1 0-3,1-1-16,1-3-10,-1-3 6,2 2-9,2-4 1,-3-2-3,3-1 0,0-2 5,3-2-2,-1-2-3,2-6-21,3 2-25,1-6-41,6-1-32,-1-5-38,2-2-39,1 0-17,5-6 0,0-2 10,0-5 20,3 0 23,-1-3 36,3-2 36,-3 4 22,-1 1 31,-2 0 23,2 3 20,-9 6 27,4 0 20,-3 5 33,-4 3 21,-2 6 9,0 1 4,-4 4-17,0 4-12,-1 2-18,-3 1-19,0 4-13,0-2-10,0 1-10,-3-1-10,3 1-4,-1 0-5,-2-2 2,3-2 4,-1-2-4,1 1 4,-3-4 2,3 3-5,0-5 2,0-3-2,3 0-7,-3 0 0,1-3 3,2-2 0,-2-1-3,2-5 0,2 2 3,-1-4 0,3-5 7,-1 1 9,-5-1 22,4-5 27,-2 1 26,-3 4 27,3-3 16,-3 4 7,-3 0-3,3 5-16,-3 1-13,-3 2-25,0 4-17,-5 2-12,2 3-6,-1 3 4,-2 2 6,-1 4 9,-1 3 2,-1 2-1,3 1-2,-1 5-9,0 1-11,-3 0-5,5 1-12,2-1-7,-1 5-7,1-1-7,2-1-5,0-1-1,2 1-1,2-4-3,2-1 0,1 0 0,1-4 1,2 0 1,2-2 3,2-3-2,0-2-1,2-2 3,1-2-2,-1-4-1,2 0-9,4-4-4,-1-2-7,-2-1-11,1 0-12,-1-4-11,2 1-1,1-7 0,-2 4 0,1-6 5,2-2 10,-1-4 7,-4-2 7,4 4 3,-2-2 5,-2 1 7,3 1-1,-3 4 4,-5 2 0,1 4 1,0 1-1,-2 5 2,-2 1-4,0 3-1,-3 3 1,-3 6 0,0 0 4,-2 6 2,-2 1 0,0 2 8,1 0-2,-1 5 3,0-2-3,-1 2-4,1 1 5,0-2-5,3-1 2,-1-1-4,1-1 2,1-2 2,1 1-4,2-5 4,0 1 1,2-3 1,1-1 0,1-3-4,1-2-2,2-1-8,4-2-15,0-1-24,-3-6-24,4 4-19,-1-5-24,4-4-14,-2 0-2,4-2 3,-1-5 17,3-1 15,-3-3 15,3-1 12,0-3 8,3 0 23,-5 0 13,2 3 1,0 0 8,-2 4 12,-4 2 0,-1 2 0,2 3 0,-5 4 0,1-1 3,-3 5 3,1-1 3,-4 4 3,0 3 6,1 6 5,-2-2 1,-2 9 16,-1-2 4,-1 6 1,-2 2 14,1-1 0,-3 3 6,-1 3 0,0-3 1,-1 1-6,1-1-6,-1 2-10,-1-3-6,-2-1-15,6 0-6,-3-5 1,2 2-13,1-2 6,0-3-1,1-2-2,1-1 5,-1-4-3,3 0 5,0 1-7,3-5 0,-1-3-5,5-1-5,-3-2 3,3-5-3,2 1 0,4-4 0,-1-3-2,1 0-5,4-5-1,1 1-4,-1-3-5,2 0 5,1 1-1,-1 2 1,0 3 2,-3-1 2,1 8 6,-4 0 1,-1 1 1,-2 4 0,-1 3 5,-2 3 3,0 2 10,-2 5 4,-1 3 6,-4 2 7,0 4 4,0 1 1,-4 1-1,1 1-1,-2 2-2,1-1 0,0 3 1,1-3-2,1-1-2,-3 0-3,3-2-7,-1-3-7,3 2-6,0-7 1,0 2-1,0-2-3,0-3 2,5 0 5,0-3-4,0-2 1,2-2-6,2-4-8,1 1-19,-1-5-16,2-1-21,5-5-25,2 1-20,0-9-5,3 2-8,5-5 16,0-2 13,-1-6 21,4 6 24,-5-2 16,-1 0 18,2 6 8,-5 0 6,-4 5 3,-1 4 14,-3 2 4,-1 2-2,-1 1 7,-4 4 8,1 5 2,-1 2-3,-4 3 0,-2 2-1,0 0-7,0 5-4,0-4 3,-2 4-3,2-2-2,-3 1-1,0-2 3,3 0-3,-1-1 0,-2 0-3,3-3 1,-3 2 1,3-2-1,0-3-1,0 1 0,0-2-3,0-2-2,0 1-2,3-3-8,-3-2 2,3 2-2,-3-3 0,1-1 0,-1-1 0,0 3-2,0 0 2,-1-1-8,-2 3 3,-4 2 0,-1 2-2,0 4 2,-4 1 5,-2 3 2,2 2 6,-4 5-1,2 0 6,-2 4 4,0-1 8,-2 3 9,2 3 5,2-4 4,2 3 8,1 1 5,-2 0-6,2-4-7,4 4-5,0-4-6,1 1-5,0-1-10,5-4-2,1 1 0,1 0-2,2-3-3,4 0-3,2-4 3,1 0-4,3-3 3,5 1-7,1-4-4,-1-1-21,6-3-26,-1-3-25,0-1-17,0-2-17,3-3-11,-1-4 6,0-1 9,-2-3 13,2-4 0,-1-2 6,-1-3-1,-2-1 3,2-2 11,-4 0 9,0 0 9,-3 3 12,-3-2 21,0 7 8,-3 0 10,-1 5 6,-2 0 3,-3 3 4,1 6-1,0-1 0,-3 2 0,-2 5 3,0 1 6,0 0 7,0 4 4,-2 3 4,2-1 8,-3 1 0,1 3-1,2-2-5,0 1-7,0-1-8,0 0-1,0 1-2,0-3-3,0 0 0,5-2 0,-3 1 2,5-3-5,3-2-3,-4 0-5,6-2 0,-2-3 0,1 1 2,1-2-2,0-3-6,-1-2 6,1-3-3,-2 0-3,-1-5 0,2 0 3,-1 0 3,-1 0-6,0-3 1,-2 3 2,-1 3 5,-2 2 19,-2-1 22,3-1 18,-5 8 11,0-2 9,-2 2-5,-3 2-13,1-1-6,-6 4-6,2 1 3,-3 4 2,-1 1 6,-2 4 0,2 0-1,-4 4-5,2-1-3,-2 8-8,0-1-2,0 2-3,-2 4-4,5 1-5,-1-2-2,-1 3 0,4-1-5,-1 3 2,3-1 4,-1 0-1,3-2 0,3 0-4,-1 3-3,2-8-4,2 3-6,1-2-3,1 0-4,5-3 4,-1 0 0,3-5 1,4-1 0,2-1-1,1-3 1,1-2-2,0 0-4,6-5-4,-2 0-3,-1 0-10,4-5-26,-4 1-42,0-3-55,2 0-76,-3-4-101,-1 0-129,-1-3-190,6-1-282,-9 1-227,2-3-166</inkml:trace>
        </inkml:traceGroup>
        <inkml:traceGroup>
          <inkml:annotationXML>
            <emma:emma xmlns:emma="http://www.w3.org/2003/04/emma" version="1.0">
              <emma:interpretation id="{EF5DE214-2FB4-4AD6-AD92-E200FDB2F91C}" emma:medium="tactile" emma:mode="ink">
                <msink:context xmlns:msink="http://schemas.microsoft.com/ink/2010/main" type="inkWord" rotatedBoundingBox="14473,7204 15342,7174 15382,8296 14512,8326"/>
              </emma:interpretation>
              <emma:one-of disjunction-type="recognition" id="oneOf27">
                <emma:interpretation id="interp131" emma:lang="en-US" emma:confidence="0.5">
                  <emma:literal>of</emma:literal>
                </emma:interpretation>
                <emma:interpretation id="interp132" emma:lang="en-US" emma:confidence="0">
                  <emma:literal>off</emma:literal>
                </emma:interpretation>
                <emma:interpretation id="interp133" emma:lang="en-US" emma:confidence="0">
                  <emma:literal>of.</emma:literal>
                </emma:interpretation>
                <emma:interpretation id="interp134" emma:lang="en-US" emma:confidence="0">
                  <emma:literal>oof</emma:literal>
                </emma:interpretation>
                <emma:interpretation id="interp135" emma:lang="en-US" emma:confidence="0">
                  <emma:literal>oft</emma:literal>
                </emma:interpretation>
              </emma:one-of>
            </emma:emma>
          </inkml:annotationXML>
          <inkml:trace contextRef="#ctx0" brushRef="#br2" timeOffset="304452.7379">8088 7307 64,'3'-5'561,"-2"-5"-64,3-1-51,-1 4-30,0-5-35,-1 7-40,-2-5-32,0 4-19,0 1-25,-5 1-27,-2-1-39,-2 3-29,-2 2-26,-4 2-24,1 0-27,-2 2-14,-3 4-7,3 2-5,-6 3-11,5 4-5,-2 0-9,-3 1-8,6 3-11,0 2-3,2 1-5,-1 0-3,4 1-5,3 0 1,1-1-4,6 0-1,1-4 3,1-1-4,6-2 0,1-2 2,2-2 5,3-3 1,4-2-5,-1-2 5,3-2-5,1-4-3,4 0-2,-3-1 0,3-3 0,-4-5 0,-1 2 0,3-3 2,-6 0 0,-1-3-2,3-2-2,-5-1-2,0-2 1,-7 1 1,1 1-2,0-4 0,-4 6 0,-1-1-3,-2 4 1,0 1 1,0 5-3,-5-2 2,2 4 1,-1 2 5,-3 1 0,2 0 1,1 1 1,0 2 0,1 0-2,0-2-4,-1 2 1,4-2 3,0-1 0,0 0 2,4 0 5,2 0-3,1-4-6,5 0-19,-4 0-23,8-2-23,2-5-26,1-2-26,-2-1-27,2-4-14,0 0-6,-1-6-2,4 0 2,-3-3 3,-1-2 11,3-3 6,-5-2 11,3-3 21,0-1 14,-3-3 20,-2 0 30,-2-2 16,0 4 17,-1 2 7,-1 3 10,-4 4 0,1 3 13,-1 3 8,-1 5 2,-4 3 8,5 3 12,-6 3 26,0 3 12,0 6 27,-6 2 34,2 6 25,-1 3 9,-2 8 4,0 5-1,-2 6-8,-2 2-21,0 4-12,0 8-14,-1 2-22,-2 4-17,1 0-16,-2 4-11,3 0-10,-2 5-13,2-4-4,-1 2-5,2-3-8,-1-1-3,2-2-3,1-2-3,-1-5-2,1-2 0,2-2-1,0-7-5,3 2-1,-1-6 4,2-4-1,0-5 1,3-1 1,0-4 2,6-5 0,-4-2 0,5-3 2,2-1-6,4-6-3,-5-4 2,4 0 0,0-7-2,4-2 0,1-3-2,-1-6 0,0-3-10,3-5-5,2-3-12,-2-7-4,-1 2-2,1-2-1,-2-1 4,-4 4 10,-1 2 5,-5 10 5,-3 0 1,-4 7 1,-4 2 4,-3 9-1,-5 0 5,0 4 0,-4 6 2,-2 0 2,-1 6 0,3 0 2,0 1-2,1 0 1,4 3-1,1-1 4,5 0-4,4-3 4,2-2-3,6 0 1,5-2-2,4-2 0,6-2 0,1-2-10,3 0-18,0-5-48,-1-1-59,4-1-78,-4 0-101,1 2-134,-3-5-184,-1 0-259,-2 2-209</inkml:trace>
        </inkml:traceGroup>
        <inkml:traceGroup>
          <inkml:annotationXML>
            <emma:emma xmlns:emma="http://www.w3.org/2003/04/emma" version="1.0">
              <emma:interpretation id="{46B5CE4C-C3DA-42DF-B888-891A4CCC9C62}" emma:medium="tactile" emma:mode="ink">
                <msink:context xmlns:msink="http://schemas.microsoft.com/ink/2010/main" type="inkWord" rotatedBoundingBox="15968,7381 17062,6870 17477,7762 16383,8272"/>
              </emma:interpretation>
              <emma:one-of disjunction-type="recognition" id="oneOf28">
                <emma:interpretation id="interp136" emma:lang="en-US" emma:confidence="0.5">
                  <emma:literal>dis</emma:literal>
                </emma:interpretation>
                <emma:interpretation id="interp137" emma:lang="en-US" emma:confidence="0">
                  <emma:literal>ds</emma:literal>
                </emma:interpretation>
                <emma:interpretation id="interp138" emma:lang="en-US" emma:confidence="0">
                  <emma:literal>des</emma:literal>
                </emma:interpretation>
                <emma:interpretation id="interp139" emma:lang="en-US" emma:confidence="0">
                  <emma:literal>d's</emma:literal>
                </emma:interpretation>
                <emma:interpretation id="interp140" emma:lang="en-US" emma:confidence="0">
                  <emma:literal>dies</emma:literal>
                </emma:interpretation>
              </emma:one-of>
            </emma:emma>
          </inkml:annotationXML>
          <inkml:trace contextRef="#ctx0" brushRef="#br2" timeOffset="306993.36">9872 7227 660,'10'-10'591,"-3"0"-60,1-4-48,-3 4-42,3 0-43,-4-1-41,-4 1-29,0 0-20,0 3-34,-4 0-32,2 3-32,-8-3-32,1 3-30,-1 3-29,-1 1-16,-3 0-13,-4 0-7,0 1-8,-1 6-2,-4-1-2,3 3-7,-3 1-11,-1 2-7,0 6-11,1 0-9,-1 1-9,4 2-5,1 3-3,2-3-2,1 3-5,4-2-1,5 0 3,0-1-4,5 2 3,2-5-2,2 1 4,5-4 0,0-3-1,5 1 1,4-5 0,3-1-2,0-5 0,-1-1-2,6-2 0,-3-1-1,0-2-1,2-6-2,2 3-1,-5-6-3,3 1-1,-1-6-9,-2 0-7,3-3-12,-4-2-12,3-5-18,-2-2-22,2-6-24,-3 1-19,1-5-20,-1-5-13,-3 2-6,3-5 6,0-3 14,-3-3 26,-2 0 22,2 2 28,-1 2 23,-4 2 16,-1 1 11,-1 5 10,1 4 4,-5 4 1,2 8 1,-6 2 1,2 4 2,-3 6-7,-3 3 7,2 7 0,-6 7-5,-4 2 1,4 8 9,-4 5 5,-1 5-1,0 6 1,1 3 5,-2 3 2,-2 5-4,1 1-6,1 4 5,-2 0 1,4 1 8,0 2-4,3 0 5,0-1-3,1 0 0,6-2-4,-2-2-3,3-2 0,0 0-5,3-7 5,-2 0-2,3-6 0,2-3-3,0-3 0,1-3 3,4-5-7,0-3-5,4-5-17,1-2-25,0-4-31,5-2-31,0-6-22,0 0-14,3-5 9,-4-4 18,3 0 35,2-6 26,-8-1 22,5-6 16,-2-1 9,-1-2 9,0 0 3,0-1 0,-5 5 9,-1-1 9,0 5 6,-7 4 18,4 1 3,-5 6 14,2-1 1,-3 4 0,-4 5-1,0 2-1,0 3 8,-4 5 6,-3 3 6,2 0 2,-5 8-3,4-1-8,-7 4-18,5 3-18,-1 3-7,-3 0-10,2-1-6,1 1-3,2-1-5,3 1 0,-2-5 1,2 1 1,4-5-1,0 0-1,4-2 0,2-3 5,0-3-2,5-1-3,2-6-2,0 0 0,2-3-5,-1-4-6,4 0-1,-4-2-4,5-6 0,-3-1-1,3 0 3,0-2 4,-3-6 1,-2-3 4,5-1 3,-3-4 2,-1 4-3,-1-4 1,-2 2-3,-4 4 0,0 2 3,-4 4 0,-1 4-3,-3 3 2,-3 5 3,-1 1 3,-4 3-1,1 2 3,0 4 2,1 1 0,0 2-2,2 2 0,3 1 0,-2 1-1,3 2-1,3 0 2,-3 3-3,1-1 3,3 1-1,4 1-1,-1-1-1,-3 4-2,3-1 0,-2 6 0,2-2-5,-3 1 5,-1 0 0,0 0 3,-1 4 1,-2-2 6,-2-4 2,-4 0 9,2 5 27,0-6 25,-4-1 20,0-1 14,-4 0 3,1-4-4,-3 0-23,3 1-25,-5-4-19,1 1-15,-1-3-10,3-2-6,-1-2-12,-2 1-31,1-3-54,1-2-77,1-2-98,0-3-136,0-3-201,3-2-294,2-4-242,3-3-149</inkml:trace>
          <inkml:trace contextRef="#ctx0" brushRef="#br2" timeOffset="307160.3211">10554 6787 620,'0'-6'873,"-3"2"-345,0 0-207,3 3-137,0-2-83,0 0-75,3 3-102,0 3-144,1 0-181,0-3-272,1 1-227</inkml:trace>
        </inkml:traceGroup>
        <inkml:traceGroup>
          <inkml:annotationXML>
            <emma:emma xmlns:emma="http://www.w3.org/2003/04/emma" version="1.0">
              <emma:interpretation id="{40CD6F2F-3455-45BD-A565-E064502AE50E}" emma:medium="tactile" emma:mode="ink">
                <msink:context xmlns:msink="http://schemas.microsoft.com/ink/2010/main" type="inkWord" rotatedBoundingBox="17792,7487 18840,7092 18986,7479 17938,7874"/>
              </emma:interpretation>
              <emma:one-of disjunction-type="recognition" id="oneOf29">
                <emma:interpretation id="interp141" emma:lang="x-none" emma:confidence="0.5">
                  <emma:literal>are</emma:literal>
                </emma:interpretation>
                <emma:interpretation id="interp142" emma:lang="x-none" emma:confidence="0">
                  <emma:literal>ore</emma:literal>
                </emma:interpretation>
                <emma:interpretation id="interp143" emma:lang="x-none" emma:confidence="0">
                  <emma:literal>Cree</emma:literal>
                </emma:interpretation>
                <emma:interpretation id="interp144" emma:lang="x-none" emma:confidence="0">
                  <emma:literal>crew</emma:literal>
                </emma:interpretation>
                <emma:interpretation id="interp145" emma:lang="x-none" emma:confidence="0">
                  <emma:literal>ere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800F279E-8816-4610-B206-BE0AEC65CAE8}" emma:medium="tactile" emma:mode="ink">
            <msink:context xmlns:msink="http://schemas.microsoft.com/ink/2010/main" type="paragraph" rotatedBoundingBox="1639,11707 8194,11042 8371,12785 1816,13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D7F4F0-6087-430E-986E-B990F8FC0EDF}" emma:medium="tactile" emma:mode="ink">
              <msink:context xmlns:msink="http://schemas.microsoft.com/ink/2010/main" type="line" rotatedBoundingBox="1639,11707 8194,11042 8371,12785 1816,13450"/>
            </emma:interpretation>
          </emma:emma>
        </inkml:annotationXML>
        <inkml:traceGroup>
          <inkml:annotationXML>
            <emma:emma xmlns:emma="http://www.w3.org/2003/04/emma" version="1.0">
              <emma:interpretation id="{81AA3481-34BE-4F0B-80F6-96D36407DEBA}" emma:medium="tactile" emma:mode="ink">
                <msink:context xmlns:msink="http://schemas.microsoft.com/ink/2010/main" type="inkWord" rotatedBoundingBox="1639,11707 8194,11042 8371,12785 1816,13450"/>
              </emma:interpretation>
              <emma:one-of disjunction-type="recognition" id="oneOf30">
                <emma:interpretation id="interp146" emma:lang="en-US" emma:confidence="0.5">
                  <emma:literal>Efficiency:</emma:literal>
                </emma:interpretation>
                <emma:interpretation id="interp147" emma:lang="en-US" emma:confidence="0.5">
                  <emma:literal>Efficiency :</emma:literal>
                </emma:interpretation>
                <emma:interpretation id="interp148" emma:lang="en-US" emma:confidence="0.5">
                  <emma:literal>Efficiency. .</emma:literal>
                </emma:interpretation>
                <emma:interpretation id="interp149" emma:lang="en-US" emma:confidence="0">
                  <emma:literal>Efficiency. ,</emma:literal>
                </emma:interpretation>
                <emma:interpretation id="interp150" emma:lang="en-US" emma:confidence="0">
                  <emma:literal>Efficiency .</emma:literal>
                </emma:interpretation>
              </emma:one-of>
            </emma:emma>
          </inkml:annotationXML>
          <inkml:trace contextRef="#ctx0" brushRef="#br1" timeOffset="104835.6075">-4804 11757 201,'0'0'444,"0"2"-61,0 0-56,0 1-41,0-1-8,0 0 10,0 2 31,0-2 15,0 1 13,0 1 1,0 0-10,0 0-26,0-1-33,0 1-36,0-1-37,1 0-27,-1-2-37,3 3-22,0-2-17,1 1-17,3-3-9,5 0-8,1 0-6,6-5-12,3 1-13,2 0-9,2-4-11,5-1-8,-2-1-6,3-1-4,-5 1-2,4-3 1,-2 0 0,-2 3-6,-1-1-20,-2 1-54,-4-4-74,-1 7-102,-2-1-131,-4 1-174,-1 1-214,-5 4-262,-7 2-202,0 0-110</inkml:trace>
          <inkml:trace contextRef="#ctx0" brushRef="#br1" timeOffset="105372.0159">-4868 11891 74,'0'0'329,"0"0"-32,0-1 3,0 1-22,0-3-1,0 2 8,3 1 15,-2-3 19,-1 3 9,0 0-8,0 0-27,0 0-30,0 0-31,0 0-35,0 0-31,0 3-13,0-2-3,0 2-7,0 3-4,0-1-6,0 5-8,0-3-13,0 6-17,0-2-17,-1 4-14,-2 2-16,1 2-12,-1 0-9,0 5-1,-1 0 6,1 2 7,-1 3 7,-1 1 9,1 1 7,0-1-3,-2 5-5,2-4-6,1 0-5,1-1-4,2-1-7,0-3-6,0-1-3,0-1-5,5-4-1,-2-3-1,1-3 3,3-2 1,0-1-1,2-5 4,3-2-3,4-3-6,2-1-2,1-1-3,5-5-3,-1-1-3,3-3 0,0 0-1,2 0 0,2-6-1,0 2-1,-1-1 2,-1-2 0,0 2-1,1 1 1,-5 0-1,-1-3-1,-1 6-5,-3-2-10,0 2-25,-3 2-49,-2 1-64,-1 2-79,2 0-95,-3-1-119,-1 3-122,1-2-133,-5 2-156,-3 0-202,-1 0-141</inkml:trace>
          <inkml:trace contextRef="#ctx0" brushRef="#br1" timeOffset="105663.1733">-4731 12118 798,'-7'0'584,"1"0"-172,1 0-70,0 0-30,4 4-8,-2-4-8,3 0-11,3 3-28,-2-3-20,4 3-26,0-2-22,1-1-26,1 0-30,1-1-27,3-2-33,1 0-25,2 3-25,2-5-23,3 0-59,0 0-94,4-2-116,1 1-160,-1-1-240,0-1-322,3 0-227</inkml:trace>
          <inkml:trace contextRef="#ctx0" brushRef="#br1" timeOffset="107981.362">-3609 11911 650,'-3'0'425,"0"0"-118,1 0-56,0 0-19,2 0-12,0 0 10,2 0 17,0 0-15,4 0-18,-2 0-21,3-3-18,1 2-22,-3-5-25,6 6-21,-3-5-19,4-1-23,-1-1-17,4-1-17,-3-1-13,2-1-7,1-3-6,1-4 0,-3 3-2,1-6-3,2 0 5,-1-6-3,1 0 4,-2-7-1,2-2 0,1-1-3,-4-6-2,2-1 0,1-2 3,-2-4-3,2 0 3,-4 1-3,2 2 2,-2 3-2,0 2-2,-5 2-4,2 8 4,-4 5 2,1 1-5,-3 5 0,1 3-1,-1 5 6,-3 3 11,0 8 7,-3 2 12,-4 8 13,1 6 15,-4 6 27,-1 8 29,-4 5 23,-1 5 22,-3 8 28,3 5 27,-5 7 12,0 4 8,0 5 1,-3 1-15,4 0-30,-3 1-33,1 0-38,3-3-31,3 0-33,0-1-20,5-4-12,1-2-9,2-5-4,4-3-4,0-3-4,4-5 0,3-8 0,-2-4-1,3-4 0,4-4-1,2-8 1,-2-3 0,4-2 1,3-7 0,-4-2-2,4-8 0,-2 1 0,-2-5-3,4-7-2,-1-2-4,-1-5-4,-1-6-7,2 0-6,1-5-4,-2-6-2,-1-1-2,-2 3 5,-1-4 8,-2 8 7,-3-2 5,-1 6 2,-3 4 5,0 1 0,-3 8 1,-1 1 1,-1 3-1,-3 4 1,-2 2-1,2 1-1,-3 6 0,2 1 0,-1 1 1,3 2 1,-2 1 0,5 2 0,-1-2 1,2 3-1,0-3 1,3 2-1,3-1 2,5-5-3,0 0-2,4 0-8,2 0-15,5-4-16,0-2-20,1 1-16,4-4-13,2-3-7,0-3 0,0-2 10,1-4 3,1-2-2,2-2-10,-1-4-11,2-4-17,-3-3-16,2-4-8,0-1 3,-2-3 17,-2 0 20,2-3 29,-5 2 25,-1 1 22,-2 4 12,-6 2 12,2 6 5,-4 1 4,-2 6 7,-1 5-1,-2-1 8,-3 6 4,-1 2-3,-3 7 8,0 0-1,0 6 8,-4 4 5,-3 4 10,2 6 12,-5 6 19,2 4 20,-4 7 10,0 2 9,-2 6 11,-5 9 11,4 2-1,-2 5 12,0 2 4,-4 3-4,0 3-13,2 1-22,-4 1-20,4-2-26,0 2-25,-1-1-17,5-3-12,-1-3-3,4 0-6,-2-2-3,7-7 1,-2 0 1,5-6 2,1-6-3,1-2 1,2-6 0,0-5 0,2-2-2,2-5 2,2-4 1,0-5-1,1-2-2,3-6-2,2-4 1,-1-5 0,1-3-6,0-7-1,3-3-5,3-6-12,-2-6-15,0-5-20,6-4-20,-4-3-18,0-5-7,1 4 6,-2-5 13,-4 9 19,-1-2 20,-5 7 21,0 5 12,-4 3 8,-3 5-3,-3 1 10,-4 9 2,0 1 0,-5 4 2,1 6-2,-1 1 5,-3 6-8,2 1-1,2-1 3,-1 7-3,2 1 0,3-4-1,1 4-1,3-1 4,0-2-4,6 0 2,1 2 0,4-6 4,0-1 1,2 0-5,6-3-2,0 0 1,6-4-5,-3-2-11,1-1-16,2-1-28,-2-1-31,2-2-34,1-1-35,-1 1-21,1-6-16,-2 3 6,-3-2 22,6 2 27,-5-2 32,-1-1 33,1 3 31,-3-1 27,-1-1 15,-1 3 15,-2 2 13,1 4 26,-3 0 38,-1 3 39,-2 3 46,-3 5 35,4 0 22,-4 7 0,-4-1-7,3 4-13,-3 6-23,-3-2-25,-1 4-28,-1 3-29,1-1-24,-2 6-26,-3-7-20,2 5-15,0-1-7,0 0-6,-2-4-6,5 1 0,-4-3-14,4-1-41,0-3-63,-2-3-82,1 1-112,3-5-151,0-2-201,-1-1-272,-1-3-271,0-4-197</inkml:trace>
          <inkml:trace contextRef="#ctx0" brushRef="#br1" timeOffset="108589.938">-2096 11715 372,'4'-5'556,"-1"2"-151,-2-3-88,2-1-48,2 0-16,-5 0-3,2 2 16,-2-4 14,0 4 16,0 0-2,0-1-14,-2 2-26,-6 2-32,4 2-36,-5 2-29,-1 0-22,-1 2-18,-1 5-12,-1-1-3,-2 3-14,1 6-5,-5 0-10,3 1-4,2 3-3,-5 3-3,3 1 6,0 3 2,1-2 0,1 4-5,2-2-2,1 0-7,2 1-8,2-4-10,4 2-4,-2-3-2,5 0-3,5-5-5,-2-1 1,4-1-3,2-3-3,2-5-4,4 1-4,1-5 0,1-2-7,2-3 0,1 0-1,-1-4-14,1-2-37,2-2-67,-3-1-89,1-2-115,-1-2-157,0-2-205,-2-3-285,-1-2-255,0-2-177</inkml:trace>
          <inkml:trace contextRef="#ctx0" brushRef="#br1" timeOffset="108148.2656">-2344 11520 279,'0'-16'861,"2"6"-360,0-3-219,1 8-136,0-2-90,-2 3-112,2 0-152,-3 4-213,0 0-255</inkml:trace>
          <inkml:trace contextRef="#ctx0" brushRef="#br1" timeOffset="108821.7071">-1798 11605 1228,'3'-6'1006,"-3"-2"-319,0 3-178,0 5-106,0 0-81,0 5-41,-3 3-22,3 6-29,-4-1-47,0 5-35,-1 3-18,1 0-10,-3 1-10,0 5-13,-1-3-7,1 3-13,0-1-22,0-1-21,-2 0-15,2 0-10,-1-1-19,0-3-57,0-1-77,4-6-94,-3 0-130,2-1-173,-2-4-250,4-1-281,-1-2-214,-3-5-125</inkml:trace>
          <inkml:trace contextRef="#ctx0" brushRef="#br1" timeOffset="108988.5481">-1760 11476 769,'3'-22'799,"-1"5"-298,0 3-201,1 1-129,-1 1-80,2 2-48,-1 3-64,1 1-103,-1-1-124,0 3-197,-1 1-265,1-1-215</inkml:trace>
          <inkml:trace contextRef="#ctx0" brushRef="#br1" timeOffset="110491.2998">-1441 11737 259,'0'-2'621,"-3"2"-218,0 0-127,3 0-79,-1 0-42,-2 2-33,3-1-19,0 2-20,0 1-17,0-3-13,0 2-3,3 1-13,-2-2-3,-1 0-1,6 0 1,-4-2-9,5 0 1,2 0-1,1 0-10,1-2-8,1-2-4,7-3 1,-3 2-8,3-4 4,0 1 0,1-6 4,-1 1 3,0 0-7,-1-5 7,-2 2-3,-1-1 3,-3-1-3,-2 1-1,-2 0 12,-3 2 13,-2 2 18,-3 2 6,-3 3 24,-2 1 12,-6 1 5,-1 5 2,1 1 4,-4 1-6,-1 5-5,-3 1-4,0 4-8,1 4-9,-3-1-8,2 4 16,0 5 21,1 2 20,3 0 22,-1 0 15,5 5-1,2-4-15,-1 2-24,2 1-27,7-2-29,1 1-15,4-3-16,4-1-8,3-3-5,2-1-3,2-6-4,4 0-2,4-3-4,-1-5-8,2-3-7,1-3-27,0 0-34,1-3-33,-3-3-33,3-5-36,-3 1-19,0-4 1,1-2 20,-3-2 22,0-4 27,-2 1 19,-1-4 20,1-2 7,0-1 15,-3-3 18,0-1 9,-1 1 13,1-4 13,-2 9 6,1-1 0,-4 3 7,-2 5-3,2 5 3,0-1 7,-3 5 3,0 0 12,-1 9 21,-3 1 18,3 1 24,-2 6 23,-1 3 18,-1 3 14,0 4-11,-3 1-7,0 5-16,-3 0-21,0 1-17,-1 0-19,-1 0-12,2-3-13,-1 3-9,0-1-6,-1-4-4,3-1-2,-1-1-1,-2 0 3,4-8-3,-2 1 0,0-1-2,3-3 0,-1-1-4,1-4-6,0-1 1,1-1-8,2-6 0,1-2 0,4-1 0,-1-3-15,4-5-28,4-4-19,-2 1-23,6-4-13,0-4-7,2-2 2,0 3 20,2 0 19,0 2 17,-1 2 15,-2 1 5,-1 2 19,0 5 6,-5 0 16,2 1 3,-1 5 3,-4 0 3,-2 0 0,1 5 4,-1-1-7,-2 3 3,1 1 1,-1 2 2,-3 2 7,3 3-4,-2 1 10,-1 3 3,-1-1 6,-3 2 2,0 3 3,0 1 3,0 1 0,0 5-4,-3-2-8,3-1-1,-1 5 3,-2-3-3,3-1 5,-3 1-3,3-1 0,-2-1 0,0 0-9,2 0-5,-2-2-6,2-2-8,-3-1 0,3-1 0,0-4 0,-3 3 0,3-4 0,-1 2 0,-2-3 0,3 0-8,-2-2-3,2 0-11,0-2-37,0 5-55,0-6-73,0 0-98,0 0-121,2-3-153,-2 3-200,3-4-180</inkml:trace>
          <inkml:trace contextRef="#ctx0" brushRef="#br1" timeOffset="113140.9738">30 11351 74,'-3'-11'451,"-1"1"-96,1 1-67,-1-1-20,2-1-24,-4 5-51,2-2-37,1 2-33,-1 2-29,2-2-32,-4 5-28,2-2 4,0 2-4,-1 1-8,0 1 8,0 3 10,-2 3 18,1 2 11,-1 2 5,-3 2 13,1 3-5,-1 1-2,1 4-8,2 0-4,-2-1-11,-1 4-14,3 1-9,3-3-10,-4 2-13,4 1-5,1-5-4,-1 1 0,4-2 3,0-5-9,0 2 6,3-5 1,-2 3-4,5-4 0,1-2 0,-1-1 0,4-1-3,-1-2 0,2-2-3,1 1 0,2-3-3,2 0 3,-1 0-4,1 0-2,1-5 6,2-1 0,-3-1 0,0-1 0,3-2 3,3-2 0,-5-4 3,2 2-3,0-6 3,0-1 0,4 1 0,-4-4 3,2 0 0,0-4-6,1 3-3,-2-3 3,-1 1 0,0 2-3,-3 1 3,-2 3 6,1 0 1,-4 3 5,-2 2 12,1 0 28,-4 3 34,1 1 21,0 1 22,-2 2 21,0 2 4,-3-1-14,1 2-22,-2 3-13,-1-1-19,0 4-13,-1 0-19,-2 6-7,1-2-5,-3 7-4,0 2 1,-2 1-3,0 2 4,1 4-2,-4 1-3,3 2-3,-2 2-5,2 0-1,-2 1-9,3-2 0,-1 3-4,3-3-7,2-4-3,-1 4-1,3-3-2,3-2 2,-1-2 0,2 0 0,3-4-1,5-3 7,-1-2-3,4-2-1,1-2-4,3 2 0,0-6-2,2-6-5,0 2 1,2-3 4,-1-5 2,1 0 4,-2-2 0,0-1 1,2-3-5,0-5 0,-1 3 0,1-3-3,-3-2-3,2-2 2,1-3 4,-4 2-3,2 1 1,-3 0 0,-3 0 2,-3 3 2,-1 3-2,1 2 2,-2 2-2,-3-1 0,-1 7 2,1-2-1,-2 2-1,-2 1 2,-1 4 2,0 1 3,-2 1 1,0 3-3,-2 1 4,0 0-4,-3 5 5,-2 4-3,0 2 3,-1 1 10,-3 5 5,-1 1 12,1 5 16,-1 1 18,0 2 10,1 2 4,-4 4 15,4 2 9,-2 5 6,0 0 5,1 4 4,-1 2-2,-2 0-11,4 0-13,-4 2-17,4-2-19,-5 3-14,4-2-12,-2 0-11,2-1-7,-2-2-6,0 2-3,0-3-3,2 0-1,-2-2-1,-2 1-1,1-6-2,-1 1 2,-2-5-2,-1 0-1,0-3 2,1-2 0,-3-2-1,0-1-1,0-5 1,-3-2 0,1-3-1,-3-2 1,6-1 0,-5-7 0,5 1-2,1-4-1,4-4-1,4-5-1,-1-5-2,8-2 0,1-7 0,6-4 1,6-7 2,2-2-1,8-1-1,3-6 3,5 1-3,4-2 0,7-2-3,4 1-8,0 1-20,4 2-34,2 1-42,0 5-58,-3-2-75,0 4-89,-2 4-100,-5 3-109,3 3-143,-9 3-218,-5 5-218,-1 1-162</inkml:trace>
          <inkml:trace contextRef="#ctx0" brushRef="#br1" timeOffset="127919.972">1511 11568 321,'0'2'1039,"-3"-2"-322,0 0-217,3 0-149,0 0-98,0 0-71,0 0-46,6 0-47,-4 0-35,2-2-16,2 0 12,-2 0 58,0-1 102,-1 2 113,-1-3 102,4 1 54,-6 1-14,-6 0-60,6 0-80,-5 2-81,2-2-74,2 2-57,-2-3-43,-1 2-26,1 1-20,1-3-18,0 1-27,0 2-55,-4 0-84,2 2-115,1 1-159,-3-2-230,0 4-363,2-1-373,0 5-248</inkml:trace>
          <inkml:trace contextRef="#ctx0" brushRef="#br1" timeOffset="127631.8018">1559 11189 388,'0'-1'826,"0"-3"-183,0 1-109,0 0-62,0 2-49,0-1-49,0-2-51,0 4-55,0 0-48,0 0-45,-1 0-33,-2 0-25,-2 0-17,2 0-17,-1 4-19,-3-1-12,2 0-13,2-2-9,2 1-9,-2 3-2,3-2-5,0-1-1,0-2 1,4 1 1,-1-1 0,8 0-2,-7-1-1,0-1-1,4-1 1,-4-2-6,0 2 6,1 0-3,-3 0 8,3-1 3,-5 1 4,0 0 3,0 2-5,0-2-4,-5 3-7,3 0-33,-4 3-67,-1-2-95,-1 5-136,0-2-177,-3 2-270,0 2-325,2 2-252</inkml:trace>
        </inkml:traceGroup>
      </inkml:traceGroup>
    </inkml:traceGroup>
    <inkml:traceGroup>
      <inkml:annotationXML>
        <emma:emma xmlns:emma="http://www.w3.org/2003/04/emma" version="1.0">
          <emma:interpretation id="{5E297359-AC98-4F52-AD93-E9920D6456BA}" emma:medium="tactile" emma:mode="ink">
            <msink:context xmlns:msink="http://schemas.microsoft.com/ink/2010/main" type="paragraph" rotatedBoundingBox="2018,15594 10079,14664 10230,15973 2169,16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8AA314-2C42-41BA-A6CB-CA17CBBFB2CB}" emma:medium="tactile" emma:mode="ink">
              <msink:context xmlns:msink="http://schemas.microsoft.com/ink/2010/main" type="line" rotatedBoundingBox="2018,15594 10079,14664 10230,15973 2169,16904"/>
            </emma:interpretation>
          </emma:emma>
        </inkml:annotationXML>
        <inkml:traceGroup>
          <inkml:annotationXML>
            <emma:emma xmlns:emma="http://www.w3.org/2003/04/emma" version="1.0">
              <emma:interpretation id="{0C8C0171-6F7E-45A5-A6F2-5705CD94CC24}" emma:medium="tactile" emma:mode="ink">
                <msink:context xmlns:msink="http://schemas.microsoft.com/ink/2010/main" type="inkWord" rotatedBoundingBox="2018,15594 10079,14664 10230,15973 2169,16904"/>
              </emma:interpretation>
              <emma:one-of disjunction-type="recognition" id="oneOf31">
                <emma:interpretation id="interp151" emma:lang="en-US" emma:confidence="0.5">
                  <emma:literal>Maintainability:</emma:literal>
                </emma:interpretation>
                <emma:interpretation id="interp152" emma:lang="en-US" emma:confidence="0">
                  <emma:literal>Maintainability.</emma:literal>
                </emma:interpretation>
                <emma:interpretation id="interp153" emma:lang="en-US" emma:confidence="0">
                  <emma:literal>maintainability:</emma:literal>
                </emma:interpretation>
                <emma:interpretation id="interp154" emma:lang="en-US" emma:confidence="0">
                  <emma:literal>Maintainability"</emma:literal>
                </emma:interpretation>
                <emma:interpretation id="interp155" emma:lang="en-US" emma:confidence="0">
                  <emma:literal>Maintainability".</emma:literal>
                </emma:interpretation>
              </emma:one-of>
            </emma:emma>
          </inkml:annotationXML>
          <inkml:trace contextRef="#ctx0" brushRef="#br1" timeOffset="115565.7721">-4364 15362 143,'0'-3'412,"0"3"-68,0 0-43,0 0-43,0 0-40,-1 0 0,-2 3 13,3 3 43,-1 2 37,-2 5 21,0 2 11,-1 5-23,-4 1-34,4 3-43,-3 2-46,-1 8-32,-3-2-23,2 1-25,2 4-20,-5 1-10,4-1-10,-3 0-6,0-2-15,2-2-5,-1 0-8,3-2-13,-1-4-6,4-2-6,-3-2-7,2-2-1,1-3-2,1-4-3,-1-2 2,0-2-2,4 0-1,-3-3 0,3-1-1,-2-5-1,-1-1-1,3-1-2,-3-5-1,3-4 2,0-1-5,0 0-1,0-6-1,0-5-3,3-2-6,2-7-4,-1-1-3,6-4-11,-1-8-10,2-3-3,4-1-1,1-1 0,3 0 0,0 2 15,4 0 16,0 5 7,-1 2 1,1 5 5,0 1-2,0 4 1,1 3-1,-3 2 0,3 6 2,-3 2 4,0 3 4,-3 4 4,-2 3 3,-1 3 6,-1 8 6,-2 3 3,-3 4 0,2 6 1,-3 2 0,-4 5-3,2 3-5,-5 2 1,2 0-1,-3 5-2,-3 0 2,2-1-1,-5 3 2,2-2-5,-4 2 0,1-5-4,1 3-1,-1-6-4,0 1-1,0-5-5,-1 0 2,1-1 1,3-3-1,-4-6 1,4 0 0,0-3 2,-1-2-5,2-2 4,1-2-3,-3-3-1,4-2-5,-2-4 2,3-2 0,3-4-7,-2-4-2,6-4-1,1-6-6,3-1-9,1-7-10,2-3-9,2-3-10,3-4-12,2 0-10,0-4 2,5 1 6,-1 3 7,1 0 8,2 4 16,-4 5 13,1 2 10,1 3 4,-3 3 4,1 4 1,-3 3 1,0 1 1,-2 4 4,-2 6 2,-1-1 0,0 4 0,-5 4 2,1 4 4,0 0 1,-5 3 6,3 7-5,-4 0 5,-3 3 2,0 3 0,-3 2-1,-3 4-1,0 0 2,-3 2-1,-1 4 3,0 0-1,-4 2 5,3-1 1,0 2-2,1-1-2,-2 2 0,2-3-4,0 2-6,3-4-8,1 0-14,-2-4-48,5 1-77,-1-5-91,1 1-104,1-7-142,4 0-173,2-4-196,5-2-185,-1-4-110</inkml:trace>
          <inkml:trace contextRef="#ctx0" brushRef="#br1" timeOffset="114737.6579">-4361 15448 111,'5'-6'251,"-1"-1"-48,3 2-24,-4-1-38,0 0-36,-1-1-29,-2 3-30,0-2-8,0-1-15,0 6-5,-2-3-22,-1-1-29,3 4-27,-3-2-44,3 3-54,-1-1-78,1 1-81</inkml:trace>
          <inkml:trace contextRef="#ctx0" brushRef="#br1" timeOffset="116934.9564">-3250 15544 798,'3'-15'624,"-3"2"-127,-3-1-74,1 4-48,-3 2-50,1-1-47,-3 3-34,-5 1-27,0 4-36,1 1-18,-4 0-10,2 4-6,-4 2-11,1 2-10,-3 3-11,3-1-16,-3 5-19,0 3-13,3 0-11,-1 3-10,0 2-6,2 2-10,1 1-3,5-1-6,-1 0-4,1 0-1,2-1-4,4-1-5,-1-2-4,4-2 1,2-1 1,0-2-2,5-5-3,0 0-2,5-4 2,0-3-3,2-4-4,2 0-5,3-2 0,-3-4-2,3-1-8,2-4-3,-2-1 0,0-2 2,1-7 0,-1 3 6,0-3 5,0-4 2,0-3 7,-3 1-1,0 0-1,1-3 1,-4 6 2,-1-1 2,-2 3 4,-1 4-1,-2 2 8,-3 2 6,4 4 5,-6 0-6,0 5 0,-4-1 2,0 5-7,-6 2-4,4 5-6,-3 2 5,-1 2-3,0 5-1,-2 1-2,-2 1 3,0 3 1,1 3-2,-1-2-1,1 5 6,3-3-1,0 2-1,0-3-2,1 1 1,3-1-1,4-1-1,0-3 0,3 2 0,1-6-2,5 2-4,-2-5-3,5-4-2,2 0-3,-1-3-7,6-2-9,-4-2-12,3-2-16,3-2-23,-2-3-25,-1-3-21,1 0-18,4-4-8,-4-3-4,3-3 13,-2-1 4,4-3 16,-1-6 9,-1 2 13,-2-5 19,2 0 8,-4 0 24,-2 1 19,0 4 15,-1-2 9,-3 4 9,-1 3 3,-1 3 15,-2-3-6,-3 6 3,3 0-4,-4 6 7,2-2 2,-5 4 8,2-1 9,0 5 11,-2-2-1,-1 2 3,0 4-10,0 1-8,0 0-11,-1 1-3,-2 4-5,0 3-5,-1 0-9,-1 5 6,-2 2 0,0 2-5,3-2 10,-4 8-3,1-3 11,0 6 2,-2-1 2,2-1 3,0 7-5,-1-4 2,3 3-13,-1-3 1,1 1-6,1-2-2,4-1-3,0-2 3,0-1-2,4-3 2,1-3-5,1-2 5,2-4-3,4-3-2,0 1 0,-1-5-2,4-3-6,3 0-4,-2-3-15,3-5-11,0-1-17,1-5-17,-1 0-18,3-5-13,-2 1-2,-1-5-6,0-5-10,3-1-6,-3 0 6,-2-5 9,2-1 10,-5 3 22,2-2 29,-4 4 17,0 3 20,-2 3 7,-3 0 1,-3 6 12,1 1 1,-1 2 17,-1 3 0,0 2 14,-2 1 2,-1 4-3,3-1-1,-3 3-6,0 3-1,0 2-6,-3 2-7,3 3 3,-4-1 1,1 6 5,-1 1 16,-1 3 16,-2 1 20,3 1 8,-6 6 3,4 0 2,-1-3-8,-1 4-12,1-1-13,0-1-13,0 2-7,-2-2-5,5-2-11,-4-1-5,1 1 2,3-6-13,-4 2 5,6-5-2,-3 1 2,1-5-7,1 2-3,3-4 5,-2-3-5,0 1 0,2-4 0,0-4 0,2-2-3,0-1 1,4-3-1,0-2-4,1-5 1,4-2 4,1-1-3,0-4-8,2-1-3,1 0-5,1-4-16,-1 0-16,4 4-1,-4 0-1,4 3 2,-3-1 2,0 5 17,-2 1 14,2 3 8,-4-1 7,1 4 2,-2 4 6,-2-3 5,3 4-5,-2 1 3,-1 2 5,-2 0 4,0 6 2,-3 0 0,1 2 3,-1 4 5,-1 1 0,0 2 11,-2 6 3,-1 0 4,-1 2 5,-2 4 0,0-2-1,-1 1-13,-1 3-9,1 1-7,-2-2-2,2 0-11,0 0 0,-4 0 2,4-2-4,-3-1 2,-1-4-5,4 2 0,-3-3-3,2 0-4,-2-3-19,3-2-38,-3-1-59,-1-2-75,0-1-106,-3-1-143,0-3-209,-1-4-238,1 0-172</inkml:trace>
          <inkml:trace contextRef="#ctx0" brushRef="#br1" timeOffset="117186.0345">-2756 15194 90,'-12'-11'1499,"0"1"-143,5 3-363,0-1-278,-2 1-176,2 1-115,3 2-95,-1 0-81,2-1-74,0 1-65,2 2-49,-2 2-34,3-3-19,0 2-32,0 1-50,-1 0-68,-2 0-89,0 1-117,1 2-153,-2-3-194,-2 2-249,2-2-266,-3 4-176</inkml:trace>
          <inkml:trace contextRef="#ctx0" brushRef="#br1" timeOffset="118796.6117">-2038 15256 769,'-8'-4'604,"3"2"-170,-1 0-112,4 0-63,2 2-63,2 0-35,4 0-39,-1 0-34,3 2-28,3 0-30,4 0-10,-1 2-10,2-1-14,3-2-42,0 2-68,1 1-94,3-4-138,-1 1-204,1 2-267</inkml:trace>
          <inkml:trace contextRef="#ctx0" brushRef="#br1" timeOffset="118573.0387">-1860 15046 154,'2'-7'224,"3"-1"-6,0 0-2,-1-1 0,0-1-2,-1-1-11,2-3-7,-1 1 3,-1-2-14,0-2-11,-2 3-8,5-2 2,-6 0 5,1 2 5,-1 1-1,3-2 1,-1 5-2,-2-3-6,0 3-19,0 1-11,0 4-4,0-2-11,0 1-13,0 2-11,0 1-10,0 0 4,-2 3 9,-1 6 10,2-2 13,-5 6 4,2 0 9,0 5-5,-4 4-8,4 2-8,-3 5 0,2 2 5,-2 6 3,0 0 0,-2 1-9,-1 4-12,3-1-10,-2 1-15,-1 3-10,1-1-10,-1 1-2,1 1-6,1-1-7,-3 1-6,4 0-8,0-4-10,3-2-6,-1 1-5,2-3-4,3-3-3,0-3-1,3-2-2,2-6-1,2-3 1,0-1 1,2-4-1,5-3 1,2-5-1,-1-1-5,4-4-13,-1-2-27,3-4-43,-4-1-57,2-6-80,-3 2-95,-3-7-111,2 0-128,-1-2-125,-1 0-142,-3-2-171,-1-2-177,-3 2-81</inkml:trace>
          <inkml:trace contextRef="#ctx0" brushRef="#br1" timeOffset="119293.2313">-1470 15231 26,'-4'-2'777,"-3"0"-207,2 2-136,-2 2-81,-5 0-35,5 1-37,-4 2-32,2 2-25,-3 1-17,-1 3-9,0 2-8,-1 4-10,-1 0-12,2 3-8,-3 1-6,2 2-3,-1 1-20,4 0-19,-1 0-15,0 1-23,5-3-22,3 2-20,1-3-12,1 0-4,4-3-5,1-3-1,1 1-1,6-4 0,2-3-5,1-2-4,1-4-2,2 1-12,3-4-19,-3-5-16,3 0-12,-2-2-14,2-3-7,-1-1-5,-1-2 6,2-1 18,-3-2 4,0-1 0,1-4-9,-4 0-1,3-3-8,-3-1-12,0-1 2,-1 0 14,0 1 17,-5 1 19,0 1 11,0 3 13,-2 3 7,-2 0 6,-2 4 3,2 2 13,-3 3 2,0 0 11,0 4 2,0-1 8,-3 3 4,-1 4-3,1 0 9,-2 5 0,-2 1-5,3 2-4,-3 2-2,2 4-8,-2 2-2,0 2-8,2 1 1,-2 0-5,3 2-5,-1-3 0,3 3-6,0-1-1,-1-3-4,3-1-2,0-1-9,0 0-35,0-1-62,3-4-94,-1-2-99,3 1-144,0-4-203,-1-3-276,3 0-186</inkml:trace>
          <inkml:trace contextRef="#ctx0" brushRef="#br1" timeOffset="121616.0272">-1091 15210 439,'0'-3'417,"0"-1"-45,0-2-28,0 3-47,0-1-41,0 4-39,0 0-33,0 0-29,0 0-11,-2 0-4,-1 4 2,3-1 12,-1 3 9,-2-2 15,3 6-2,-3 0-3,2 1-15,-2-1-23,0 5-25,-1 0-23,2-2-28,-1 8-18,-1-3-17,-3 1-2,4 2-6,-2-2-10,4 3 1,-2-3-3,0-1 0,-1 1-6,1-2 0,3-2-2,-2 2-3,0-4-8,2-3-30,0 1-49,0-4-71,0 0-82,0-3-122,-2-2-162,2-2-213,0 0-228,0 0-155</inkml:trace>
          <inkml:trace contextRef="#ctx0" brushRef="#br1" timeOffset="121831.8675">-1088 14963 495,'-3'-14'869,"3"2"-290,-2 1-187,-1 0-132,3 4-82,0 1-57,0 2-50,3-2-44,-1 5-27,1 1-71,1 1-80,-1 1-119,-2 6-153,2-2-245,0 1-236</inkml:trace>
          <inkml:trace contextRef="#ctx0" brushRef="#br1" timeOffset="122412.2666">-845 15176 90,'2'7'506,"1"0"-159,1-1-94,-4 1-36,4 3-41,-1 1-34,0 0-33,-1 2-38,2-1-26,-1 2-17,0 3 1,-2 1-5,-1 2 8,0-2 12,-1 3 3,-2 0 4,0-3 7,-1 5-4,2-5-12,-1 1-19,0-2-1,-1-2-10,3-2-9,-2 4 1,0-7 0,3 1-4,-2-4 4,0 0-1,2-3 1,-3 0 0,3-4-4,-2 0 0,-1 0 0,3-4 3,0-3-3,0-1-3,3-1 3,-1 0 0,1-4-8,-1-3-3,3-2 0,-1-1-19,3-2-23,1-3-20,0 1-17,4-2-17,-2-2-15,2 0 19,-1 1 15,1 1 16,0 2 20,-1 2 13,1 1 9,-1 3 8,1-1 5,2 4 8,-5 3 4,3 1 5,-2 1 5,-1 3 21,1-1 13,1 4 22,-2 3 12,-2 0 11,3 2 12,-1 3-2,-2 2 3,1 4-2,-1 3-6,-1 1-4,0 2 2,-2 3 5,-1 1-1,-2-1 6,2 1 8,-1 2 4,-2 1-5,0-2-25,0 3-8,0-1-20,0 0-23,0 0-15,-2 0-13,-1-2-26,3 0-60,-1-2-71,1 0-106,0-2-147,0-3-228,0 0-237</inkml:trace>
          <inkml:trace contextRef="#ctx0" brushRef="#br1" timeOffset="123039.1315">-148 15123 695,'-8'-9'551,"4"-3"-134,-3 7-67,2-4-36,-2 5-61,3 1-56,-3 1-50,-2 2-26,-1 2-13,1 2 0,-3 2 4,-2 4 2,2 1 1,-4 3-3,-1 3-15,1 3-21,-3 3-14,0 1-15,3 4-10,-2-3-7,2 3-4,1 0 0,2 0-4,1 1-2,2-1-2,3-2-6,3-4 1,1 1-11,3-3 3,0-3 0,6 0 0,-1-6 2,5 0-2,-1-5 2,6 1-7,-4-6 0,5-1-4,2-1-6,-2-3 0,0-3-7,1-2-1,-1 0 1,0-4 4,0-3-2,1-1 0,-4-1 10,2-3 0,1-1 0,-2-5 0,1-1 2,-2-1 1,-2-2 2,1 0 0,1 1 0,-4 3 2,-2 2 1,-3 1 9,1 6-1,1 1 4,-6-1 5,1 7 5,-1 0-3,0 1 0,0 0 5,0 4-3,-1 2 1,1 0-9,-6 4-6,4 1 2,-4 5-5,2 4 2,0 3 8,-3 2 11,-1 3 7,1 3 6,-2 1 2,2 5-3,3-2-6,-4 2-13,7-1-1,-5 1-9,6-2 0,0 0-3,0-1-3,6-3-3,-5-1-13,4-1-24,2-2-66,-3-4-91,4-1-106,-4-1-156,3-4-231,5-1-282,-5-2-196</inkml:trace>
          <inkml:trace contextRef="#ctx0" brushRef="#br1" timeOffset="123709.5809">217 14632 58,'2'-17'1054,"1"2"-355,1 3-206,-1 3-94,-2 2-41,2 4-16,2 5-20,-3 3-25,3 8-39,-2 4-29,-2 6-24,-1 5-4,-1 6 1,-2 5 6,-2 3-6,-2 4-13,3 3-21,-3 4-29,2-4-27,-2 3-23,0-2-20,-1 1-15,1-5-13,-1 0-8,0-1-7,4-3-5,-3-3-5,4 0-4,-2-4-5,1-3-3,1-5 0,3-1-2,-1-3 1,-2-6-2,3-1 0,-2-3-1,-1-2 0,3-3-2,0-2-3,0-6-2,0 0-3,0-6-9,0-2-13,0-3-21,5-4-27,-1-2-33,2-3-39,3-4-32,2-5-34,4 0-20,1-5-6,0-2 12,5 1 32,0-3 27,-2 6 37,4 0 44,-4 2 35,2 2 22,0 4 16,-2 1 4,-1 3 8,1 2 2,-3 1 5,2 4 0,-5 3 2,1 1 3,2 5 0,-4 0 5,-1 4 7,2 4 3,-4 3 2,3 3 11,-5 3 10,-3 0 14,1 4 7,0 1 9,-5 3 8,0 3 3,-2 1-4,-3 3-7,-1-4-11,-2 4-9,-1-2-13,-1 2-8,-2-1-3,1-1-5,-1-3 5,-2-1 10,-2 1 22,1-5 10,-4-1 14,0-1 8,2-2 10,-5-1-1,2 1-4,-2-5-6,2-1-6,-5-1-14,5-2-12,-2 0-15,-1-4-14,4-1-10,0-1-10,2-4-3,-1 0-2,7-2-2,-1-1-15,1-4-34,2-2-71,3 0-86,2-3-117,4 2-154,4-2-206,3 1-301,5-3-255,-2 1-167</inkml:trace>
          <inkml:trace contextRef="#ctx0" brushRef="#br1" timeOffset="123997.7003">755 15061 540,'8'-7'913,"-7"3"-261,3 2-144,2 0-83,-1 4-51,-1 3-50,0-1-35,4 3-53,-4 3-63,2 1-55,-2 5-30,0-3-26,1 5-18,-2 1-9,-2-2-8,2 5-6,1-5-9,-4 5-6,3-3-2,0 1 2,-3 0-4,0 0-2,0-2-2,0-4-6,0 1-25,0 0-54,-3-5-79,3 0-95,0 0-127,0-4-169,0-1-205,0-5-244,0 0-144</inkml:trace>
          <inkml:trace contextRef="#ctx0" brushRef="#br1" timeOffset="124211.1137">905 14846 1103,'-3'-10'889,"3"1"-186,0 0-140,0 4-110,0-2-103,0 4-85,0 0-75,3 2-75,0 1-49,-3 0-34,1 1-17,-1 2-15,3-2-61,-3 3-93,0 1-119,0-1-164,0 2-268,-3-2-308,2 2-232</inkml:trace>
          <inkml:trace contextRef="#ctx0" brushRef="#br1" timeOffset="124563.8982">1092 14558 635,'0'-9'720,"3"2"-173,-2 3-39,4 1-10,5-1-33,-2 4-44,0 4-58,2 3-70,-1 3-86,-1 3-66,0 1-30,-1 4-2,-3 6 7,-1 1 7,1 3 6,-4 3 4,0 1 3,0 3 4,-1 6 0,-2-1-4,0-1-4,-1 2-14,-1-1-19,1 0-20,1-3-22,0 1-19,-1-4-12,4-1-11,-2-2-6,2 0-3,0-4-4,2-3-5,-2-1-20,3-1-47,-2-3-74,2-4-99,2 0-127,-3-5-165,1-2-209,-1-1-229,-2-1-259,0-6-126</inkml:trace>
          <inkml:trace contextRef="#ctx0" brushRef="#br1" timeOffset="124839.8658">1421 15004 1131,'0'-8'869,"3"2"-252,-1 2-137,-2 1-78,2 0-54,3 6-50,-2 0-44,0 1-46,-2 3-54,3 3-42,-1 0-35,2 4-17,-2 1-16,-2 2-5,2 1-4,0 3-9,-2 3-4,2-3-10,0 1-6,-2 3-5,2-2 1,-1-2-2,4 0-3,-5-2-8,-1 2-36,3-5-65,-2-1-89,-1-1-108,3-3-136,-3-2-179,0-1-212,0-1-232,-3-2-126</inkml:trace>
          <inkml:trace contextRef="#ctx0" brushRef="#br1" timeOffset="125037.8258">1527 14963 378,'0'-14'1150,"0"2"-290,0 1-210,0 0-150,0 4-116,1 1-92,-1 2-75,3-2-72,2 5-62,2-3-42,-3 4-39,-1 0-71,2 0-96,-2 0-116,-2 1-156,-1-1-229,0 0-297,0 0-220</inkml:trace>
          <inkml:trace contextRef="#ctx0" brushRef="#br1" timeOffset="125743.4242">1729 14913 525,'-6'-5'517,"6"1"-88,6-2-60,-5 2-37,3 1-38,2 0-22,0 2-28,0-1-29,0-2-18,1 4-21,0 0-21,0 0-23,5 0-24,0 0-30,-1 0-27,1 0-18,-1 0-15,7 4-11,-2-2-7,0-2 0,0 0-12,5 1-36,-2-1-58,0 0-77,2 0-85,-3 0-121,-2 0-151,3 0-168,0 0-209</inkml:trace>
          <inkml:trace contextRef="#ctx0" brushRef="#br1" timeOffset="125477.3801">1771 14512 429,'1'-13'490,"4"2"-99,-3 4-47,3-3-22,-1 5-36,-1-1-30,1 0-47,-1 2-22,0 1 0,-1 3 4,2 0 25,-4 0 12,3 3 8,-3 3-6,0 4-12,0 1 6,0-1-13,-3 6-10,-1 1-7,2 4-11,-4 3-15,2 0-30,-3 4-16,2 1-17,3 2-17,0 0-10,-1 3-7,3 0-5,0 3 0,3 0 1,-1 0-1,0-2-3,3-2-4,2 2-7,-3-7-11,4 2-11,-1 0-8,0-6-5,0 0-4,2-3-5,1 0-2,-1-5-1,3 3 0,2-8-3,-1 0-1,5-2-1,0-4-1,0 2-4,-1-5-7,2-2-21,-3 0-32,-1 0-43,-4-4-56,-2-2-77,2-1-88,-3-3-103,-4-1-113,0-2-140,-4-1-185,0-1-233,0-2-163</inkml:trace>
          <inkml:trace contextRef="#ctx0" brushRef="#br1" timeOffset="126393.1283">2760 14789 710,'1'-6'641,"-1"-1"-98,3 3-72,-3 2-39,0-3-48,0 5-27,0 4-21,-3-3-18,3 5-8,-4 1-8,1 2-7,-1 3-8,-1 1-27,-2 3-19,-1 4-22,-3 1-25,-2 3-27,0 0-29,-3 3-18,0 3-18,-5 0-20,3 3-18,-6-1-13,0 2-12,1 1-11,-3 1-8,3-1-5,0-1-3,-1 2-4,4-2-3,-2-1 0,1-1-2,0-1 1,5-3-3,-1-1-1,1-4-13,1 1-28,4-5-60,-5-1-79,4-1-103,1-4-141,2 1-184,-1-1-217,1-2-242,2-4-224,-3 3-131</inkml:trace>
          <inkml:trace contextRef="#ctx0" brushRef="#br1" timeOffset="126074.0884">2229 14810 290,'-3'-6'729,"3"2"-141,0 0-86,0 1-78,0 2-73,0-4-76,0 5-68,0-1-50,3 1-29,-1 0-12,2 1 12,-1-1 7,1 5 7,3-1 0,1-1-6,-1 2 25,2 4 7,2-1-12,1 2-14,-1 3-16,1 0-18,1 1-43,-4 3-29,5 0-16,-5 0-12,3-1-6,-2 1-2,-2-3 1,4 3-4,0 0 1,-2-3-3,-1-4-1,2 1-14,-1-1-32,3-1-46,-1-3-68,0-2-82,2 0-97,1-4-118,1 0-124,-2 0-134,-1 0-137,2-3-160</inkml:trace>
          <inkml:trace contextRef="#ctx0" brushRef="#br1" timeOffset="128943.9079">3226 14604 817,'1'-2'623,"-1"0"-136,3-1-72,-2-1-12,-1 4-18,3-5-10,-3 0-23,3 1-19,-1 0-23,-2 0-20,0 2-20,0-2-27,0 4-30,-2-3-38,-1 3-39,3 0-36,-3 0-30,2 3-23,-2-2-17,2 2-8,-5 0-7,4 1-7,-1 2-4,-1-2-2,1-1 1,3 1-2,-1-4-2,1 3 1,0-2 1,1-1-1,-1 0 1,5 0-1,-3 0 6,3-4-1,1 4 1,-2-5 1,0 0 1,1 1 10,-1 0 13,-1 0 20,0-1 22,-2 4 20,-1-5 14,3 5 1,-3 1-8,0-3-16,0 3-18,0 0-18,0 0-15,-3 0-12,3 3-8,-1-3-5,-2 1-3,3 5-3,0-5 0,0 2-1,0 0-1,0 0-2,0-2 0,3 2 0,-2-3-2,5 3-9,-4-3-28,2-3-56,3 3-83,0-3-111,2 2-148,-2 1-212,3-3-268,-2 3-313,-2 0-228,-1 0-79</inkml:trace>
          <inkml:trace contextRef="#ctx0" brushRef="#br1" timeOffset="129311.84">3426 14821 832,'-5'4'657,"1"2"-277,0-1-168,1-1-90,0 0-48,1-2-28,2 2-15,2-4-9,-2 3-14,6-3-4,-5 0-4,6 0 0,-2 0 0,2 0-4,-3-3 4,4 3 0,-4-3 7,-1 2 5,0 1 14,-2-2 23,2 0 28,-1 2 21,-2 0 8,0 0 8,-2 0-12,-1 0-16,3 2-17,-4 0-24,1-1-10,3 2-9,-1 0-7,-2 1-10,3-3 7,-2 2-7,2-1 10,0-2-4,0 1 13,0-1 9,0 0 2,0 0 1,2 0-5,-2-1-2,4 1-15,-1-2-10,0-1-11,-2 2-35,4-3-55,-3 1-83,3 0-107,-1 2-159,-1-3-244,0 2-231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1:15.9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014F76-27B3-4102-AD64-5C1C9E0C6CB1}" emma:medium="tactile" emma:mode="ink">
          <msink:context xmlns:msink="http://schemas.microsoft.com/ink/2010/main" type="inkDrawing" rotatedBoundingBox="6555,1826 24331,1566 24334,1796 6559,2056" semanticType="underline" shapeName="Other">
            <msink:sourceLink direction="with" ref="{9CB3E477-3AFE-4973-AD53-855ED1063C79}"/>
          </msink:context>
        </emma:interpretation>
      </emma:emma>
    </inkml:annotationXML>
    <inkml:trace contextRef="#ctx0" brushRef="#br0">0 422 485,'24'2'0,"7"1"0,-1-3 5,4 0 10,0-3 35,9 1 85,3-2 70,3 0 36,12-3 23,7 4-10,6-4-39,6 3-71,4-2-68,6 2-32,2-3-21,0 1-11,4 2-12,0-2 4,2-1 4,1 0-4,-2 0 0,2-2 0,0 2 7,-4 0-7,1-4-4,-5 1 8,5 3-4,-4-4 8,0 3-1,-2-2 9,2 2 7,-1-2-1,-2 0 1,-1-1 4,3 2-5,-2 4 0,2-4-3,1 2-5,3 4-6,0-1 10,0 0-8,-2 1-6,3-1-4,1 4 7,-4 0 0,3 0-11,-1 0 3,1 0-3,0 0 4,1 0-4,0 0-4,-1 0 4,1 0 0,0 3-3,-1-3 3,0 0-4,1 0-3,0 0-4,2 0 11,0-3 0,-1 3 0,-5-4 3,3 2 5,-5 0 3,3 0-8,-8-3-3,2 1 4,0 0-4,-4 2-4,3-2 4,0 1 0,-2-2 0,-1 0 0,3 1 0,0 0-3,-1 0-1,5-1-3,-2 1-4,2 0 7,1 1 4,-1 0 4,3-1-4,-4 4 7,2 0 4,-2-4-4,-2 4-7,-4 0 0,-3 0 0,2 4 0,-3-4 0,-2 0 0,2 4 4,0-1-4,2 0 4,3-2-4,-4 2 0,6 0-4,-2-2 0,2 1 1,2 1-8,1-2 0,-5 5-1,2-5 5,-2 2 3,-4-2 8,2 1 0,-7-2 7,0 0-4,-2-2-3,-2 1-4,1-2 0,-2 2 0,-1-5-4,-1 5 4,4-4 0,-1 1 0,7 1 0,-3-1 0,4 1-3,1-1-1,2 0 0,-2 4 0,-1-3 1,0 3-1,-3 0 0,-3 0 4,-2 3 0,-1-3 0,-2 4-3,-7-4 3,3 4-4,-1-1 0,-2 1 4,4-1 4,0 0 0,1-2-1,1 4 5,5-4-5,2 5-3,5-2 0,-3-1 0,4 1 0,2 2-7,-2-5 3,3 3 4,-1-2-3,-6 2-1,0-1 0,-2-2 8,-2 2-4,-4-1-4,-1-2 1,1 0-1,-3 0 4,0-2 0,2-1-4,-3 2 4,0-4 4,2 1 0,-5 0 3,4 1-3,-1-2-1,-1 2-6,0 0 3,-5-1 0,2 1-8,-2 0 1,2 2 3,-3 1 8,0 0-8,3 0 4,0 0 0,3 0 0,1 1 0,3 2 0,-2 0 0,0 1 0,6-1 0,-3 0 0,-1 2-3,1-2-1,-1 1-7,-3 0-1,0-2 5,-2 2 3,-2-1-3,-2-1 7,-4-2 4,-1 0-4,-2 0 11,-3-2-8,1-1 1,-2-1-4,1 0 0,0-2 8,0 3-8,4-5 0,-3 2 0,4-1 0,0 1 0,5-1 0,-4 0 0,5-1-8,-5 1 4,4 1 1,-1-3-1,1 3-3,-1-1 7,-2 3-8,2-2 4,2 2 4,-2 0 4,0 0-4,-2 4 0,2-3 4,2 3 0,-2 0-4,0 3-4,-2-3 0,-2 3 0,0-2 4,-5-1-3,3 3 3,-8-2-4,-2-1 8,0 0-4,-4 0 0,-4 0 3,1-1-3,-1-2 4,0 3-4,1-1 0,3-2-4,2 3 4,-3-3 0,5 2-3,1 1 3,-1-3 0,0 0 7,1-1-7,-1 4 4,0-6 0,-3 5-4,-1-2-4,-1 0 0,-6-1 4,-1 2-4,-5 1-14,4-2-85,-9 3-152,-1 0-235,-3 0-237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19.5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5B8741A-BB3C-4F5A-A470-54EC23F9A559}" emma:medium="tactile" emma:mode="ink">
          <msink:context xmlns:msink="http://schemas.microsoft.com/ink/2010/main" type="inkDrawing"/>
        </emma:interpretation>
      </emma:emma>
    </inkml:annotationXML>
    <inkml:trace contextRef="#ctx0" brushRef="#br0">199 16 264,'-6'-7'465,"0"4"-86,1 0-65,-1 2-52,-2-2-52,1 3-35,0 0-17,-2 3-16,-1-2 3,1 2 19,-1 0 7,-1 4 5,2-2 0,-1 6-4,-2-1-16,1 1-20,3 3-15,0 2-20,-3-2-18,6 5-20,-3-2-15,1 2-12,3 0-3,-2-1-11,2 3 1,4-3-9,-2 0 1,2 2 2,2-5 0,2 5 0,3-4 5,1-2 7,2-3 2,1-1-1,1-1 3,-1-5-5,3 2-5,4-5-3,0-2-6,-1-1-3,2-5-11,-2 3 0,2-4-16,-6 0-43,5-1-61,-5-2-86,1 1-115,-2-1-168,-3-2-294,1 2-241,-6 0-174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26.2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BFF827E-B4BD-442C-9DEA-A3ED7CCAADE7}" emma:medium="tactile" emma:mode="ink">
          <msink:context xmlns:msink="http://schemas.microsoft.com/ink/2010/main" type="inkDrawing"/>
        </emma:interpretation>
      </emma:emma>
    </inkml:annotationXML>
    <inkml:trace contextRef="#ctx0" brushRef="#br0">41 458 413,'0'0'453,"-3"3"-59,3-1-52,0-2-42,0 0-38,0 0-35,0 0-16,0 0-12,0 0-8,0 1-8,0-1-1,0 3 2,0-2-6,0-1-15,0 3-10,0-2-13,0-1-20,0 3-18,3-1-13,-3-2 1,1 0-3,-1 0 9,3 0 0,-1-2-3,3-1-8,1-1-15,0-1-14,0-1-11,4-4-14,-1 3-12,-2-6-7,3 2 0,-1-2-6,1-3-5,-4-1-2,4-1 1,-3-5 1,0 1-2,-5-2-1,2-2 2,-4-2 0,0-2-2,0 2 0,-4 2-1,2-1 1,-3 3-5,0 3 4,-2 4-1,0 1-1,-2 2 3,0 4-3,-4 1 0,2 5-1,-1 3-1,-1-2 2,1 6 1,2-2 1,-1 3 3,3 1-4,1-1 1,1 3-3,1-4-4,0 4 3,5-3-2,3 2 1,-1-2 1,5 0 2,0-1-3,2-1-3,1-2 0,2-2-1,2-1-1,5 2 0,-6-2 5,6-1 1,-3 1-1,3-1 6,-2-2 0,-4 2 2,6 1-1,-5 0-1,1 2 0,-3-2-2,-1 3 2,2 0 2,-3 0 0,-1 0-2,1 0 2,-1 3 0,1 1-2,-4-1 0,1 1 2,-2 3 4,0 3 0,-3-1 2,4 4-1,-6 1 5,0 0-3,0 7 1,-6-1-1,4 1-1,-3 2 1,0-3-1,4 5-3,-5-2 1,2-2 1,2 0-1,2-1-2,-3 0-2,3-4 2,0 1-4,3-2-7,-1-3-51,0-1-76,6-1-98,-2 0-130,7-6-189,-2-1-328,-2 0-260,2-3-166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29.7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A62682A-32DC-432E-A67B-3E44F376F3EC}" emma:medium="tactile" emma:mode="ink">
          <msink:context xmlns:msink="http://schemas.microsoft.com/ink/2010/main" type="inkDrawing"/>
        </emma:interpretation>
      </emma:emma>
    </inkml:annotationXML>
    <inkml:trace contextRef="#ctx0" brushRef="#br0">57 289 459,'-8'3'769,"1"1"-199,-4-1-145,3 4-108,1 3-91,3-3-71,-1 1-61,1 0-44,1 1-21,3-1-16,0-1-6,4-3-1,2 3-3,-1-3 1,2-2-1,2-2 3,2 0 1,1 0-1,-1-6-2,1 2 5,3-2-2,-1-2-1,-1 0-3,-1-1 4,1 0-1,-5-4-6,1-1 0,-2 0 0,1 0 0,-4-2-3,-1 2-4,0-1 4,-3 0 0,-3 5 3,0 2-3,-4-1-4,1 5 4,-4 0-3,1 4 9,-1 0-3,-2 4 6,1 0 7,2 2 10,-3 5 18,2-1 15,-1 3 19,3 2 27,1 0 22,1 2 5,-1-3 3,3 3-4,4-2-19,0 2-21,1 0-22,4-5-17,2 2-18,4 0-15,1-4-6,3-1-6,3-1 1,-2-2-7,3 1-8,4-6-11,-4-1-27,4 0-32,1 0-46,-3-1-44,0-4-57,3 0-34,-3-5-20,0 3-3,0-4 30,-2-2 32,-3-1 57,2 0 43,-3-3 42,-1 1 31,-2-4 20,-3 3 21,2-4 8,0 1 4,-6 1 21,1 1 11,0 1 29,-3 1 11,1 1 10,2 5 14,-6 2 21,1 4 19,-1 4 28,0 2 22,-1 4 25,-2 1 26,-1 10-4,-2 0-24,0 1-6,-1 5-4,0 3-5,-2 0-21,-1 4-12,1 2-15,-1-4-21,3 7-30,-1-4-29,3 1-18,-6 0-16,7-2-14,-3-4-9,2 2-4,1-4-1,1-1-4,0-5-1,-1-1 2,4-4-2,-1 1 1,1-4 0,-3 0 1,0-4 2,3-2-4,0-4 2,0 0-3,-2-3-2,2 0-2,-3-4 1,3-2-3,0-2-6,0-3-8,0-5-19,3 1-15,-1-6-25,4-3-22,-1-5-23,3 0-10,3-7-1,4 1 2,-1-4 13,2 1 21,3 0 24,-3 0 20,3 4 17,-3 2 11,3 0 5,-1 6 10,-2 4 0,-1 0 5,4 4-2,-5 4 4,-1 2 3,5 2-2,-5 3-3,1 2 2,-2 1 1,2 3 2,-1 3-3,2 1 6,-3 1-3,-1 5 0,-1 3-3,2 1 3,-3 3 5,-2 3 0,-3 1 3,1 4 4,-2-1 1,-1 2-6,-2 0 1,-2-2 2,-1 1-3,-2 0 5,1 1 0,-3-1 6,-2-3 3,-3 1 6,1-2-1,-1-3 0,-2-2 3,-2 1-8,-2-1-5,2-1 0,-3-2-11,1 1-1,-1-2-4,0-2-14,-1 1-32,4-3-66,-3-1-82,4-3-104,1-3-147,2 2-217,1-6-264,2-2-187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51.0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82A497-31BF-4921-815C-14268F590403}" emma:medium="tactile" emma:mode="ink">
          <msink:context xmlns:msink="http://schemas.microsoft.com/ink/2010/main" type="inkDrawing" rotatedBoundingBox="17745,1875 21792,1638 21798,1737 17750,1973" semanticType="underline" shapeName="Other">
            <msink:sourceLink direction="with" ref="{195A826F-C0CB-44CC-9112-D221E1307FCF}"/>
          </msink:context>
        </emma:interpretation>
      </emma:emma>
    </inkml:annotationXML>
    <inkml:trace contextRef="#ctx0" brushRef="#br0">0 199 42,'36'0'80,"-4"0"-1,3 0-11,-2 1-6,2 2-15,0-3-1,-2 0-11,2 0 1,-1 0-6,0 0 10,-2 0-9,5 1-2,-5-1-9,2 0-5,3 0 0,-7 0-15,2 0 10,1 0 0,2 0 0,-3 0 9,4 0-14,-1 0 5,3 0-10,-6 0 0,5 0-5,-2 0 0,0 0 5,1 0 0,-4 0 5,3 0 10,-2 0 0,-1 0-1,5 0 1,-5 0-5,2 0-1,3 0 1,-5 0-5,2 0-10,3 0 10,-5-1 0,2 1-5,3 0 5,-1 0 4,0 0 1,-1-3-15,0 3 10,-3-1 0,4 1 0,-6-2-5,2 2 5,-3-4 9,2 4-14,-4 0-5,1-4 0,1 2-4,-4 2 9,1-4-10,-3 3 10,3 1 0,-3-6 5,3 6-5,0-4 5,-2 1 0,3 0-1,-1 0 1,5 2-5,-7-3 0,7 2-5,-1-1-4,4-1 9,-2 3 0,1-2-5,0 0 5,-1 0 0,2 1 5,0 0-5,0 0 0,1 0 0,-1-1 0,1 3-5,0-4 5,1 3 5,1-2-5,-3-1 5,3 2-1,-3-3-4,-2 1 0,5 0-9,-7 2 9,2-2-5,-2 1-5,4-2 10,-4 0-5,1 4 5,-4-3-4,4 1-1,-4 0 0,4 2 5,-2-4 0,-5 4 0,7-2 5,-5 0 0,2-1-1,-4 3 1,1-1-5,1-2 5,-3 0-5,3 4-5,-2-3 10,-1-1 0,0 2 0,0 0-5,3 0 0,-4 0 5,1-1-5,2 3 4,0-2 1,-2 0 0,0 2 9,3-2 1,-3 2-1,0-2-9,4 0 5,-7 2-1,2 0 5,-2 0-9,-1 0 5,0 0-6,-3 0 1,3 0 0,-5-3-5,-1 2 0,0 1 5,0 0-5,-3-3 9,2 2-9,-3 1-14,1-3-43,-4 3-54,1-1-76,3-2-137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0.1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453321F-142B-48BA-A7EF-1B772AB960AB}" emma:medium="tactile" emma:mode="ink">
          <msink:context xmlns:msink="http://schemas.microsoft.com/ink/2010/main" type="inkDrawing"/>
        </emma:interpretation>
      </emma:emma>
    </inkml:annotationXML>
    <inkml:trace contextRef="#ctx0" brushRef="#br0">184 36 96,'0'-4'297,"0"-2"-60,0 2-30,0 1-44,0 0-13,0 0-17,-1-1-11,1 4 6,-6-3-3,5 0 7,-2 3-3,-2-1-3,1 1 1,-3-3-10,2 3-11,-2 0-1,-3 0 1,3 0-9,1 3-10,-1-2-10,-3 5-13,4-2-13,-4 2-15,1 1-2,-1 3-8,3 1 0,-1-1 0,2 2-3,-1 0 2,0 0-2,0 2-4,2 2 0,-2-2-7,3 2 1,-1-2 0,2-1-4,1 1-3,2-1 4,-2-1-4,2 0 3,2 2-6,-2-4 6,5-2 1,-3 1-4,2-4 0,3 2 0,1-1 3,-1-2 1,2-1 2,1-2-3,1-1 3,1 0-6,3-1 0,-7-2-3,4-1 0,-1-2 0,1 2 0,0-3-3,-1-1 3,-1 1-3,-1-6 0,-2 2 0,4 0 0,-6-4 3,5 4-3,-5-4 0,2 0 6,-3-4 1,4 2-7,-4 0 0,3-1 3,-2 3 0,0 1-3,-3 0-3,1 4 0,-2 0 3,2 3-10,0 0 7,-3 1 0,0 2 0,0-2-3,-3 5-3,0 1 6,2 0 0,-2 0-3,1 0 0,-3 1 3,0 5 3,2-2 0,-1 2 0,0 1 3,-1 4 6,1 1-3,-2 0 3,2 0 0,2 2-6,-3 2 3,3-1 0,2 3 4,0-1-10,0-3 3,0 1-3,2 0 3,3-4 0,-3 4-3,5-4 3,0 0-3,2-1 3,1-2-1,2-2-7,1-2-23,1 0-54,2 0-74,-1-4-103,4 0-138,-3 0-220,2-4-248,-2 0-153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0.7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F47B838-CE32-45A3-BDE5-D7CE950299B5}" emma:medium="tactile" emma:mode="ink">
          <msink:context xmlns:msink="http://schemas.microsoft.com/ink/2010/main" type="inkDrawing"/>
        </emma:interpretation>
      </emma:emma>
    </inkml:annotationXML>
    <inkml:trace contextRef="#ctx0" brushRef="#br0">0 52 206,'0'0'385,"0"0"-77,0 0-53,3 0-22,0 4-18,-3-2-6,1 7 21,-1-4-9,3 5-9,-2 3-5,-1 1-21,3 0-31,-3 3-28,0-2-25,0 2-27,0-1-22,0 0-17,0 1-6,0-1-8,0-1-8,3 0 1,-3-1-12,0-2 0,2 1 0,-2-3 0,0 3 0,3-8 0,-3 4 3,0-5-3,0 1 3,3-2 0,-3 1 0,1-2 3,-1 0-4,3-2 1,-2-4-12,-1 0-8,6 0-16,-4-3-17,2-1-17,2-2-28,-2-4-12,3 1-19,1-4-13,0 2-12,1-5 7,1 1 22,-1-2 11,2-2 25,1 1 26,-2 0 22,-1 1 8,3 3 7,-1-1 12,2 4-3,-1 0 7,-1 2 0,-2 3 4,1 1 0,2 2 0,-3 1 0,1 2 0,-4 1 12,1 3 11,-3 0 16,3 3 15,-1 5 14,-4-1 26,2 4 5,-1 2 10,0 1-4,-2 2 9,-1 3-13,3 2-15,-1-1-17,0-1-12,-2 3-9,3-1-17,-3 2-12,2-3-4,-2-1-9,3 0-2,-2-2-4,-1 0-4,3-3 1,0-1-37,-3-1-52,0-1-77,1-1-111,-1-2-153,3-2-238,0 2-211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1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04C50D8-E52A-463E-9166-33E874AA22E5}" emma:medium="tactile" emma:mode="ink">
          <msink:context xmlns:msink="http://schemas.microsoft.com/ink/2010/main" type="inkDrawing" rotatedBoundingBox="20488,7352 20518,6942 20885,6969 20856,7378" semanticType="callout" shapeName="Other"/>
        </emma:interpretation>
      </emma:emma>
    </inkml:annotationXML>
    <inkml:trace contextRef="#ctx0" brushRef="#br0">187 42 560,'6'-8'482,"-4"2"-44,1-1-53,-2 1-43,-1 2-38,0 0-35,-1 0-37,-2 1-31,-5 3-5,3 0-9,-6 0-8,3 5-8,-4 1-2,-2 3 1,-1 3-7,-1 2-13,2 3-8,1 4-13,-5 0-15,5 3-19,1-2-19,2 5-20,2-4-12,0 1-13,4 0-8,-2-2-6,6 1-7,0-5-1,3 0-3,1-1-2,7-3 1,0 1-2,2-3 0,5-4-1,1-4-4,-1 1-11,3-4-23,0-1-30,-3-1-43,7-2-51,-8-3-62,5-1-69,-2 0-62,-1-3-65,0-1-62,2-3-56,-2 0-36,-3-3-48,0-5-37,2 1-5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3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4EE7D6-63EF-452E-A081-E317A2BFDC4E}" emma:medium="tactile" emma:mode="ink">
          <msink:context xmlns:msink="http://schemas.microsoft.com/ink/2010/main" type="inkDrawing" rotatedBoundingBox="20878,7352 20956,6953 20967,6956 20890,7354" semanticType="callout" shapeName="Other"/>
        </emma:interpretation>
      </emma:emma>
    </inkml:annotationXML>
    <inkml:trace contextRef="#ctx0" brushRef="#br0">67 30 490,'2'-9'524,"1"1"-36,-3 2-43,0 2-23,0 1-14,0 3 0,0 3 9,-3 1 3,1 6-17,2 3-32,-5 2-40,4 3-49,-5 3-51,2 3-43,-1-1-41,-2 1-36,3 0-33,-4-1-24,4 3-21,0-4-13,-2-1-6,4 2-8,0-3-5,0-1-16,-4-5-39,6 0-64,-1 0-89,1-3-108,0-2-152,0-4-222,0-5-308,0 0-265,0 0-182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49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51CFF18-D97A-4D4D-8758-9489131FEC99}" emma:medium="tactile" emma:mode="ink">
          <msink:context xmlns:msink="http://schemas.microsoft.com/ink/2010/main" type="inkDrawing"/>
        </emma:interpretation>
      </emma:emma>
    </inkml:annotationXML>
    <inkml:trace contextRef="#ctx0" brushRef="#br0">15 34 520,'-5'-7'942,"1"0"-307,1 0-206,0 4-140,3-1-96,0 1-81,0 0-79,3 3-105,0 3-119,-2 0-185,4 1-294,-5-1-246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2.3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E0F2AF6-EFB8-4468-87ED-EA40C7DFAE1B}" emma:medium="tactile" emma:mode="ink">
          <msink:context xmlns:msink="http://schemas.microsoft.com/ink/2010/main" type="inkDrawing" rotatedBoundingBox="21227,6798 21768,6972 21611,7461 21069,7286" shapeName="Other"/>
        </emma:interpretation>
      </emma:emma>
    </inkml:annotationXML>
    <inkml:trace contextRef="#ctx0" brushRef="#br0">58 174 279,'0'6'553,"-1"0"-221,1 0-123,1 1-71,2-3-42,1 0-27,4-1-18,-1-3-13,-1 0-21,1 0-5,5 0-8,-2 0 1,-2-3-10,4-3 5,0 0 0,-2-1 0,-1-3 5,1-1-1,-2 1 0,3-2 0,-6-1-4,3 0 0,-3-1-4,0 3 8,-4 0 5,5 1 11,-6 1 9,-3 3 21,0-1 11,-1 3 24,-3 2 18,-1 1 14,3 1 16,-7 1 7,0 5 11,-1 0-4,0-1 1,-1 6-10,-1 2-1,2 1-2,2 2-6,-4 1 1,1 3-10,2-2-8,3 3-14,-1 1-16,1-2-14,2 1-18,0 0-16,3 1-4,1-4-9,1 2-6,2-3-6,2 0-2,5-3 1,-3-2-1,4-1-7,2-5 12,1 2-8,4-5 3,-2 0-4,3-3-3,-2 0-5,2-3-2,3-3-2,-1 0-6,0-3 1,-2 1 2,3-5 0,0 1 5,-3-2-1,3-5 4,-3 1-4,0-3 3,1-5 1,2 2-6,-6-4 2,4 0 4,-3-1 4,3 1-3,-5 4 3,-7-1 0,3 5-5,-4 1 5,2 5-5,-6 2 3,-6 2-1,2 5 6,-1-1 2,-2 6 2,-2 0 0,-1 3 11,-1 1-4,2 0 1,-1 2-3,2 4 0,4 1 2,-3-4-12,2 5 6,4-3-1,1 4 5,0-1-8,0-1 3,0 2 3,1 1-10,4-4 5,1 4-1,-2-1 3,3-3-4,2 0 1,1 1 6,2-1-6,-1-1 3,2 2-2,-1-4 0,2 3-1,2-3-4,2 3 2,-5-3-2,-2 1-2,4 3 0,-3-2 0,-1 2 2,1-3 0,-5-1 0,3 4 4,-4-1 5,0 3 10,-5-3 26,2-2 31,-6 2 31,2-2 14,-6 3 14,-1-2-1,0-3-19,-5 3-18,-1-1-22,-1-1-18,-4 0-15,0 2-11,-3-2-9,-1-1-8,3 1-4,-5-2-4,5-1-3,1-2 0,0 1-4,3-3-20,1-3-49,7 1-79,-2-3-102,8-5-142,2 3-206,2-6-318,5-2-276,3-4-188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2.8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03D7098-E2A1-4388-B668-3B216BA9520C}" emma:medium="tactile" emma:mode="ink">
          <msink:context xmlns:msink="http://schemas.microsoft.com/ink/2010/main" type="inkDrawing"/>
        </emma:interpretation>
      </emma:emma>
    </inkml:annotationXML>
    <inkml:trace contextRef="#ctx0" brushRef="#br0">-1 0 248,'3'4'272,"-2"-1"-28,-1 1-13,0-1-16,0 0-7,0 1 7,0-1-12,0-2 6,0 4 4,0-5 3,0 1-9,0-1-1,0 4-18,0-4-18,0 0-15,0 0-20,0 0-19,0 0-17,0 0-13,0 0-16,0 0-11,0 0-4,3 0 1,0 0 0,-3 0 14,2 0 6,-2-4 12,2 4 3,1-1 4,-3 1 1,2-2-8,-2-1-14,0 3-13,0-1-13,0-2-15,0 3-15,0-3-5,0 3-3,0 0-4,0 0 0,0 0-1,0 3-3,0-3 0,0 3 0,0-2 2,0-1 0,0 3 1,0-1 3,0-2 1,0 1 1,3-1-3,-2 0 1,-1 0-4,6 0 3,-5 0-1,2 0-1,-1-1 1,4 1-2,-6 0-3,1 0-21,2-2-75,-3 2-119,3-3-176,-3 3-307,0 0-313,0-4-326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6.2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5A833D-63AC-438A-872D-D2146F2E73E8}" emma:medium="tactile" emma:mode="ink">
          <msink:context xmlns:msink="http://schemas.microsoft.com/ink/2010/main" type="inkDrawing"/>
        </emma:interpretation>
      </emma:emma>
    </inkml:annotationXML>
    <inkml:trace contextRef="#ctx0" brushRef="#br0">127 419 316,'-8'-10'740,"0"7"-159,1-4-78,0 3-74,3 0-63,1 2-75,1 2-69,-1 2-65,-1 2-48,1 3-34,2 3-4,-2 2 15,-2 7 11,2 2 22,-1 5 2,0 1-3,-1 4-14,0 1-17,0 1-24,1 1-18,0 0-18,1-3-10,1 3-7,-4-4-1,5-1-1,-2-1-6,3-4 2,-3-2 2,3-4-3,-1-2-1,1-1-2,-3-5 4,3 1 2,0-5 0,-2 1 2,-1-6-4,3-1 3,-2-1-5,2-6 0,-2-2-4,-1-4 0,3 1-5,-1-7 3,1-2-10,0-3-13,1-6-11,2 2-19,1-8-19,1-5-17,2 0-10,3-4 1,-1-4-3,5-3 17,-1-1 17,2-3 19,-1 4 9,2-1 19,0 3 11,3 5 2,0 4 9,0 2-1,1 8 3,-1 2 0,3 4-5,-3 4-1,-3 3 1,3 9-1,-3-1-5,-2 6 11,1 4-2,-2 10-1,-3 0 6,-3 4-3,-1 9 5,-3 0 1,-3 5-1,0 1-2,-5 5-1,-2-2-2,0-1 0,-8 1 0,4-1 0,-5-2-2,1 1-1,-2-5 3,-2 1 0,2-3-3,-2-5 6,1 2 2,1-5-2,4-5 0,1-1 2,-1 1 1,4-4-6,2-2 0,0-4 0,6 0 2,1 0-2,1-4 0,2 1 0,1 1 8,1 1 3,2-2 2,4 3 9,-3 3 4,3 3 3,1 2 0,0 6-1,-1-1-8,4 5-2,-4 0-2,4 0-9,-4 6 3,1-3-7,0 0 4,-1 1 1,1-4-6,-1 4-2,1-4-20,2-3-33,-2 2-72,0-2-79,-1-5-98,1 1-118,4-4-127,-3 0-140,0-1-150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6.7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077B79-F3A9-4BF9-B229-8F2C5E71F910}" emma:medium="tactile" emma:mode="ink">
          <msink:context xmlns:msink="http://schemas.microsoft.com/ink/2010/main" type="inkDrawing"/>
        </emma:interpretation>
      </emma:emma>
    </inkml:annotationXML>
    <inkml:trace contextRef="#ctx0" brushRef="#br0">7 167 164,'3'-9'609,"-3"-2"-104,0 5-86,0 1-87,0 3-80,0 2-59,0 2-50,0 3-33,0 1-29,0-2-22,0 3-18,3-4-14,-2 3-14,5-1 4,-5 1-7,4-2 3,2-1-6,0 0-4,1-3 1,-1 0 2,2-3-2,1 0-1,-2-1 0,0-2 4,-1-1 3,0 0-7,-1-3-3,0-1 0,-2 2-3,0-4 0,-4 1-1,0-3 4,0 0 0,0 1-3,-4-2 3,0 5-3,-2 2-1,0 0 1,-1 3 0,0 2 3,-1-1 0,0 5 0,-2 5 3,1-1 7,-1 2 3,2 3 17,0 0 12,0 2 23,4 5 8,-3-2 18,4 1-3,-1 2-1,2 0-13,-1-2-14,3 6-17,3-7-15,-1 3-5,1-3-12,1 1-3,0-2-5,3-1 3,1-2-4,0 0 1,3-4 3,-3 1-15,7-3-33,-4-2-57,4-1-84,-2-1-122,6 0-185,-5 0-290,2-3-218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8.2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89513C-948A-4DBD-BD7C-6342ECD742F4}" emma:medium="tactile" emma:mode="ink">
          <msink:context xmlns:msink="http://schemas.microsoft.com/ink/2010/main" type="writingRegion" rotatedBoundingBox="9082,10971 32773,7488 33721,13936 10030,17419"/>
        </emma:interpretation>
      </emma:emma>
    </inkml:annotationXML>
    <inkml:traceGroup>
      <inkml:annotationXML>
        <emma:emma xmlns:emma="http://www.w3.org/2003/04/emma" version="1.0">
          <emma:interpretation id="{09DC0D3F-DCD8-46C3-B71E-0CFBCD429EA6}" emma:medium="tactile" emma:mode="ink">
            <msink:context xmlns:msink="http://schemas.microsoft.com/ink/2010/main" type="paragraph" rotatedBoundingBox="9272,10546 30263,8159 30599,11109 9607,13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E97B7B-98C2-4252-B9C0-B1ECE7AA8CA7}" emma:medium="tactile" emma:mode="ink">
              <msink:context xmlns:msink="http://schemas.microsoft.com/ink/2010/main" type="line" rotatedBoundingBox="9937,10470 30263,8159 30481,10073 10155,12384"/>
            </emma:interpretation>
          </emma:emma>
        </inkml:annotationXML>
        <inkml:traceGroup>
          <inkml:annotationXML>
            <emma:emma xmlns:emma="http://www.w3.org/2003/04/emma" version="1.0">
              <emma:interpretation id="{56839F46-9D8A-4382-9AD7-CBC884C89308}" emma:medium="tactile" emma:mode="ink">
                <msink:context xmlns:msink="http://schemas.microsoft.com/ink/2010/main" type="inkWord" rotatedBoundingBox="9983,10870 11595,10686 11702,11628 10090,11811"/>
              </emma:interpretation>
              <emma:one-of disjunction-type="recognition" id="oneOf0">
                <emma:interpretation id="interp0" emma:lang="en-US" emma:confidence="0.5">
                  <emma:literal>duce</emma:literal>
                </emma:interpretation>
                <emma:interpretation id="interp1" emma:lang="en-US" emma:confidence="0">
                  <emma:literal>due</emma:literal>
                </emma:interpretation>
                <emma:interpretation id="interp2" emma:lang="en-US" emma:confidence="0">
                  <emma:literal>dulce</emma:literal>
                </emma:interpretation>
                <emma:interpretation id="interp3" emma:lang="en-US" emma:confidence="0">
                  <emma:literal>dunce</emma:literal>
                </emma:interpretation>
                <emma:interpretation id="interp4" emma:lang="en-US" emma:confidence="0">
                  <emma:literal>deuce</emma:literal>
                </emma:interpretation>
              </emma:one-of>
            </emma:emma>
          </inkml:annotationXML>
          <inkml:trace contextRef="#ctx0" brushRef="#br0">-1110 297 191,'-4'-11'469,"1"3"-96,-2 0-51,4 1-44,-5 4-46,-1-3-28,1 5-19,-1 1-17,-3 1 9,-2 6 1,0 2 13,1 0 6,-5 4 1,1 5-14,2-1-20,-4 4-26,4 1-17,1 2-22,2 1-26,1-1-15,2 3-22,3-2-4,-2 0-15,2-4-7,4 3-1,0-6-6,0 1 2,4-2 2,2-6 0,0 2 5,1-3 0,0-4-3,5-1 1,-1-2-8,1-3-2,-1-3 0,1-1 0,0 1-2,1-7-1,-2 3 1,-2-7 2,3 0-7,-1-3 2,-1-3 0,-1-1 3,3-8-5,-1 3-5,-1-8 2,-1-2-9,1-3-7,-4-6-4,6-3-2,-5-4 0,0-5-3,3 3 8,-5 0 4,-1 0 2,0-2 8,1 7 0,-2 0 11,1 10-1,-4 4 1,3 4-1,0 8-2,-3 3 0,-3 5-3,0 6 0,-1 5 3,1 8-3,-3 3 5,-1 9-2,-1 5 5,-2 6 3,2 4 5,-4 7 5,3 4 5,-1 3 5,3 2 0,-2 5-2,2-4 2,0 2-3,2-4-3,-2 3-4,4-5-3,3 0-5,0-3-5,0-4 0,3-3 0,4-3 2,-2-1 3,5-3-2,-4-3 2,5-6-3,-1-2-2,2-2-12,0-4-3,2-4-20,-1 1-29,-1-5-24,2-2-15,1-4-24,-2-3-9,1-1 4,2-5 21,-1-1 12,1-6 20,-2 0 24,1-3 13,1-5 19,-2 0 3,-1 4 14,-1-4-1,1 3 11,-4 4-1,-2 1-3,-3 2 6,4 3 11,-7 5 6,2-1 3,-3 7 19,-3 1 15,2 3 16,-4 1 7,-1 5-1,1 2-2,-6 5-14,4 2-11,0 2-18,1 4-9,0 0-9,0 0 1,1 0-12,-3 1-2,4 1-1,3-2-2,-2-1-3,3-1 0,0-3 0,3 0 6,-2-2-6,3-3 2,4 2-2,-1-7-2,0 0-4,2-2-11,4-4-10,-1 0-21,-1-2-9,1-2-6,-1-5-2,1 1 6,1-5 13,0-2 16,-1-1 8,1-3 7,-2-4 3,1-3 2,0 2 4,1-4 0,-5-1 6,4 1 0,-2 5 6,-4 2 10,1 2 11,-3 2 4,-1 6 8,0 1 9,-3 5 12,0-1 4,-3 6 2,0 6 16,-1-1 6,0 5 6,-5 4 1,2 0-8,0 2-7,-1 7-14,1-5-13,0 3-13,0 3-12,1-5-7,0 5-4,0-3-6,3 0-2,0 0-2,6-3 5,0-1-5,3 1 2,0-2 0,0-6 2,4 0-6,-2-2 4,7-1-3,-1-5 3,-1 0-6,5-4 1,-2-3-2,0-1-6,1 0-1,-1-4-6,0-3 0,0-1 0,1-3-5,-1-5-9,0-1-17,3-3-21,-3-2-24,3-4-26,3 0-15,-3 1-9,0-3 10,1 5 11,-1 0 27,-3 3 14,2 1 21,0 5 18,-5 4 11,-1 2 13,-1 1 0,1 3 6,-5 6 6,0 1 3,-2 0 3,0 6 0,-3 0-3,1 1 6,-3 3-3,0 3 1,-3-3-7,3 3 3,-2-3 0,2 1 0,-2 1 0,-1-3 0,3 0 0,-2 1 0,-1-3-3,3-1 6,0 0-3,0-2 0,0-1 3,0 0-3,3 0-3,-1-1 3,-2-3 0,5-2-3,-3-1 0,1-1 3,-2-1-3,2-1 0,-3 1 3,3-1 3,-3 5 9,0-4 4,-3 5 10,0-2 10,-1 5 5,0 1 14,-4 0 10,0 4 8,-4 3 9,2 3 3,-2 0 3,-2 3-1,2 2-6,-4 1-1,5 1-7,-1 4-4,0-1-11,2 1-7,-1 2-10,2-3-7,2 4-13,-1 0-9,4-2 0,1-1-5,3 0-3,0-3-3,3 0 4,1-3-1,4 0-3,-1-5 0,2-2 4,5-1-1,-2-2-5,4-2 0,-2 0 2,8-3-2,-6-3-4,0 0-4,3-1-19,-3-3-41,1 4-63,-1-3-74,0-3-92,0-1-137,1-2-184,-1-2-262,6-3-202</inkml:trace>
          <inkml:trace contextRef="#ctx0" brushRef="#br0" timeOffset="489.3648">97 170 596,'-5'-1'479,"2"1"-105,2 0-75,-2 1-59,-1 3-48,1 1-26,1 1-38,0-3-33,0 4-22,-4 0-12,6-1-5,-1 1-14,1-3-1,0 3-10,1-4-3,2 1-8,2-1 4,-1-3-7,3 0-4,0 0 4,1-3-11,0-1 1,2-3-7,-1 1 0,-2-2 7,4-1-7,-3-2 3,1 0-3,-2-2 3,1-2 1,2 0-4,-6-2 3,0 0-3,1 0 0,-2-1 7,-2 3-4,-1 1 0,0 1 4,-1 5 9,-4 2 7,-1-2 23,1 6 28,-5 2 30,-2 6 24,0 1 24,-2 3 10,2 3-1,-1 1-11,-4 2-16,4 2-13,1 3-12,-2 3-16,2-1-8,-3 3-3,7-1-6,-2-1-6,5 3-2,1-2-11,1-2-5,3 0-8,0-2-12,4-4-2,4 2-6,-1-5-1,4-1-1,4-2-4,-1-4-2,2 0-2,0-1 0,6-2-2,-4 0-1,0-4-1,1 0-4,0 0-8,-3 0-31,-1-4-71,-1 4-97,1-6-138,-4 2-241,-2-4-315,2-2-308,1-3-209</inkml:trace>
        </inkml:traceGroup>
        <inkml:traceGroup>
          <inkml:annotationXML>
            <emma:emma xmlns:emma="http://www.w3.org/2003/04/emma" version="1.0">
              <emma:interpretation id="{EBBD6EB0-8CC5-482E-A695-241E42DC218A}" emma:medium="tactile" emma:mode="ink">
                <msink:context xmlns:msink="http://schemas.microsoft.com/ink/2010/main" type="inkWord" rotatedBoundingBox="12296,10337 17144,9786 17296,11120 12448,11671"/>
              </emma:interpretation>
              <emma:one-of disjunction-type="recognition" id="oneOf1">
                <emma:interpretation id="interp5" emma:lang="en-US" emma:confidence="0.5">
                  <emma:literal>development</emma:literal>
                </emma:interpretation>
                <emma:interpretation id="interp6" emma:lang="en-US" emma:confidence="0">
                  <emma:literal>developments</emma:literal>
                </emma:interpretation>
                <emma:interpretation id="interp7" emma:lang="en-US" emma:confidence="0">
                  <emma:literal>developments'</emma:literal>
                </emma:interpretation>
                <emma:interpretation id="interp8" emma:lang="en-US" emma:confidence="0">
                  <emma:literal>daclopment</emma:literal>
                </emma:interpretation>
                <emma:interpretation id="interp9" emma:lang="en-US" emma:confidence="0">
                  <emma:literal>dacopafant</emma:literal>
                </emma:interpretation>
              </emma:one-of>
            </emma:emma>
          </inkml:annotationXML>
          <inkml:trace contextRef="#ctx0" brushRef="#br0" timeOffset="3055.2639">1279 107 596,'0'-8'484,"0"2"-80,0-5-39,0 3-15,0-3-23,0 1-35,0-3-29,-3 2-27,0 4-21,-1-3-28,2 3-27,-5 0-12,-3 1-18,1 2-16,-2 4-21,-4 0-5,1 6-8,-2-1-9,0 7-6,-3 0-10,0 4-5,3-1-15,-1 5-8,1 0-5,3 2-6,0 2-4,4-4-6,0 5 0,2-2-2,0-2 2,4 0-6,1 3 0,2-6 4,2 0-2,1-1 0,4-6 2,0 1 4,2-3-4,0-2 4,4-3-4,0-4 1,3 0-3,-2-4-2,5 0 0,-3-4-2,3-1-2,0-4 1,-3-2-5,1-1 0,-1-3-6,-2-2-6,0-4-6,0-3-12,1-6-12,-2 1-4,-2-5-14,2-2-4,0-5-2,-1-3 6,-1 1 10,1-4 3,0-2 17,-1-2 11,2 4 10,-4-3 7,0 2 1,-2 2 1,0 3 3,-2 5 0,-2 4 1,-1 5-1,-4 4 2,-3 7 8,1 3 5,-6 6 7,-2 5 12,3 5 5,-4 6 7,2 7-3,2 3-1,0 10-7,-4 5-9,5 5 0,-4 2-5,3 7-1,-1 5-3,1 1-1,-1 1-2,2 0-3,-3 5 8,3-3 1,-2 1 10,4-3 1,-2-1 2,3-4-2,0-3-7,1-6-4,4-3-5,3-4-6,-2-4 3,7-5-1,-1-2-6,2-6 0,2-1 0,4-4-13,-1-6-6,2 0-13,0-6-8,3-4-4,-2 1 0,1-4 10,-1-4 7,-1-1 9,0-3 9,-1-3-3,0 1 5,-3-1 3,0 1-1,-1 5 5,-3 1-2,-3 5 2,0-1-5,-4 6 1,2 2 1,-3 2 1,-3 3 2,3 3 2,-4 2 3,2 2-1,-1 1 1,1 2-5,-3 3 2,2-1 1,3 1-1,-1-2 3,1 1-1,1-5-1,2 1-1,2-1 5,0-1-3,1-4 1,6 0-5,-2-2 0,2-2 0,-1-2-2,1-3-3,4-1 0,-5 1 5,1-6-2,1-1 2,-1 0-2,1-3 4,-3 0-4,-2-2-3,0 1 3,-4-2 0,0 2-1,-1 1-1,0 2 4,-3 0 0,-3 5-3,-1 2 1,-3 3 0,-2 1 4,-4 4-2,0 3 0,-2 3 2,1-1 3,1 5 0,-2 1-3,1 4 5,2 2 7,1 1 4,-1 3 0,0-1 7,4 3 4,-2 1-1,2 0-1,4 3-3,0-5-1,1 0-1,3 5-7,5-4-1,0-1 1,4 0 0,2-1 0,4-4-5,-1-3-6,5-4 0,-3 1-2,4-4-8,-1-3-4,0-2-5,0-5-4,3-3-2,-4-2-4,0-2 1,1-4 2,0-4 1,2-1 5,-2-4 3,0-5 4,1-2 0,-1 0 3,0-4-1,-3-1 3,3-1 1,-3-3-1,-2 5 2,-2 2 2,0 4 0,-2 4-5,-4 0 1,1 9 6,-3 2-2,-1 2-4,-3 6 4,0 0 2,0 7 5,-3 5-7,-1 1 6,-3 3 3,1 10-2,-4-1-3,1 4 3,-1 3 8,-2 4 3,3 2-3,-1 0 3,3-1 3,1 3 3,-4-4-9,9 1-11,-5-2 2,6-2-2,0-6-4,3-3 3,1 0 5,6-4-2,-4-5 1,6 0-1,1-4-4,-2-5 2,2-1-8,5-1 2,-2-5 4,0-4-4,2 0 2,1-5 0,0-4 0,0 0 0,1-3-4,-1-6 0,0-2-9,4-2-10,-4 1-12,3 0-12,-5 1-15,2 2-10,-4 4 3,-1 3 8,-1 1 11,-3 6 14,-1 1 17,-2 4 9,-2 4 7,0 1 3,-3 2 0,1 4 5,-2 2-5,-1 0 3,0 3-3,0 0 5,0 4 0,0 0-5,0-1 0,3-2 0,-3 2 0,5 0 0,0-3 0,-3 1 7,5-2 3,-3-3-10,4 1 2,-1-4 0,0 0 1,2 0-6,1-4 1,-1 1 2,1-3 0,1-4-2,-2-1 2,0 0 2,4-2 0,-1-4 1,-4 2-6,1-1 6,-2-4-3,0 0-3,1 3 3,-4-1 0,-1 4 0,-2-1-4,-1 4 4,-1 4-3,-3 1-4,-2 2 4,0 1 3,-4 3 10,-2 3-3,4 1 13,-7 3 1,3 5 6,-2 0 1,2 2 5,-2 3 11,1 5 4,-2-1 3,4 2 2,2 2 2,-1 4-10,-2-1-7,5 1-11,5 1-6,-3-1-3,5-1-4,0-4-1,0 0-1,5-1-4,0-3-2,2-3-4,2-2 0,2-4 4,1-1 0,0-3-4,5-3 2,-1-2-2,0-4 0,3-2 2,3-3-4,-5-3 2,5-1-2,1-4 0,-1-3-2,-2-4-8,3-3 4,0 0-6,2-7-2,-2-2-4,2-3-7,1-5-14,0-2-12,2-5-11,2-1-7,1-6-1,-1 0 0,5-3 12,-2-2 10,2-1 15,-4 8 6,2-2 13,-3 6 7,-5 3-3,-3 7 7,-6 6-2,0 3 5,-5 6 0,-3 2 0,-6 9 8,-2 2-3,-2 7 4,-6 2 4,2 7 4,-5 6-1,-2 7 1,-3 5 2,-3 7 10,-4 8 6,0 2 6,-4 7 10,3 2 2,-5 5 1,1 4-9,1-1-8,-2 3-8,5 0-1,-2-1-9,6-1-3,1-3-1,0-3-5,5-6-2,2-1-2,4-5-4,3-4 3,-1-4-3,6-5 4,6-5-4,-1-3 4,3-4-6,4-7 2,-1 0-4,8-7-10,0-4-9,0-4-10,3-5-2,-2-4-9,3-3-3,0-6 3,-1-3 7,-1-5 9,3 1 6,-3-1 4,2 0 7,-7 3 2,-2 4 5,-2 3 0,-2 0 2,-4 8 0,-3 3 2,-3 2 5,-5 7 2,1 4 2,-6 4 7,-2 6 2,1 1-2,-4 3-1,2 2-2,-1 8 1,2-1-5,-3 2-5,4 3 5,-1-3 2,5 3-9,0-1 5,1-1-3,0-1 2,5-2-5,-2-1-3,6-3 6,-2-4 2,6 0-1,1-5 1,2-5-4,3 2 5,4-4-7,-4-3-8,3-3-1,3-4 1,-4 2-2,1-5-1,1-5 1,-1-2 5,-2-1-1,-1-6 0,-1-3 4,0-1 0,-1-2-4,-1-4-1,-1 2 3,-2-3-4,-2 4 2,1-1-1,-5 5 5,-1 1 0,0 3-8,-4 5-5,-4 3-20,1 2-27,1 7-41,-4 0-62,3 3-77,-2 3-86,2 3-98,0-1-116,4 0-142,-2 2-158,5-4-140</inkml:trace>
          <inkml:trace contextRef="#ctx0" brushRef="#br0" timeOffset="3623.4324">3417-357 180,'9'5'485,"-1"2"-80,0 0-48,-1 4-62,-4-1-37,-2 7-31,-1 0-20,-4 1-19,0 0-28,-4 6-4,4 1-22,-3 1-30,-2 3-28,-1 0-22,3 2-11,-5 1-12,0 2-9,4-2-10,-2-3-3,2 3-6,0-4 0,-3 1 0,6-2-3,-6-4 3,7-2 0,-3-3 3,2-1 3,1-3-3,-2-2 7,5-3-7,-2-1 0,2-6 3,-5 2-4,4-6-2,-1-2-6,3-3 3,0-3 0,0-5 0,5 1 0,1-7-3,-2-3 1,3-3-7,2-6-13,2-4-8,4 0-16,1-5-22,0-3-20,6-1-15,1 0-12,-1-3-14,2 8 4,-1-3 11,2 3 16,-5 6 20,4 1 10,-6 4 19,4 4 14,-3 5 12,-6 3 12,3 3 3,-1 4 8,-4 0 0,-1 5 0,-1 0 4,-2 6-4,1 6 4,0-3 3,-3 7 1,2-1 7,-1 4 5,-5 4 6,-1-1 12,0 5 23,0 2 16,-4 1 15,-3 1 19,-1 1 14,-3 0 1,-1 4-10,-2-5 1,-2 2-7,0 0-6,0-3-14,-3-2 7,1 0-17,-2-2-1,1-3-13,0-1-11,1-1-18,-1 0-13,3-6-8,0 0-8,-2-1-10,7-4-44,-1 2-54,5-6-85,1-6-129,3 2-212,3-6-292,3-5-225</inkml:trace>
          <inkml:trace contextRef="#ctx0" brushRef="#br0" timeOffset="6095.7136">3896-469 444,'4'-3'368,"2"3"-49,0 3-37,-1 1-28,0 2-23,-1 3-32,0 1-19,-1 3-17,-1-1-12,1 1-8,-3 3-17,0-1-18,0 0-15,-3 0-24,1-1-14,-1 2-20,-1-2-7,1-4-9,2 1-3,-2 0-7,3-2 1,-2-4-4,2-1-3,0 1 3,2-3 3,1-2-6,-2-2 4,5-3-4,0 0 0,1-4 0,0-2-6,3 0 6,-1-3-3,3-3 0,2 0-3,2-1 0,0-4 3,3 1-6,0-2 2,0 1 1,0 0 3,-3 1 0,2 4 0,-3 3-6,-1 0 0,-2 7 6,-3 0 0,-1 3 0,0 4 0,-2 1 3,-5 3 3,-1 7 0,-1 2-2,-2 0 2,-2 4 0,-1 0-3,-2 0 0,-1 0 6,-1 1-3,3-1 1,-2 0-1,-1-2 0,1-1 3,0-3-6,-1 2 6,3-6-3,0 3-3,1-6 6,0-1-3,5 1-6,-2-4 3,3 0 0,3-4-3,-2-3 0,5 0 0,0-3 0,4-3 0,1 1 0,4-3-3,1-3-9,0-2-3,3-1 0,4-2-3,-4 0-4,3 2 4,-2 1 8,-1 2 4,-3 2 0,3 7 6,-8-2 0,1 5 0,-1 2-3,-3 4 3,-4 1 6,-1 8 3,-3-1-3,0 3 4,-3 0 2,-1 6 7,-4 0-4,4 0-6,-3-2 0,0 2-3,1 1-3,0-3 0,0 1-3,0-3-3,2-1 3,3-2-12,1-1-9,0 0-32,0-3-47,1-2-51,6-2-71,-2 0-72,5-2-62,-4-2-36,7-2 12,-5-3 38,4 2 61,-1-6 84,4 0 81,-2-2 80,0 0 62,0 2 70,-1-6 52,-1 4 85,1 2 33,-5-1 34,0 4-17,1 1-13,-1 1-16,-3 5-16,-1-2-31,-1 3-22,-2 4-14,0-1-21,0 0-42,0 4-29,3-3-29,-2 2-18,-1 0-11,6-2-7,-5 1 1,4-1-1,0-2-2,3 0-1,-3-2 1,6-2-3,0 0-9,-2-2 0,3-1 2,-1-1-2,-1 0 0,-1-2 0,3-2 0,-1-1 0,-4-1-2,4 1 2,-4 0 0,-1-5-3,1 4 3,-1 0 0,0-3 0,-4 6 0,1-4-3,-3 6 0,-3 0-3,1 3 0,-4-1 9,-2 5 15,-2 5 13,3-1 17,-5 4 10,1 4 16,-1-1 3,1 4 5,-1 2 2,3 0-4,-2 1-9,1 3-11,2-3-10,1 1-13,3 0-14,-1 0-6,2-2-6,2-1-6,1-1 4,1-2-7,5-2 0,-1-6 0,3 2 3,4-3-7,0-4-14,-1 0-14,4-2-16,1-2-23,-2-1-18,1-3-14,-2 0-6,4-5 4,-1 2 9,0-3 16,-1-3 11,0 0 18,0-2 15,-1-2 11,0 3 8,-3-5 6,4 1 9,-4 3 0,1 0 0,-2 4 9,-4-2 3,1 7-1,0 0 7,1 3 11,-4 0 13,0 7 15,-1 0 18,0 4 20,-3 6 13,-3 0 5,0 4-9,-1 3-3,-3 1 9,1 3-3,-4 0 2,2 0-1,0 3-4,-2-4-13,2 1-20,3-1-16,-3 1-18,1-1-14,0-3-6,2-5-8,1 3-2,1-5-3,0-1 4,2-4 0,-2 2-7,3-4 5,0 0-6,3-6 0,-2-1-13,5-2-5,1-1-16,-1-4-18,6-1-21,-1-5-18,4-1-22,4-5-23,2 1-8,0-6 0,2 3 6,3-3 6,-3 2 19,5 3 23,-3-1 20,-8 3 15,5 4 19,-6 3 8,1 0 12,-5 7 13,-4 3 20,2 4 19,-8 0 22,1 4 26,-3 6 11,-3 2 8,-1 4 2,-4-2-5,1 6-5,0 0-13,1-1-3,-4 3 11,6 1 5,-1-2-2,-1-1-11,2 1-8,4 0-10,0-2-17,0-4-23,4 0-8,2-2-3,0-3 0,4-2-6,-1-1 2,5-6-4,-2 2 2,4-6-5,1 2-2,2-6 0,-1-1-2,0-5-3,7-2-2,-8-2 0,8-5 1,-5-4-5,4-3 4,-1-4-2,0-7 0,2 4 4,-2-6-5,2-4 9,-1-3-5,1-2 2,1 0 1,-3-3-1,3 2 0,-2-3 1,-1 2-3,-1 5 0,-4 5 5,0-2-3,-4 9 4,-2 2 0,0 3 2,-5 9 0,3 1 1,-4 4 7,-3 8-1,-3 3 13,-3 2 20,-3 8 22,-4 9 16,-5 4 19,-1 6 27,-3 6 26,-4 8 9,0 3-1,-5 5-6,-2 2-12,0 4-24,-1 3-17,-2 4-4,5 0-6,-1 2-11,2-5-8,3 3-11,1-4-11,1-3-20,6-4-13,-2-2-8,6-3-5,0-3-2,4-5-4,-2-8-9,2 2-24,4-7-36,1-5-60,-1-1-87,4-2-110,0-6-140,4-3-165,-1-4-185,1-4-177,4-3-173,-4-3-105</inkml:trace>
          <inkml:trace contextRef="#ctx0" brushRef="#br0" timeOffset="6306.1038">5365-627 615,'-4'-6'812,"-6"-4"-75,2 6-69,1 3-67,1 1-85,0-2-82,2 2-67,4 2-54,0-2-39,0 1-30,4-1-26,4 3-25,-1-2-28,2-1-31,1 0-32,4 0-28,-2 0-23,1 0-19,4-1-13,4-2-9,0 0-8,0-4-23,2 3-50,0-2-83,2 0-111,-1-3-145,3 1-223,-1-3-338,-3-2-337,-3 2-240</inkml:trace>
        </inkml:traceGroup>
        <inkml:traceGroup>
          <inkml:annotationXML>
            <emma:emma xmlns:emma="http://www.w3.org/2003/04/emma" version="1.0">
              <emma:interpretation id="{1D6C8E6F-CE54-4DBE-8AA4-BC978486CF5E}" emma:medium="tactile" emma:mode="ink">
                <msink:context xmlns:msink="http://schemas.microsoft.com/ink/2010/main" type="inkWord" rotatedBoundingBox="17487,9718 19585,9479 19707,10545 17608,10783"/>
              </emma:interpretation>
              <emma:one-of disjunction-type="recognition" id="oneOf2">
                <emma:interpretation id="interp10" emma:lang="en-US" emma:confidence="0.5">
                  <emma:literal>time</emma:literal>
                </emma:interpretation>
                <emma:interpretation id="interp11" emma:lang="en-US" emma:confidence="0">
                  <emma:literal>tine</emma:literal>
                </emma:interpretation>
                <emma:interpretation id="interp12" emma:lang="en-US" emma:confidence="0">
                  <emma:literal>timed</emma:literal>
                </emma:interpretation>
                <emma:interpretation id="interp13" emma:lang="en-US" emma:confidence="0">
                  <emma:literal>times</emma:literal>
                </emma:interpretation>
                <emma:interpretation id="interp14" emma:lang="en-US" emma:confidence="0">
                  <emma:literal>timer</emma:literal>
                </emma:interpretation>
              </emma:one-of>
            </emma:emma>
          </inkml:annotationXML>
          <inkml:trace contextRef="#ctx0" brushRef="#br0" timeOffset="8586.2072">6199-484 300,'-4'11'478,"4"-3"-190,0 2-85,3-1-23,1-3-27,0-2-3,6 3-20,2-4-28,1-3-29,2 0-29,1 0-12,1-1-9,2-5-3,0-1-4,1-3 3,2-1 4,-2-1-3,3-5-9,1-3 1,-1-2 0,3-6 7,3-1-4,-4-5 12,4-4 7,-5-3 4,2-5 14,2-4-4,2-2 3,-4-3 7,1-3 17,0 4 16,-4-8 9,3 2 11,-2 2 14,-1 0 9,-1 6 2,-6 7 2,-1 4-19,0 5-18,-3 7-18,-2 8-21,-9 4-22,2 6-16,-6 9-1,-4 7 4,-2 10 4,-5 6 10,-5 7 4,0 4 10,-4 10 4,0 5 4,-3 4 3,-2 5 2,0 0 4,-1 4 4,5-1 0,-2 4-4,2-3-6,3-3-9,-3 1-15,8-7-8,2 0-15,1-4-5,0-6-3,7 0-1,-1-11-6,2 4 3,5-10-3,0-1 4,2-6-4,5-3-2,2 0-2,4-8-6,-1 1-11,1-6-10,4-2-12,0-6-7,2 1-2,-1-8 1,2 0 10,-1-3 5,3-6 13,-2-5 4,2-3 9,-2-2-1,3-4 1,-1 2 2,-3-1 2,0 2-1,-6 6-1,-2 2 4,1 3 0,-5 5 0,-3 3 2,2 3 0,-4 5 3,-4 3-3,-1 7 11,-1 4 2,0 0-1,-6 6 10,2 6 1,0 1 0,-3-1-7,6 5 1,-6 0-5,4 0-2,0-4-4,3 0-4,-1 1 0,2-1 0,3-6 2,0 1-4,6-4 2,-1-2-4,3-4-14,2-1-16,3-1-30,-1-3-28,3-3-34,0-2-22,4-2-15,-1-1-10,-5-2 7,4-4 24,1-3 21,-4 3 19,1-6 18,-1 1 20,-1-3 15,2 2 8,-4-1 13,-2-2 2,1 3 3,-3 1 10,1 3 0,-3 0 9,1 5-4,-4-2 1,1 6 3,-2 0 0,-1 7 3,0 0 4,0 4 8,0 5 16,-4 2 13,2 3 16,-5 3 21,-3 4 13,3 1 3,-5-1 1,3 6-8,-1-3-10,-1-4-25,2 0-14,0 1-8,-1-1-7,3-3-9,-1-2-9,4-3 4,0-2-4,-1 0-1,3 0-2,-1-6-2,1-1 4,2 1 1,0-4-6,2 0-2,1-4 0,1-2-5,2-2-2,-1-2-6,7-3-4,1-2-16,0 0-18,3-6-16,2 1-15,2-5-15,3-3-8,2 0 11,-1 0 16,2 4 9,-2 1 21,2 3 12,-6 3 15,5-1 2,-8 5 10,1 3 3,-5 4 3,4 1 9,-8 4 16,-2 2 11,-3 6 25,1-1 22,-5 6 19,-2 4 5,-1 1 1,-1 1-11,-3 2-12,0 0-18,-1 0-18,2 1-14,-4-2-12,3-3-2,0-1-14,1-1-1,0 0-1,0-3 3,1 1-5,0-5 8,4 0-1,-5-3-5,5-1-2,1-3-7,1-3-13,5-1-12,-2 1-18,3-7-19,5-1-22,-3-2-24,7-1-15,1-2-13,2-5-9,1-3 8,3 0 14,1-2 25,-1-1 19,3-1 21,0 3 21,0 2 20,-6 4 3,2 1 7,-3 4 3,-6 4 8,-1 4 10,-5 2 14,0 5 24,-4 5 23,-3 4 36,-6 3 27,1 1 24,-6 2 4,3 2-12,-2 3-22,-2-1-23,0 1-27,4 3-24,-3-6-14,3 0-17,2 3-2,0-4-2,0-3-6,5-1-2,1-1-3,1-4 0,2 1-13,2-4-25,-1 1-37,6-6-42,-1 0-52,2-6-54,4 1-46,1-5-32,-2-3-4,5 0-9,0-5 2,1-1 17,2-2 30,4-5 35,-5 2 29,2-3 54,3-1 45,-3 4 43,0-2 34,-4 5 25,-3 4 20,-1 3 29,-1 0 52,-5 8 46,-2 5 42,-3 1 26,-4 7 22,0-3 0,-1 10-14,-3 2-25,-4 1-32,1 1-31,-3 1-17,1 2-28,2-3-21,0 5-20,2-2-18,1-3-4,1-3-9,3 2-10,3 0-4,1-6 1,1-1-4,2-3-6,5-3-16,-1 2-19,1-6-27,2-6-34,1 2-27,-2-3-23,4-3-17,-4-1-8,2-6 17,-1 0 24,2-1 29,-1-3 19,-2-1 33,4-5 28,-4 5 13,-1-3 8,0 5 16,-1-2 22,-4 5 11,1 1 8,-1 7 20,-3 0 22,-4 2 26,0 7 4,0 0 12,-4 5 7,1 1-2,-1 3-20,-1-1-17,1-1-12,-2 4-14,5 2-18,-2-3-9,1 1-17,2-5-5,0 1-14,0 0-2,2-3-15,2 0 6,3-1 0,-2-3-9,2-3 3,0 1 0,3-2-3,-4-2 0,4-1 0,-2 1 0,-1-2 0,-1-2-3,1-2 0,3 0-3,-3-1-3,-1-2 6,0 1 0,-2-1 0,1 1 0,-2 1 0,-3-1 6,0 5 0,-6 0-3,1 4 0,1 1 3,-5 4 3,-4 0 6,2 7 9,-1 0 8,-1 4 21,-1 2 27,-2 4 26,1 0 36,1 2 30,1 5 19,-5-2 20,2 5 0,5 1 3,-4 0-7,3 0-19,1 4-25,4-2-33,1 0-28,0-3-28,6 0-28,0-1-18,6-5-10,0-3-5,4-2-4,4-5-1,-1 3-10,3-8-19,2-2-49,1-2-71,-1-2-91,-2 0-114,3-4-156,-3-3-221,0-3-283,-4 1-220,-1-8-138</inkml:trace>
          <inkml:trace contextRef="#ctx0" brushRef="#br0" timeOffset="9512.9594">6489-925 788,'-17'1'576,"-1"4"-146,10-5-80,0 1-46,4 3-42,4-4-31,2 0-39,8 0-36,3 0-33,4-4-30,3 3-25,4-4-24,2 1-19,1 3-4,-1-6-24,5 1-55,-2 0-83,0 1-110,-3-1-200,3 2-295,-6-5-253</inkml:trace>
          <inkml:trace contextRef="#ctx0" brushRef="#br0" timeOffset="9224.3547">7122-998 449,'-3'0'617,"1"0"-159,-4 0-96,6 0-68,-1 0-41,-2 0-33,3 0 0,-1 0 14,1-1 22,-6 1 23,4-3 20,-3 2 1,0 1-16,1-3-34,0 1-40,-1 2-41,2 0-45,0 0-33,2-2-31,-2 2-28,3-2-19,0 2-21,0 0-44,0 0-84,0 2-103,0 0-130,3-2-202,-3 0-321,0 0-290,0 0-183</inkml:trace>
        </inkml:traceGroup>
        <inkml:traceGroup>
          <inkml:annotationXML>
            <emma:emma xmlns:emma="http://www.w3.org/2003/04/emma" version="1.0">
              <emma:interpretation id="{DA917B4D-F8F0-4FFE-A34A-5CCDF3732C0D}" emma:medium="tactile" emma:mode="ink">
                <msink:context xmlns:msink="http://schemas.microsoft.com/ink/2010/main" type="inkWord" rotatedBoundingBox="20068,9873 22451,9047 22858,10221 20475,11047"/>
              </emma:interpretation>
              <emma:one-of disjunction-type="recognition" id="oneOf3">
                <emma:interpretation id="interp15" emma:lang="en-US" emma:confidence="0.5">
                  <emma:literal>and</emma:literal>
                </emma:interpretation>
                <emma:interpretation id="interp16" emma:lang="en-US" emma:confidence="0">
                  <emma:literal>ands</emma:literal>
                </emma:interpretation>
                <emma:interpretation id="interp17" emma:lang="en-US" emma:confidence="0">
                  <emma:literal>and.</emma:literal>
                </emma:interpretation>
                <emma:interpretation id="interp18" emma:lang="en-US" emma:confidence="0">
                  <emma:literal>ant</emma:literal>
                </emma:interpretation>
                <emma:interpretation id="interp19" emma:lang="en-US" emma:confidence="0">
                  <emma:literal>And</emma:literal>
                </emma:interpretation>
              </emma:one-of>
            </emma:emma>
          </inkml:annotationXML>
          <inkml:trace contextRef="#ctx0" brushRef="#br0" timeOffset="18358.6298">9223-813 53,'0'-4'538,"-1"2"-106,-2-2-68,3 1-58,0-4-35,0 3-24,0-6-7,0 4 12,0-2 0,-1 2 16,1-5 8,-3 3 6,0-4-18,-2 2-12,1-4-17,-3 1-19,3 0-23,-4 2-28,0 1-24,-3 1-26,0 0-26,-4 2-23,2 2-24,-1 1-14,-5 1-11,0 1-6,0 4-5,0 2-2,-4 0 1,4 5-2,-1 2-2,-2 4-2,5-1-1,-1 6 1,2 1-4,0-1 2,5 3 2,1 2 5,2 2 1,4-3-1,1 1 2,3 1 0,6-6-4,1 1-1,2-1 1,3-4 2,2-2-1,5 0 0,-3-7 3,3 0-1,1-4-5,-1-2 0,4-2 1,0-2-1,-1-5-1,-2-2-1,5-1-1,-5-3-1,2-6-1,-2 1 1,2-1 1,-6-7 3,0 2 1,-4 0-2,-1-3 1,1 1 0,-5 1 0,-3 4-3,-1 1 0,-3 5-2,-3 2 4,-1 3-4,-3 5-1,1 3 2,-4 3-1,3 3 4,-2 3-2,-1 8-2,1-1 5,0 4-1,2 1 1,0 4 0,3 0 0,-2 2 3,1 2 0,5-1 1,0-3-1,0 0 3,5 1-3,1-5-1,-2 2 2,3-4-2,2-3-1,2-2 2,4-4-1,-1 0-1,0-4-2,1-3-4,4-3-13,0-6-15,0 1-18,3-6-16,-2 1-13,-1-6-3,4-2 1,-4-4 5,3-2 10,-2-1 14,-1-4 9,-3 1 7,3-2 6,-2 4 11,-4-1 10,5 3 2,-7 5 2,2 3 0,-3 2 0,-1 7 2,1 0-4,-4 4 6,0 5 0,1 2 2,-1 9 4,0-1-2,-5 2 0,4 6 0,-3 0 2,1 3-2,-3 1-2,0 2 0,0-1 0,0 2 2,0-2 4,-3-1-2,1 2 2,0-2 2,-1-6 4,2 2-6,-5-2 0,5-2-2,-2-2 2,1-4-2,2 0-4,0-2 0,0-5 0,0 0 2,5-6-2,-1-4-2,3 0 0,2-4 0,2-6 2,7 0-2,-1-5-2,2-4 4,3 0-2,4-3 0,-6 4 0,3 0 2,4 3 0,-6 1 0,-3 3-2,1 7-2,-2-2 2,-4 5-6,-1 6 2,-1 3 2,-3 4 2,2 2 4,-9 4 2,5 6 0,-6 0-2,0 5-2,0 2 0,0 2 0,-6 1 0,5 0-2,-5 2 2,2-1 2,2-1 2,-4 0 0,2 0 2,0-6 2,1 0-4,-2-1 0,5-3-2,-1-4-2,1 0-2,1-4 0,4-5-16,2-1-36,3-3-41,2-7-43,1 0-35,4-4-34,3-7-9,2 2 15,-1-6 36,5-2 40,0-7 35,-2 4 27,3-4 26,2 3 15,-5 3 10,2 3-1,-2 3 7,-1 3 6,-4 4 0,-1 5 12,-2 0 16,-1 6 16,-1 2 13,-2 2 15,-3 2 11,1 4 0,-4 2 2,-1 1-10,-3 3-7,1 2-18,-3-1-7,0 0-12,-3 1-8,1-2-7,0 1-9,-3-4 1,2 1-8,-1 1 5,1-1-2,-1-4 5,2-2-1,2 0-2,-3 1 5,0-5-4,3-3-6,3 0 0,0-1 2,-1-5-2,1-2 0,-2-3 3,5 1 2,-2-5-3,1 2 1,-1-3-3,2 1 0,-5-3 2,4 6-2,-5-1-5,2 2-2,-2 2 7,-2 2 2,0 0-4,-2 3 4,-4 3 6,-2 2 9,-1 2 1,-1 2 2,-2 2 7,1 3-3,-2 3 6,1 3-8,-4 0-1,4 2 1,-1 4 1,2 2 10,-4 3 7,5 0 10,-2 4 9,2-2-1,0 4 5,1 2-6,3 0-8,3 0-14,-1 2-10,2-6-3,2 1-12,4-1 0,2-1 2,3-1 4,5-4 4,5 1 0,1-6 3,0-2-3,7-2-7,-2-2-5,2-6 0,4 0-3,-4-5-1,1-5 0,3 0 2,-5-4-4,0-6 1,0 0-1,-1-6-2,-2-3 2,-2-6-2,2-1 0,-5-9-2,0 0 0,0-5 4,-1-5-2,1-2-2,-2-4-1,1-3 1,1-1 2,-2-3-12,-1-4 8,5-3 1,0-3-1,-2 2-2,3 2 0,5-1 0,-4 2 3,4 4-7,0 3 6,-4 7-2,2 6 0,-2 3 0,-1 8 4,-3 3-1,1 4-1,-8 7 0,3 5 4,-5 4 0,-3 11 0,-1 3 4,-6 9 1,2 10 5,-9 11-2,1 7 4,-3 8-3,-7 8-3,1 7 0,-4 6-2,-1 1 3,-1 4-3,4 1 4,-6-4-2,4 3 3,2-3-1,-2-3-3,3-3-1,3-2-4,-3-4 0,6-4 0,2 0-9,-2-6-52,1-4-88,3-2-135,2-6-220,0-4-313,3-5-320,-1-5-257</inkml:trace>
        </inkml:traceGroup>
        <inkml:traceGroup>
          <inkml:annotationXML>
            <emma:emma xmlns:emma="http://www.w3.org/2003/04/emma" version="1.0">
              <emma:interpretation id="{3F393096-E15A-43EE-B23D-B49028B96DFC}" emma:medium="tactile" emma:mode="ink">
                <msink:context xmlns:msink="http://schemas.microsoft.com/ink/2010/main" type="inkWord" rotatedBoundingBox="22492,9429 24801,8854 25081,9975 22771,10551"/>
              </emma:interpretation>
              <emma:one-of disjunction-type="recognition" id="oneOf4">
                <emma:interpretation id="interp20" emma:lang="en-US" emma:confidence="0.5">
                  <emma:literal>effort</emma:literal>
                </emma:interpretation>
                <emma:interpretation id="interp21" emma:lang="en-US" emma:confidence="0">
                  <emma:literal>Effort</emma:literal>
                </emma:interpretation>
                <emma:interpretation id="interp22" emma:lang="en-US" emma:confidence="0">
                  <emma:literal>efforts</emma:literal>
                </emma:interpretation>
                <emma:interpretation id="interp23" emma:lang="en-US" emma:confidence="0">
                  <emma:literal>Efforts</emma:literal>
                </emma:interpretation>
                <emma:interpretation id="interp24" emma:lang="en-US" emma:confidence="0">
                  <emma:literal>affront</emma:literal>
                </emma:interpretation>
              </emma:one-of>
            </emma:emma>
          </inkml:annotationXML>
          <inkml:trace contextRef="#ctx0" brushRef="#br0" timeOffset="21252.4648">11292-1107 550,'-4'0'530,"1"3"-148,1-3-100,2 1-74,0 3-55,0 1-39,0-3-33,2 2-27,-2 1-17,4-1-10,-1 0-1,1 0 4,1-2 3,0-1 8,1 2-1,7-3 7,-4-3-4,3 3-8,2-1-7,-2-4-7,4 0-6,0-4-5,1 1 0,-4-3-6,4 0 6,-5 0 1,0-2-4,-4-3 0,2 1-7,-5 0 10,2-1 4,-7 1 23,0 1 11,0 2 15,-7 0 7,2 5-2,-5 3-7,2-2-17,-4 5-9,0 2-1,-5 5-3,1-2 3,-3 9 5,3-3 10,-6 3 7,7 1 5,-4 3 9,3 0 6,1 4 13,4-2 19,2 3 10,-1-4 6,5 3 3,3-6-7,2 6-13,0-5-20,5 1-18,1-2-16,7-3-16,-1-1-10,4-2-9,4-5-3,-1 2-3,4-6-2,3 0-8,0-2 2,2-2-2,1-3-2,1-1 0,-2-3 0,-1-2-4,2-2 2,-1-2-6,0-6 2,-5 2-8,3-4-1,-4-1-13,-2-7-16,3-2-15,-4-5-17,0-5-19,0-3-13,-3-2-1,3-5-1,-1-3 10,-2 5 12,2-2 19,-5 4 15,4-1 19,-5 7 16,-1 6 8,1 3 6,-3 4-1,1 8 3,-3 1-2,-1 6-1,-3 8 3,0 4 6,-3 5 3,-6 5 2,2 7 3,-5 8 3,-1 4 5,-2 8-3,-1 5 9,-1 7 4,-5 3 14,3 7 9,-3 0 2,-3 4 5,6 0-1,0 3-4,-1-3-10,-1 1-13,4 1-9,-1-1-6,7-6-9,-4 0-2,1-1 0,3-5 2,-2-2-2,6-4-1,-1-2 3,3-5 0,0-5 0,-1-4-2,3-4 0,3-4 4,-3-3-2,2-3-7,2-2 0,3-5 0,-1-4-2,0-3-3,4-2 0,-1-7 8,1-5-1,-2-4-4,4-1 2,0-6-5,2-6 3,1-1-3,-2-5 0,-2-2 3,4 1-3,-1 5 3,-6-2 0,-3 7-1,3 2-1,-4 5-3,-1 6 2,-3 4 0,-3 3 0,-1 2 5,-4 5 3,3 4-3,-6 0 2,3 4-2,-2 3 5,2-1-5,3 1-2,-1-3 2,1 3 2,2 0 0,3 0-2,0-6 3,6 4-1,-1-5-4,2 0-22,2 0-24,1-5-22,3 1-24,-2-3-29,4-4-26,-1 3-14,5-6-4,-6-3 2,6-1 2,-1-3 5,2-6 3,-1 1 10,1-6 17,2-4 0,-2-1 16,-1-5 17,4 0 25,-4-4 23,3-2 11,-2 5 17,-2-2 11,-3 4 8,0 1 0,-2 6 4,-1 2 8,-1 6 3,-4 3 9,4 1 11,-7 3 8,0 4 4,4 3 6,-6 3 15,-2 5 7,-2 4 6,-3 6 9,1 5 13,-3 4 5,-4 6-7,3 7-4,-2 3 7,-2 5 0,-1 5 17,-2 8 14,1 0 10,-2 3 0,-3 2-5,0 3-20,0 1-19,1-2-27,0 0-21,1 2-17,-2-4-8,3 0-9,0 1-5,1-8-3,1 0-4,2-4 5,1 0-5,4-6 0,1-1-3,-2-7 1,6 0-5,0-7 0,2-3 2,2-5 3,2-4-1,2-3-6,0-4 2,4-3 0,4-6-7,-2-4-2,-1-4-3,2-2 5,5-5 3,-2-4 2,0-5 2,3-4 0,2-3-3,-2-4-1,-1-1-8,3-3 3,-5 6-1,2-1 3,-7 6 0,-2 3 5,0 5 2,-3 5-2,-6 4 2,-6 7 0,0 2 0,-1 2 0,-3 5 2,-2 2-2,0 5 2,1-1-2,2 5 0,-1-3 0,3 3-2,1-4 2,3 2 0,0 1 2,6-4 5,0 2 0,3-3 7,1-2-7,7-2-4,1-2-3,1 0-7,3-2-3,1-5 1,2 4-3,-2-7 8,3 2-6,-1-4 5,0 3 5,-5 0 0,2 1 0,-2-3 3,-5 3-1,1 1 5,-3 2-2,-2-1 2,-3 2-5,1 3 3,-4-1 2,-2 4 0,0 4-2,-2-1 6,-4 1 1,1 6-3,-3-1 3,-2 4-3,4 0 2,-7 1-4,7 4-2,-4-1-3,2 1-2,0 1 2,1 0-6,0 0 1,5-1 3,-5 0 3,4 0-1,2-3-2,1 0 2,1-2 3,2-3-3,4 1 3,-2-6-3,2 1 0,-1-2 0,4-4 1,-1-4-1,2 0-2,4 1 4,-4-7 1,1 3-5,3-4 2,-1-1 3,-2-3-3,-1-1 2,-2-1-1,1-4-3,-4 0 6,1-1-1,-1 1-1,-2 1-4,-2-1 0,-2 4 0,-5 6-2,1-2-2,-3 7-1,-2 2-2,-3 4-6,-1 0-35,-3 4-66,3 2-93,-4 0-129,4 3-211,1-1-310,-2-1-249,2-2-158</inkml:trace>
          <inkml:trace contextRef="#ctx0" brushRef="#br0" timeOffset="35449.3424">12652-1145 342,'0'0'417,"0"0"-68,0 0-26,0 0-49,3 0-23,-3 0-19,0 0-2,0 0 5,3 0 9,-3 0 12,0 3 0,0-3-2,0 3-22,0 1-12,0-1-26,0 1-23,0 2-27,0-2-24,0 1-23,0 1-27,0 1-21,0-1-12,0 0-12,0 0-10,0-2-2,0 3-3,0-4-3,0 5 1,2-2-6,-2-5 3,3 5 1,0-2-1,-3-1 5,1 0-3,3-3 4,2 3-2,0-3 2,0 0 2,0-3-6,1 0 2,3 0-3,-1-1-4,1-2-4,-2 1 2,4-5 0,-2 0 0,2 0 0,-5-1 2,2-3 1,0-1 3,-2 1-6,3-3 0,-6-4 1,1 2-1,-1-2 0,2-3 0,-5 0 4,4 0-4,-3 1-2,1-1-1,-3 3-1,0 1 0,0 3 3,-3 0-1,1 2-4,0 6 4,-1-3 1,2 1 1,-5 4-4,2 0-3,-4 3 5,4-2 0,-3 2-3,0 4-1,2 0 6,-2 0 0,3 4-3,-1 0-1,1-2 2,1 2 0,0 0 0,2 0 1,-2 1 1,3-4-2,0 2-2,3 1 4,-2-1-4,5-2 1,1 1-3,-3-2 1,4 3-7,-2-3-1,7 0 0,-8-3 0,7 3-2,-2-2 2,-1 1 1,2-2 6,1-1 3,-2 1-1,-1 2 2,3-2 0,-5 0 0,3 0-2,-1 0 0,1 2 2,-2 1 0,1-3 2,-2 2 0,4 1 2,-3 0 0,2 0-2,-1 0-2,1 0 0,-4 4-1,1-3-3,4 5 2,-4-3 0,-3 4 6,3 0 2,-2 0 2,-4 4 1,2 2-1,-3-1 0,0 3-2,-3-1-4,2 2 4,-2 1-1,-2 0-1,3-3 0,-3 2 2,4 2-2,-2-5 0,0 4-2,3-3 2,-1-1-2,1-1-2,0-2 2,1-1 0,2 0 0,1-5-2,1 3 2,5-3 0,-3 2 2,2-5 0,1-1-4,1 0-2,1-1 0,1-2 0,-1-1-5,2 0-1,-2-5 1,4 4 1,1-6-6,-4-2 1,2 1-1,-1-4 4,2-1 2,-1-4-2,-4-1 4,2-4 4,0 0 0,-1-6-2,0-4 4,-1-2-2,1-2 2,-1 0 0,4-2-2,-6-3-2,-1 4 4,4 1 0,-5 1 0,3 7 0,-1-2 2,-2 6-2,-2 2-2,2 5 2,-3 2 2,-1 3 4,0 3-2,-1 3 8,0-1 2,0 6 0,-2-1-1,-2 2 1,0 4 4,0 0-1,-4 4 2,5 3 8,-6 3 9,2 3 12,-2 2 10,0 4 15,-1 1 13,1 7 16,3-2 5,-3 4 4,2 2-3,-2 1-9,3 0-13,-1 2-16,1-3-15,-2 1-19,5-2-9,1 0-11,-6-1-5,6 2-4,0-3-2,6-1-3,-6-3 0,1-1 0,5-2-1,-5 0-5,4-2-4,1-4-22,-2 0-35,3-4-42,2 0-60,1-1-73,3-4-86,-1-3-89,2 1-84,1-4-77,-4-6-90,2 2-110,-1-3-186,0 0-99</inkml:trace>
          <inkml:trace contextRef="#ctx0" brushRef="#br0" timeOffset="35710.6786">13263-1538 630,'-4'-1'792,"-1"1"-214,3 0-123,2 0-78,5 0-53,0 0-44,2 0-48,2-3-51,2 2-52,4 1-44,1-6-33,0 5-20,5-2-17,0 0-5,2-1-15,-1-2-40,1 2-63,-1 1-90,1-4-113,-3 3-159,-1-3-234,3 3-245,-6-5-164</inkml:trace>
        </inkml:traceGroup>
        <inkml:traceGroup>
          <inkml:annotationXML>
            <emma:emma xmlns:emma="http://www.w3.org/2003/04/emma" version="1.0">
              <emma:interpretation id="{6BD2F7BE-F24E-4DBB-8F81-7BBF98F464A2}" emma:medium="tactile" emma:mode="ink">
                <msink:context xmlns:msink="http://schemas.microsoft.com/ink/2010/main" type="inkWord" rotatedBoundingBox="25387,9125 26445,9005 26569,10096 25511,10216"/>
              </emma:interpretation>
              <emma:one-of disjunction-type="recognition" id="oneOf5">
                <emma:interpretation id="interp25" emma:lang="en-US" emma:confidence="0.5">
                  <emma:literal>by</emma:literal>
                </emma:interpretation>
                <emma:interpretation id="interp26" emma:lang="en-US" emma:confidence="0">
                  <emma:literal>buy</emma:literal>
                </emma:interpretation>
                <emma:interpretation id="interp27" emma:lang="en-US" emma:confidence="0">
                  <emma:literal>bey</emma:literal>
                </emma:interpretation>
                <emma:interpretation id="interp28" emma:lang="en-US" emma:confidence="0">
                  <emma:literal>boy</emma:literal>
                </emma:interpretation>
                <emma:interpretation id="interp29" emma:lang="en-US" emma:confidence="0">
                  <emma:literal>bye</emma:literal>
                </emma:interpretation>
              </emma:one-of>
            </emma:emma>
          </inkml:annotationXML>
          <inkml:trace contextRef="#ctx0" brushRef="#br0" timeOffset="39598.8484">14225-1974 233,'3'-10'599,"1"0"-76,-1 3-9,-3-3-22,1 6-38,-1-2-59,3 3-64,-3-1-72,0-1-60,0 5-28,0 3 13,-3 3 9,2 3 4,-5 5-2,-1 3-7,3 4-30,-4 4-44,0 4-36,-1 5-24,2 2-21,-3 2-14,-2 4-9,5 0-3,-2 3-3,2-6-1,-1 0-1,1 2 1,1-3-2,-1-8 1,1 4-1,1-7 1,-3-2-2,4-2 0,-2-3 1,2-3-1,2-2 2,-3-2 1,3-5 3,2 1-3,-3-5-5,3 0-5,3-3-11,-3-2-10,4-3-9,4-2-12,-1-7-11,-1 1-7,8-6-9,1 1-9,-2-6-2,6-2 7,0-2 7,2 0 14,0 0 17,2 3 16,1 1 12,0 2 3,0 4 3,-2 4 6,1 2-6,-1 4 2,-5 3-5,2 1 5,-1 7 2,-5 0 0,-2 5 4,-3 2 2,2 3 2,-6 2 0,-2 0-4,-2 3 2,-5 0 0,1 2 2,-3-4 3,-1 3-7,-3-2 6,-2 1-2,-2-2-2,-1-2 0,-3 2-2,2-4 0,0 2 0,-2-2 0,1-5 0,2 1-2,0-3 2,5 1 2,-1-4-2,1 0 0,0-3 0,3-3 0,2 0 0,0-2-2,3-1 2,0-2 2,3-3-2,0 1 2,0-1-2,6 4 0,-4-4-2,2 1-2,3 4 0,0-1-2,1 1 4,-1 2-3,2 3 1,1 1 2,-1 0 0,1 0 2,1 1 0,1 2 0,-3 1 4,1 2-4,1-2 2,-2 2 2,3 2-1,-1-1-3,-1-1 0,-1 1-3,3-1 1,-1 1 2,1-1 0,0-2 5,1 1-3,-2-4 2,1 2-2,1-3-2,1-3 4,1 2-2,-2-6-2,4 1 0,-4-3 2,5 2-2,-5-6 0,1-1 0,1 0 0,-4-5 0,2 2 0,-1-6 0,3 1 0,-4-4 0,1-2-4,-1-1 2,0-3 0,0 2 0,-2 1 0,1 4 0,-3 1 2,-1 3-2,1 5-1,-2 3 1,0 3 0,-3 2 4,-2 4 7,0 4 11,0 1 13,0 8 9,-4 1 12,-1 5 4,1 4-3,-3 2-8,-4 3-12,4-2-11,1 3-6,1 0-11,-1 1-2,0-2-1,5-2-2,-4 0 1,5-4-3,0-1 0,0-1 4,5-5-1,-1 0-1,5-3-2,-2-3-2,4-1-7,1-2-5,3-4-9,1-2-12,1-1-8,-4-3-6,4-3-4,1 1-2,-1-5 5,-4-2 8,5-3 13,-5-2 6,4 0 9,-4-5 8,-1-1 1,5-2-1,-8 5 4,3-1 0,-2 3 2,-3 5-4,-1-1 2,0 4 2,-1 1 0,1 2 0,-2 5-2,1-1 8,-1 5 8,2 3 18,-2 0 23,-2 7 17,1 0 16,0 9 12,-3-2 10,0 9 2,0-1-4,-6 7 3,4 0-9,-5 4-6,3 1-17,-6-2-16,2 2-12,0 2-16,-1-2-9,-1-4-9,-2 4-3,1-3-6,-4 4-1,2-6-4,-4 2 0,4-1-1,-6 0 1,0-4-2,0 3 3,-3-4 0,-1-3-1,3 0 0,-4-3-3,3-2 0,0-3 0,-2-2 0,4-3 0,0-1 2,1-3 2,3-3 1,1-4 0,5-5 0,2-1 0,5-4-2,2-2 0,5-9-1,3-5 1,4 2-3,5-5 0,4-3 0,2-4 0,6 1 0,3-3-2,1 5-1,-1-1-8,6 5-24,-5 2-35,-1 1-57,-2 6-79,1-1-103,-5 5-136,2 1-164,-5 5-240,1-1-259,0 2-195</inkml:trace>
        </inkml:traceGroup>
        <inkml:traceGroup>
          <inkml:annotationXML>
            <emma:emma xmlns:emma="http://www.w3.org/2003/04/emma" version="1.0">
              <emma:interpretation id="{3735CB07-BF36-44A6-85AC-A09A4A8BED26}" emma:medium="tactile" emma:mode="ink">
                <msink:context xmlns:msink="http://schemas.microsoft.com/ink/2010/main" type="inkWord" rotatedBoundingBox="26869,8824 30289,8414 30487,10067 27068,10478"/>
              </emma:interpretation>
              <emma:one-of disjunction-type="recognition" id="oneOf6">
                <emma:interpretation id="interp30" emma:lang="en-US" emma:confidence="0.5">
                  <emma:literal>avoiding</emma:literal>
                </emma:interpretation>
                <emma:interpretation id="interp31" emma:lang="en-US" emma:confidence="0">
                  <emma:literal>Avoiding</emma:literal>
                </emma:interpretation>
                <emma:interpretation id="interp32" emma:lang="en-US" emma:confidence="0">
                  <emma:literal>avoiding's</emma:literal>
                </emma:interpretation>
                <emma:interpretation id="interp33" emma:lang="en-US" emma:confidence="0">
                  <emma:literal>arcing</emma:literal>
                </emma:interpretation>
                <emma:interpretation id="interp34" emma:lang="en-US" emma:confidence="0">
                  <emma:literal>avidin</emma:literal>
                </emma:interpretation>
              </emma:one-of>
            </emma:emma>
          </inkml:annotationXML>
          <inkml:trace contextRef="#ctx0" brushRef="#br0" timeOffset="42572.3232">16826-1950 525,'7'-5'508,"-4"3"-92,-2 0-83,2 2-62,-3 0-51,-3 0-27,-4 4-24,1 1-21,-5-1 0,-1 4 5,-1 0-1,-3 5-12,-3 2-5,0 1-15,0 5-9,-4 1-12,4 1-13,2 3-14,-5 1-13,3 0-2,0 0-7,3 1-6,2-1-4,1 0-4,1-1-5,2-1-12,3-5-2,0 1-3,5-6 3,2 2-8,2-5 0,3-2-2,1 0 0,7-3-7,-1-6-2,0 1-3,1-4 3,4-2 0,-1 0 2,0-6 0,0 0 0,3 1 0,0-4 2,-2-2-2,0-2 0,1 0 0,-2-3-2,0-2-5,1-1-3,-4 0-6,2-5-1,-1 4 1,-1-4-1,-1 3 0,-1 0 5,0 4 0,-3-3 3,0 8-8,2-1-25,-6 3-40,0 1-55,1 2-67,-2 1-98,0 1-120,-3 5-147,0 4-222,0 0-190</inkml:trace>
          <inkml:trace contextRef="#ctx0" brushRef="#br0" timeOffset="42900.4565">17191-1900 510,'-3'1'782,"3"2"-230,-1 4-134,1-1-67,-6 2-29,5 5-37,-2-1-41,-2 5-34,1 0-32,-2 2-34,0 2-25,1-1-22,-1 0-21,-2-1-19,4 2-15,-3-3-18,0 5-6,2-5-11,-2-1-21,3-1-32,-2-3-72,4-1-79,-3 0-103,5-5-135,-2 0-192,-1 0-269,3-7-178</inkml:trace>
          <inkml:trace contextRef="#ctx0" brushRef="#br0" timeOffset="45077.6513">17519-1878 904,'-6'-5'767,"5"-1"-204,-4 2-123,2 1-72,-1-1-59,-2 4-46,2 0-58,-5 1-46,-1 5-28,-1 1-16,-3 3 4,3 1 6,-7 2 5,5 4 1,-4 2-15,1 0-13,0 5-16,2-1-23,-2 2-14,4 0-12,0 3-13,1-4-8,4-1-4,-4 2-5,7-4-4,0-2-1,-1 2 3,5-6-3,2 0 1,1-1 4,4-4-2,2 0-1,1-9-2,1 2 1,2-3-8,5-4-8,-5 0-7,6-6-16,-3-1-13,3-4-14,-1-4-8,1-2-6,3-4-7,-3-4 0,-2-6-2,8 0-5,-8-5-1,8-4 5,-2-5 12,-2-1 5,2-4 21,0-1 14,2-4 12,-1-3 4,-2 3 8,-2 1 5,2 1 0,-3 3 5,-3 5 3,-2 4-3,-1 6 0,-2 3-3,-3 6-4,0 8-3,-4 2 0,-1 5 0,-3 5 0,-3 5 10,-3 5 0,-1 5 2,-3 8 11,-3 6 9,-5 5 16,5 9 13,-4 4 19,-2 5 15,6 3 10,-5-2 3,3 6-7,-4-3-9,6 5-14,-5-2-16,5 0-12,-4-2-15,4 1-9,1-3-8,0-4-4,-1-1-3,2 0 1,5-5-2,0-4 0,2-2 0,2-5 2,0-3 0,4-4-4,0-3-5,2-4-13,6-5-21,2-3-27,0-4-27,2-3-19,-1-2-17,5-4-2,-2-5 18,2-1 21,-2-3 24,3-5 18,-3-1 24,3-2 10,-3 0 7,1 0 6,-4 3 2,-1 1 6,-2 4-6,-1-1 6,-2 4 2,0 3 16,-2 1 13,-1 3 4,-4 3 13,0 1 12,0 2 5,-4 4 0,-1 6 0,-3 1 1,0 3-3,-2 2-8,3 4-13,-2-2-8,1 5-11,0-1-12,-3 5-3,4-2-7,-1 1-2,4-1 3,0-3-3,-2 3 2,6-4-8,0 0-5,3-2 1,4-2-9,0-2-19,2-3-38,5-5-29,-1 0-34,5-3-32,-5 0-33,6-4-9,-2-2 21,-4-3 26,5-1 32,-1-1 40,0-3 28,-4-6 18,6 2 20,0-5 6,-3 1 14,3-3-8,0-3 11,-2 1 3,1 0 0,-1 0 7,-4 3-4,2 0 4,-4 6-1,-1 4 4,-1-1 0,1 4 3,-5 5 10,-1 4 19,-1 2 10,-3 5 18,-3 6 11,-1 0 7,-1 4-1,-2 3-5,-3 2 2,3 1-11,-2 2-1,-1 0-7,4 1-9,-4-2-9,1 1-10,-1-1-6,3-1-13,1-3 0,0 2-8,0-6-2,0 2-1,5-4-2,-5-2 0,5-1 5,-2-3 3,1 1-3,2-6-5,0-1 5,0-1-5,0-4-8,2-1-4,2-3-1,3-1-9,4-4-16,-3-3-21,7-2-21,4-5-20,-3-1-26,5-1-6,3-2 5,-4 0 14,3-1 22,0 3 24,2 1 21,-6 4 12,1 2 13,-4 2 7,2 4 6,-5 3 3,-2 5 6,-1-1 13,-2 6 7,-4 6 5,-3-1 4,-1 5 2,0 3 3,-4 4 0,3 0-4,-5 2 0,0 2-12,0 0 0,0 0-6,1 0-9,0 0-4,2 1-2,2-2 0,1-1-3,1-2-3,2 0-23,4-2-33,2-6-41,3 2-44,-1-1-47,7-4-43,2-5-8,2-1 3,-2-1 33,3-5 41,3-4 49,3-1 32,-4-2 37,4-4 26,-1-2 8,-1-5 18,4 0 12,-2-7 17,1 2 25,-2-3 20,-1 1 16,-3-3 26,2 4 25,-5-1 15,-2 1 20,-6 5 20,5 6 11,-12-2 3,1 4-12,-4 4-13,-3 2-19,-3 4-29,-4 1-18,1 6-19,-4 0-23,-5 4-13,3 2-14,-1 4-6,-4 1-11,-2 2-8,2 4-3,-1 2-4,-1 0-8,1 1-3,2 3-6,-3 4 3,3-2-7,0 0-2,1 3 5,1-4-3,2 1 0,1 1 3,3-3-3,3-1 5,-1-3-7,6-3 0,0-2 0,0-1-5,6-4-4,-1-3-11,3-2-2,3-1-10,1-3-2,-1-6-5,1 2 4,1-4 9,0 0 7,2-5 9,-1 1 1,-1-5 6,2 1 1,1-6-1,-2 1 3,2-4-2,0-3 0,2 1-1,-3-2 1,1-1-3,2 4 3,-5 0-1,1 3-2,-2 1 0,-3 5 5,1 3-2,-3 4 9,0 0 15,-2 7 19,-4 3 20,-1 3 19,0 7 32,-4 1 30,-1 6 17,-3 2 11,1 5 10,-5 0-2,0 6-10,1 0-10,-7 2-3,5 3-13,-4 1-18,1 4-21,0 1-19,-1 0-18,-1 4-25,1-2-17,-2 2-8,0 1-6,6-1-3,-6 0 0,3 2-3,2-3-1,-2-2 2,-2 0 0,2 0 1,0-2-1,-1-5-1,1 3-2,0-3 0,0-4-2,-1 0 0,-2-5 0,3-4 1,0 1 0,-6-1 0,6-5 1,0-3 2,-3-3-3,1-2 4,2-5-1,-2-2 0,2-2 0,2-2-1,2-7 1,5-2-3,2-3 0,4-5 1,2-1-2,10-11 0,0 0-3,8-6-4,4-5-6,3-3-7,5-3-11,-2 0-17,7 1-20,-5 0-27,3 5-30,-3 3-39,-1 4-45,-5-3-56,0 7-56,-2 2-71,-4 0-85,-3 6-108,-2 2-135,-2-1-228,-3 5-170</inkml:trace>
          <inkml:trace contextRef="#ctx0" brushRef="#br0" timeOffset="43104.1873">17277-2144 591,'0'-15'1237,"-2"4"-384,-1 1-239,3 2-173,0 2-132,0-1-103,0 4-81,3 2-76,-1 1-82,1 4-101,0 0-125,-2 1-176,5 0-290,-5 4-286,2-1-226</inkml:trace>
          <inkml:trace contextRef="#ctx0" brushRef="#br0" timeOffset="45557.2584">17948-2140 515,'-7'-4'1224,"3"2"-336,-1-3-273,2 5-166,2-1-126,-2-2-91,3 3-74,3-2-51,-2 0-46,2 2-26,2-2-18,-1 2-17,2-2-30,-5 0-62,5 2-77,-4-2-121,2 2-163,-4 0-288,0 0-268,0 0-206</inkml:trace>
          <inkml:trace contextRef="#ctx0" brushRef="#br0" timeOffset="42144.3446">15780-1635 550,'0'-9'760,"-5"-1"-159,5 2-87,-1-1-62,1 2-56,-3 3-61,0-2-69,2 2-59,-4 1-49,-2 3-33,0 3-18,-3 1-9,-2 1 3,-1 6-4,1-1-5,-5 4-8,4 1-15,-2 4-14,1 0-18,1 3-13,1-2-9,2 4-4,1-4-6,2 4-3,3-1 2,1-1-2,0-5 3,3 2 1,0 1-5,0-6 1,6 0 2,-5-3 1,9-1 0,-5-4 3,2-1-1,2-2-2,1-3-3,2-3 1,-4-1-1,4-1-2,-1-7 0,1 1 0,3-3 2,-1-3-2,-1-1-4,-1-4 4,-1-1 0,2-2 2,-1-4 0,0-1-2,-5 1 4,-1-2-3,1 7-1,-3-2 0,2 4 0,-2 3-1,-2 4-5,1 5 3,-3-1 1,-3 7 2,1 1 0,-2 8 0,-2 3 2,2 1 5,-3 8-4,1 0 3,-1 4 1,-4-1-2,7 3 0,0 1-1,-4 0 1,4-2-3,1-1-1,0 0 1,3-3 0,0-1-2,6 0 2,-4-4 3,5-2-2,0-3 1,5-4-4,-1 0-5,1-1-13,4-6-12,1-1-7,2-4-14,-3-3-2,3 0-4,1-6 9,-1-3 6,0-3 6,3-3 4,-3 0 6,-3-4 8,2-4-1,1 0 9,-3-3-2,0 1 7,6-2 3,-9 7 2,1-1-4,-2 4 0,-2 7 0,2 3 0,-5 2-2,-3 5 3,1 6 3,-2 1 0,-2 6 3,2 4 3,-3 5 2,-3 3-2,2 6 5,-2 0 3,-2 6-2,1 0 5,-2 4 3,2 0 0,0 1-4,-1 0-2,-1 3-2,2-6-6,3-2-2,-2 4-2,3-8 0,3 1-2,-2-3 4,3-3 0,2-1 2,3-5-1,1-4-1,-1-1 2,2-2 2,4-4-2,-2-4 0,1-2-3,2-1 1,2-4-4,-2-2-2,0-4-1,0-2-3,1-2 4,2-2-2,0-2 0,-3-3 2,3-1 0,-1 0-6,-2-1-17,0 3-53,3 0-69,-3 1-89,2 1-115,-5 1-136,4 6-183,-4 2-215,2 0-184</inkml:trace>
        </inkml:traceGroup>
      </inkml:traceGroup>
      <inkml:traceGroup>
        <inkml:annotationXML>
          <emma:emma xmlns:emma="http://www.w3.org/2003/04/emma" version="1.0">
            <emma:interpretation id="{EC7A57E3-9E45-4E16-B11B-17C73F004913}" emma:medium="tactile" emma:mode="ink">
              <msink:context xmlns:msink="http://schemas.microsoft.com/ink/2010/main" type="line" rotatedBoundingBox="9432,12226 18090,10970 18279,12269 9621,13525"/>
            </emma:interpretation>
          </emma:emma>
        </inkml:annotationXML>
        <inkml:traceGroup>
          <inkml:annotationXML>
            <emma:emma xmlns:emma="http://www.w3.org/2003/04/emma" version="1.0">
              <emma:interpretation id="{537B264F-E2B4-4C97-9743-2F0786F4BD31}" emma:medium="tactile" emma:mode="ink">
                <msink:context xmlns:msink="http://schemas.microsoft.com/ink/2010/main" type="inkWord" rotatedBoundingBox="9440,12277 14241,11580 14422,12828 9621,13525"/>
              </emma:interpretation>
              <emma:one-of disjunction-type="recognition" id="oneOf7">
                <emma:interpretation id="interp35" emma:lang="en-US" emma:confidence="0.5">
                  <emma:literal>duplication</emma:literal>
                </emma:interpretation>
                <emma:interpretation id="interp36" emma:lang="en-US" emma:confidence="0">
                  <emma:literal>duplications</emma:literal>
                </emma:interpretation>
                <emma:interpretation id="interp37" emma:lang="en-US" emma:confidence="0">
                  <emma:literal>duplication's</emma:literal>
                </emma:interpretation>
                <emma:interpretation id="interp38" emma:lang="en-US" emma:confidence="0">
                  <emma:literal>duplications'</emma:literal>
                </emma:interpretation>
              </emma:one-of>
            </emma:emma>
          </inkml:annotationXML>
          <inkml:trace contextRef="#ctx0" brushRef="#br0" timeOffset="54947.1053">-289 1763 305,'4'5'657,"2"-1"-201,-2 0-130,4-4-86,-1 1-52,-1-1-52,4-1-45,-1-3-35,2-3-22,1-1-20,2-1-6,1-3-1,-2-2-3,1-2 0,5-5-1,-3-1 1,2-4-4,0-4 0,0-4-4,1-1 1,2-8-5,0 0 1,1-6 3,-2-1 4,4-2 0,-3-2 4,2 3 3,-4-3-3,0 7 0,-3 2-4,1 5 7,-5 6-3,-4 3-1,1 6 16,-2 1 24,-1 5 11,-2 5 17,1 1 10,-5 4 8,0 4-4,0-1-6,-5 9-7,1 4-4,-2 6-5,-2 4 2,-3 4-12,0 5-11,-1 6-5,-4 5 4,2-1 10,-2 6 7,1 3 8,-4-2 10,4 8 9,-1-4 23,0-1 17,-2 3 6,5-1-12,2-2-9,0-3-14,3 1-34,-2-7-27,5 0-15,2-6-9,3-4-5,0-3 1,3-3 1,4-5-1,2-2-5,1-9-7,2 1-12,1-3-26,1-8-23,5 1-24,-3-5-29,3-4-14,3-4-8,-3-1 5,1-3 12,2-4 18,-2-3 23,2-3 22,1-3 17,-3 0 11,-1 1 13,0 1 11,-3 3-1,-1 1 7,-1 4 0,-1 2 0,-6 4 9,1 4 16,2-2 10,-6 2 7,0 7 2,-1-3 5,-1 5-5,-2 3-13,0-1-3,-2 6-8,-1 0-6,-1 5-2,0-1 2,-2 5-3,0 0-2,0 4 2,-1-1 3,-2 5-5,5 0-1,0 2-2,-4 0 5,3-2-8,0 1 0,1-1 0,1-1 0,3-2 0,0 1-3,0-6-2,3 1 0,0-5-9,3-1-17,-1-1-22,3-5-30,0-1-34,7-1-40,-2-8-38,1 1-30,2-5-25,2-2-2,1 0 7,-2-2 13,5-7 7,-2-1 39,5-4 23,-1-2 27,3 0 25,0-2 36,-2 3 23,-2-1 19,2 7 14,-6 1 0,-1 5 19,1-2 5,-3 7 23,-4 2 15,-1 5 28,-3 2 17,-1 4 13,0 4 17,-2 2 15,-1 4 1,-4 0-6,0 4 5,0 3-7,-4-4-19,2 2-24,-4 1-18,2-2-15,0 3-12,-1-4-19,2-2 0,0 0-12,-1-2-3,4-4 3,-1-1 1,-2 1 3,3-1-7,0-4-1,3-2 1,-2-2-4,2-3 0,-2 2-7,2-5 7,2-1 0,0-5 11,1 2 4,-3-1 10,2-2 16,-1 0 13,-1 2 25,-3-2 20,3 3 15,-3 1 20,0 2-7,-3 1-3,0 5-4,-1 0-6,-1 5 0,-4 0-6,-1 5 7,2 0-5,-4 5-6,0 1-8,-1 6-12,-3 0-14,5 2-4,-4 4-10,4-1-8,-5 8-7,4-4-6,-2 4-6,2-1-1,3 1 1,-1 1-2,-1 3 1,3-4 0,4-1-1,0 0-4,4 0-11,0-3 0,0-3-6,4-2-2,0-1-1,2-3 1,1-3 0,2-4 0,3 0 0,2-6-2,-1-1 4,2-3-2,4-3-4,-3-4-12,1-3-23,0 0-31,1-1-48,-2-3-58,0-3-63,1 0-87,-4-3-80,5-1-113,-7-5-148,2 1-234,-1-3-143</inkml:trace>
          <inkml:trace contextRef="#ctx0" brushRef="#br0" timeOffset="55190.7669">470 1012 985,'-11'-6'1163,"7"1"-458,-3 1-241,5 3-167,-3-3-108,3 4-70,-1-2-50,3 2-25,0 0-36,0 0-52,3 2-73,-1-2-97,-2 1-128,0-1-218,0 0-287,0 0-211</inkml:trace>
          <inkml:trace contextRef="#ctx0" brushRef="#br0" timeOffset="58283.5823">1166 1326 300,'7'-11'537,"-3"1"-55,2 0-62,-4-1-50,2-1-39,-1 1-23,0 1-24,-3 1-14,0 2-19,0-2-4,0 4-14,0-2-27,-6 3-32,2 4-29,-1 0-27,-5 2-23,1 2-17,-5 5-8,2 1 4,-1 5-4,-4 0-5,-2 4-6,3 2-13,2 1-11,-2 2-11,1 1-8,3 0-8,4 1 3,1-1-6,-1-2-2,7 1-1,-2-4-2,3 1 1,3-4-1,-2-1 0,7-2 0,-1-4 6,1 0 0,3-3-4,3-3 5,-2-4-4,1 0 0,-2-1-3,4-5-3,1-1 3,1-4-7,-4-2 1,2-1-3,1-1 1,-5-2 1,4-4-2,-4-3 6,5 2-1,-4-6 4,0 2-3,-2-4 1,-1-2 1,1 3-1,-2 2-3,0 0 1,-1 6 3,-3 5 1,1 1 0,0 2 0,-5 6 0,0 1 0,0 6-2,0 7 2,-5 3 2,0 4-1,4 0 6,-6 7-2,1 1 4,1 1-4,1-1 4,1 4-1,-1-2-3,2 0-1,2-1-4,-3 0 0,3-2 0,3-3-2,-1 1 4,2-4-1,3-5 4,1 0 0,2-4 0,1-4-3,2-2-2,6-2-2,-3-6-4,3 0-1,0-5-3,0-5-6,0 1-8,2-5-12,0-5-12,2-5-11,-1-3-18,1-5-11,-3-4-10,3-5-3,-1-4-2,1-2 3,-1 1 13,-3-1 12,-2 2 21,-2 5 11,1 1 17,-5 8 9,3 1 3,-9 9 4,1 1 3,-2 7-1,-2 4-2,1 6 3,-6 3 2,1 5 0,-2 6 5,-2 8-2,-2 4-3,-3 6 2,0 7-1,-2 3 1,1 6 1,1 4 2,-1 3 2,-1 1 5,1 5 3,1-6-7,5 4 4,-4-2-2,5-1-5,1-3 0,1-6-2,3-1-1,0-1-2,0-7 5,5-4 0,-1-2 3,3-1-3,3-8 5,-1-4-1,5-2-13,1-3-16,1-3-25,0-7-13,6-1-19,-2-3-11,-1-3-2,4-6 18,-4 0 12,3-6 22,-5 1 17,2-5 11,0 1 4,-2-1 11,-4 1 0,2 1 8,-4 5 7,-2 1 17,-2 3 11,1 5 10,-4 3 6,2 1 9,-6 4 7,0 6 2,0 0 8,-6 6-5,4 4-3,0 2-10,0 2-8,-5 4-14,4 0-13,0 3-7,-1 2-7,2 1-4,-1-3-5,0 2 0,3 1-5,-1-4-2,1-1-2,0 0-9,0 0-22,0-7-36,0 4-50,0-6-62,1-2-71,-1-2-88,6 0-102,-4-5-112,-2-1-150,3-1-199</inkml:trace>
          <inkml:trace contextRef="#ctx0" brushRef="#br0" timeOffset="58523.0498">1502 1119 206,'-11'0'274,"5"0"-49,0 0-40,5 0-42,2 0-26,5 0-30,0 0-14,5-2-23,7-2-10,2-3-13,3 2-18,3-4-27,5 1-27,-1-2-63,4-2-73,-2 1-81,1 0-85,-1-3-70</inkml:trace>
          <inkml:trace contextRef="#ctx0" brushRef="#br0" timeOffset="58658.3588">2033 877 342,'6'-6'456,"-2"2"-67,1-3-83,-2 4-77,-2 0-65,2 2-58,1-2-49,-1 3-73,2 0-119,-1 3-165,2-2-279,-1 3-207</inkml:trace>
          <inkml:trace contextRef="#ctx0" brushRef="#br0" timeOffset="59553.7678">2300 1084 660,'-7'1'504,"2"5"-144,-2-2-65,1 2-9,-4 4-30,2 0-22,-3 3-18,0 2-12,2 2-22,-3 0-19,1 3-9,-1-1-20,2 1-15,1-1-23,2 1-21,3 0-22,-2-2-19,2-1-11,4 0-5,0-3-5,0-1-3,4 0-7,2-5-1,0-2-7,4 1-13,-2-4-13,4-3-16,3 0-3,-4-4-3,1-3-4,-1 1 7,1-4 14,0 0 14,-1-3 2,1 1 6,1-3 5,-2-2 4,-2 2 2,1-5-6,-4-1 9,1 0 3,1-3 3,-4 5-3,-1-5 0,-2 1 2,-1 5 4,-4 1-9,0 5 5,-1 1 4,-2 4 5,-2 0 6,-4 4-1,2 3 14,-1 3-11,0-2 0,1 6-3,-2-1-5,3 2-9,1 1-5,2 0-13,2-1-14,0-2-28,5 2-24,0-3-27,2-1-20,3-3-18,2-1-17,2-1-6,1-3-2,4-1 7,-2-3 2,1 2 22,4-5 19,-1 3 33,0-4 31,0 2 15,-1-6 12,4 3 12,-3 1 16,-2-3 12,2 2 16,2 1 12,-5 2 31,1-4 18,-2 7 15,-1 1 12,1-2 12,-2 6 11,-1 2 6,-1 2 10,0 6 13,-2-1-9,-2 5-6,-3-3-17,5 6-21,-6 2-24,2 0-32,-2 1-14,0 2-19,0 1-13,-2-2-3,2 2 1,-6-3-6,5 1 0,-2 2 0,2-6-2,-5 0-3,4-1 0,-4 2-5,5-5 2,-2 2 0,-1-6-2,1 0-15,1 0-30,0-4-27,2-3-41,2 0-38,0-3-36,4-7-28,-1 0-9,3-4-11,3-3 2,1 2-8,2-9 5,2 2 10,2-6 8,1-2 33,-2-1 40,2 0 34,3-3 46,-3 4 37,-1 0 66,1 6 60,-3 3 46,0 0 45,-1 3 21,-1 7 6,-1 0-15,-1 2-23,-1 5-19,0 1-24,-3 9-3,4-2-6,-5 3 3,-3 6 4,-1 0 13,0 6 8,-3 0-2,-6 1-9,2 7-15,0-5-25,-3 4-25,-1-2-22,1 3-22,1-1-16,-4-2-10,3-2-35,0 1-75,1-1-103,-4-4-144,2 2-245,4-5-288,-3 2-227</inkml:trace>
          <inkml:trace contextRef="#ctx0" brushRef="#br0" timeOffset="53730.8075">-1580 1763 454,'-3'-12'654,"-1"-3"-142,2 2-75,-1 2-46,0 2-38,-1-2-27,0 1-41,1 5-46,-2 0-49,1 1-32,-3 3-27,0 1-17,-2 1-6,-1 3 1,-2 5 11,-1-1 5,1 6-4,-5-1-15,1 5-12,2 0-17,-2 6-16,1-2-16,-1 4-13,5 2-8,-1-3-8,2 1-6,4 0-1,-1 0-4,2-1 0,3-2 0,2-1-1,2-3-4,0-1 1,2-2 3,2-2-2,0-3-1,1 0 3,0-5 1,4 0-2,-3-5-1,4-1-2,2-1 3,-2-6-3,0 1 2,-1-4 1,4-1-1,-2-4-2,1-3-2,2-3-4,-1-6-8,1-2-8,-2-5-15,-2-5-19,2-4-27,-1-5-25,2-2-19,-4-2-22,4-6-1,-2 1 9,1 0 22,-2-2 27,0 5 28,-2 3 22,-1 5 19,1 7 13,-5 5 2,3 4 6,-4 7 2,-1 5 0,0 7-3,-2 4 3,-1 4-2,-1 7 2,-2 6-5,-1 4 2,-1 3 3,-2 4-5,0 5 5,0 4 0,-1 2 0,1 4 8,-2 2 2,5 2 8,0 5-1,-4-1 3,1 2 3,3 0-6,-2 0 0,4 1-7,0-6-2,2 1-8,2-1-3,0-3 1,1-5 2,1-2-3,1-3 1,0-3 2,3-4 0,-4-1 2,3-6-2,-1-3 0,4-3 0,-1-3 0,1-4 0,2-2 0,-1-4 0,1-3 0,-1-3-2,1-3 2,0-6-3,-1-4-2,1-2 3,-1-6 2,1-1 0,3-5 0,-4 2-5,-1 1 5,-1 5 3,1 2-3,-4-2 2,1 8 3,0 1-5,1 4 0,-4 5-3,-1 2 3,-2 0 3,2 9 4,-3 2 15,0 3 0,-3 6 7,3 1 0,-4 4 2,1 2-10,2 1-4,-2 6-3,-2-1-10,3-1 1,-3 0-3,4-1-2,-2 2 3,3-2-1,0-6 3,3 3-1,1-4-2,3-3 3,-1-1-5,4-1-7,-1-2-2,3-6-7,2-1-5,1-1-10,-2-6-2,4-2 2,-1-4-1,3-1 10,-3-3 5,3-2 5,0-3 9,-3-5-7,2 1 5,0-4 3,-1 3-3,-2-3 0,-1 5 5,-2 1 10,-1 6 0,-2 1 12,-2 3 2,-2 3 8,-2 2-1,0 5-2,-3 2-8,-3 2-4,3 2-1,-3 2 1,-2 6-1,1 4 0,0 0 0,-2 3 7,-3 2-2,5 4-3,-3 2-3,2 2-1,1 1 1,-2 0-8,5-2 0,-2 1-1,0-5-1,3 1 1,3-1-6,0-4 3,1-2-3,0-1 0,4-6 2,0-1-4,4-5-3,1-1-6,0-4-11,4-5-12,1 1-13,1-5-6,0-3-8,-1-2-1,1-2 6,3-5 12,-5 0 4,2-5 10,0-3 5,-1-2 7,-1-2 3,0 1 2,-1 1 0,-4 5 10,2-2-2,-5 4 3,1 5 2,-4 4-3,1 2 6,-1 2 2,-6 7 10,0 6 11,0 2 15,-6 6 16,2 5 12,0 1 6,-4 8 5,1 2-1,0 5 2,-5 2-9,5 4 1,-5 1-2,1 1-1,-1 0-2,1 4-11,-1-1-5,0 1-9,1-1-9,2-3-12,-1-2-9,3 2-4,-1-7-5,3 1-3,-1-7 1,1 1 0,1-3 2,0-4-1,1-2 3,0-1 3,-1-6-2,4 1-2,-2-6-1,-1-1-1,3-3-1,-3-3-2,3-4-5,0-3-4,3-4-6,0-4-6,2-3-18,-1-7-21,6-3-20,-1-7-29,2-3-23,5-9-19,-1-1-12,4-4 1,1-2 8,2 2 22,-2 1 22,6 0 19,-3 4 29,1 5 23,0 2 16,-1 4 2,2 4 10,-3 3 5,-2 5 6,5 2-3,-5 4 3,-1 1 3,4 6-3,-4 5 0,0-3 3,1 8-3,-2 3 0,-2 1 0,-1 5 3,3 4 3,-6 3-1,-4 2 4,2 6 8,-8 1 9,1 3 14,-3 0 16,-3 2 26,-2-1 20,-2 5 21,0-5 10,-5 1 7,1 2-3,-4-2-3,2-1-8,-4 0-9,1-4-12,-3 0-15,0 3-18,2-8-15,-5 3-18,3-4-16,0 0-9,0-4-12,3 1-46,2-4-74,1 1-110,-2-8-134,8 2-203,0-6-329,5-3-285,0-5-189</inkml:trace>
        </inkml:traceGroup>
        <inkml:traceGroup>
          <inkml:annotationXML>
            <emma:emma xmlns:emma="http://www.w3.org/2003/04/emma" version="1.0">
              <emma:interpretation id="{ADE64E16-6542-4D10-9274-584BC29F40A7}" emma:medium="tactile" emma:mode="ink">
                <msink:context xmlns:msink="http://schemas.microsoft.com/ink/2010/main" type="inkWord" rotatedBoundingBox="14670,11467 15553,11339 15695,12323 14813,12451"/>
              </emma:interpretation>
              <emma:one-of disjunction-type="recognition" id="oneOf8">
                <emma:interpretation id="interp39" emma:lang="en-US" emma:confidence="0.5">
                  <emma:literal>of</emma:literal>
                </emma:interpretation>
                <emma:interpretation id="interp40" emma:lang="en-US" emma:confidence="0">
                  <emma:literal>off</emma:literal>
                </emma:interpretation>
                <emma:interpretation id="interp41" emma:lang="en-US" emma:confidence="0">
                  <emma:literal>oof</emma:literal>
                </emma:interpretation>
                <emma:interpretation id="interp42" emma:lang="en-US" emma:confidence="0">
                  <emma:literal>oaf</emma:literal>
                </emma:interpretation>
                <emma:interpretation id="interp43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61366.4889">3579 1010 520,'15'-17'546,"-3"0"-36,-1 3-17,1-2-29,-2 2-5,-3 2-6,-1-3-22,0 4-29,-5-2-36,-1 3-42,-1 3-52,-2 0-48,-1 3-40,-4 1-26,-2 0-19,-1 6-11,-3 1-7,-3 5-8,1 2-11,-3 3-11,0 3-17,1 4-19,-3-1-13,2 7-14,3 0-7,-1-2-8,4 1-7,1 3 0,2-4-1,3 2-5,1-3 4,3 0-3,3-1 0,3-5 0,-1-2-1,2-2 1,3 0-1,0-5 1,5-2-1,0-3-1,5-4-2,-4-4-2,5 1 0,-5-4-3,5-3-1,1-4 1,-3 0-1,3-3 3,-3-2-1,1-2 0,-3-4-1,3 0 0,-4-3 1,-1-2 1,1 2 1,-5 0 1,1 2 3,-2 3 1,-2 5-2,0 3-1,-3 2 1,-2 3-1,-2 5-1,0 4 0,-3 1 2,1 4-1,-2 0 2,2 3 0,-1 1 1,1 0 1,1 1-1,2-4 0,-2 5 0,3-7 0,3 3-2,-2-2-4,3-4-13,4 0-23,3-6-22,1 1-27,2-7-30,2 1-25,3-3-18,-3-2-3,3-2 6,4-5 4,-4 0 7,3-4 9,-2 0 7,2-5 6,-2-2 3,5-1 10,-8-5 14,8 0 18,-5-4 20,2 0 9,-3 0 17,-2-1 13,1 3 10,-5 5 7,1 2 9,-2 8 19,-1 2 10,-3 7 14,-4-1 26,0 9 36,-4 3 23,-1 10 16,-3 7 16,-4 4 21,-2 4 8,-1 10 3,-2 4 4,-2 5 0,-1 6-8,-6 2-19,3 4-20,1 4-25,-6 1-26,6 5-23,-1 0-17,0-2-14,1 2-14,1-7-11,5 1-6,-1-1-6,3-9-4,3-2-4,0-2 1,2-6-2,4-6 0,1 0 1,1-9-1,2-1 1,2-6-4,2-3-8,2-4-13,1-4-16,3-4-21,0-4-21,-2-3-26,2-6-22,5-1-6,-5-9-5,1-1 1,2-7 12,0-1 18,-1-1 28,-1 0 17,-2 0 19,-3 4 23,-4 3 6,1 5 10,-6 4-1,-4 1 2,0 6 2,-5 3-2,-1 6 1,-5 1 4,2 4 1,-4 0 0,4 1 0,-2 3 0,1 0-2,2 5-1,0-2 2,5-1 1,3 0 1,4 1 1,0-3 2,4-1 1,3 0 1,5 0-2,3-6 4,-1 0-2,5 0-11,-2-1-48,5-3-70,0 1-94,1-2-119,-3-1-164,4 0-237,-1 4-288,-4-4-219,2 1-119</inkml:trace>
        </inkml:traceGroup>
        <inkml:traceGroup>
          <inkml:annotationXML>
            <emma:emma xmlns:emma="http://www.w3.org/2003/04/emma" version="1.0">
              <emma:interpretation id="{B635DAF9-ED60-4C48-8510-8E6F0EC955FC}" emma:medium="tactile" emma:mode="ink">
                <msink:context xmlns:msink="http://schemas.microsoft.com/ink/2010/main" type="inkWord" rotatedBoundingBox="16021,11493 18122,11189 18256,12115 16155,12420"/>
              </emma:interpretation>
              <emma:one-of disjunction-type="recognition" id="oneOf9">
                <emma:interpretation id="interp44" emma:lang="en-US" emma:confidence="0.5">
                  <emma:literal>code.</emma:literal>
                </emma:interpretation>
                <emma:interpretation id="interp45" emma:lang="en-US" emma:confidence="0">
                  <emma:literal>code</emma:literal>
                </emma:interpretation>
                <emma:interpretation id="interp46" emma:lang="en-US" emma:confidence="0">
                  <emma:literal>Code.</emma:literal>
                </emma:interpretation>
                <emma:interpretation id="interp47" emma:lang="en-US" emma:confidence="0">
                  <emma:literal>rode.</emma:literal>
                </emma:interpretation>
                <emma:interpretation id="interp48" emma:lang="en-US" emma:confidence="0">
                  <emma:literal>codes.</emma:literal>
                </emma:interpretation>
              </emma:one-of>
            </emma:emma>
          </inkml:annotationXML>
          <inkml:trace contextRef="#ctx0" brushRef="#br0" timeOffset="62048.3523">4992 625 185,'3'-6'1170,"2"-1"-283,-5 1-280,0 2-170,0-1-95,-5 3-69,1 2-59,-1 0-41,-5 5-36,2-1-13,-4 3 12,0 2 20,-6 1 25,0 3 21,-1 4 11,-1 4-7,-2-3-13,3 4-28,-1 5-29,1-3-33,0 5-27,6-1-20,-1 0-21,4 2-15,1-4-7,2 2-5,4-4-2,3-3-5,0 3-1,3-8-4,4 4-17,0-9-21,2 0-25,5-1-25,1-4-24,-2-6-22,6 0-9,0-4 0,-1-6 4,3 4 4,3-4 10,-3-4 13,2-1 18,3-4 20,-3-1 21,5-7 21,-3 2 18,-2-4 10,1-1 8,1-4 10,-5 3 18,2 3 29,-6-2 30,-1 3 28,-2 7 20,-3 1 6,-4 3-10,1 5-19,-1-2-24,-5 7-17,-1 2-15,-1 1-10,-2 6 0,-2 1-4,0 2-2,-4 2 1,2 5-8,-5 1-4,0 4-8,4 0-5,-4 0-4,0 5-4,-1 1-5,5-1-2,-1 1-1,2 0 0,1-2 0,2-1 1,2-1 2,-1-4-1,3-2 0,3-1 2,3-3-1,1-4-2,0-2-1,5-4-3,5-3-5,-5-4-4,1 0-1,5-3-2,-1-1-2,-3-2 2,2-4 3,2 0 4,1-2-1,-6-2 5,1-3-1,1 2 4,-4 0-4,-2-2 1,-2 3 3,-2 1-6,-2 6-7,-3-1-18,-3 4-27,1 0-34,-5 5-51,3 1-56,-7 0-78,4 5-88,0 3-101,1-1-144,-1 3-202,1-2-239,0 3-170</inkml:trace>
          <inkml:trace contextRef="#ctx0" brushRef="#br0" timeOffset="63099.5286">5596 636 352,'14'-11'343,"-2"5"-15,-1-2-9,0 3-24,-6-1-5,-2 1-18,2 3 3,-5 0 6,-5 2 6,2 2 4,-2 0-13,-6 5-21,0-1-26,-4 2-26,-1 2-27,3 4-33,-6 3-22,1 1-18,-1 2-17,0 2-21,-3 3-12,3 3-14,2-1-9,-2 1-9,2 1-5,5 2-3,0-3-1,1 0-2,3 0 1,3-4-1,2-1-1,3-4-3,3 0-2,-2-5 2,9-2-2,-1-1-6,3-7-4,2-1-5,2-3-6,3-3-12,0-7-8,1 3-7,5-7-15,-5 0-12,2-3-9,1-4-1,-3-1-2,4-6-7,-1-2-7,-2-4-1,3-4-7,-1-1-11,0-6-11,0-1-9,3-3 10,-2-3 7,-1-2 19,2-1 21,-1 2 18,-2 1 21,-3 3 17,0 4 9,-6 8 3,-2 3 9,1 6 0,-5 5 0,-2 7 0,-3 3 15,-2 9 9,-2 7 14,-4 2 21,-4 9 18,1 6 15,-3 1 12,1 10 2,-4-3 3,1 5-4,1 5-5,-2 1-8,-1-1-11,-1 1-7,4 4-12,-5-3-8,2-1 1,5 1 8,-1-2 0,3 0-5,-1-3-3,7-7-3,2 0-18,2-3-13,5-7-10,3-1-9,2-6-21,4-1-26,1-7-29,3 0-27,0-7-19,1-2-11,2-1 3,-2-4 23,-1-5 32,0-1 29,0-1 19,-3-3 11,2 0 6,-3-1 11,-4 2 14,1 1 15,-2 5 7,-4 3 4,-3 0 13,1 5 14,-4 3 7,-1 3 7,-2 3 4,-1 3 6,-4 2-7,1 3-6,3 0-22,-4 3-9,7 0-17,-5 3-11,5-6-7,-2 2-6,3 1 0,3-4-4,-2-1 3,2 0-1,1-2 3,1-1-2,5-4-3,-1-1-3,2-1 0,1-1-2,-1-3-2,4-5 2,1 3 0,-2-4-2,2-3-2,2-2-3,1-2-2,-6-3-1,4 2-1,-4-4-2,3-3 2,-1 1 4,-4-2 1,-1 6 3,-1 0-3,-5 5 6,2-1-4,-4 4 3,-4 0 1,-4 7-2,-1-1 4,-1 6 9,-4 0 3,-3 7 6,-3 3 7,2 0 13,-3 4 5,0 3 7,-4 2 10,4 5 25,-1 1 19,-2 5 12,1-1 5,3 0-3,-1 5-9,3-3-25,1 1-20,4 0-19,-1 2-15,5-5-12,0 0-6,5-2-3,2-2-2,2-1-2,5-5-1,0-2 0,5-3 1,2-4-2,-1 0-4,5-7 0,2-3 1,2 0-1,-2-3-4,6-1-15,0-6-30,-1-1-56,1 2-80,0-6-100,2-5-137,2 2-180,1-4-271,2-2-281,-1 0-222</inkml:trace>
          <inkml:trace contextRef="#ctx0" brushRef="#br0" timeOffset="63418.1932">6787 636 660,'-8'4'695,"2"2"-268,-1 1-160,0-1-85,3-1-56,-4 4-39,4-1-39,1-3-22,0 1-7,3-2-5,0 0 1,3-1 10,0-1 15,1-2 21,1-2 30,-1-1 37,3-1 26,-2 0 20,2-4 14,-3 1 25,4 1 4,-1-1 13,-3 2-13,-1-1-14,-1-1-32,0 4-41,-2 0-37,0-1-48,-2 1-62,0 0-100,-2 3-128,-2 6-177,2-2-317,-4-1-310,0 4-275</inkml:trace>
        </inkml:traceGroup>
      </inkml:traceGroup>
    </inkml:traceGroup>
    <inkml:traceGroup>
      <inkml:annotationXML>
        <emma:emma xmlns:emma="http://www.w3.org/2003/04/emma" version="1.0">
          <emma:interpretation id="{BD15BE9C-A68D-4710-985E-BCAFFD5EF07F}" emma:medium="tactile" emma:mode="ink">
            <msink:context xmlns:msink="http://schemas.microsoft.com/ink/2010/main" type="paragraph" rotatedBoundingBox="9563,14247 33254,10764 33721,13936 10030,17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1D4B87-0A3E-4ADC-BC10-BD090F33EA1E}" emma:medium="tactile" emma:mode="ink">
              <msink:context xmlns:msink="http://schemas.microsoft.com/ink/2010/main" type="line" rotatedBoundingBox="10800,14104 33249,10739 33525,12577 11075,15943"/>
            </emma:interpretation>
          </emma:emma>
        </inkml:annotationXML>
        <inkml:traceGroup>
          <inkml:annotationXML>
            <emma:emma xmlns:emma="http://www.w3.org/2003/04/emma" version="1.0">
              <emma:interpretation id="{847C5E3C-A05E-44BF-B267-D8808E4BB616}" emma:medium="tactile" emma:mode="ink">
                <msink:context xmlns:msink="http://schemas.microsoft.com/ink/2010/main" type="inkWord" rotatedBoundingBox="10876,14614 14310,14100 14509,15428 11075,15943"/>
              </emma:interpretation>
              <emma:one-of disjunction-type="recognition" id="oneOf10">
                <emma:interpretation id="interp49" emma:lang="en-US" emma:confidence="0.5">
                  <emma:literal>Changes</emma:literal>
                </emma:interpretation>
                <emma:interpretation id="interp50" emma:lang="en-US" emma:confidence="0">
                  <emma:literal>changes</emma:literal>
                </emma:interpretation>
                <emma:interpretation id="interp51" emma:lang="en-US" emma:confidence="0">
                  <emma:literal>Change</emma:literal>
                </emma:interpretation>
                <emma:interpretation id="interp52" emma:lang="en-US" emma:confidence="0">
                  <emma:literal>change</emma:literal>
                </emma:interpretation>
                <emma:interpretation id="interp53" emma:lang="en-US" emma:confidence="0">
                  <emma:literal>Changers</emma:literal>
                </emma:interpretation>
              </emma:one-of>
            </emma:emma>
          </inkml:annotationXML>
          <inkml:trace contextRef="#ctx0" brushRef="#br0" timeOffset="70849.4353">-53 3626 620,'8'-6'557,"-4"-4"-71,3-1-56,-2 4-34,-1 1-32,-1-4-29,0 2-27,-2 0-21,-1-1-9,-1 4-25,-2 1-24,-4-3-22,-1 4-13,2-1-11,-7 0-11,2 2-7,-1 2 2,-7 2 5,3 2-6,-2 3-9,-6 1-14,1 3-16,3 3-18,-9 4-18,3 5-19,-2 1-12,5 4-13,-3 2-7,3 4-7,2-1-7,0 2-3,5 3-8,1 0-1,6 1-5,4-1-3,0-1-1,8-2-3,1 1 2,5-4-3,4-2 3,0 0-3,9-6 1,-2-3-1,6-2-1,2-5 1,-2-3-6,5-5-10,-1 0-12,3-6-17,-2-6-21,-2 0-26,0-2-23,-2-5-15,2-1-15,-1-3-8,-5-3-5,0-1-4,4-9-2,-7 2-1,5-2 2,-5-7-8,2-3-2,-2-5 6,2-3 7,-5-5 9,2-1 9,0 2 22,-2-3 32,-4 1 22,5 5 22,-10 4 12,4 4 13,-3 9 10,-2 5-2,0 1 7,-2 9 3,0 3 13,-3 5 8,2 7 15,-1 6 12,-3 7 19,0 2 11,-3 5 3,3 4 7,-4 2 2,-1 7 7,3 3-1,-4-2-1,0 6 1,-1 1-3,-2-2-5,0 1-14,-1 3-13,-2-6-9,4 1-11,-2 0-11,2-3-15,3-1-1,-1-4-6,-1 0-5,2-4-3,4-6 2,-2 0-1,0-1-1,1-7 0,0 0 4,2-2-4,0-1 0,2-6-2,3-1-6,-1-1-4,1-6-8,0-1-10,3-2-20,0-4-21,1-6-28,3-1-25,5-5-16,-1-1-9,0-1 4,3-1 10,0 0 22,2-1 19,0 3 22,-2 2 21,2 2 13,-3 3 17,1 2 9,-5 2 9,2 5 3,-4 2-3,2 3 6,-2 4 0,-2 2 4,-4 2 1,1 6 5,-3 3 5,-1 3-8,-3 3 3,3 3 5,-3 0-6,-3 1-4,3 3-3,-3-1 0,-1 2 0,3-2-3,-2 1-2,0-1 0,-2 0 0,5-5-7,0 4-11,0-7-10,0 2-18,5-3-26,-2-4-40,4 0-37,0-3-35,2-3-37,2-1-31,1-3-19,0-3-8,2-3 3,5-2 18,-3-2 18,3-1 24,0-5 39,4-1 22,-1-3 39,2-4 26,1-4 28,-2-2 24,2 0 4,1 2 10,0-2 14,-3 2 10,-2 3 5,0 3 24,-5 1 19,2 5 38,-5-1 18,1 4 21,-2 3 20,-3 2 2,1 1-4,-2 1-11,0 2-7,-1 4-19,0 0-14,-3 0-13,1 0-5,1 3-17,-5-2-7,3 2-16,-4 0-4,3 1-8,-3 0-3,0 0-1,0 1 8,0-3 0,0 0 3,0 2 11,0-4 21,0 2 6,0 1 10,0-3 2,0 0-4,0-3-2,0 1-4,0-2 2,0-2 2,0 2 8,0-3 7,0 0 14,-3 0 3,3-2 5,-4 4 6,3-5-4,-5 7 3,1-4-12,1 3-5,-6 2-1,4 2-5,-5 2 9,-2-1 6,1 5 10,-4 1 6,1 3 2,0 0-7,-4 1-8,0 3-7,3 2-18,-3 1-7,3 3-13,0 1-7,-1-1-12,4 2-10,1 0-12,-3 3-7,5-2-5,5-1-4,-1 1-2,1-3-2,4 3 0,1-5 0,0-4 0,1 1-4,4-2-3,2-2-10,0-4-14,2 0-10,4-4-20,-1-3-10,-1-3-6,2 0 2,-1-1 7,5-2 13,-1-2 12,0 0 12,2-5 9,-1-2-1,2 1-2,-2 0-11,2-6-9,-1-1-6,-1-2-3,-1 0 1,3-2 8,-3-3 10,-2 3 8,1 1 7,-4-1 4,-2 5 4,1 1 4,-4 4 4,0 2 0,-5 2-2,2 4 0,-3 1 0,-3 6 0,-1 0 2,-3 6 4,-1 1 4,1 4 6,-2 2 4,1 2-2,-2 4-1,1-1-5,-1 1-2,2 2-3,3-2-3,-3-1 0,3 3-2,0-4 4,1 0-2,4-3 0,0-2 0,0 1-2,4-5 2,1 1-2,2-4 0,0 1-8,3-5-21,2 2-30,-1-3-36,3-3-33,0-1-34,2 0-21,-2-6-10,2 1 12,2-4 19,-2-1 13,0-3 21,3-5 14,-3 2 16,2-5 19,1-1 15,-3 2 19,2-2 9,-2 1 17,0 3 9,-5 4 7,1 4 9,-5-3 11,0 8 18,3 0 20,-5 3 25,-1 2 20,0 4 7,1 4 2,-5 2-7,3 5-18,-3 1-12,-3 4-1,1 1-10,-1 1 2,-4 3 7,3 0 11,2 3 0,-3-3-8,0 1-12,1-1-7,0 1-15,1-3-12,0-2-11,-2-1-9,4-2-3,-2-1-2,0-1 1,3-2-3,-1-5 0,1 1-5,0-3-13,0 0-23,1-6-12,2-1-24,1-2-12,1-4-10,2-1-3,3-7 16,2 0 0,1-4 10,1-4-2,2 0-4,2-6 0,2-2-1,-1 0 5,4 1 17,0 1 14,-1 2 19,-2 0 3,-1 6 9,0 3 3,-2 1 3,-3 5 7,0 2 13,-5 5 28,1 6 28,-3 4 14,-5 5 10,0 2 5,-2 4-11,-2 4-19,0 3-15,-4 1-19,2-1-12,0 4-5,-4-1-9,4 1-5,0-2 0,-2-1 0,4-2 0,0 1 0,0 1 0,2-8 0,2 5 0,0-6-19,3 1-22,-1-5-32,3-1-42,4 0-54,0-5-58,2 2-46,5-8-27,-1 2-20,2-2 4,4-4 21,-1-2 38,1-3 31,0 1 39,0-6 30,2 1 30,-5 0 48,2-1 15,-4-1 28,0 0 16,-3 0 15,1 0 20,1 2 10,-4-1 11,-1-1 3,2 3 11,-2 2 14,0-1 9,-1 1 9,1 0 3,-5 1 9,3 3-5,-4 1-11,1 2-15,1-2-9,-4 5-14,0 0 0,-1 0-13,2 1-1,-3 2 5,1-2-1,-1 3-4,-2 0 5,3 0 12,-2 0 8,-1 0 12,3-4 12,-3 3 7,4 1-4,-1-3-2,-1 0 3,1-3 3,1 1-6,-1-1 8,0-1 8,-2-3 11,4 3 7,0-3 5,-3 1 15,-2-1 2,3 1 6,-3 1-7,-3 1-14,3 1-19,-2 4-18,-5-1-9,3 3-10,-6 0 15,1 3 28,-3 1 25,-1 4 20,-3 3 18,3 4 0,-4 2-15,1 3-19,-3 1-19,0 3-17,3 1-18,0 3-11,-1 0-9,1-1-4,1 2-7,4-4-5,-2 0-6,3 1-8,1-1-7,2-2-6,-1-3-7,6 1-3,0-5-1,2 0-2,0-1 0,2-2 3,3-2-7,1-4-11,0-1-18,3-2-23,1-2-22,1-2-26,1-2-15,1-2-12,-1-3-1,2-4 14,2 1 13,-1-3 21,1-2 20,1-2 18,2-4 16,-3 0 11,0-4 7,3-4 9,-1-1 0,-2-1-4,3-3 2,-3 2-1,-1 1 1,-1 1-3,-5 3 3,1 4 18,-1 2 25,-5 1 32,2 4 29,-5 3 19,4 3 10,-5 2-11,0-1-16,0 7-17,-5-1-16,4 3-14,-5 3-7,0 1-3,-1 3-6,1 3-12,0 1-8,1 5-4,-1 1-3,-4 4 4,2 1 17,1 2 24,-1 1 25,-1 2 21,-1 3 16,-2-2-2,5 2-17,-2 0-18,-1-2-23,3 4-20,1-3-17,-4 4-11,2 0-4,1-2-3,-1 4-2,0-3-1,1 1-3,-2 1 0,-1 0 0,1-1-1,1 1-1,-2 1 1,1-2-2,-1 1 3,-2 0 0,1-1 0,2-4 4,-1 1 0,-2-1 1,0-4-3,-2 2 2,2-4-3,1-5-1,-2 1 1,1-2-1,-5-2 0,4-2 0,-5-3 0,2 1 0,-3-4 0,1-3 0,2 1 0,-3-5 2,0-2-1,4-5-1,-1 0 0,2-4-2,5-6-2,2-4-3,3-4-2,4-4 0,3-4 1,2-2-2,7-1 1,2-1 2,2 5 3,2-4-1,1 1 2,1 7 0,2-1 2,-2 2 1,3-1-2,-1 3 1,-2 1 0,4 2-2,0-1-17,1 2-26,-2-1-46,2 1-59,-1-1-78,2 2-102,2-1-112,-2 0-127,-3-1-150,6-1-229,-8 5-213,2-3-119</inkml:trace>
          <inkml:trace contextRef="#ctx0" brushRef="#br0" timeOffset="71672.5858">2429 3505 10,'0'-1'1051,"0"1"-330,0 0-249,0 0-153,0 0-95,0 0-69,0 1-36,3 2-25,-1 0-17,0 1-24,0-4-12,1 3-4,1 0-7,2-2-3,0-1-5,1 0-1,-3 0-1,4 0-2,-1-4-6,3 1 3,-4-1-9,4 1 3,2-7-1,-4 5-8,4-7 0,-1 2-3,3-2 0,-3-1 1,2-2-4,-3 1 0,-1-3 6,3 3 0,-5-1-3,3 0 3,-4 2 3,0 3 11,-5 2 1,-1-1 5,0 4 15,-1-1 14,-5 5 19,1-2 23,-2 3 19,3 4 26,-3 2 7,-1-1 6,0 4-9,-1 1-11,-1 1-13,-2 3-13,4 2-10,-6 1-10,6 6 1,-1-3 9,-3 3 3,-1 2 0,5 2-5,-1-3-8,-1 3-12,3-3-19,-1 3-15,4-3-12,-3 0-10,2-1-7,4-2-1,-5-1-4,6-2-2,0-1 2,6-2 1,-5-4 5,10 0-5,-6-1 2,5-7-6,2 1-30,3-4-35,-2-1-24,4-5-17,0-1-12,1-4-6,2-3 30,-1-1 38,0-3 21,4-6 13,-1-2 3,-2-3-5,6-1-11,-3-7-15,1-3-15,-1-1-12,0-3-6,2 3 7,-5 3 6,-4 2 17,3 2 17,-8 6 15,1 1 10,-2 5-1,-2 3 12,-4 3 0,-1 2 0,-2 3 0,-1 5 3,-1-1 10,-5 6 3,2 1 2,-4 1 7,4 6 4,-3-1-2,5 4-3,-4-3-2,2 4-3,3-1-2,-5 3-2,6 0 2,-2 1 0,2 0 2,0 3 2,0 0-2,2 1-2,1-1-1,0 2 1,-2-2-3,3 1 0,2 4 0,-1-4 6,-1 4-2,0-3 8,1 4 1,-2-3 14,1 2 10,2-1 13,-2-2 7,0-1 3,1-1 4,-2 2-1,-2-4-2,-1 2-4,0-2 7,-1-4 11,-2 2 11,-4 1 7,2-1-2,-2-4-6,-5 0-12,1 2-17,-1-3-17,-2-2-17,1-1-12,-2 1-9,1-1-5,-2 0-6,1-4-11,-1 3-46,3-4-76,-4-4-108,4 3-150,0-4-238,4 0-352,0-1-351,-1 1-275</inkml:trace>
        </inkml:traceGroup>
        <inkml:traceGroup>
          <inkml:annotationXML>
            <emma:emma xmlns:emma="http://www.w3.org/2003/04/emma" version="1.0">
              <emma:interpretation id="{7346190C-CD2C-48F6-AE3C-AE799B7A6418}" emma:medium="tactile" emma:mode="ink">
                <msink:context xmlns:msink="http://schemas.microsoft.com/ink/2010/main" type="inkWord" rotatedBoundingBox="14971,13806 17300,13457 17444,14412 15114,14761"/>
              </emma:interpretation>
              <emma:one-of disjunction-type="recognition" id="oneOf11">
                <emma:interpretation id="interp54" emma:lang="en-US" emma:confidence="0.5">
                  <emma:literal>made</emma:literal>
                </emma:interpretation>
                <emma:interpretation id="interp55" emma:lang="en-US" emma:confidence="0">
                  <emma:literal>maybe</emma:literal>
                </emma:interpretation>
                <emma:interpretation id="interp56" emma:lang="en-US" emma:confidence="0">
                  <emma:literal>male</emma:literal>
                </emma:interpretation>
                <emma:interpretation id="interp57" emma:lang="en-US" emma:confidence="0">
                  <emma:literal>mackle</emma:literal>
                </emma:interpretation>
                <emma:interpretation id="interp58" emma:lang="en-US" emma:confidence="0">
                  <emma:literal>make</emma:literal>
                </emma:interpretation>
              </emma:one-of>
            </emma:emma>
          </inkml:annotationXML>
          <inkml:trace contextRef="#ctx0" brushRef="#br0" timeOffset="73281.7959">3646 3182 510,'5'-3'532,"2"-1"-94,-3 1-40,3 2-18,1 1-25,0 1-27,4 2-43,-3 4-33,4-1-36,-5 2-39,1 5-28,1 1-24,-2 4-24,-1 1-21,-3 4-16,-2-1-11,-2 2-14,0 1-14,0 0-3,-5 1-6,4-4-9,-6 2-1,1-4 1,0 0 0,0-3-5,2-1 2,-1-3-4,1-3 3,1 1-6,2-5 3,-5-2-4,4-1-12,0-6-10,-1-1-15,3-2-12,3-5-9,-1-3-2,3-4-9,2-3 1,2-3-1,1-4-4,3-4-5,4-3 2,-1-1 3,3-2 13,1 0 10,4 5 16,-3-1 15,0 4 6,1 5 14,-4 2 3,3 2 9,-4 7 25,-1-2 26,-1 9 22,-2 0 36,-2 3 22,1 5 3,-5 4-4,-1 6-14,-2 0-13,-2 9-26,1-1-22,-3 2-13,-3 3-16,1 0-12,-2 1-9,-2 1-5,-1 1-1,2-3-6,-2 0-4,1-4 2,-4-1-2,3 0 2,0-6 0,2 1 2,1-1 4,1-6-12,-1-1-25,4-5-31,0-2-32,4-4-32,2-3-28,-2-5-25,5-1-2,3-6-1,2-3 2,1-2 13,3-5 9,0-3 6,4-2 19,-1-3 19,4-1 21,-2 4 23,0-2 18,2 8 19,-6 2 23,4 5 24,-4 1 39,-3 7 45,0 4 45,0 6 48,-4 4 26,1 4 6,-8 2-16,3 9-27,-4-1-34,-4 5-34,0 3-33,0 3-17,-4 0-25,2 2-11,-4-2-10,2 3-12,0 0-8,-1-4-29,2 0-44,1-1-53,0-2-69,2-4-76,2-3-87,5-1-81,0-2-47,5-5-9,6-2-4,1-4-17,3 0 0</inkml:trace>
          <inkml:trace contextRef="#ctx0" brushRef="#br0" timeOffset="73720.3016">4789 3034 26,'10'-18'629,"-4"-2"-74,1 3-77,-4 5-77,-3 0-68,-3 5-38,-4 3-40,1 0-17,-4 4-21,1 4-13,-2 2-16,-1 2-19,-5 5-25,4 1-22,-5 3-24,2 2-16,0 2-14,2 3-9,-1 0-11,2 2-4,2-1-14,-1 2-7,2 0-8,6-3-7,-1-1-6,2-2 3,1 0-1,2-4-2,5-2-6,-3-2-13,5-3-26,0-3-37,2-3-29,3-4-33,-1 0-20,2-4-24,-1-3 1,1-3 13,4-3 5,-4-2 12,5 1 10,-5-6 18,4 2 24,-1-5 18,-3-3 26,2 1 24,1-4 21,-2 1-4,2 0 11,-4 1 7,2 2 18,-4 3 3,-1 4 10,-2 2 11,-2 2 16,-1 7 20,2 0 31,-6 3 24,0 5 16,-6 3 20,5 6 1,-5 0-12,2 6-28,-4 0-26,4 2-24,-3 6-21,2-3-24,-2 4-9,3-2-11,1 0-6,1 1-7,-1-4-11,3 1-22,3-1-33,2-4-51,-1 1-64,6-5-78,-1 0-82,3-5-86,5-3-88,-4 2-75,9-6-70,-2 0-53</inkml:trace>
          <inkml:trace contextRef="#ctx0" brushRef="#br0" timeOffset="74779.3331">5290 2985 413,'11'-24'443,"1"3"-39,-5 1-36,-3 4-40,2 2-42,-6 3-14,0-1-9,-6 7 8,1-1 4,-6 6 4,3 4 9,-4 2-18,-2 2-26,-1 4-24,2 3-26,-6-2-17,2 6-18,1 2-12,0 4-11,1 2-10,1-3-8,1 6-14,1 0-13,1-2-15,0 4-15,7 0-14,0-4-15,1 0-11,3 0-10,0-4-5,4 0-1,2-3-2,0-4-3,5-4 4,2-2-3,1-5-7,0 0-12,2-6-14,0-2-20,3-5-19,-2-1-16,2-5-10,-2-2-4,1-2 3,1-4 12,0-3 5,-6-2 2,3-3-6,1-5-9,-1-4-17,3-4-19,-3-3-22,3-2-15,2-6-4,-2-4 4,2-1 21,0-2 20,-3-1 22,4 5 36,-7-1 24,3 10 24,-5 3 23,1 7 27,-5 6 20,1 4 12,-2 3 26,-4 8 21,-3 2 18,2 5 8,-6 5 7,2 4-3,-3 6-1,-7 7 10,3 4-2,-7 6 4,1 6 12,-2 8 32,-3 2 26,-1 7-6,-2 3-18,3 0-30,-4 1-30,4 1-39,6-1-39,-5-4-26,7-2-15,2 0-6,5-6-6,-2-2-2,6-2-2,3-5-10,1-3-21,1-6-27,5 0-40,4-9-51,-2-1-64,1-4-66,4-5-67,1-1-56,1-4-41,-2-2-5,2-7 22,-3 2 57,-2-3 67,-1-5 77,-1 1 62,0-2 57,-1-1 40,-4 3 29,-2-2 36,1 4 29,-5 2 25,2 1 27,-6 2 27,2 2 25,-5 5 18,1 0 14,1 1 1,-3 6-8,2 1-19,-2 0-21,0 2-30,5 4-30,-3-3-22,5 4-18,0 0-3,0-1-7,0-2-1,5 3-1,-3-2 1,5-1-4,3-1 2,-4-4 0,6 1 2,-2-4-7,1 0-10,4-1-18,-2-5-15,4 1-14,-3-1-9,0-5-4,2 1 8,-2-2 12,1-4 16,-3 1 14,-1-3 6,1-1 8,-4 0 6,3-2 0,-6 0 0,3 1 9,-2 2 2,-5 3 12,-1 1 5,0 3 11,0 2 16,-4 4 17,-4 0 26,1 5 20,0 0 27,-5 5 16,1 0 14,-1 6 11,-1 2 9,-2 2 0,1 2 0,-2 1 5,2 3-9,0 4-16,0 0-26,-1 2-26,4-1-28,-1 1-27,5 3-24,0-2-15,1 1-12,0-4-6,2 3-4,4-4-3,-2 3-1,2-7-1,2-1-1,2 0 1,2-3 1,0-2-2,1-2 2,0-3-2,5-5 4,-1 0-4,4-2-2,-1-4-3,0-2-4,3-3-3,0-1-4,2-2 0,-1-4-4,0 0 0,-2-3 3,0-1-1,0-2-1,2-1-6,-2 0-6,-2 0-17,-1 0-23,-1 0-35,-1 2-42,-3-1-56,2 3-66,-3 2-83,-1 0-95,1 1-108,-2 0-157,2 3-243,-1-1-198,-5 1-109</inkml:trace>
        </inkml:traceGroup>
        <inkml:traceGroup>
          <inkml:annotationXML>
            <emma:emma xmlns:emma="http://www.w3.org/2003/04/emma" version="1.0">
              <emma:interpretation id="{3D396E2A-7D01-44D1-B008-3E4D4CF32A45}" emma:medium="tactile" emma:mode="ink">
                <msink:context xmlns:msink="http://schemas.microsoft.com/ink/2010/main" type="inkWord" rotatedBoundingBox="18225,13218 19298,13057 19441,14015 18368,14176"/>
              </emma:interpretation>
              <emma:one-of disjunction-type="recognition" id="oneOf12">
                <emma:interpretation id="interp59" emma:lang="en-US" emma:confidence="0.5">
                  <emma:literal>to</emma:literal>
                </emma:interpretation>
                <emma:interpretation id="interp60" emma:lang="en-US" emma:confidence="0">
                  <emma:literal>toe</emma:literal>
                </emma:interpretation>
                <emma:interpretation id="interp61" emma:lang="en-US" emma:confidence="0">
                  <emma:literal>too</emma:literal>
                </emma:interpretation>
                <emma:interpretation id="interp62" emma:lang="en-US" emma:confidence="0">
                  <emma:literal>two</emma:literal>
                </emma:interpretation>
                <emma:interpretation id="interp63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76846.1473">6955 2863 875,'-2'11'714,"-1"2"-234,1-3-131,2 1-72,0-5-34,2 0-22,1 3-23,2-5-26,-1 0-30,6-1-30,2-3-19,-1-3-20,1-1-21,1-2-10,2-3-6,6-5-8,-2 0-10,-1-6-6,6-1 1,-3-4-11,2-3 1,6-4-1,-5-5 1,5-3-3,-4-5-5,6-2 0,-1-8-3,1 0-4,-2-5-6,1 2 3,-5-1 7,-2 3 0,2 2 6,-8 5 2,0 6 0,-4 6-5,-1 7 2,-5 5-2,-1 5 0,-5 8-3,-2 8-2,-5 4 10,-1 9 0,-5 7 0,-1 8 0,-4 5 0,1 7 8,-3 5-1,0 6-2,0 4 13,2 1 8,-2 5 4,0 2 3,2 1 4,1-6 2,4 3-7,1-3-10,2-3-6,-1-3-4,5-3-5,3-6-4,2-1 2,0-6-1,5-5-8,0-2-25,3-6-29,4-5-41,3-4-44,1-3-44,2-1-41,4-12-23,-2 2-6,2-6 15,-2-4 28,7-1 30,-4-5 41,0-3 34,0-7 31,0 1 26,2-5 20,-5-2 12,2-1 24,-3 0 20,-2 0 28,-2 2 19,-3 9 23,-2 4 5,1-1 10,-6 10 1,-1-1 16,-4 7 17,0 6 13,0 2 4,-4 6 4,-1 7-12,-2-1-14,-3 10-27,4-1-16,-4 4-14,1 1-12,-1 1-11,3 1-12,1 0-13,-1 1-10,1-5-8,5 2-5,-2-6-8,3 1-2,0-5 3,4-3-3,2 0-3,1-7-9,-1-1-18,5-4-21,1-2-25,1-2-22,0-4-11,5-1 3,-5-7 8,1 0 21,1-3 30,1-5 13,-3-1 16,1-3 6,2-4 9,-1-6 3,1-3 0,-2-1-3,-2 0 0,2 4 0,-5-1 3,1 4 6,-3 4 0,-5 3 15,-2 6 6,-2 4 30,-5 5 20,-3 3 15,-2 3 21,-1 5 12,-1 5 7,-2 3-8,-2 5-11,-1 1-8,4 3-14,-1 6-17,1-2-10,3 3-14,4 1-9,-2 0-12,2 3-6,7-1-2,-2-1-8,6-4-5,1 1 0,1-1-2,5-4 2,1-4 1,1 2-3,1-5-4,2-4 0,0-3-17,4-4-36,0 0-48,0-4-53,0-2-62,3 1-83,-6-7-82,0 1-74,5 0-95,-8-6-173,5-2-195</inkml:trace>
          <inkml:trace contextRef="#ctx0" brushRef="#br0" timeOffset="77070.8399">7306 2336 962,'-9'4'640,"6"0"-221,6-1-125,6-2-72,7 1-56,6-2-65,5-2-73,4 1-77,3-2-64,3-1-98,2 0-143,3-2-262,0 0-213</inkml:trace>
        </inkml:traceGroup>
        <inkml:traceGroup>
          <inkml:annotationXML>
            <emma:emma xmlns:emma="http://www.w3.org/2003/04/emma" version="1.0">
              <emma:interpretation id="{E32FE02A-5DD7-4794-8C80-A17E40FAADDF}" emma:medium="tactile" emma:mode="ink">
                <msink:context xmlns:msink="http://schemas.microsoft.com/ink/2010/main" type="inkWord" rotatedBoundingBox="20014,13323 20473,13254 20530,13637 20071,13705"/>
              </emma:interpretation>
              <emma:one-of disjunction-type="recognition" id="oneOf13">
                <emma:interpretation id="interp64" emma:lang="en-US" emma:confidence="0.5">
                  <emma:literal>a</emma:literal>
                </emma:interpretation>
                <emma:interpretation id="interp65" emma:lang="en-US" emma:confidence="0">
                  <emma:literal>N</emma:literal>
                </emma:interpretation>
                <emma:interpretation id="interp66" emma:lang="en-US" emma:confidence="0">
                  <emma:literal>A</emma:literal>
                </emma:interpretation>
                <emma:interpretation id="interp67" emma:lang="en-US" emma:confidence="0">
                  <emma:literal>d</emma:literal>
                </emma:interpretation>
                <emma:interpretation id="interp68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78764.2931">8843 2324 290,'5'-7'380,"-1"0"-31,0-1-35,2 0-19,-4-1-21,2 1-12,-1 0-1,0 1 6,-2 0-1,2-3-7,-1 1-18,-2 2-14,0-1-11,0 1-20,0-2-18,-2 1-17,-1 0-19,2 1-16,-5 1-22,2 1-19,-4 1-22,1 1-14,1 0-17,-5 3-6,-1 3-12,-2 2-13,-1 2 1,1 1-2,-2 5 0,3 1-2,-5 4 2,5-2-1,-1 5 1,-1-2 0,4 2 1,3 3 3,1-1-4,1-1 2,3 0 2,0-1-2,3 0-4,3-5-2,2 1 0,-1-2-11,3-4-17,3-1-21,-1-5-20,3 1-24,5-5-28,-4-1-13,5-1-15,-5-6-5,8 1-2,-5-2-2,3-3 9,0-4 14,1 2 13,-1-7 21,0 3 16,3-6 19,-3-1 16,-2-1 12,2-1 13,-2 0 3,-1-2 6,-1 3 7,-3 1 23,-1 4 23,-4 1 32,-1 4 27,1 2 17,-2 2 12,-2 1-3,0 8 8,-3 1-7,-3 2-3,0 4-2,-2 3-3,4 6-15,-5 2-15,0 3-18,1-1-12,0 6-15,1 0-13,1 0-3,2 3-9,1-1-11,1-1-5,2-2-17,1 0-37,1-2-64,2 0-84,3-4-102,2-2-135,1-2-202,5-5-266,1-2-180</inkml:trace>
        </inkml:traceGroup>
        <inkml:traceGroup>
          <inkml:annotationXML>
            <emma:emma xmlns:emma="http://www.w3.org/2003/04/emma" version="1.0">
              <emma:interpretation id="{877A6F8A-5D25-41F4-97CA-D993B17A4DEA}" emma:medium="tactile" emma:mode="ink">
                <msink:context xmlns:msink="http://schemas.microsoft.com/ink/2010/main" type="inkWord" rotatedBoundingBox="20892,12591 24332,12076 24506,13238 21066,13754"/>
              </emma:interpretation>
              <emma:one-of disjunction-type="recognition" id="oneOf14">
                <emma:interpretation id="interp69" emma:lang="en-US" emma:confidence="0.5">
                  <emma:literal>reused</emma:literal>
                </emma:interpretation>
                <emma:interpretation id="interp70" emma:lang="en-US" emma:confidence="0">
                  <emma:literal>roused</emma:literal>
                </emma:interpretation>
                <emma:interpretation id="interp71" emma:lang="en-US" emma:confidence="0">
                  <emma:literal>recused</emma:literal>
                </emma:interpretation>
                <emma:interpretation id="interp72" emma:lang="en-US" emma:confidence="0">
                  <emma:literal>rushed</emma:literal>
                </emma:interpretation>
                <emma:interpretation id="interp73" emma:lang="en-US" emma:confidence="0">
                  <emma:literal>rusted</emma:literal>
                </emma:interpretation>
              </emma:one-of>
            </emma:emma>
          </inkml:annotationXML>
          <inkml:trace contextRef="#ctx0" brushRef="#br0" timeOffset="80603.5231">9676 2379 928,'-12'7'1019,"2"-1"-485,3 1-263,1-1-109,0-3-64,6 4-29,0 0-20,3-4-4,2 1-3,2-1-17,0 0-9,2-2-1,2-1-2,1-1-7,0-2-3,-1-1 4,4-2-1,-4-2-6,4-1 0,-1-2 0,-1-1 0,-1-3 0,0-2-3,-1 1 3,2-5 0,-1-1 0,0 0 3,-7-5-3,5-1 0,-2-4 6,-1 0-6,-3 1 0,4 4 0,-7-1 0,-1 3-6,0 7 3,-1 0 3,-5 2 0,0 7-3,-1 3 6,-3 3 3,2 3 3,-3 3-6,5 3 3,-6 0 1,5 3-10,1-1-1,2 2-2,4 0 6,0-3-9,3 3-7,4-4-18,0-1-20,5-1-23,0-4-18,1 0-22,4-1-7,0-3 5,1-2 21,1-4 18,1 5 28,-1-7 18,0 5 19,-3-3 30,2 5 19,-3-1 36,-3 3 32,-4 3 37,2 0 23,-2 6 8,-4 2 25,-1 2 6,-3 3-3,0 5 4,-6-1-10,-1 1-15,1 0-29,-1 6-23,0-3-34,-1 0-28,1 1-23,3-4-15,-4 3-8,7-2-11,-5-2-10,6-2-36,0-2-47,0-1-53,6-1-56,-2-4-65,4 0-63,0-3-41,2-4-4,2 0 4,1 0 34,5-4 34,-5-3 61,5 0 52,1-1 52,-3-3 43,3-3 30,3 0 13,-3-3 28,0-1 36,-3 1 51,0 0 52,-5 1 63,1 3 61,-2 2 34,-3 4 2,-3-3-18,4 4-40,-7 2-50,-1 1-37,0 2-51,0 1-33,3 0-18,-1 1-10,0 2-9,1-3-9,2 3 3,2-2-6,-3-1-6,4 0-27,0 0-28,2 0-19,-1-4-22,1 0 2,2-1-2,-3 0 22,1-5 22,-4 3 27,4-7 7,-2 5 7,0-4 18,-1 1 6,-3 0 15,1 1 9,0-2 11,-5 3 9,-3 5-11,1-2 4,-3 3 8,-2 4 3,1 0 9,-1 0 9,-5 2 4,1 4 7,-4 1 5,1 0 4,1 4 5,-5 2 11,5 1 19,-4 3 2,-2-2-2,6 3-10,-5 3-15,3-1-21,3 4-20,-3-3-22,4 2-15,4 0-7,1 1-7,-2-3-5,4-1-3,1 1-2,3-1-2,3-6 2,-1 2-4,2-1 0,2-6 0,0-1-8,7-3-25,-2-1-31,2-2-32,2-4-44,1 0-37,1-5-36,3 1-13,2-5 12,-4 1 21,6-5 42,-1 1 40,-2-5 33,5 0 35,-3-5 13,0-1 13,1 0 4,-1-5 6,1 0-3,0-4 3,-4 0 4,-1 0-1,0 3 1,-3 1 13,-2 2 30,-2 5 27,-2 6 21,-4-1 27,-1 5 15,-3 3 2,-2 0-1,-2 5-12,0 5-15,-3 0-13,1 5-21,-3 5-11,-1 1-13,-2 8-6,-1-1-6,-1 3-4,0 2 1,1 4-4,2 0-8,-5 1-2,5-2-8,-1 1-2,2 1-7,1-1 0,3-3 0,2-1 3,2-2-1,0 1-2,2-5-5,2-3-11,3-1-20,4-4-32,0-2-31,2-1-22,2-6-19,-1 0-12,2 0 15,0-7 22,2-3 27,-2 0 23,-1-2 28,3-5 12,-2-2 9,0-1 3,0-7 7,3 1 6,-1-6 0,4-2 0,-1 1 0,-3-2 3,4-2 13,-3 4 12,-6 3 16,3 1 33,-3 6 31,-1 0 30,-4 6 9,0 2 5,-4 2-14,0 6-4,-1 3-6,-3 1-9,-3 6-6,-1 2 2,-3 7 1,-1 2-11,0 2-13,-1 5-16,-4 0-15,1 2-13,1 3-11,-2-1 2,3 3 3,-2-4-1,3 4-2,-1-1 0,3-1-4,3-3-13,-1-2-7,2 0-4,3-5-5,3-2 1,2-1-2,-1-3-1,6-5 1,-1 1 0,5-3-2,1-3-5,4-3-7,-2-3-10,5-5-13,1 0-19,0-5-15,0 0-10,4-2-5,-4-6-6,6-3 1,-5-3 1,5-4 5,-4-4 7,0-1 1,-1 0 17,-2-2 7,-2 1 18,-2 6 7,-7 3 10,1 1 4,-5 7 2,-5 1 3,-2 5-3,-2 4 5,-4 3 2,1 6 0,-8 3 0,1 5-2,0 2-1,1 2 1,-1 5-2,1 5 1,2-1 3,-3 2 0,2 2 3,1 3 1,2 0-2,3-2 1,-3 3-3,2-1 0,5 0 0,0 0 0,0-1 2,2-2-2,2-1 9,3 3 2,1-5 5,-1 1 10,2 0 9,1-3 13,-3 1 10,0-2 9,-1 3 10,1-3 18,-2-3 18,-3 1 15,1-1 25,-3-2 28,-5 0 14,0 1 3,-2-1-7,-2-3-17,-5 3-24,-2-5-34,0 1-30,-6 1-26,-1-3-21,1 0-15,2 0-10,-2-2-8,6-2-17,3 0-42,0-4-63,7 0-80,0-5-109,12-1-151,0-5-198,9-2-267,3-7-283,6 2-221</inkml:trace>
          <inkml:trace contextRef="#ctx0" brushRef="#br0" timeOffset="81864.5661">11572 1923 981,'6'-1'1011,"-2"-2"-336,-1-1-189,-2 2-131,4-1-93,0-1-75,1 1-65,2 2-41,2-2-39,-2 0-20,3-1-10,0-3-16,2 3-16,-1-4-15,5-1-17,-5-2-20,1-1-22,0-2-13,0-3-6,-1-2 2,-1 0 18,1-1 16,-5 4 19,-3 2 24,2-2 19,-4 3 15,-2 2 0,-2 4 15,-4 3 13,2 0 17,-3 1 15,-2 6 11,-1 1 22,-2 2 11,1 5 19,-1 4 7,1 4 2,-3 1 4,0 3-4,-1 5-5,2 1-13,-4 1-14,5 3-12,-2-2-12,2 1-18,1 2-10,2-5-16,2 2-7,2-4-9,2-4-3,6 1-3,2-3-5,2-1 2,5-6-1,2-3-6,5 0-18,-2-7-36,8-3-41,-2-1-34,2-1-35,0-3-32,2-7-22,-1 0 3,2-6 14,-1-1 9,2-5 7,2-3 15,-1-2 21,1-6 18,-1-4 21,1-1 17,3 0 20,-3-4 27,1 4 14,1-1 7,-1 4-11,-3 1 0,2 7-15,-8 3-1,0 3 0,-3 5-1,-1 4 22,0 3 8,-2 2 8,-5 3 11,0 4 4,-4 2 19,2 4 12,-4 3 26,0 2 36,-4 6 20,-2-2 16,-2 3 6,-1 2 0,0 2-13,-1 3-7,0-4-15,-4 1-9,4-1-13,0 1-16,-4 2-13,4-5-11,-3-1-7,2 0-11,-2-3-6,3-1 0,1 0-6,0-5 0,2 2 1,1-4 2,-3-1-8,3-3-1,0-2 1,0 0 3,3-2-4,-2-2-2,5-3 0,-2-4 0,3-5 0,-1 2-5,1-5 2,4-2 0,-4-1 1,2-4-1,-2 0-5,0 3 5,0 0 3,-2 3 0,-1-1 3,-1 7 8,-3 0 19,-3 3 16,0 2 30,-3 3 34,-1 2 32,-3 4 25,-2 0 4,4 6 1,-4 3-12,0 2-12,-5 3-17,4 4-11,-4 3-12,1 5-6,0 0-8,-2 3-10,2 2-9,-3 1-9,6 0-9,-1 2-9,-1-3-12,4-1-8,2 1-7,2-1-7,2-1-5,0-4-3,5-1-1,0-3 1,5-1 0,0-3 4,3-3 0,4-4 0,0 1-1,5-5 0,2 0-5,0-5-1,1-2 1,2-1-2,1-6 2,-3 1-2,4-6 1,-3-2-1,-2-2-2,0-3 0,0-3-4,-3-5-4,0-1-13,0-8-17,1-2-21,2-6-22,0-4-24,1-1-21,2-2-15,-2-5-5,4-1 4,-1 0 15,3 0 19,-3-2 24,0 1 26,3 5 15,-2-1 16,-1 2 8,-4 5 9,2 4-1,-8 2 11,5 4 5,-7 5 1,-2 3 2,1 5 1,-4 4 5,1 3-1,-1 5-7,0-1 2,-6 6-8,0 3 0,0 5 0,-4 5 0,-1 3 0,1 6 4,-6 3 10,3 3 13,-5 5 27,-1 4 38,-5 5 27,0 5 11,0 3 10,-4 1 6,2 6-7,-2 2-23,-1 3-15,1 1-8,2-1-10,-2 3-17,3-2-12,2 0-11,-2-4-11,2-2-8,5-1-7,1-5-6,2-1-4,5-1-2,-2-8-1,4 1-1,4-6 0,4-4 0,-2-3-8,5-2-23,5-2-48,2-5-63,6 0-85,-2-5-108,3-3-140,6-4-162,-1-1-206,-1-5-253,0-8-186</inkml:trace>
        </inkml:traceGroup>
        <inkml:traceGroup>
          <inkml:annotationXML>
            <emma:emma xmlns:emma="http://www.w3.org/2003/04/emma" version="1.0">
              <emma:interpretation id="{CB011E2E-B42D-4ADE-9331-5814F0429546}" emma:medium="tactile" emma:mode="ink">
                <msink:context xmlns:msink="http://schemas.microsoft.com/ink/2010/main" type="inkWord" rotatedBoundingBox="24832,12286 29806,11540 29986,12738 25012,13483"/>
              </emma:interpretation>
              <emma:one-of disjunction-type="recognition" id="oneOf15">
                <emma:interpretation id="interp74" emma:lang="en-US" emma:confidence="0.5">
                  <emma:literal>component</emma:literal>
                </emma:interpretation>
                <emma:interpretation id="interp75" emma:lang="en-US" emma:confidence="0">
                  <emma:literal>Component</emma:literal>
                </emma:interpretation>
                <emma:interpretation id="interp76" emma:lang="en-US" emma:confidence="0">
                  <emma:literal>components</emma:literal>
                </emma:interpretation>
                <emma:interpretation id="interp77" emma:lang="en-US" emma:confidence="0">
                  <emma:literal>Components</emma:literal>
                </emma:interpretation>
                <emma:interpretation id="interp78" emma:lang="en-US" emma:confidence="0">
                  <emma:literal>componence</emma:literal>
                </emma:interpretation>
              </emma:one-of>
            </emma:emma>
          </inkml:annotationXML>
          <inkml:trace contextRef="#ctx0" brushRef="#br0" timeOffset="85621.3404">13752 1532 164,'3'-13'634,"0"-1"-77,-3 0-55,1 1-44,-1 3-46,0 0-48,0-1-43,-1 6-42,-2-2-32,-1 3-35,-1 2-22,-2 2-21,-5 2-19,1 4-11,-7 4-16,5 4-11,-6 3-17,1 6-10,2 2-14,-3 6-17,0 0-13,1 4-11,5 0-9,2 2-9,1 2-7,2-4-2,8 0 0,0-1-1,6-1-2,3-5 0,1-1-4,3-3-18,3-2-25,1-7-27,4 1-26,2-5-30,2-4-21,-1 0-3,0-7 5,5 0 16,-5-7 25,5 0 20,-3-4 22,-1-5 22,-2 1 16,2-7 11,-2 1 2,-4-2 5,-2-4 7,-2 0 0,1-3-2,-2 1 3,-4-1-1,-1 5 3,-2 3 0,-2 4 0,-2 1 3,-2 7 4,-2 2 4,-2 1 4,-2 7 10,1 2 5,-3 7 12,0 1 4,-1 6 2,1 3-5,0 3-8,1 1-3,-1 2-9,2 1-9,0 0-3,3-2-4,-4 0-5,6 0 1,0-3 1,0 0 1,6-4-1,-4-2 3,5-2-3,3-3-4,-4-2-4,7-1-5,-2-4-7,1-3-7,0-3 0,-1-1-2,1-2 2,-1-5 2,1-2 2,0 1 9,-1-5 3,-1-1 2,-4-4-4,1-1-1,1-5 1,-4-1 2,-1-2-3,-2-1 3,-1-2 2,0 5 0,0 1 3,-4 3-1,3 4-2,-7 4 0,1 5 3,-2 0 0,-1 6-3,-1 6 0,2 2 2,-3 5 1,5 3 2,-3 1 0,3 2 0,1 1 2,0 4-14,5-4-30,-2 1-30,3-1-39,3-1-38,4-3-43,-3-1-26,3 0-7,5-5-7,0-4-1,1 0 4,4-3-8,2-3 1,-2 0 7,8-7 20,-2 2 25,-2-3 36,5-2 33,-3 2 45,0-2 33,0-4 23,-1 5 47,-2-1 37,-1 2 40,0-1 43,-3 4 28,-1 2 23,-4 1 6,1 6-11,-1 2-11,-3 2-14,2 5-16,-4 3-25,-1 2-11,0 5-20,-2 3-14,-2 1-18,-1 0-14,-1 2-6,-2 0-19,0 1-7,-2-4-6,1-1-3,-3 0-3,0-2-5,2 0-4,1-3 0,-3-1 3,2-2-3,0-3-3,0-2 0,1 1 0,1-5-3,1 0-12,0-4-10,2-2-5,2-1-10,3-3-6,-1-5-7,6-1-11,-1-3-10,3-4-11,4 0-15,1-7-10,-1 0 2,6-6 8,1 2 9,-3-1 16,3-1 27,1 3 10,-3 2 4,0 5 11,-2 2 7,-1 3 13,0 4 6,-2 5 28,-2 4 22,-2 1 22,-6 7 29,1 5 19,3 1 14,-8 5-7,0 3-7,-2 4-13,0 0-15,-2 2-17,0 0-14,-5 2-12,2 1-11,-5-2-8,3 0-7,1 1-8,-4-3-4,1-1-5,2-3 0,-3 1-4,6-6 1,-1 1 3,1-5-4,4-1-2,0-3-6,1-4-5,5-4-12,0-1-21,6-5-27,2-1-22,2-6-14,1-1-16,4-3-10,2-3 0,0-1 17,6-4 19,-3 2 23,2-1 17,-1-2 17,2 6 19,-5 1 14,-4 3 12,3 3 13,-5 5 34,-2 3 38,-2 5 32,-2 4 18,-7 4 2,1 2-2,-6 5-16,0 3-22,-3 3-20,-1 4-10,0 0 2,-7 4-11,3 0 2,-2 4-11,2-4-7,0 2-6,0-3-10,1 3-6,0-3-13,3-5-4,2 2-4,2-3-2,0-1 0,2-4-2,2-3-6,3-2-9,3-4-27,-1 1-22,3-5-26,2-5-27,1 1-11,-2-4 1,4-1 15,-4-3 11,6-5 18,-3 0 14,3-7 11,0 1 16,0-3 4,-1-5 12,4 0 10,-4-3 9,0 0 4,0 3 4,1-3 15,-6 4 24,1 4 37,-5 5 24,1 3 16,-3 1 12,-2 4 0,-2 6 0,-3 1-13,0 3-4,-6 8 2,4 3 3,-8 5 3,3 1 3,1 10-5,-7 1-7,1 4 4,1 5 5,-2 4 12,-2-1 9,-1 6 10,-1-3 1,1 5-13,-3-6-21,6 0-25,-4 2-25,-2-5-24,6 2-17,1-5-15,1-3-6,-1 0-6,2-6 1,3-3-3,-1 0 0,7-3-1,-3-7 2,-2 0-1,6-5-4,0 0-5,0-5-11,0-2-12,6-6-14,-2 1-20,0-8-20,1-2-15,5-3-24,1-6-23,-2-3-25,6-3-18,0-6-14,1-7-8,9-3 3,-5-5 8,7 0 22,-1-3 23,1 1 31,4 2 23,-4-1 29,7 7 24,-8 4 24,1 2 7,-1 6 7,-2 2 5,-4 7 0,-1 2 6,0 2 3,-3 6 8,-2 1 10,1 3 8,-4 2 5,2 5 11,-3 2 6,-1 7-5,1-1 1,-3 6-7,-2 2-2,-4 6-7,-1 2-4,0 4-4,-4 3-2,-3 3 5,1 0 4,-7 1 21,1 0 16,1 0 18,-2-1 14,-2-1 16,-1 0 2,-1 0-6,-1-4-10,1-4-17,-2-1-14,0 0-15,3-1-18,0-4-12,0-3-9,-1 1-10,5-3-45,1-3-67,2-3-87,-1-3-111,8-2-152,-1-3-199,6-7-286,-1-2-220,5-5-117</inkml:trace>
          <inkml:trace contextRef="#ctx0" brushRef="#br0" timeOffset="86572.2527">15925 1222 895,'6'-1'899,"-5"1"-279,-1 1-171,0 3-102,-1 5-61,-5 2-54,0-1-49,-1 5-49,0 5-32,-4-3-13,3 2-6,-1 3-5,-4-1 0,4 2 1,1 1-9,-3-4-18,4 3-11,0-1-12,1 1-10,0-2-11,5-3 2,-2-1-3,6-1 1,-2-3-4,7-2 2,-1-1 2,3-3-6,3-2 0,-1-5 1,2 0-1,1-5 4,3 1-2,-5-4 0,3-1-2,2-5 2,1 1-4,-6-5 0,4 0 0,-4 0 0,5-7 2,-7 1-2,1-4-2,-1 2 2,-2-4 0,1 2 0,-2 0-2,-4 3 0,-3 4 2,-2 1-2,-3 2 2,-4 1 0,1 5 2,-3 1 0,1 4 2,0 1 0,-4 1-2,2 3 2,-1 2-2,1 0-2,3 3-2,3 1 2,-3 3 0,4-1-2,1 3 2,0 0 0,3-4-4,0 4-8,3-2-11,0 1-18,1-4-22,4 3-29,-3-7-23,3 6-12,3-6-5,1 0 11,-1 0 21,2-6 21,1 6 26,0-7 17,2 3 12,-1-4 10,-2 1 6,4-3 8,-1 1 3,-2 0 8,2-2 11,-1 0 16,1-1 20,-2 2 24,-1 3 18,-1 0 7,0 0 8,2 3-3,-4 0-4,-1 4-5,0 4-10,-2 0-5,-1 5-10,-2 2-12,-2 0-11,0 6-6,-2 0-9,-2-2-9,0 6-4,-1 1-5,-1-2-3,-1 3-5,-2-4-5,3 5 1,-6-3-3,2 0 0,3-1-1,-3-2 0,-2-2 0,3 1-6,1-3 0,0-1 0,1-2 1,-1-1-1,4-3 5,-3 0 1,0-3-12,5-4-12,-1 0-21,1-3-23,1-1-27,2-3-29,1-4-20,1-3-12,5-2-2,2-1 3,-4-4 9,10 1 3,-5-7 11,3-1 9,1-3-1,3 2-1,-1-2 8,0 2 21,3 1 14,-3 4 14,-2-3 25,2 6 8,0 3 17,-3-1 9,3 5 18,-2-2 23,-4 5 21,2 4 27,-4 0 28,1 3 17,-5 4 6,-3 4 1,1 3-4,-2 4-18,-3 2-13,-3 4-20,1 0-11,-2 2-15,-2 3-8,-3 2-9,-1-1-11,5 0-7,-6 1-12,3-2-5,-2 2-5,2-3-2,0 2-14,0-4-32,1-1-50,3 1-70,-1-2-81,2-3-111,2-4-134,1 0-142,1 1-171,2-2-182</inkml:trace>
          <inkml:trace contextRef="#ctx0" brushRef="#br0" timeOffset="87934.8004">16763 1251 739,'0'-1'589,"0"1"-195,0 0-136,0 0-94,0 1-62,2 2-40,-2 0-28,3 1-19,1 2-3,-1-2-12,-2-1 0,5 1 7,0-1 8,0 0-7,1-2 3,-1-1-3,4 0-4,-1 0-4,1-1 0,1-2 0,-2 0 3,1-4-3,2 1 4,-3-3-4,2 0 0,-1-1-4,2-1 1,-3-1-1,1 1-4,-4-2 5,1-1-1,3 0 0,-6 1 4,-1-2 19,-1 5 11,-2-1 22,-2 0 14,-4 6 24,2-1 24,-5 3 6,-1 3 12,3 3 11,-5 3 12,1 2-2,-1 2-15,-1 3-7,-1 1-18,-1 3-17,3 4-25,1 2-14,-4-4-9,4 6-15,2-1-8,-1 1-5,4 1 11,0-1-1,2 0-1,3-1 2,1-2-3,4-1 3,0-2-17,3-2-5,2-3 1,6-2-8,1-5-11,2 1-22,1-5-28,3-3-35,1-1-46,1-4-46,-1-2-33,3-4-27,-3 1 1,-3-4 6,4-3 35,-3-2 36,3 1 39,-3-6 39,0-2 21,2-1 31,-1-4 11,-2-4 7,3 3 20,2-2-8,-2-1 8,-4 4 16,-2 2 31,2 0 26,-2 6 40,-5 2 41,0 2 27,-5 4 21,-1 2 20,1 6 7,-3 3-2,-1 8-14,-3 0-8,-3 6-13,-1 0-29,3 6-27,-7 4-28,4 1-17,-3 3-15,-3-2-8,2 6 2,2-2 22,-1 3 7,-3-3-4,1 3-1,-1-2-9,4 3-23,-1-2-24,-3-2-18,3-4-6,1 1-6,-1-1-2,-1-4-1,4-1-1,0-3-2,-2-1 1,4-2 0,-3-1 1,5-4-4,-2-2 2,2-3-7,2-2-13,1-3-21,1-2-25,2-5-26,2-1-21,4-2-25,3-5-21,-2-2-9,4-1-1,3-8-5,2 0-10,1-1 5,3-6 15,-1 3 17,1 1 20,0 1 31,-5 2 30,2 2 22,-1 5 18,-4 2 13,1 1 2,-6 6 6,-1 1 6,1 2 14,-7 6 22,4 0-1,-3 5 3,-5 0 8,-2 5 36,0 0 26,0 6 7,-2-1 4,-4 4 9,1 0-17,-3 3-29,4 0-25,-3 2-8,1 2 10,0-1 8,0 4 0,0-1 3,1-2-8,3 3-15,-4-4-22,5 0-15,-2-2-3,3 1-4,3-2-2,1 0 2,1-5-1,6 1 3,1-3-4,2 0 0,2-5-2,3 0 1,-1-1-3,0-4 4,3 0-4,1 0 0,-5-4 0,5-3 0,-3 1-2,-1-2-3,3-2-1,-2-6 6,-1 2-2,4-5-2,-6-1 2,3-2 2,1-5 2,-1 0-2,3-3-4,1-5 2,-3-2 0,4-3-1,0-2-3,0-4-2,-1 0-2,3-3 2,-3 3-3,0-4-1,-4 7 4,0-2 2,0 3 2,-3 2 4,-3 5 2,1 1 0,-2 5 0,0 2 4,-2 1 0,-3 5-2,-3 3 6,1 2-1,-2 1-1,-2 5-2,-1 3 2,-1 4 3,-2 3 5,-2 1 11,1 4 12,-3 6 10,-3 2 7,-2 3 16,0 5 4,-2 4 13,1 2 12,-3 5 14,-2 2 13,0 2 3,2 1 28,-3 6 7,3 2-10,0-2-21,1 2-22,1-2-21,2 2-35,4-4-26,-3 2-14,4-4-8,1-2-5,1-1-4,3-4 0,-2 2 1,4-8 0,0-1-1,0-1-1,1-6-11,4-1-26,-3-4-42,3-3-53,-1 1-68,2-7-90,0 0-102,1-4-100,3 0-99,-1-4-113,2-5-152,0 1-200,0-4-133</inkml:trace>
          <inkml:trace contextRef="#ctx0" brushRef="#br0" timeOffset="88173.697">18117 959 449,'-13'-3'951,"1"3"-298,2 0-169,3 0-86,1 2-56,0-1-43,4 2-26,2 0-7,2 1-15,4 2-14,0-2-24,4-3-28,-2 5-32,7-6-36,1 0-31,3 0-31,2 0-20,0-6-14,2 2-9,3 1-15,2-5-31,1 1-54,-5-5-68,5 4-97,-3 0-115,-1-1-131,-2 1-147,-1 2-181,-2 0-216,-2-1-122</inkml:trace>
        </inkml:traceGroup>
        <inkml:traceGroup>
          <inkml:annotationXML>
            <emma:emma xmlns:emma="http://www.w3.org/2003/04/emma" version="1.0">
              <emma:interpretation id="{1570D182-9790-426F-A648-77D4726FD11F}" emma:medium="tactile" emma:mode="ink">
                <msink:context xmlns:msink="http://schemas.microsoft.com/ink/2010/main" type="inkWord" rotatedBoundingBox="30019,11644 33311,11150 33491,12350 30199,12844"/>
              </emma:interpretation>
              <emma:one-of disjunction-type="recognition" id="oneOf16">
                <emma:interpretation id="interp79" emma:lang="en-US" emma:confidence="0.5">
                  <emma:literal>reflect</emma:literal>
                </emma:interpretation>
                <emma:interpretation id="interp80" emma:lang="en-US" emma:confidence="0">
                  <emma:literal>reflects</emma:literal>
                </emma:interpretation>
                <emma:interpretation id="interp81" emma:lang="en-US" emma:confidence="0">
                  <emma:literal>reflet</emma:literal>
                </emma:interpretation>
                <emma:interpretation id="interp82" emma:lang="en-US" emma:confidence="0">
                  <emma:literal>refloat</emma:literal>
                </emma:interpretation>
                <emma:interpretation id="interp83" emma:lang="en-US" emma:confidence="0">
                  <emma:literal>rifled</emma:literal>
                </emma:interpretation>
              </emma:one-of>
            </emma:emma>
          </inkml:annotationXML>
          <inkml:trace contextRef="#ctx0" brushRef="#br0" timeOffset="91464.2897">18727 1235 560,'8'2'566,"-4"0"-55,3 2-23,-3 3-22,4-1-49,-1 3-40,-3 0-54,4 2-53,-4 2-51,6 1-47,-3-4-39,-1 2-32,1 1-24,4-4-17,-4 2-12,-1-2-11,1-1-3,3 1-4,2-5-4,-4 2-6,10-3-3,-7-2-3,2-2-6,5-2-1,-1-3-5,2-1-2,0-3 0,4-4-7,-4-1-9,4-2-15,2-2-23,-8-4-13,5-2-10,-2-3-8,-2-1 4,-2-2 14,-2-6 17,-1 4 20,-1-2 6,-5 1 15,0 0 4,-4 4 5,-3 5 3,-4 0-6,-2 6 3,-3 3 5,-1 0-3,-3 4-2,2 3 0,-4 1 0,1 3 5,1 5-5,1 0-2,-1 3-1,1 0 3,6 4-4,1-3 1,0 2-1,4 4 4,1-3-3,4 0 1,1-1 2,2 1 0,1-3-10,4-2-20,6-2-21,-3 0-29,4 0-39,2-2-24,2-5-14,1 1-5,1-1 10,1-3 14,2-1 32,1 0 23,-2-2 18,1 2 18,-3-2 11,-1 2 12,-2 3 14,-3 0 7,0 5 6,-6-1 27,-2 1 34,0 3 24,-4 4 27,-6 4 15,4 2 14,-5 3 9,-2 3-8,-2 7-10,-2-2-8,2 1-11,-4 3-7,3 3-22,-6-1-20,3-2-10,0 0-19,-2-1-14,6 0-13,0-3-4,1-1-12,1-1-14,2-4-33,2-1-50,2-4-54,3 0-57,5-3-59,0-1-36,5-5-1,-1-1 13,6-1 25,1-2 19,0-4 11,3 1-7,-3-2-28,2-2-3,1-3 20,-3-2 39,3 0 38,-4-2 57,-1 0 85,-3 2 80,-2 2 90,-4-4 91,0 8 90,-1 0 48,-4 1 27,-2 2-17,1-1-27,-5 6-42,2-3-53,-3 1-41,0 2-50,0 1-38,0 0-27,0 0-33,0 0-23,0 0-13,3 1-3,-3 2-8,4-3-6,-2 0 0,5-3 1,-3 2-1,3-1-2,4-2-1,-3-2 1,2-1 0,-4-4 2,7 0-5,-4 1 0,0-5 0,2 0 5,2 0-2,-4-1 0,0-4-1,-2 1 4,3 1-6,-5 0-3,-1 2 0,-1 3 1,-3 2-9,-5 1-2,-2 3 2,0 1 11,-3 5 8,-2 1 27,1 1 22,-2 5 31,-2 1 27,1 3 15,0 1 9,-3 4 2,4 4 3,-4 0-10,5 2-10,-1 4-12,1 1-18,1 1-18,-2 1-22,7 2-15,-1-4-16,-1 2-8,4-1-7,1-2 0,0 0 0,3-4-5,6 3 5,-4-6-3,8 2 1,-3-4-1,5-3 2,-1 0-3,2-5 1,5-2-3,-5-1 1,5-5-1,1 0-2,-3 0-2,3-5-3,0-1-3,-2-2-1,1-3-6,-1-4-1,2 2-5,0-7-2,-3-1-10,3-4-18,0-3-16,-1-6-16,6-1-12,-5-4-17,4 0-5,0-6 0,-3-1 2,3-2 6,2-3 11,-2-1 13,1-1 16,-1 1 15,-3 2 14,5-1 13,-8 7 9,1-1 6,-5 7 6,4 2 4,-5 6 7,-5 6 8,-1 1 2,-1 6 12,-3 5 25,-2 0 24,-4 8 21,-4 8 18,0 2 11,-4 9 0,-5 9-4,1 1-6,-3 9-5,0 1-15,-1 5-3,-2 8-4,-3-1-9,1 5-10,0 4 4,0 4 45,-2 4 25,2-2 6,1 4-6,-2-3-12,5-1-20,1-3-41,3-1-33,-2-4-16,6-1-10,0-8-4,5 2-2,3-8-1,-2-6-3,6 0 0,3-9 2,1-1-2,2-5-4,3-1-4,-1-7-12,7-3-21,-1-7-20,2 0-20,0-7-21,6-3-19,-2-7-4,2-1-3,4-5-6,-3-7-11,5-1-12,-2-5-6,2-3-6,1-6 2,-5 3 21,0 0 35,-3 2 32,-5 3 29,-4 3 20,-1 2 12,-5 4 12,-4 3 2,-4 5-1,-4-1 3,-2 7 5,-2 4 1,-3 0 8,-2 3 3,-1 4 7,-3-1 2,3 4 0,-1 0 0,1 1-5,0 2-6,4 0-7,2 1 0,1 0-1,2 1-5,3 1 0,0 1 2,1-3 0,3 2 6,4-2 1,0 0 3,4-1 3,2 1-3,-2-4 0,4 0-4,3 0-2,-2-4-4,1 1 0,1-1-12,-1 0-34,2 0-58,-4-1-82,2 1-107,-2-2-136,1 2-176,1 2-240,-2-2-226,-3 1-124</inkml:trace>
          <inkml:trace contextRef="#ctx0" brushRef="#br0" timeOffset="93166.3388">20446 1134 259,'-6'15'485,"1"-1"-126,0 2-80,4-5-54,-5 2-46,6-4-42,6 0-39,-2-4-22,3 0-17,-1-1-16,1-4-15,5 0-21,0-2-7,2-2 0,1-3-3,1 1 3,0-3-4,1-2 8,-1-2-1,3-4 5,-3-3 0,3 0 4,-4-5-5,4-2-3,3-7 0,-3 4 4,0-5-8,4-6-4,-4 1 0,1-4-4,2-2 1,-5 0-5,2-3 16,0 4 23,0 0 27,-3 1 21,-2 0 26,1 5 15,-3 3-2,-4 5-13,2 1-15,-2 5-19,-3 5-1,3 2-13,-3 3-8,-3 2 0,1 6 15,-3 2 18,-3 5 16,-1 7 25,-1 1 8,-5 6 10,1 6-7,-2 5-13,-4 3-11,-1 3-7,-1 4-11,1 4-2,-3-1-13,0 4-13,0-2-11,3 1-11,-2 4-12,2-2-13,1 0-3,2-4-3,1 2 1,5-5-1,-3-2-3,9-6 0,-5 0-10,6-4-37,3-5-52,1-2-64,3-6-63,3-4-67,3-1-65,-1-3-41,5-2-20,-3-2 18,4-3 12,-2-2 21,2-4 36,-5 0 59,4-4 68,-4-1 54,2-4 63,-1-1 48,-1-4 72,2 0 53,-4 3 63,0 0 68,-3 5 38,-3 0 8,0 6-6,0 0-7,-5 2-15,0 5-17,0 0-24,-5 3-14,3 6-10,-1-2-32,-2 0-32,2 2-27,2 2-25,-3 1-15,1-1-13,0-2-8,3 1-4,0-1-2,3-2-4,0 0 1,1-1-7,3-1 1,0-2-3,-1 0-3,4-2-9,-1-2-11,1-3-6,2 1-9,-3-2-3,1-2 2,1-3 4,1 2 1,-3-5 10,1 2 12,-1-1 6,1 0-6,-5-1 9,3 1 9,-2 1 3,-6 1 6,0 5 13,-3 1 10,-2 1 13,-5 4 13,1 2 4,-2 2 5,-4 4-4,1 2-4,-2 2-10,0 1-10,-2 5 1,5 1-3,-5-1 2,2 5-3,-2 0-4,5 3-4,-6 0-6,5 4-2,-1-2-8,2 4-4,2-2-1,-1 0-4,5-3-5,-3-1-2,8 3-3,-4-7-2,6 1-7,3-4-12,2 0-14,0-4-9,4-2-19,0-4-15,5-3-10,-2-3-7,0-1-5,5-1 6,-4-6 2,4-3 11,-1 0 6,-3-3 17,6-2 12,0 0 1,-1-5 16,-1-2-1,8-5 7,-2-1-1,1-2-3,5-4-9,-2 0-10,2 1 5,0 1 1,-3 1 2,-2 4 7,0 1 12,0 5 8,-6 1 12,1 3 17,-2 6 19,-4 0 22,1 3 25,-2 2 19,0 3 10,-2 3 3,-4 3-3,-1 1-4,-3 2-9,2 2-15,-4 3-7,0 0-14,0 2-14,-1-3-13,-2 3-15,3-1-7,-2-2-5,-3-2-7,5 3-2,-2-2 4,2-4-5,-3 1 3,2-1 2,1 0-2,-3-4 4,3 2-2,0-3 0,0-3-2,0 2-2,3-5-3,-3-1 0,1-1 0,2-1 0,-1-2 2,3 2-2,0-4 2,-4 0 3,5 1 4,-5 2 10,-1-3 20,3 3 16,-3 2 6,-3 0 2,2 4 6,-5-1 7,2 4 4,-5 1 8,-1 0 6,1 4 16,-2 2 1,-4 5-6,2-1-7,0 2-12,0 5-9,-4 3-13,4 1 2,1 0-8,-3 4-8,1 0-10,2 5-6,1-3-7,2 1-9,-1-2-5,4 2-4,-1-3 0,1 1-2,5-2-2,1-3 1,1 1-2,6-4 2,1-2-1,2-2 0,-2-4-1,4 0-2,3-3 1,-2-3 2,4-3-3,-1-2-2,0-3-1,6-2 0,-6-1-3,2-3-2,4-4 0,-4-3 1,0 0-2,4-4-2,-1-5-7,0-2-11,0-3-16,3-3-21,-1-6-22,2-1-15,-2 0-10,6-4-7,-3-4 0,-1 1 17,1 1 21,0-5 19,0 2 16,-2-1 19,-1 3 12,-3 4 3,-2 2 1,-5-1 2,-2 6 7,-1 2 4,-5 5 7,-2 0 11,-2 5 10,-1 1 6,0 9 0,-1-2 0,1 3-6,-6 4-10,4 0-9,-2 6-4,-2 4-7,-1 3-1,3 4 0,-4 3 2,0 4 0,-1 7 0,-4-2-1,1 5-1,1 0 0,-1 4 6,1 4 6,-1-4 5,-3 7 9,4-4 12,2 2 6,0 1 4,2-2-1,0 2-7,-3-2-7,5-1-5,-2 1-10,6-6-5,1 4-4,-3-2-5,3-3 2,3-3-4,-2 1 1,6-2-3,-2-4 4,5-1 2,-3-3-6,5-2-13,-4-1-36,4-2-41,5-2-36,-1-2-57,-3-4-71,6 0-73,0 0-66,-1-4-68,-1-2-108,2-2-121,-2-2-167,-4 1-151</inkml:trace>
          <inkml:trace contextRef="#ctx0" brushRef="#br0" timeOffset="93416.3394">21702 566 525,'-11'0'639,"-1"0"-136,3 0-89,-1 2-55,9 0-47,-4-2-26,5 5-35,5-5-38,-4 1-38,9 2-36,-1-3-33,3 0-40,5-3-19,-1 2-21,4-2-11,-1-1-12,4 1-21,2-3-36,-5 2-71,4-2-75,-3 1-109,0-1-136,2 3-175,-4-4-235,-2 3-164</inkml:trace>
        </inkml:traceGroup>
      </inkml:traceGroup>
      <inkml:traceGroup>
        <inkml:annotationXML>
          <emma:emma xmlns:emma="http://www.w3.org/2003/04/emma" version="1.0">
            <emma:interpretation id="{81BDB004-7FB3-4555-8F43-9BBC3413775F}" emma:medium="tactile" emma:mode="ink">
              <msink:context xmlns:msink="http://schemas.microsoft.com/ink/2010/main" type="line" rotatedBoundingBox="9771,15662 32496,12321 32754,14078 10030,17419"/>
            </emma:interpretation>
          </emma:emma>
        </inkml:annotationXML>
        <inkml:traceGroup>
          <inkml:annotationXML>
            <emma:emma xmlns:emma="http://www.w3.org/2003/04/emma" version="1.0">
              <emma:interpretation id="{64729FC3-FF09-4D94-885F-52F6FD087AF0}" emma:medium="tactile" emma:mode="ink">
                <msink:context xmlns:msink="http://schemas.microsoft.com/ink/2010/main" type="inkWord" rotatedBoundingBox="9824,16020 14512,15331 14717,16727 10029,17417"/>
              </emma:interpretation>
              <emma:one-of disjunction-type="recognition" id="oneOf17">
                <emma:interpretation id="interp84" emma:lang="en-US" emma:confidence="0.5">
                  <emma:literal>everywhere</emma:literal>
                </emma:interpretation>
                <emma:interpretation id="interp85" emma:lang="en-US" emma:confidence="0">
                  <emma:literal>everywhen</emma:literal>
                </emma:interpretation>
                <emma:interpretation id="interp86" emma:lang="en-US" emma:confidence="0">
                  <emma:literal>everyone</emma:literal>
                </emma:interpretation>
              </emma:one-of>
            </emma:emma>
          </inkml:annotationXML>
          <inkml:trace contextRef="#ctx0" brushRef="#br0" timeOffset="103132.3278">-1477 5381 48,'-4'4'592,"-1"-4"-228,-1 6-135,5-2-80,-2-1-47,3 4-18,0-3-24,0 3-21,3-2-9,-2-1-5,2 0 5,2 0-5,-1-1 9,3-3 12,-1 0 12,0 0 11,1-3-8,5-1 7,-5 0-1,5-2-9,-2-4 0,-2 3-8,4-4-1,0-2 4,-2 2-9,-1-3 4,-2-1 3,-3-2 11,0 0 16,-1 0 23,0 0 25,-3 1 10,0 1 12,-3 2-8,0 3-5,-1 2-27,-3-1-25,0 5-21,-2 1-16,2 3-7,-5 3-18,0 1-2,4 5 5,-2-1 8,-2 5 5,3 2 15,-1-1 23,1 4 34,2 3 24,0-1 17,0 4 8,2-2-7,2 3-17,3 2-34,0-3-23,0-1-25,3 2-23,2-4-9,2 2-8,0-3-2,0-1-6,2-4 1,3-2 2,-1-2-2,1-1 1,2-4-3,5-2 4,-3-1-2,3-6 0,0 0 1,3 0-1,-5-5-4,1 1 1,0-3 0,-2 0-2,0-4-4,-1-1 3,1-2-1,-5 2-1,4-9-1,-4 0 1,-2-1 3,3 0-4,-2-2 3,-1-1 1,-2 3-2,0 4 0,-3-3 0,4 7 1,-4 0-3,-1 5-5,1 2 4,1-1-4,-2 7 1,0 0 1,-2 4 3,2 4-1,-2 2 5,-1 3 0,3 2-2,-3 5 0,0-1 2,0 5 0,0 1 0,0-3 2,0 3 0,3 1 0,-1-2 1,-2 1-3,5-4 4,-3 2-3,2-5 5,2-1-3,0-2-1,1 0 5,0-5-2,3-3-3,-1 1 1,3-4 3,-2 0-5,1-4 1,-2-2 2,6-2-1,-7-2-1,4-3 0,0-2-2,-1-2 3,4-5-5,-4-2 2,1-3 0,0-3 0,5-2 0,-4-4-1,3 1 1,-2-1-2,1 1-9,1 3-10,-4 3-30,-1 2-39,1 3-52,-1 4-59,-1 4-56,-1 1-57,-2 2-36,1 3-18,-4 2 7,0 3 25,2 1 38,-4 0 59,2 4 58,-1 0 55,-3 0 44,3 4 32,-2 0 25,-1 1 12,0 2 5,0 0 4,0 4 12,0 0 0,0-1 9,0 5 4,0-1 17,0 0 7,0 3-8,0-4 12,0-2-8,3 2 3,0-3-16,-3 1 4,4-2 3,1-5-7,-1 3-5,0-3 0,4-2 4,-1-2-7,3 0-16,-1-3 7,2-1-3,1-2-4,0-1-4,-1-4 0,1 1 3,-2-1 5,2-3-4,-4 2 7,0-4 12,-4-1 11,3 3 15,-2-3 10,-3 0 22,3 4 13,-5-1 25,0 1 5,0 2 3,0 4 6,-5 0-6,3 1-8,-4 2-23,0 1-11,-1 3-11,-2 3-14,-3 1-2,4 2-1,-5 2 13,0 5 4,-2 1 12,1 3 12,2 5 9,-1-1 5,1 0-7,1 3-9,-1 3-16,2-2-17,3 1-15,2 2-17,1-1-13,1-3-4,2-1-4,1 1-6,1-4 0,3 1 2,4-4 2,-1 0 0,3-4-2,2 0 0,1-2 0,1-1-2,2-4 0,6-2 0,-2-3-4,2-1 2,3-1-4,-4-3-4,6 0-4,-4-5-6,0 0-6,0-2-4,0-3-5,1-1 1,-3 1 1,-2-4 1,-3-3 3,6-6 4,-9 2 8,4-4 6,-5-2-1,1-3 6,-3 6-3,-1-1 5,-5 2-2,2 1 0,-5 5 0,2 3 0,-6 3 2,2 2-2,-5 0-1,2 6 1,-3 1-2,2 2-3,-2 1 7,0 2 3,2 1-6,1 0 3,1 0 0,3 0 3,0 0-6,0 0 3,3 0 0,1 0 0,4 0 0,2-2 0,-1 0-6,-1 0-5,4-2-4,2 0-8,1-1 1,-2 1-7,4-2 4,-4 3 0,5-1 9,-5 0 0,1 1 0,-2 0 2,-2 3 5,2 0 2,-5 0 4,-1 4 1,0 2 2,-2 1 0,-3 3 2,2 3-2,-3 1 0,-3 3 0,2 3 0,-2-2 0,-1 3 0,-1 1 3,1 2-1,-2 0 3,2-1-3,-3-2-2,2 2 0,2-2 2,3-1 1,-1-2-3,1-1 2,1-2-2,-1-4 7,6 3-7,0-7 5,4 3-3,2-3-2,-1-5 0,5-1-2,2-1-15,-2-1-13,0-5-13,-1 0-7,4-1-4,-4-3 0,1-2 9,1-4 14,-1 1 8,-1-7 10,-2-1 0,1-5 8,1 2 3,-4-6-3,1 1-1,0-3 6,-4 2 6,2 3-6,-1 2 2,-5 3 3,4 3 0,-4 5 3,-1 0 8,1 5 9,-4 1 3,0 3 7,0 4 5,-4 0 2,1 6-6,-1 0 5,-1 4-3,2 3 7,-1 1 1,-3 5 5,0 0 2,2 3 1,-2 4 0,3 2-1,2 1-7,-4-1-6,2 1-9,3 1-7,1-2-10,0 0-4,0 0-4,1-1 0,3-4-6,2 1 6,-1-6 2,2 0-2,1-2 0,4-6-4,0 0 8,-1-3-6,7-1 0,-5-3-2,4-3 0,-4-1-2,2-4-2,-1-2 2,2-5 0,-1 2 0,-2-6 0,1-1 0,1-4-2,-2-4-2,-2-1 0,4-5 0,-3 3-2,2-5-2,-2 2 2,-4 1 2,3 1-2,-3 5 2,-1 2 4,-2 1 0,2 6 2,-3 0 0,-1 3 0,-1 3-2,1 1-2,-3 4-2,3 0 2,-3 3 0,0 2 0,-3 4 2,0 3 6,1 5 16,-2 0 0,-2 6 11,2 2 9,-3 3 10,2 5 7,-2 1 16,3 1 34,-4 5 22,4-2 6,-3 7 0,5-2-7,-4-1-14,2 6-30,1-1-22,-1-2-15,0 1-9,1 0-10,1 2-7,-1-1-5,2 1-4,-5-2-4,2-1-5,2 3 0,-4-4-1,-1 2-1,3 1-1,-3-5 0,1 2 2,-4-3-1,2 0 0,0-1 2,-2-2 0,-2-3 1,0 0-2,-1-6 1,0 2 0,-3-1-2,3-6-2,-9 0 0,6-3 1,-2-1-1,-4-5 0,2 2 1,-2-4-1,1-6 1,3 0 0,2-6 1,-2-4-2,2-1 1,5-7-1,1-3-1,5-7-1,4 0-2,2-7-2,4-1-2,5-2 0,1 1-2,5 1 0,2 1 1,-2 3-1,0 3 1,5-2 3,-2 7 0,1 0 1,2 4 0,-1-4-2,2 5 2,0 1-4,0 1 0,3-2-2,-2 2-4,2-1-4,0-3-5,0 4-3,1-3-3,-3 0 0,3-1-3,-2-2 0,-5-1-1,3 1-2,-1-1-1,-3 0-4,-2-3 2,1 3 4,-5-2 2,1 1 5,-2-3 6,2 4 3,-5-1 4,3 0 4,-5 1 4,0-1 4,2 4-2,-2 0 4,-1-3 1,-2 7-1,1-1-3,-2 3 0,-2 2 3,3 1 0,-4 1 3,3 4 5,-3 1 1,0 0-4,0-1 4,0 7-2,-3-4 0,2 4-2,-2 4 2,-1-1 3,1 7 0,-2-3 1,1 7-1,-3 0 0,4 0 3,-1 5-1,-1 1-2,2 7 2,-1-2-1,3 4 0,-2 0-3,0 1 2,-2 2 4,4 0 0,1 2 2,-3-4-3,3 0 1,0-2-4,3-4-2,-2-1-5,2-3 1,2-2 1,-1-1-1,3-3 2,0-5 2,2-1-2,3-5 0,-1-1 0,2-2 0,-1-2-5,1-4-1,5-2 0,-5-2 0,1-3-4,1-1-1,-2-4-1,-2-2 2,4-3-1,-4-1 1,5-4-1,-4-2 3,2 0 0,-2 0 1,0 2-2,-1 1 1,-4 2 1,4 2 2,-7 3 0,3 2 2,-5 3 3,2 2 3,-4 2-1,3 4-3,-3 3-3,-3-2 0,2 6-5,-4 6-2,-1-2 2,2 3 2,0 4-1,-4 2 3,4 3 0,-3 4 0,0-2 1,5 4-2,-4 1 2,2-1-2,3 2-1,-5 0 1,6-4 0,-2-1 1,2 0 0,0 0-1,2-4 4,-2-1-1,6-2 1,-5-3-1,6 0 1,2-5 0,3 0-7,-2-4-2,1 0-3,1-4-8,2 0-2,2-5-4,-1 0 0,1-7 1,0 2 4,1-3 4,-4-2 2,5-5 4,-5-1 2,1-2 1,1-2 1,-4 1-1,-2-2 1,3 1 0,-2 0 1,-4 4-1,1-2 1,-3 3 0,-1 3-1,-3 0 0,0 5 2,0-3-2,-3 8 0,-1 0-1,0 2 1,-4 2-2,1 4 1,3 3 1,-4 0-1,4 0 4,0 3 0,-1 4-2,2-3 1,1 5-2,0-2 2,-1-1 1,3-1 0,3 2 0,-1-1-2,0 0 0,3-2-14,-1-3-12,3-1-17,1 0-19,-1-1-22,2-3-18,1-2-10,-2 0 0,4-1 8,-2-4 18,-1-2 21,3-1 18,-1 0 21,-1-2 8,-1-1 10,-2-1 6,3-5 0,-1 3 2,0-1-2,-2 1 2,-1-1 0,0-2 2,-1 5-2,0 1 2,-1 0 0,-1 4 2,-1 3 2,3 2 0,-5-1 2,2 2 0,-2 4 6,3 0 6,-3 3 20,0 4 18,0 2 18,0 6 19,-3 0 17,1 5 10,-1 4-3,1 1-4,-3 6-6,1 2-6,-1 2-15,0 0-13,0 3-6,4 1-6,-5 2-10,2-1-9,1 1-4,1-1-9,-1 1-7,-1-5-5,1 2-5,-1-4-4,2 0-2,0-2-3,-1 1-1,-2-5 1,4-3-1,-2 0-1,0-3 1,-1-2-2,1-3 1,1-2 1,-1-1-1,2-2 1,-2-3-6,0-3-10,3 0-16,-1-6-18,1 0-16,0-5-19,1-3-16,2-4-15,4-3-16,1-4-15,0-3-20,2-4-14,3-3-11,-1-2 1,5 1 2,-3 2 18,3-3 16,-1 4 27,0 3 22,0 2 21,1 2 24,-4 1 17,2 4 15,-1 1 9,-1 3 4,-1 0 9,1 6 5,-1 2-5,-4 0 5,2 5 0,-4 2 5,2 5 8,-1 1 6,-3 4 5,-1 5 2,-2 2 8,-1 1-1,0 2 1,0 4 1,-1 1-5,-2-1-2,-1 1-1,1 2-8,3-2-1,-2-1-4,0 0-7,2-1 1,0-6-8,2 2 0,0-4 2,4-3 1,-1-1-1,3-3 5,-1-2-2,5-3-3,-1-4-14,1 0-12,2-7-17,-2-3-19,4 0-13,-2-2-17,2-5-16,-1-1-6,4-2 3,0-1 8,-4-1 3,1 1 23,-1-2 26,1 4 24,-4-1 22,-2 6 34,-3-1 45,0 3 38,-5 2 24,2 3 18,-4-1 4,0 3-19,0 1-27,0 1-30,-1 3-27,-2 3-18,1 0-18,2 1-10,-3 2-4,0-1 0,3 2-3,0-1-1,3 1 6,0 1-2,-1-1 2,2-3-3,2 2-1,-5-2-1,6-3-4,1 2 3,-1-3-1,0-3 2,-1 2 3,4-5-5,-1-1 0,-2-1 1,3-3-3,-4 0 0,1-4-5,-2-3 5,2 0-2,-1 0 0,-2 0 0,0-3-5,-1-1 7,-1 2 0,1-1-2,-3 1 2,-3 5-7,3 1 7,-2 2-5,-5 2 5,3 3 5,-6 2 4,2 0 4,0 5 5,-3 5 11,0-2 10,2 6 11,-1-2 9,-2 4 15,4 3 11,-4 1 7,2 3-1,4 2 3,-4 1-4,1 2-8,2-1-7,0 3-12,0-3-7,-1 5-13,4-3-11,1 2-8,-1-4-6,4 1-6,0 1-3,0-3-1,4 0-6,-1-3 3,1-3-1,4 1-1,2-2 2,-4-1-1,4-5 0,-2-1 1,4-1-2,2-4 0,-2-1-1,4-1 1,-1-3-3,6-2 0,-3 1-1,1-4-2,-1-1-4,1-1-2,0-5-1,3 1-2,-5-3-3,1 0-4,-2-6-4,3-1-7,-4 0-7,0-4-5,-1-1-6,0 0 3,0-1 0,-2 2 8,-4 1 10,0 1 7,-1 2 8,-3 3 5,2 1 1,-6 5 1,1 1 0,-1 2 0,0 2-1,-1-2 3,-2 4-4,0 4 2,-1-2 1,2 2 1,-3 1-3,3 3 3,-1-3-3,0 2 3,2 1 1,-2 0 2,3 0 0,0 0 0,0 0 2,0-2-2,0 0 0,0 2 0,4 0-2,-1-3 0,5 2 2,-1 1 0,1-3-1,3-1 2,-3 4 1,2-2 0,-4 0-2,4 2 0,-1 0 0,-2 0-5,5 0-1,-5 4 4,0 0 2,-2 0-5,2 3 3,-3 4 2,1-1 0,1 3 0,-6 1-3,1 3 4,-1 2-2,0 0-1,0 1 2,0 1 0,0 2 2,0-2-2,0-1 1,0 0 5,3 2-4,-2 0-2,2-4-15,5 1-28,-4-2-39,6 0-40,-4-3-46,5 0-47,3-3-29,-3-2-12,2 0 1,5-3 13,-5-4 4,5 0 9,1-4 19,3-2 18,-2-2 26,2-4 35,-4 0 28,0-7 42,1 0 22,-1-3 19,-5-1 4,4-2 12,-4-2 8,-1 2 24,-2-1 22,-1 4 31,-2-1 29,-3 4 34,1 0 21,2 4 15,-4 2-3,0 1-7,-3 3-16,1 3-25,-1-2-28,0 1-24,0 4-18,0-2-10,0 3-5,0 3-1,0-2 5,0 2-6,0 1 2,0 0-3,0 0-8,0-1-6,3 1-2,-2 0-2,5-1-6,0 3-7,1-5-3,1-1-2,3 3-5,1-3 2,-1-3 1,1 3-1,0-1 3,-1-5-5,2 1 3,-1-1-3,-3-3 0,2 0 0,-1-3 0,-1 2 0,-2 0 0,2-6 0,-3 2-3,-2-1-2,1 0 3,-3 1 2,0 1 10,-2 1 9,0 2 20,-2 1 10,2-2 10,-5 4 1,0-1-2,-2 3-2,0 1-8,-2 3-1,0-2 2,-2 3-1,-2 3-3,1-2 1,0 3-4,-1 2-5,2 4-8,-7 1-4,5 2-4,-1 1-9,-1 3-5,4 1 3,-1 1-7,1 1 1,2 2 0,-1 1 0,2 3-2,1-1-2,3-1 0,-1 2 0,3 0 0,0-1 1,2-1 5,0 3-2,2-5-1,0 0 3,3-1 0,-1-3 1,3 0-1,4-2 1,-3-3-2,7-1 3,-1-1-3,2-5 1,0-2-4,3 0 1,3-1-1,-5-6-2,5 2 0,-3-5 0,0 1 0,1-1-4,-3-5-1,1 1-12,-4-1-21,2 0-38,-1-3-51,-1 1-75,-2-1-96,-3 3-124,2 1-217,-4-1-280,-2 0-219</inkml:trace>
        </inkml:traceGroup>
        <inkml:traceGroup>
          <inkml:annotationXML>
            <emma:emma xmlns:emma="http://www.w3.org/2003/04/emma" version="1.0">
              <emma:interpretation id="{F8D39B6F-2436-4915-A8A2-190459FC1C81}" emma:medium="tactile" emma:mode="ink">
                <msink:context xmlns:msink="http://schemas.microsoft.com/ink/2010/main" type="inkWord" rotatedBoundingBox="15642,15257 17477,14988 17638,16078 15802,16348"/>
              </emma:interpretation>
              <emma:one-of disjunction-type="recognition" id="oneOf18">
                <emma:interpretation id="interp87" emma:lang="en-US" emma:confidence="0.5">
                  <emma:literal>its</emma:literal>
                </emma:interpretation>
                <emma:interpretation id="interp88" emma:lang="en-US" emma:confidence="0">
                  <emma:literal>itsy</emma:literal>
                </emma:interpretation>
                <emma:interpretation id="interp89" emma:lang="en-US" emma:confidence="0">
                  <emma:literal>Its</emma:literal>
                </emma:interpretation>
                <emma:interpretation id="interp90" emma:lang="en-US" emma:confidence="0">
                  <emma:literal>Hts</emma:literal>
                </emma:interpretation>
                <emma:interpretation id="interp91" emma:lang="en-US" emma:confidence="0">
                  <emma:literal>Itsy</emma:literal>
                </emma:interpretation>
              </emma:one-of>
            </emma:emma>
          </inkml:annotationXML>
          <inkml:trace contextRef="#ctx0" brushRef="#br0" timeOffset="106395.5576">4389 4943 117,'-7'0'612,"2"0"-201,-2 0-120,3 4-59,2-2-30,2 0-22,0 1-10,0 3-24,2-2-33,2-1-18,-1 1-15,6-1-2,-4 0 17,3-2 7,0-1 9,1-1 0,4-2-12,3-1-15,0-2-13,0-1-13,3-1-20,0-2-14,2-5 0,0 1-7,2-3-5,0-4-3,-1 1-3,1-3 2,-1-1-5,-3-3-3,-2-2-3,-2-5-3,1 1-2,-5-1-1,4-2 0,-5 1 6,-1-3 3,-2 2 0,-3 2 0,3 3 3,-2-1-3,-2 4 0,-2 3 3,5 5-3,-5 2-3,-1 4 0,3 3 3,-3 5 0,0 4 0,-3 2 9,2 8 11,-5 3 15,2 7 14,-3 3 5,2 6 12,-2 1 6,3 4-3,-4 3-3,4 4-9,-3-1-6,5 0-10,-4 1-11,6 0-8,-1-2-5,1 3-4,1-1-6,-1-4 0,6-3-2,-1 2-2,2-6-1,-1 0 0,1-5 3,5-3 3,-1-3 1,7 0-1,-3-10-4,1-1 1,6-1-5,-1-5-5,-3-5 1,6-1-4,-1-6-1,1-1-8,1-4-1,-2-4-6,3-4-6,1-3-5,-1-6-5,-3-1-11,0-8-14,3-2-7,-6-4-6,4-3 1,-1-2 4,-4-2 13,0 2 17,-1-3 16,1 7 10,-4-2 11,-2 6 0,-2 1-3,1 6 6,-5 3 0,1 3-3,-1 3 3,-3 5 3,-1 1 0,-1 4 0,0 0 0,1 6-3,-3 3 0,0 3 0,-5 1 6,0 7 9,-2 3 9,1 3 17,-4 7 11,1 4 11,-2 5 14,-2 7 6,1 1 1,3 9 3,1 1-4,-3 2 4,3 1-13,1 2-3,2 2-15,-1-2-11,2 1-10,1-1-11,2-3-5,1-3-11,0-4 2,1-1-3,2-5 1,0 1-5,1-5-7,1-4-27,-1-2-41,2-2-47,2-6-71,0-2-79,0-1-99,3-5-120,-3 0-164,4-6-232,-2 0-153</inkml:trace>
          <inkml:trace contextRef="#ctx0" brushRef="#br0" timeOffset="106889.228">5076 4170 1009,'-11'-7'760,"-1"3"-206,3-3-139,2 2-105,0 1-88,6 3-71,-5-5-52,6 6-61,0 0-52,0 0-55,0 3-77,3 0-92,0 1-154,1 2-218,3-2-246,-3 3-181</inkml:trace>
          <inkml:trace contextRef="#ctx0" brushRef="#br0" timeOffset="106631.5539">5227 4483 233,'-10'0'531,"3"0"-99,2 3-65,5-3-48,0 0-41,8 0-35,0 0-22,4 0-41,7 0-39,0-3-44,3 2-32,4-2-19,-3-2-24,4 3-6,1-2-16,-2-3-45,2 3-46,-4-2-77,-3-1-88,0 1-121,-3-1-142,-4-1-179,2 2-175</inkml:trace>
          <inkml:trace contextRef="#ctx0" brushRef="#br0" timeOffset="107577.2594">5934 4333 42,'4'-14'643,"0"2"-174,4-1-112,-4-1-57,-1 2-46,-2 2-50,2-3-14,-3 2-22,-3 0-8,2 2-2,-4 2 1,0 2-2,-4 1-3,-1 2-2,-3 2-14,1 0-10,-5 2-18,4 2-10,-5 4-13,5-1-20,2 3-10,-1 1-23,2-1-13,1 4-7,3-5-4,6 4-5,0 0-3,6-1 5,3-2 3,1 0-1,2 0-4,-1-3 0,5 3-1,3-3 3,0-1-7,1-2 3,3 0-3,-1-3 0,-1 4 2,3-3-2,-4 0 0,4 2 0,-3-2 0,-2 4 0,0 1-2,-3 0-1,-1-3 1,-7 6 2,0-3 0,-1 3-5,-6-2 3,-1 2 4,-1 2 3,-6 0-5,-1-1 2,0-1 8,-5-2-3,-3 3-5,0-4 3,-3 3 2,0 1-5,-1-2-2,-2-2 2,3 0 1,0 0-1,3-6-2,2-1-2,2-1-5,3-3-7,-1-3-3,6-3-9,1-3 0,3-1-2,0-4 4,0-1 4,3-5 6,1 1 1,2-5 6,0 2-3,1-3 10,-3 3-2,-1-2 2,2 7 2,-2 2-2,-1 6 0,-2-2 0,0 6 3,0 2 2,-5 4 7,0 6 12,-2 1 13,0 8 20,-5 3 27,4 1 18,-4 4 14,-3 5 21,1 5 13,-2 2 12,-3 4 1,0 0 3,-4 4-3,0-1-10,0 5-14,-3-1-21,2-1-23,-2 0-25,6-2-21,-2-3-18,3 2-11,3-3-10,5-2-5,-1-6-15,3 0-42,-1-6-70,3 1-94,6-5-130,1-3-197,4-5-316,0-3-321,6-3-271</inkml:trace>
        </inkml:traceGroup>
        <inkml:traceGroup>
          <inkml:annotationXML>
            <emma:emma xmlns:emma="http://www.w3.org/2003/04/emma" version="1.0">
              <emma:interpretation id="{CFF85165-D295-4C7D-8EBE-393C69090C3C}" emma:medium="tactile" emma:mode="ink">
                <msink:context xmlns:msink="http://schemas.microsoft.com/ink/2010/main" type="inkWord" rotatedBoundingBox="18598,14676 20662,14373 20836,15554 18772,15857"/>
              </emma:interpretation>
              <emma:one-of disjunction-type="recognition" id="oneOf19">
                <emma:interpretation id="interp92" emma:lang="en-US" emma:confidence="0.5">
                  <emma:literal>used,</emma:literal>
                </emma:interpretation>
                <emma:interpretation id="interp93" emma:lang="en-US" emma:confidence="0.5">
                  <emma:literal>used ,</emma:literal>
                </emma:interpretation>
                <emma:interpretation id="interp94" emma:lang="en-US" emma:confidence="0">
                  <emma:literal>used /</emma:literal>
                </emma:interpretation>
                <emma:interpretation id="interp95" emma:lang="en-US" emma:confidence="0">
                  <emma:literal>used .</emma:literal>
                </emma:interpretation>
                <emma:interpretation id="interp96" emma:lang="en-US" emma:confidence="0">
                  <emma:literal>used !</emma:literal>
                </emma:interpretation>
              </emma:one-of>
            </emma:emma>
          </inkml:annotationXML>
          <inkml:trace contextRef="#ctx0" brushRef="#br0" timeOffset="110497.9527">7360 4061 645,'-2'-7'574,"-4"0"-41,2 1 4,2-4-25,-3 6-40,5-3-43,-2 4-68,-1 0-70,3 2-80,0-2-55,-1 3-42,1 3-24,-6 2-16,5 4-6,-5 1-1,1 4-6,1 3-6,0-1-11,-1 2-11,0 3-10,3 2-2,-1-1-8,3 1-8,3-1 0,-1 0-3,3 1-1,1-3-1,1-1 2,1-4 1,3 2 0,1-3 1,2-4-3,1-4-2,1 4-7,0-6-14,0-4-19,1 0-19,-1 0-24,0-4-20,2-6-10,-5 3-5,1-5 8,1 1 18,-2-7 18,-2 1 17,1-2 13,-2-4 13,-1 2 2,2-4 4,-3-3 3,-1 2 4,-3-3 9,3 3 1,-2-2 4,-2 3 5,0 1 0,-3 6 0,1-1 7,-1 4 8,0 3 3,0 2 4,0 0 3,0 5 8,-1 0 10,-2 4 0,0 5 8,-2-1 13,1 7 8,0 1 6,-2 2-5,2 4 1,-4 2-7,2 3-4,1 1-13,0-2-10,1 1-9,1 0-11,2 1-2,1-2-11,0 0-4,1-2 1,3-5-1,2 0 2,1 0-3,-1-1 0,6-6 1,-1 0 1,3-4-6,-1-2-8,4-2-15,-1-2-12,0-4-12,0 0-12,3-6-11,-2 2-2,-4-3 8,5-1 3,-5 0 11,3-4 6,-3 1 7,-2-6 5,2 3 3,-3-4 7,-1 3-3,1-5 10,-4 3 1,-3 4 5,1-1 4,-4 5-2,0 1 6,0 2 3,0 4 0,-4 2-2,1 2 2,-1 3 9,-1-2 0,3 4 5,-3 4 4,5 2 2,0 1 2,0 0-6,0 4-1,5-1 2,0 7-1,0-4-1,-1 2-5,3 0 1,1 2-2,0 0-1,0 0-6,-1 1 5,0-1 3,0 0 5,-1 0 2,1-3 10,-2 3 4,-2-1 10,-1-2 13,0 0 13,-2-1 17,-2 0 9,0-3 9,-3 1 2,1 2-8,-6-6-8,2 3-18,-3-5-14,-1 2-18,1-1-8,-4-2-12,4-1-8,-1-2 0,3-1-8,-1-1-2,4-2-12,0-3-34,6 0-45,0-4-59,6 0-69,0-7-85,7 3-92,-1-3-67,1-2-45,4 1-20,1-3 28,0 1 49,1 0 89,3 1 89,-3-1 94,0 5 64,-2-2 59,1 3 42,-5 1 42,-2 2 37,2 4 40,-7-1 44,6 1 30,-5 1 33,-1 1 21,0 3 2,-1 0-13,1 2-14,0 0-21,0 0-37,0 0-33,1 0-25,-1 0-24,4 0-19,-2 0-16,4 0-11,0-2-7,-1 0-9,2 0-6,-1-1 0,0-1 0,-4-1 5,4 0-2,-2-3 6,-1 2 0,-2-4-3,0 0 3,0-1-9,-1 1 6,0-2-6,-4-1 0,2 1-3,-4-2 3,0 3 0,0-1 0,-4 1 3,2 4 0,-5 3 18,0-2 20,-2 5 19,-1 1 20,-5 4 14,4 0 14,-2 3 0,-2 3-8,1 0-1,-2 3-5,1 5-7,3-2-2,-1 3-13,2 0-9,-2 2-13,7 1-10,-4-4-13,5 4-6,1-4-6,1 0-1,3-1-8,0 0 2,3-3-1,1 0-3,1-3 0,5-3-2,-4-1 0,7-1-8,-2-2-9,2-1-9,2-3-20,1-2-28,3 1-35,0-3-29,0-2-29,1-1-32,-1-1-15,2-3-3,0-2 12,1-1 19,-2-4 20,4 1 31,0-1 24,-4-3 33,3-2 23,-1 0 18,-2-3 10,3 4 14,2-4 4,-2 4 0,-2-1-1,-2 0 5,4 3-4,-4 3 3,-1-1 8,-2 2 6,3 1 16,-1 5 24,-5 4 24,3-1 16,-3 6 18,-2 1 18,1 1 15,-5 6 2,-2-1 10,-1 4 3,-1 4 2,-2-1-3,-1 1-7,0 1-13,-1 1-12,-2 1-18,0-3-16,-1 2-22,2-3-14,-1 1-17,0-2-11,2-1-11,1-3-6,-3 1-2,0-4-2,3 2 3,0-3-3,0 1 6,0-4-2,0 2 2,3-3-6,0-3 0,-2-1 0,2-2-2,2-1-2,-1-4 0,2 2 2,-2-4 0,3-1-2,-1-3-2,0-1 2,-5 0-2,5-3 4,-4 2-2,2 0-2,-4 2 0,3 0 0,-3 5-2,-3 2-2,2-1-4,-4 5 4,-2 1 2,-3 1-2,-3 4 10,1 4 14,-2 1 16,-1 5 20,-4 1 15,3 3 14,0 6 7,-2-2-4,-1 3-7,3 4-12,-2 0-13,2 2-11,0-1-10,5 2-8,-1-1-5,1 0-5,3-1-4,-2-4-4,6 1 1,1-2-1,1 1-2,4-3-1,1-4 1,1 0 2,8-4 1,-1-2-1,1 1-1,5-5 2,2 0-6,-3-5 1,0 0-1,3-3-7,3 0-5,-3-4-12,-2-2-10,2 1-9,-2-6-7,-4 0-4,2-3-6,-1 1 1,-1-4 0,-1-7 1,3 1-9,-4-2-10,5-3-9,-4-3-8,1-2-8,-2-3-1,1 0 7,1 0 22,-3-5 14,-1 3 17,-2 1 14,-3-1 8,-1 7 15,0-3-1,-3 6 3,-3 1 2,0 5 0,2 2 2,-5 2 1,5 2 1,-2 2 3,1 4 9,-3 1 0,5 3-2,-2 2 0,2-1-1,0 5 1,2 0 1,-2 6 8,3 0 10,-1 8 13,-2 2 7,2 4 0,-2 6 3,0 5-3,-2 0 1,0 4-1,-1 2 1,-2 1 5,1 1 0,0 3-1,-7-2-3,7 1-3,-3-2-7,2 3-5,-2-4-7,6-3-7,-5 3-8,5-4-7,-5 1 1,6-2-4,0-4-4,0 2 0,0-3 2,6-4-20,-5 2-49,5-4-75,0-2-97,1 0-136,3-2-215,2-2-312,-5-2-274,2-1-197</inkml:trace>
          <inkml:trace contextRef="#ctx0" brushRef="#br0" timeOffset="110773.901">9386 4094 336,'0'-1'1275,"0"-2"-233,0 1-301,0 4-155,-3 1-68,2 1-60,-5 4-52,-2 3-65,3 3-79,-7 2-76,-1 1-67,0 3-48,-2 1-31,1 2-22,-2 1-26,0 0-54,0 2-71,-1 2-98,-2-5-115,3 2-163,0-3-193,1 2-233,1-2-249,1 1-158</inkml:trace>
        </inkml:traceGroup>
        <inkml:traceGroup>
          <inkml:annotationXML>
            <emma:emma xmlns:emma="http://www.w3.org/2003/04/emma" version="1.0">
              <emma:interpretation id="{3E92799C-9ACE-4720-8038-5197CE258340}" emma:medium="tactile" emma:mode="ink">
                <msink:context xmlns:msink="http://schemas.microsoft.com/ink/2010/main" type="inkWord" rotatedBoundingBox="21283,14057 26354,13312 26600,14983 21529,15729"/>
              </emma:interpretation>
              <emma:one-of disjunction-type="recognition" id="oneOf20">
                <emma:interpretation id="interp97" emma:lang="en-US" emma:confidence="0.5">
                  <emma:literal>simplifying</emma:literal>
                </emma:interpretation>
                <emma:interpretation id="interp98" emma:lang="en-US" emma:confidence="0">
                  <emma:literal>Simplifying</emma:literal>
                </emma:interpretation>
                <emma:interpretation id="interp99" emma:lang="en-US" emma:confidence="0">
                  <emma:literal>Simplifying's</emma:literal>
                </emma:interpretation>
                <emma:interpretation id="interp100" emma:lang="en-US" emma:confidence="0">
                  <emma:literal>simplifying's</emma:literal>
                </emma:interpretation>
              </emma:one-of>
            </emma:emma>
          </inkml:annotationXML>
          <inkml:trace contextRef="#ctx0" brushRef="#br0" timeOffset="114122.1791">10043 4017 133,'1'1'810,"-1"1"-264,6-2-153,-4 0-87,1 0-46,-1 0-30,3 0-35,2-2-36,-3 1-45,5-2-31,-2-1-23,5 0-7,0-2-1,-1-2 6,1-1 7,2-2 3,1-1 4,-4 0-10,2-4-9,5-1-6,-5-1-9,-1-3-10,2-4-10,-2 0-4,5-5-1,-5-4-10,-1-2-3,1-3 0,-1-4 0,1-2 0,-3 2 0,-2-2 0,-3 0-3,2 6 3,-4 1 0,-2 5-3,0 3-2,-2 5 5,-4 5-3,-1 2-2,-2 4-8,1 6-1,-7 1 6,1 3 5,2 6-2,-1 2 5,-4 5 3,4 3 5,0 2-3,1 3-5,0 2 3,4 3-3,3-1 3,-1 1-6,5 2 3,1-1 0,1-2 0,5 1 0,-1 0-5,3-2 5,2-2 0,2 2 0,3-4 0,-2-1-3,8 2 6,0-4-1,2 0 1,3-2-3,0 2 0,2-2 0,-2-1-3,1 1 3,-3-2-2,0 2 2,-3 2-3,-5-3 0,1 7 0,-5-6-2,-4 4 5,-3-1-3,0 3 3,-5-3 0,-5 3 0,0 0 0,-2-3 3,-5 0 0,1 1-6,-1-4 0,-2 3 3,-4-1 3,1-2-3,-2-4-3,3 3 3,-3-3 0,3-3 0,2 1 0,1-3 3,0 0 0,7-2-1,-1-4-2,4-1 0,3 1 3,4-1-3,3-4 0,3-1 3,3 0-3,2 0 3,1-1-3,3-1 2,3 2 4,-2-1-12,2 1-5,1-1-5,-3 0-3,5 2-8,-2-5-12,-4 4 3,4-4-6,-4 3-10,-2-4 3,1 0 6,1 2 1,-1-8-2,-5 5 4,5-5 7,-5 2 5,-1-3 7,-1-1-1,-4 3 7,4 1 9,-6-1 2,1 2 4,-4 3 0,-2 1 7,3 3 5,-3-2 4,-3 7 5,1-1 13,-1 3 5,-1 3 4,0 2 1,-4 3 12,4 3 2,-3 3-1,1 0 2,2 4-3,-1 2-4,2 2-14,-1 0-9,4 1-2,-2 1-14,2 1-2,0-1-3,2-1 0,-2 0-6,4-2-2,2-1 0,-4-1 0,5-2 0,3-3-2,-1 1-6,5-4-13,-2-3-22,1 0-19,4-4-29,-1 0-13,0-4-12,-1 0-4,-1-3 10,2-1 16,-1-2 13,-2 0 20,-2-4 8,1 0 16,-1-3 7,3-3 10,-9 0 6,5-1 1,-2-2 9,-2-1 8,1 1-4,-1 2 0,-1 1 0,1 3 10,-4 3-4,1 1 1,-2 4 3,2 0 1,0 2 5,-3 3 4,1 2 14,-1 2 22,3 2 19,0 2 14,-3 5 14,2 2-12,-2 0-7,0 5-14,0-1-12,0 1-12,-2 2-12,-1-2-6,0 2-9,-1-1-2,0 0-6,-1 0-3,-1 0-3,2-4 1,0 2-1,-1-6-5,0 1 0,3-3 3,-1 0 8,2-1-3,1-2 0,-3-1-5,3 0-3,0-3 0,3-6-3,-2 2-5,2-2-8,4-4-3,1-1-9,0-3-5,1-4-12,4 0-12,-1-3-1,1-2 0,4 0 4,-1-2 9,3-2 9,0 3 9,0 0 11,-2 3 10,2 2 0,0 2 0,0 3 6,-3 0 0,2 7 0,-3 1 3,-1 2 9,-1 1 13,-1 6 5,0 1 9,-5 3 3,0 5 3,0 0-7,-4 4-9,-1-1-6,-2 3-3,-2-1-5,-1 1-4,1-1-2,-3 0-7,1-2 4,0-2 0,-2-1-3,1 1-3,1-5 2,1-1 1,-1 0 0,2-1 3,-1-1-1,0-5 1,3 0-3,0 0-3,0-5-9,6-2-8,-1 1-8,2-7-12,-1 0-10,4-4-2,-1 2-5,2-5 3,4 0 9,-1-1 2,-1 0 12,0 5 4,0-4 8,-1 6 0,5 0 7,-5 3 3,-3 2 6,1 3 3,-1 0 0,-2 3 0,1 6 6,-3 1 1,1 2 2,-5 3 10,2 4 9,-3-2 9,-3 6 8,3 0 0,-1 0 0,1 1 2,-3 0 10,3 0-3,3 2-3,-2-1-7,5 0-3,-2-2-9,3 0-16,2-4-3,0 0-11,5-3-10,-2-3-14,5-2-32,-4-1-23,6-2-33,-3-2-30,2-4-10,-5 1-9,4-4 8,-4-2 11,5-2 17,-7-3 5,2-1 18,-1-4 2,-1-1 6,3-7-10,-3 0 7,1-2 5,-1 0 8,-3-2 10,-3 1 16,3 2 29,-1 3 20,-3 3 28,2 2 29,-2 3 20,-2 5 10,-2 1 7,3 3 18,-3 1 16,0 7 1,0 0 14,-3 7 21,1 1 17,-1 7 7,-1 2-3,0 4 20,-2 4 19,2 2 7,-4 5-4,4 0-12,-3 1-15,0 1-33,1 0-37,0-1-39,0 1-28,0-2-21,1-1-15,-1 0-7,4-4-4,-4 2-3,5-7-2,-2-1-4,2-2 1,1-2-4,-3-3 2,0-2 1,3-1 2,0-5 2,0-2-3,0-3 1,0-1-3,0-1-6,0-5-4,0-4-5,0-1-9,0-2-14,0-2-20,0-2-27,3-6-28,1-4-31,0-3-26,4-6-23,3-2-10,1-4-8,2-2 16,1-3 12,1 3 30,0 3 28,3-2 34,-2 5 23,1 3 28,-1-1 15,2 4 17,0 2 3,-3 2 3,2 6 0,1 1 0,-3 3 0,0 1 3,3 4-3,-3 3 0,-1 0 3,-1 5 10,-1 2 6,-1 6 10,1 1 12,-7 3 18,-1 7 17,0 0 8,-4 6 16,-1 2 9,-1 4 8,-2 1-7,-2 0-7,-2 1-9,0 1-4,0-2-8,-2 1-3,0 0-5,-5-3 7,-1-3-3,4 2-7,-4-5-12,-1 0-9,3 0-11,-4-5-15,4 2-10,-5-5-18,7-2-55,-1 2-86,3-4-116,-1-3-168,3-3-269,3-1-310,2-5-242</inkml:trace>
          <inkml:trace contextRef="#ctx0" brushRef="#br0" timeOffset="114589.7021">12200 3493 720,'0'5'791,"1"1"-338,2-5-210,2 2-96,-1-3-64,3-3-35,3 2-22,2-5-4,0 2-11,-1-2-4,1-2-7,-1-2 4,1-3 3,2-2-7,0 0 0,0-7-3,1-4 3,3 1 0,-5-7 0,6-2 0,0-3-4,3-4 4,-5-3-11,5 0-4,-2-5 8,2 0-8,-3 0 4,1-1-7,-2 5 14,-5 4 4,1 1 0,1 5 11,-6 4 11,1 4 8,-5 4 10,1 3 10,-1 3-3,-2 6 6,-2 2 7,-1 1 9,-1 8 10,1 4 18,-6 2 14,4 5 13,-5 6 18,0 2 7,-2 6 15,-3 2-1,-2 7 10,2 0 32,1 5 5,-4 1-9,1 2-30,2 3-21,1 0-29,-1-2-45,3 2-30,2-2-18,0-1-9,-1 0-7,7-4-5,-5-3 0,6 0-3,0-4-3,3-3 1,0-6 3,3 2 2,0-7 1,-1-5-4,3-1 4,2-4 1,-1 0-3,2-4-4,1-3 0,-1-4-4,1-3-5,1-3-11,-1-1-11,-1-6-11,1-2-16,1-4-20,-2-2-15,4-3-9,-1-1-3,0-1 8,-1-1 13,-2 2 21,-2 1 21,1 3 18,-4 2 7,1 2 8,0 4 5,-2 3 2,-1 1 0,-1 3 9,0 6 8,-3 1 26,0 6 15,-3 1 21,0 6 21,-1 3 8,2 3 5,-4 5-4,1 3-2,-1-2-8,0 4-9,-1 1-18,1 0-12,2-2-14,2 1-16,-4-1-11,5-4-9,-2 1-2,2-4-5,1 1-14,-3-4-38,0-5-61,3 1-79,0 0-109,0-6-152,3 0-213,-3-5-295,0 0-240,3-2-181</inkml:trace>
          <inkml:trace contextRef="#ctx0" brushRef="#br0" timeOffset="114783.0137">12815 2991 710,'-3'-12'1072,"2"5"-425,-2 0-286,0 0-159,3 3-90,0 0-54,3-1-58,0 4-74,-3-3-90,1 4-100,2 0-111,-3 0-158,0 0-186,0 4-171</inkml:trace>
          <inkml:trace contextRef="#ctx0" brushRef="#br0" timeOffset="117168.2527">12623 3430 611,'0'0'520,"0"0"-140,0 0-105,0 0-61,0 0-46,0 0-44,5 0-25,-4 0-39,5 0-11,0 0-16,1-3 0,0 3 3,4-4 11,-3 3-1,4-4 11,-1-2 16,1 3-4,0-3-1,5-3-2,-1 0 0,3-4-11,0-1-13,0-4-1,1 0-6,2-3-4,-2-2-18,2-1-1,-5-6-9,8 0-3,-8-4 3,5-4-9,0-3 3,-5-1-3,1-2 6,0-3-6,-2 0 6,0-2-3,-1 2-4,-1 0-2,-1 2 6,2 4 0,-4 1 3,1 8 3,-3 2-3,4 4 3,-7 5-6,-1 3 0,1 6-13,-3 0 10,0 8 0,-3 3 12,-3 5 19,-1 7 18,-1 4 28,-2 7 28,-3 5 24,-2 12 22,1 1 21,-4 6 10,2 4-7,-3 4-9,-1 5-6,4 3-17,-5-1-15,0 3-17,5 3-15,-2 1-9,0-4-16,2 0-10,-1-1-10,2-4-10,1 0-7,1-7-6,1 0-3,0-5-8,2-4-3,-3-1-1,5-4 0,1-6-4,0-1-2,1-4 1,0-5 1,3-6 1,0 2-3,6-8 4,-5 1-3,6-6-7,1 0-7,0-7-11,3-1-16,-3-2-21,4-5-18,-1-2-14,1-5-6,3-3-1,-1-5 8,-1-1 13,-1-4 13,2-5 16,1-3 10,-1-6 6,-2 2 7,-1-1 10,1 4 3,-5 1 11,2 3 2,-5 2 0,-1 4 0,-1 6 0,-2 2 0,-2 4-5,-2 0 1,-2 5 1,-3 5 1,2 2 2,-2-1 0,-1 6 0,2-2 0,-3 3-2,4 3 0,-2-2-3,2 5 3,0-2-5,6-1 7,-5 1-4,6-1-3,-2-2 7,2 5 0,2-5 7,1 1-3,1-2 5,3 0-2,5 0-5,-2 0 5,2-3-5,-1-3-2,2 2 0,5-2 2,-5 1-2,1-2-2,1-2 2,-2 1 0,1-2 0,-2 1 0,2 1 2,-2-3-8,0 0-35,2 1-51,-2-1-64,-4 1-85,3-1-104,0 1-125,-2 0-139,1 3-199,-4-1-184</inkml:trace>
          <inkml:trace contextRef="#ctx0" brushRef="#br0" timeOffset="120803.9819">10902 3311 660,'0'-6'480,"1"2"-96,2-3-64,0 3-39,-2 2-52,4-2-28,-2 1-22,0-2-9,-2 0 7,3 1 3,-4 0-5,3 1-18,0 2-20,-3-3-31,0 2-44,0 0-46,0 2-92,0-2-131,0 2-255,0-3-289,-6 2-276,2-3-242</inkml:trace>
          <inkml:trace contextRef="#ctx0" brushRef="#br0" timeOffset="119565.9673">13281 3326 10,'1'5'321,"2"-3"-56,1 0-34,1 0-58,0 0-47,1-2-47,0 0-33,0 0-19,0 0-4,-1 0 0,1-2 8,1 0 1,-2 0 8,2 0 9,-1-3-1,1 0 0,3 0-9,-2 0 4,-3-2-4,1-3 7,0 3 5,1-4 3,0 1 8,1-1 0,0-3 3,0-1-9,-1-1-9,3 1-7,-1-5-17,-1 0-7,7-2-8,-3 1 0,-1-1-5,1-1 1,-2 3 4,-1-2 8,2 6 14,-1-2 20,-2 2 18,-4 2 18,3 3 17,-5 1 11,2-1 5,-1 2 1,0 3-11,-3 2-8,1-1-15,-1 1-14,3 4-19,0-6-14,-3 6-15,0-2-8,0 2-7,0 2 0,-3 4-1,0-2 7,2 3 3,-2 1 12,0 5 11,-1-2 8,2 3 8,-4 0 2,2 5 2,0-1-9,-1-2-11,1 6-7,-2-2-7,2 0-14,-3 1-2,5-3-6,-1 2 0,0-1-2,2-2 2,1 0 0,0 0-2,1-5 2,-1 1 0,6-3-2,-4-2-1,5 0 1,-3-1 2,3 0 0,1-5-2,-1-1 2,2-1 0,1-1 0,-3-1-5,5-3 0,-1-1 0,-2-1-2,3-1-1,-1-1 3,-1-1-2,2 0 2,-3-3 0,2 0 2,-1-2-4,-1 1 2,1 1 0,-1 1-3,-2-1 3,1 1-3,-4 2 3,0-1-2,1 1 2,0 0-5,0 0-8,-1 0 2,-1 3-2,-2-4 0,5 3 3,-4-2 4,1 2 4,1-2-1,-1-1 3,-2 1 0,4-3 0,-5 3 0,3 2 3,-1-2-3,-2 2 0,2-1 0,-2 0 0,3 3 0,0-1-5,-3 3 5,1-2 2,2 2 1,-3 0-3,0 0 2,0 1 1,0 2-6,0-1 1,0-1-6,0 3 3,0 3 2,0-1 3,-3 5 5,2-2 6,-2 5-3,0 1 2,-1 4 9,-1 2-4,1 0 1,-6 4-1,5-1 8,1 3 10,-3 2 15,2 2 12,-5 1 11,3 2 7,1 1-1,-1 3-9,-3 0-10,3 2-14,1-1-11,-2 1-5,4-2-7,-3 1 7,1-1 3,2-1 9,-1 1-3,1-3-3,0-5 2,-2 2-10,1-3-12,1-2-9,0-2 5,-2-2-4,0-5 2,-1 2-2,0-4-1,-3 0-1,-2-5-2,3 0 0,-2-1 0,-1-4 2,0-2-4,1 0 2,-1-4-2,2-3-2,3-3-2,0-3-2,2-2 1,5-1-9,0-7-2,5-2-3,2-1-3,0-3-6,5-1 2,5 3 2,-5 0 9,1-1-1,4 5-1,1 2 5,-1 1-3,2 0 3,0 3-3,-3 3 3,2-4 3,1 2 1,2 1-1,-3 0 1,4 2-1,-1-4 5,0 1-5,0-1 5,2 0 2,-1-2 0,-2 0-5,3-3 3,-4 2-1,3-3-5,-2 0-1,-1-2-5,-3 0-1,3-3-1,-2 2 2,-5 0 3,-1 2 4,-2 1 2,3 2 3,-7 3 4,0 2-9,-4 2 4,2-1 3,0 5-2,-3 1-1,0 1 0,0 1 3,-3 2 2,0 0 0,3 5 5,-1 0 11,-4 0 11,2 5 10,-1 0 12,-2 4 5,2 2 7,-3 3 2,2 4-6,-2 3-3,1-1-5,-1 5-4,0 1-9,0 1-10,-1 0-1,0 3-10,2-2-4,0 3-4,0-2-3,2-4-1,2 0-1,2 1 0,0-5 0,0-2 0,0-2 3,2-3 1,2-1-3,3-5-1,1-2-7,2-2-10,-4 2-14,4-6-11,-1-6-13,1 2-16,-3-2-13,2-2-6,-1-5-7,5-1-3,-4-1 4,0-6-5,2-3-1,2 0 0,1-4 7,0-4 8,1 0 8,-2-3 18,4 3 15,-4-2 17,4 3 8,-5 2 10,1 3-2,-1 2 3,-1 1 2,1 5 6,-5 2 6,3 3 2,-2 2 12,-3 2 24,1 1 21,0 6 17,0 2 25,-5 6 14,2 1 5,0 4 5,-3 3-10,-6 3-16,5 5-21,-5 1-16,2 2-16,-4 2-12,3 0-13,-1 3-11,0-1-3,0 1-1,-1 0-4,3-3-8,-4 0 0,4-2 5,-3-3-3,5 0 0,-4-3 2,1-2 2,2-2-1,0-4-1,-1-1 0,2-2-6,2-1-19,-3-3-17,0-4-27,3 0-28,3-4-23,0-3-32,1-3-17,4-2-10,-3-3-12,9-5-19,-3-1-14,1-3-9,1-4-1,6 0 4,-1 0 18,1-2 42,3 3 33,-4-1 34,-1 4 37,2 4 27,-3-1 16,-2 4 15,-1 2 0,-1 6 15,-1-3 1,-3 5 8,2 3 11,-3 4 15,-1 4 11,0 2 19,-5 1 16,-1 6 6,0 2 6,0 2 4,0 3 8,-1 3-16,1 1-12,-3 0-14,0 1-24,3 0-9,0-1-23,0-2-5,0-1-4,6 0-3,-5-3-3,6-1 0,1 0 0,0-7-6,4-3-9,3-2-16,-1-3-19,2-2-19,3-2-18,-3-3-11,6-2-2,-4-7 8,1 0 6,2-3 19,0-6 0,3 0 13,-4-5 4,3-3 6,-1-3 4,-2-2 7,2-2 4,-3 0 7,0 1 8,-1 0 22,-6 4 27,0 5 18,-4-2 25,-3 4 34,1 3 16,-6 4-1,0 5 0,-6-2 0,0 5-1,-1 5-1,-3 1 3,-2 5-5,-1 4 2,-2 2-7,1 1-9,-2 3-11,0 3-12,-3 3 0,2 1 2,-2 6-2,1 1-5,0 2 2,-4 2-8,3 2-6,3 4-16,0-3-14,2 2-5,-2 1-12,4-3-6,0 1-8,5-3-5,-3-1-1,6-3-1,1-2 0,1-1 2,2-5-1,2-3 3,1 0-6,1-7-10,6-1-18,-1-2-28,2-4-30,1-4-31,5 1-33,-4-7-24,5 0-4,-2-4 16,3-7 21,0 4 33,-3-6 33,4-1 20,-1-3 20,-2-2 13,2-3 0,-2 1 9,1-2-3,-5 2 11,0 3 3,-2-2 3,-5 8 8,2 1 6,-1 4 6,-3 2-4,2 2 9,-5 6 5,2 1 3,-3 1 2,-3 2 8,2 6 10,-5 2 9,5 1 15,-7 1 10,1 6 24,-2 2 15,-2 2 6,-2 4 1,1 5 2,1 0-6,-2 2-13,-5 3-14,5 2-12,-4 0-7,4 1-14,-2 4-14,1-3-10,2 2-11,0 4-10,1-3-7,2 2-7,-5 0-5,2 0-5,0-1-2,1 2 1,-1-4-1,1 3-1,-1-4 0,0 3 2,1-4 1,-4-1 0,1-1-1,1 0-2,-5-2 5,5-2-1,-4-3-2,4 0 1,-5-2-3,2-1-2,-2-5-10,-1-1-8,3 0-16,-3-3-10,3-4-2,-3-2-4,3-4 7,-1-2 7,5-4 15,0 0 10,4-7 2,1-2 1,2-4 2,5-4-4,2-5-7,2-3-12,9-4-7,0-7-7,3 0-7,9-5-2,-2 2 6,2-3 6,4-1 11,1 3 4,1 0-3,-4 2-14,4 2-23,-4 1-29,2 5-45,-3-2-44,2 5-60,-2-1-63,-3 3-74,-3-1-85,2 4-116,-2-2-171,-2 5-182</inkml:trace>
          <inkml:trace contextRef="#ctx0" brushRef="#br0" timeOffset="120191.7709">14194 2723 285,'-1'-3'1186,"-5"2"-338,6-2-209,-1-1-142,1 2-108,0 0-88,0 0-80,0-2-69,0 2-50,1-1-44,-1 1-28,3 0-24,0 2-35,-3-2-71,1 2-98,2 0-128,-3 0-194,0 0-308,0 0-274,-4 2-178</inkml:trace>
        </inkml:traceGroup>
        <inkml:traceGroup>
          <inkml:annotationXML>
            <emma:emma xmlns:emma="http://www.w3.org/2003/04/emma" version="1.0">
              <emma:interpretation id="{633BE879-223B-42F7-99D7-6924848ACADD}" emma:medium="tactile" emma:mode="ink">
                <msink:context xmlns:msink="http://schemas.microsoft.com/ink/2010/main" type="inkWord" rotatedBoundingBox="26996,13129 30057,12679 30264,14085 27203,14535"/>
              </emma:interpretation>
              <emma:one-of disjunction-type="recognition" id="oneOf21">
                <emma:interpretation id="interp101" emma:lang="en-US" emma:confidence="0.5">
                  <emma:literal>updates</emma:literal>
                </emma:interpretation>
                <emma:interpretation id="interp102" emma:lang="en-US" emma:confidence="0">
                  <emma:literal>update's</emma:literal>
                </emma:interpretation>
                <emma:interpretation id="interp103" emma:lang="en-US" emma:confidence="0">
                  <emma:literal>updates's</emma:literal>
                </emma:interpretation>
                <emma:interpretation id="interp104" emma:lang="en-US" emma:confidence="0">
                  <emma:literal>Updates</emma:literal>
                </emma:interpretation>
                <emma:interpretation id="interp105" emma:lang="en-US" emma:confidence="0">
                  <emma:literal>Update's</emma:literal>
                </emma:interpretation>
              </emma:one-of>
            </emma:emma>
          </inkml:annotationXML>
          <inkml:trace contextRef="#ctx0" brushRef="#br0" timeOffset="123951.7921">15848 2809 586,'0'-9'587,"0"4"-127,0 0-68,-1 0-52,1 1-52,-3-2-47,0 5-57,1-1-52,-1 4-28,-1-1-24,0 5 1,-4 3 14,1 1 23,-2 5 13,-1 2 4,2 1-10,-4 5-17,5-1-24,-3 1-27,5-1-14,1 0-20,1 1-6,3-1-8,3-4-4,-2 2-1,5-2-2,1-4 3,2 0-3,6-4 3,-4 0 2,5-5-5,0-3 3,3-2 6,3 0-4,-3-2 2,-1-3-2,3-2 2,-2-3-2,1-1-3,-1-2 1,-2-2-5,2-2 0,-3-1 0,0-4 0,-2 2 0,0-4 0,3-1-2,-8 1-5,2-1 5,1 5-1,-2-1 1,-3 6 2,-1-2 0,0 5 0,-5 2 0,5 0 0,-4 3 0,0 7-2,-2 0 4,-2 0 7,0 7 7,2 3 2,-3 0 4,0 0 5,2 5-8,-5 1 1,6 0-7,-1 2 0,-2-1-5,3 0-3,0-1-5,3 0 8,-2-2-1,2 1-3,1-5 2,2 0-1,0 0 1,4-5-4,2 1-2,-1-5-11,4-1-14,-2-1-10,4-5-13,1 2-16,0-3-13,0-4-7,1-2 3,-2-2 3,1-2 10,0-2 15,-5 0 12,6-2 7,-4-3 13,-1 2 11,-2-6 4,0 3 4,-1 1 2,-4 2 2,-1 1 1,1 3-3,-2 1 0,1 3-5,-5 4 5,2 3 2,0 4 19,-3 4 19,-3 4 21,0 6 22,2 3 18,-2 6 18,-2 0 13,1 4 9,-2 6 9,2 2 2,-3 1-8,1 1-18,-1 4-19,-4-2-24,3 2-25,-2-2-20,4 0-13,-4 0-11,1-3-6,2-3-2,-5-1 0,2-2-3,3-3 2,1-1-2,0-6 0,0 0 0,0-6 2,-1 0-2,3 0 3,-1-5-2,1-2 1,0-1-2,-2-6-2,4-1 1,0-2-4,-1-5-4,3-4-6,3-1-12,-1-5-15,3-2-13,2-7-19,2-4-16,1-1-11,3-5-6,2-2 3,0-1 3,7-2 14,-1 0 17,-3 3 17,6 0 18,-1 5 9,-1-1 8,1 4 4,-1 2 0,1 4 5,-3 4-3,3 3 2,2 2 5,-5 5-4,2 3 3,-5 2 3,2 2 3,0 7 1,-1 3 3,-5 4 8,1 3 4,-2 4 3,-4 1 3,-2 4 3,-1 0-1,-4 5 2,-2-2 2,-4 2-1,-2-2 4,-3 5 4,-2-1 1,1-3 5,-5 3 6,0-5 4,-2 2-1,2-2-6,-4 0-5,1-2-11,0-2-8,-2-3-11,2 3-7,0-3-22,6-3-37,-5 0-61,5-3-87,3-3-119,4-1-158,6-4-203,-3-4-292,6-3-220</inkml:trace>
          <inkml:trace contextRef="#ctx0" brushRef="#br0" timeOffset="125505.0911">17193 2590 490,'7'-15'514,"3"1"-73,-3 0-62,-2 1-39,-5-2-19,0 2-29,0 1-17,-5 1-32,-1 2-18,2 1-26,-5 1-23,-2 7-18,-1 0-19,-5 0-8,4 6-4,-6 1-5,0 4-7,-3 1-10,2 5-12,-2 5-16,3 1-10,-1 2-8,4 2-9,-3 3-9,2 1-1,4 1-7,-2 0-7,4 2-7,0-3-7,6-2-5,-3-1-3,4-1 1,1-2-3,3-4-2,3-2-2,1-2-3,4-3-7,-3-2-12,9-5-15,-3-3-21,1 0-26,1-4-26,6-6-18,-2 1-13,0-5-2,2-4 5,0-3 15,3-1 13,-2-4 14,3-5 11,-1-4 15,4-4 11,-2-5 9,0-4 11,2-3 2,3-8-1,-1 2-8,-2-5-1,2 0-1,-2-1 6,-2-1 3,2 0 10,-2 2 7,-1 3 12,-4 4 3,-2 2 3,2 6 3,-7 5 9,-1 4 12,-2 4 9,-2 4 4,-3 8 7,1 6 18,-5 3 20,-5 7 15,1 8 11,-3 7 14,-2 5 9,-2 9 1,-7 4-9,2 6-13,0 7-13,-3-1-11,1 7-14,2 1-17,-3 2-11,1-1-13,1 2-4,5-1-7,-1-1 0,2-4-3,5-2-1,-1-7-2,2 0-4,2-5-2,3-6-8,3-2-21,2-5-28,2-3-47,2-5-52,2-3-53,4-4-58,-2-5-48,6-4-24,-2-1 0,2-7 16,1-1 38,-1-2 46,1-5 63,2-2 43,-2-4 48,5-1 29,-5 1 24,2 0 17,-3 0 9,1 4 8,-4 4 18,2 0 16,-7 5 20,2 1 45,-3 4 27,-1 3 28,-5 4 14,2 5 2,-4 1 1,1 5-23,-3 1-18,0 2-13,-3 2-16,3 2-6,-2-1-17,-4 0-10,5-2-19,-2 0-15,-1-2-12,1-2-9,1 0-5,-2 1-7,1-6 9,0-1 1,2-1 4,-2-1-5,1 0 6,2-6-9,0 0 0,2-1-2,1-1-7,-2-4 1,5-1-3,-4-4 0,0-2 0,3-1 0,-1-4-3,0 1 9,-1-1-6,0-3 3,-1 3 8,1 2 19,0 1 24,-3-1 8,-3 8 6,-2 1 17,-1 4 18,-2 2 8,-1 4 4,-5 3 19,-1 3 15,2 5 2,-4 3-8,1 2-12,0 4-16,-2 3-20,2 3-20,-3-2-14,6 6-16,0-3-12,2 0-9,-1 4-8,3-7-6,2 2-2,0-4-4,6 1 1,1-3-4,0-3 4,1-2-1,3-3-2,4-1 2,3-5-4,1-3 2,-1-3-2,4 0-3,-4-2-8,5-3-10,2-1-9,-5-5-12,1-2-11,2 1 0,-1-5 4,-1-1 3,-1 0 10,0-5 10,3-2 9,-4-1 3,0-1 3,-1 2 6,-2 0 2,4 1 1,-7 3 0,0 4 4,-2 3-4,-3 3-2,5 3 4,-6 3 0,-3 4 0,0 2 0,-1 8 0,-3 2 8,1 4 0,-1 5 19,-3 4 28,2-2 23,3 6 10,-3-3 0,1 2-3,3 1-14,-2-3-26,4-1-15,2 0-13,0-5-8,0-2 1,2 0-3,4-6-2,-1 0 1,6-5-6,-3-2-11,4-4-22,5-4-22,-4-2-21,5-5-22,-5-5-17,6-2-7,-2-5 3,-1-4 3,3-5-5,0-4-5,0-4 1,-2-4-10,8-4-2,-5-3 7,2-4 11,2-1 17,0-6 20,2-1 19,-3-3 16,3 1 15,0-4 15,-3 3 9,1 2 8,-3 1 8,-3 9 11,1 3 16,-5 8 5,-2 5 10,-2 7 1,-1 6 5,-5 4 12,0 9 29,-4 6 36,0 6 38,-4 7 27,-3 13 13,-5 5 1,0 5 0,-3 10-2,-4 3-10,-2 6-15,3 3-16,-6 4-24,0 0-15,3 5-8,-2 2-9,1 0-17,4 1-11,-1-2-11,6 1-16,1-3-25,0-5-15,5-5-9,-3-4-4,4-7-3,0-1-6,2-5-14,0-4-21,1-6-31,1-5-51,-1-2-68,3-5-89,3-5-102,-1-3-114,5-3-119,-3-7-97,4-3-63,-4-4-15,6-3 18,-3-4 46,-1-4 71</inkml:trace>
          <inkml:trace contextRef="#ctx0" brushRef="#br0" timeOffset="126440.3755">18061 2405 311,'-5'-21'477,"-1"4"-23,0 4-33,0 3-43,-1 2-39,-3 2-38,3 6-44,1 0-49,0 0-49,5 6-49,-2-1-35,1 2-24,2-1-16,2 1-18,2 1-2,2-2-1,3 1-8,-1-1-6,2-2-20,2-2-27,2 3-39,0-5-38,0 0-33,1 0-25,-2-5-1,4 3 14,-4-2 31,4 0 38,-5-1 28,0 1 37,-1 4 35,-3-6 20,-4 4 14,3 0 34,-5 2 43,3 0 26,-5 0 27,2 4 19,-2 2 5,0-2-11,0 3-27,0-1-34,0 1-26,3 1-24,-3-4-14,1 3-22,5-3-4,-2-2-2,4 2-8,-1-4-3,4 1-2,-2-1 2,3-1-8,-1-2 0,1 0-2,2-1 0,1-6-3,-3 1 0,1-2-3,1-2 3,2 2-3,-4-5-2,-1-2 0,1 5-6,-5-5 4,3 4-4,-2 2 3,-7-1 0,-1 2 0,-1 4 6,-5 1-4,0 2 4,-4 4 2,1 0 2,-3 0 6,-2 4 8,2-2 5,-4 5 11,2 3 14,2-3 15,-2 4 17,-1 3 21,2 1 17,2 3 5,-1 3-3,0 3-4,1 3-16,-2 3-17,4 1-15,0 3-13,2-2-14,1 0-13,2 3-4,4-3-8,0-1-7,0-4 2,0 1-5,4-5 3,4-5-2,-1 1-1,3-2 5,2-8-6,1 0 1,1-5 0,2-2-3,2-2-1,0-2-7,0-2-5,4-5-10,-2 0-10,4-8-8,0 3-3,-1-7-4,0-2 4,3-3 3,-3-5-4,4 0 0,-3-2 1,-1-5 2,4-1 1,-6 0 9,0-2 7,0 3 9,-8 2 7,2 2 3,-6 5 1,-2 4 4,-1 1 2,-5 6 7,-2 2 6,-5 6 12,-1 2 12,-2 2 11,-6 6 7,4 0 1,-5 5 3,1 0-9,2 4-8,2-1-12,1 2-12,1 5-7,2-2-6,2 2-1,5 2-3,0-3-1,0 4 6,2-1-3,5-3-5,0 3 5,2-3-3,2 3 0,1-1-2,3 0 2,-4 1 0,7 1-2,-5-3 3,-2 5 1,4-4 0,-1 1 1,-2 3-3,-1-2 1,1 2 1,-5-2-2,2-3 1,-5 2 1,4 1 17,-5 2 32,-2-6 34,-1 3 35,-1-1 27,-4-2 17,-5 2-1,1-4-16,-1 1-18,-1-2-22,-4 2-17,2-5-20,-4 0-14,1 1-16,-3-4-12,0 0-9,6 0-8,-5-1-6,3-4-2,-1 0-1,4-4-2,-3 1-11,4-4-33,-4-1-53,7-2-76,-3-2-96,7-2-128,3-3-167,-2 4-211,3-5-286,0 1-234,3 3-149</inkml:trace>
        </inkml:traceGroup>
        <inkml:traceGroup>
          <inkml:annotationXML>
            <emma:emma xmlns:emma="http://www.w3.org/2003/04/emma" version="1.0">
              <emma:interpretation id="{813AB75C-D174-40F7-83C6-46C313B1EA13}" emma:medium="tactile" emma:mode="ink">
                <msink:context xmlns:msink="http://schemas.microsoft.com/ink/2010/main" type="inkWord" rotatedBoundingBox="30867,12878 32542,12631 32687,13623 31013,13869"/>
              </emma:interpretation>
              <emma:one-of disjunction-type="recognition" id="oneOf22">
                <emma:interpretation id="interp106" emma:lang="en-US" emma:confidence="0.5">
                  <emma:literal>and</emma:literal>
                </emma:interpretation>
                <emma:interpretation id="interp107" emma:lang="en-US" emma:confidence="0">
                  <emma:literal>ands</emma:literal>
                </emma:interpretation>
                <emma:interpretation id="interp108" emma:lang="en-US" emma:confidence="0">
                  <emma:literal>and.</emma:literal>
                </emma:interpretation>
                <emma:interpretation id="interp109" emma:lang="en-US" emma:confidence="0">
                  <emma:literal>andro</emma:literal>
                </emma:interpretation>
                <emma:interpretation id="interp110" emma:lang="en-US" emma:confidence="0">
                  <emma:literal>anode</emma:literal>
                </emma:interpretation>
              </emma:one-of>
            </emma:emma>
          </inkml:annotationXML>
          <inkml:trace contextRef="#ctx0" brushRef="#br0" timeOffset="129158.5746">19764 2313 367,'5'-5'528,"-4"0"-86,-1 0-40,3 1-32,0-3-24,-3 1-14,1-2-15,-1 1-15,0 1-11,0 1-18,-1-2-16,1 1-32,-6 2-42,5 2-37,-7 1-38,1-2-31,-1 3-27,-4 4-16,0-2-4,1 8-7,-2-3-5,0 4-1,-3 0-5,3 3-3,0 3-3,1-1-4,0 4-1,1-3 1,3 4-2,-2 0-2,6-2 4,0 1 2,1-3-2,1 4 1,2-7-3,2 2 0,1-3 0,-2-2-7,5 2-4,1-6-11,-1 0-9,4-3-10,-1-1-16,2-1-14,1-4-13,0-1-8,1-1 1,-2-3 6,1 0 14,-1 0 14,1-4 16,0-2 10,-4 1 15,4-2 9,-2-4 0,2 1 2,-4-3 0,3-1 5,-4-1 0,-1 1-4,4 0 1,-3 1 8,0 3 0,-2 2-5,-1 4 0,-1 1 0,-2 3 4,-1 3 8,-1 4 2,-5 3 10,2 2 6,-3 4 9,-1 3 4,2 1 2,-1 2-8,-3 2 0,6 0-11,-4 1-9,7-1-4,-5-2-9,5 2 1,-2-2-1,3-2 6,3 0-3,-2-4-3,5 0-15,-2-2-16,4-2-31,-1-1-39,-1-1-48,5-3-45,-1-3-37,-1 2-29,3-6-10,1 1 12,-2-3 35,2 2 48,-1-3 45,0-7 39,-1 3 33,1 0 20,1-6 16,0 1 7,-1-2 7,5 1 0,-4-4 4,4 1 4,-4 2 15,2-3 6,-1 6 16,0 1 10,-3 3 6,-1 1 11,-2 4 5,-3 3 31,3 5 20,-3 1 13,0 3 14,-5 4 10,0 1 0,0 4 0,-5 2 6,0 2-2,3 2-12,-1 2-16,0 1-17,2-1-25,-3 1-44,1-1-17,0 1-15,1-2-7,-2-2-9,1 0-1,0-6 4,2 2 0,-5-3-2,6-3 5,-2 0 1,0-1 0,2-4 0,0 0-3,0-2-5,2-2-2,0-3-9,4-5-5,1 3-9,-1-6-14,4-2-14,2-2-11,3-2-13,1-2-6,3-2-5,4-4 3,-1 1 11,1 1 7,1 1 18,-1 0 14,-4 4 7,2 4 10,-2 1 4,-6 2 4,5 3 3,-5 3-1,-2 3 6,0 4 0,-4 3 8,-3 4 0,-1-1 7,-1 3 3,-2 4 6,-2 2 1,-1 2 3,-1-2-1,-2 3-4,2 1-6,-4-4-5,4 2 1,-3-2-9,3 0-1,-4-2 4,7 1-2,-6-4-7,4 0-11,1-3-4,2-3-27,0 0-44,5 1-48,-1-5-54,3-2-54,2-2-53,2-3-43,1 0-3,5-4 17,4-2 30,1-4 35,1 0 52,4-4 47,2-2 43,-1-1 25,-1 0 47,4-1 43,-1 0 51,-1 4 37,-4-3 40,-2 7 38,-4 2 30,0 5 20,-5-1 13,1 7-1,-3 1 1,-7 3-5,3 3-2,-3 4-1,-5 2 5,0 5-11,0-3-2,-5 5-19,3 2-21,-5-1-32,3 3-33,-4-1-31,-2-4-23,4 6-17,1-2-8,-3-5-10,4 1-4,0-1-7,-1-3-2,2-3 5,2 1-1,-2-4-3,0 1 3,3-2 3,0-2 1,3-2-5,0-6-1,1 2 5,1-2-7,-1-4-2,0-1 0,4-1 0,-1-2 0,3 0-7,-4-7 5,1 1 0,-3-1-2,4 0-1,-3-1-1,0 1 2,-4 4-3,-1 3-1,0-1-3,-1 5 2,-6 2-2,-4 3 5,0 3-3,-2 2 7,-6 4 4,0 3 7,-3 3 10,2-1 18,-2 8 18,-1 1 23,3 2 13,-4 0 0,3 6-5,2-1-14,0 5-16,0-1-18,3 0-15,2 2-6,2 1-5,0-2-5,4-1 0,3 2 4,0-7-1,3 1 0,2-4-3,2-3 3,3-1-1,0-3-4,3-4-2,3-3-1,0-2-4,1-2-6,2-3-14,2-3-13,0-2-12,0-5-15,3-1-9,0-5-4,0-2 4,0-2 6,2-2-5,-3-4 0,1-1-6,-1-4-6,4-4-14,-3 0-7,1-3 1,2-2-3,-2-5 7,4 2 8,-3-4 14,0-1 17,3-3 12,0 1 14,-6 1 11,6-3 8,-5 2 6,-2 2 2,2 5 6,-5 2 3,1 5 11,-4 4 3,-2 2 2,1 5 9,-2 4 2,-3 4-3,1 2-8,-2 4-3,-2 4 0,-2 4-11,-2 6 3,-2 4-3,-2 3 6,1 6 2,-6 5 3,-3 3 2,2 10 16,-1-1 10,-4 5 34,-2 3 28,2 2 10,-1 3-3,-1 0-6,0 3-14,3-1-34,1-1-22,-1 1-17,-2-2-5,7-1-3,-1-3-8,3 0-10,-1-4-45,3-1-61,1-3-93,0-5-118,5 1-185,1-7-295,-5-3-259,3-3-195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49.53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5205AF-8273-485B-B284-60E9D7297D16}" emma:medium="tactile" emma:mode="ink">
          <msink:context xmlns:msink="http://schemas.microsoft.com/ink/2010/main" type="inkDrawing" rotatedBoundingBox="9359,2138 17134,1820 17136,1862 9360,2180" semanticType="underline" shapeName="Other">
            <msink:sourceLink direction="with" ref="{31644A8E-722B-4F27-9FD7-DE5FC65F81CC}"/>
          </msink:context>
        </emma:interpretation>
      </emma:emma>
    </inkml:annotationXML>
    <inkml:trace contextRef="#ctx0" brushRef="#br0">0 304 5,'0'0'106,"0"0"-16,0 0-1,0 0-12,0 0-10,0 0-11,0 0 9,0 0 0,0 0-5,3 0 4,-3 0 14,2 0-1,0 0 5,2 0-7,-1 0 0,2 0-10,0 0-6,-3 0-22,5 0 4,0 0-14,-2 0 9,5 0-5,-4 0 4,4 0 5,-2 0-9,4 0-5,0 0-4,-1 0-1,4 0-3,-1-4-1,-1 4-4,6-2 0,-4 2 4,4-1-4,-1-2 4,1 3-9,0-1 9,1-1 9,-1 2-5,0-4 8,0 3 13,1 1 3,2-3 0,-2 3-4,-1-1 8,0-1-13,0 2-8,3-3 0,-2 2-1,-1 1 40,4-3 22,0 2 10,3 1 8,-2-3 3,3 3-17,4-1-33,-2-2-29,3 3-3,-2-2 3,6 0 6,-1 2 7,3-2 10,-2 2 2,2-2-10,2 0-17,-3 2-6,0-3-7,1 2-10,-3 1 1,3-3-7,-5 2 3,2 1 6,-3-3-9,-2 3 0,3-2 0,-5 0 4,1 2 2,-1-2-3,-5 0 4,3 2-4,-6 0 6,3-3-2,1 3-1,-3 0 0,1 0 1,3-4 2,-2 4-6,3 0 7,2-3-1,2 3-3,1-3 7,5 2-4,-4 1 0,6 0 1,-4 0 2,7 0-3,1-3-6,-6 3-3,6 0 3,-1 0-3,-2 0-9,2 0 9,-2 0 0,0 0-6,-1 0 0,-1 0 3,1 0 9,-3 0-6,0 0 3,0-3 3,-2 3 3,0 0 4,-2-4-7,-1 3 9,-2 1 0,-1-2-3,2-1 6,-5 3 1,0-1-4,1 1-7,-5 0 1,3-3 0,-4 3 0,5 0 0,-6-3 3,6 3 0,-1-1 2,1-2-8,-3 1 0,6 1 0,-1-2 3,2-1-6,-2 1-3,5 2 5,-1-2 1,3 0-3,-1 3-3,2-4 0,-2 4 0,4 0 0,-4-3 0,3 2 0,1 1-3,-4-3 0,3 3 0,-2-4 1,-1 2-1,-2 0 3,4 0 0,-4-3-3,3 3 0,-2 0 3,-2-2 0,4 2 0,1 0 0,-2 0 3,1-2-3,-1 1 0,1 2 0,1-2-6,-3 3 6,0-1 0,4-1-3,-2 2 3,2-3 0,0 2 0,-2 1 0,5-3 0,-6 3 6,5-3-6,-2 2 0,0 1 0,3-3-3,-5 2 0,2 1-3,-3-2 3,1-1 0,1 3 3,-2-1-3,-3 1-2,1-4 2,-1 2 3,0 2-3,-1-1 0,1-2 3,-2 3 3,1-3 0,1 3 0,-2 0-3,1-4 2,1 4-7,1 0-4,-2-3 0,2 3 0,1-3 6,1 2-3,-2 1 0,1-3 6,2 3 0,0 0 0,-1 0 0,3-1-6,-2 1 6,-1-2 0,5 2-3,-7-4-9,1 3 3,-1 1 9,-5-2-3,5 0-5,-1 2 5,-1-2 0,-1 2 3,2-2-3,-1 0-3,-1-1 6,-1 2 0,2 1-4,-2-3 1,2 2 6,1 1 1,-2-3-1,2 3-6,-1-2 3,-1 0 3,2 2-10,2-2 4,-6 0 3,4 2 7,1-2-7,-2 0-10,2 2 7,-2 0 0,2 0-9,-1 0 6,-1 0 3,-1 0 0,2-2 0,-6 2 3,1 0 3,2-3-6,-6 3-3,-1-1 6,3 1 0,-5-3 0,2 2-3,-2 1 3,-1 0 0,-1 0 6,-2 0-6,4-3 3,-4 2 3,5 1-6,-5 0 0,3-2-3,1 2 6,-1 0-3,0 0 0,3 0 0,0 0 6,0 0-3,2 0 0,-3 0-3,4 0 0,-1 0 0,0 0-3,0 0 0,-3 0 0,1 0 0,-1 0 3,4 0-3,-3 0-3,-3 0 6,0-4-3,3 4 0,-3 0 3,-2 0 0,2 0 0,-1 0 0,1 0 0,-2 0 3,1 0-3,1 0 3,-2 0-3,-1 0-3,-1 0 3,2 0-3,2 0-3,-4 0 3,2 0-9,1 0 12,1-4-6,-2 4-1,-1 0 4,2 0 3,1 0 10,1 0-7,-4 0 6,2 0 0,1 0-9,1 0 0,-4 0-3,5 0 3,-1 0-9,-2 0 6,1 0 3,1 0 0,2 0 0,-6 0 0,1 0 0,1 0 3,-2 0-6,-1 0 3,-1 0 3,1 0-3,1 0 0,-2 0 0,-2 0 0,1 0 0,-4 0-3,1 0 0,3 0 3,-4 0 0,2 0-3,-1 0 3,-3 0-3,3 0-1,-2 0-2,2 0-6,-3 0-10,4 0-21,-3 0-27,1 0-23,4 0-25,-2-2-28,-1 2-32,-1-1-45,1-2-64,3 3-99,-1 0-163,1-1-209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1.3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-2 177 295,'0'-7'719,"0"0"-266,0 0-147,0-3-79,0 6-39,0 1-30,0-1-15,1 1-15,-1 0-25,3 3-19,0 3-1,-1 4 18,4 0 21,-5 7 19,2 0 8,-2 5 4,2 1-18,-3 7-20,5-2-23,-3 4-17,0 3-20,1-1-17,0 1-9,-2 0-9,-1 2-7,3-6-6,-1 2-4,-2-4 2,2-2 0,-2 0-3,3-3-2,-1-5 0,-2 2 3,3-5-3,0-3 5,-3 0 0,1-3 2,-1-3 3,3-1 0,-2-2 0,2-1-5,2-1 0,-1-6-5,3 0 0,-1 0-2,6-6-1,-7-4 1,7 2-1,1-6 1,-1-1-1,4-2-4,0 0-6,0-1 3,2 1 3,1 3 2,0 0-3,0 4 11,3 3-1,-5 2 1,1 1-6,-2 5-2,0 1 0,-2 5 0,1 0 5,-4 5 0,1 3 0,-4 2 8,0 3 2,-4 2-5,2-1 2,-5 3-4,2 0-1,-3 2-2,-3-2 0,2 0 0,-5 1 0,2-2 3,-4 2 2,-3-5-5,-1 2 2,1-3-2,-4 1 5,2-2-5,-4 0 3,1-4 4,1 3-2,-1-4 0,0 1 0,2-3-5,1-3 0,0 1 0,1-2 0,0-3-2,7 0-1,-5-1 1,5-3 2,1 4 0,1-7-3,0 3 6,3 1-1,3 1-2,0-2 0,1 1 0,1-2 0,5 1 0,-2 3-5,4-2 0,0 2-2,2 1-1,-1 1 3,2 2 3,1 2-1,-2 1 3,1 1 0,-2 0 5,1 0-2,1 2-3,-2-3 5,0 1-5,0 0 0,1-1 0,1 0-3,-6-3 3,5 0 0,-1 0 5,-1 0-2,2-3-3,-2 0 0,2-4 0,1 2 0,-2-4-3,1 1 3,1-3-2,1 0-1,-3-6-4,0 3 4,-1-3 3,-4 0 0,4-2 0,-2-2 0,-4 1 0,1-1 0,-3-3-2,2 3 2,-4 2 0,3 1 0,-3-1 2,-2 5 1,3 2-1,-2 2 1,-1 3-1,0-1-2,0 4-2,0 1-3,0 3 2,0 0-4,-1 7-1,-2 1 8,3 3-2,-2-1 7,-3 5 2,5 1-4,-2 5-1,-1-3-2,3 0 0,0 4 0,0-5-2,0 3 2,0 0 0,0-4 0,3-1 2,-1-2-2,3-2 3,-3 0-3,2-2 5,4-2 0,-1-4 0,3 0-5,2-3 2,-4-3-2,4 2-2,2-5 2,-1-4-8,2 0-2,-3-4 0,2 3 3,-2-4-6,2-2 6,-5 0-1,0-4 3,1 1 3,-2-2-4,0-1 1,-1 3 0,0-4 3,-2 4 2,-1 2-3,2 3 1,-2 1-3,-3 1-1,2 2 4,0 5 2,-1-1 0,-2 3 0,0 4 8,0 0 2,0 4 8,0 3-6,-2 5 3,-1-2 3,0 4-1,-1 1-2,3 4-5,-2-2 7,0 1 0,1 5-2,0-5-5,2 0 0,0 0 2,0-1-7,2 0-1,0-3-1,1-1-1,1-3 3,0-2-5,2-1-2,0-3-6,1-2-11,1-2-13,3 0-24,-1-4-25,2-3-19,0-1-25,1-3-12,1 1-3,-2-4 5,4-3 7,-2-4 15,2 2 14,2-5 10,-3 2 19,1-4 13,2-2 16,-2 1 7,-2 3 16,-1 0 11,2 3 14,-4 1 0,-2 4 7,1 2 7,-1 1 13,-2 3 17,1 5 2,0 0 17,-1 4 15,-1 1-2,0 4 7,0-1-10,-5 4-2,2 3-1,-1 0-1,-2-2-2,3 2-7,-3 1 4,0-3 2,0 3-4,0-5-4,0 1-6,-3 1-9,3-2-13,0-3-5,0 2-8,0-3-7,0 1-4,0-3-9,0 0 4,0-5-6,0 4 0,0-6-2,0 3 0,0-2 3,0-4 2,0 3-1,0-6-4,-2 3 0,-1-1 0,3-2 5,-1 2 12,1-2 16,-3 3 18,0-1 25,3 5 11,-4-2 11,2 4-8,-4 0-4,-1 2-2,-1 2-3,0 4 5,-3 1-1,-1 0 5,0 4-1,4 2-10,-10 0-12,7 6-15,-1 0-14,1-2-9,-1 2-10,0 1-5,2 4-4,4-3-7,1 2 0,-1-2 0,0 2-3,5-3 0,-2 5 1,1-6 1,2 1 1,0-3-2,2 2 2,1-2 0,1-2 0,0-3-7,1-2-9,2 1-17,0-4-23,3-2-32,-1 1-35,3-4-32,-2-2-27,1-3-19,1 1-7,0-3 10,1-4 19,-2-3 26,2 1 20,-1 0 19,-3-5 16,5 0 17,-2 0 8,-1-7 9,1 2 17,-1-4 9,1 3 17,-3-4 3,1-2 9,-3 2 15,0 2 15,-1-1 32,0 5 39,0 1 53,-3 2 53,4 3 36,-4 2 18,-2 4-20,2 0-36,-1 3-41,-2 3-42,3 0-32,-3 2-18,2 2-1,0 3 11,-2 1 9,3 3 16,-3 3 12,0 2 3,0 3-2,0 3-9,0 1-10,0 1-8,0 7-13,-3 1-10,3-2-7,0 6-2,0-1-4,0 3-4,0-1-2,0 4 3,0 2 16,0 0 8,4 5 1,-1 0-3,4 0-6,-2-2-9,5 1-20,-4-2-15,1 0-8,0 3-6,3-5-2,-4 0-2,0 2-1,-2-3-1,-2-2 0,1-2 1,-6-1-1,-2-1 0,1-2 0,-5-6 0,-4 2 1,0-5 0,-1-3 0,-2 2 1,0-6 0,-3-3-1,2-3 1,-2-2 0,3-3-1,0-6 0,1-1 1,2-2-2,-4-6 1,5-5-2,4-3 1,-3-5 0,4-2 0,3-3 0,-1-4 0,5 3 0,0-5 1,5 2-1,2 1 0,3-1 0,-1 1 0,3 3-2,3 1 1,3 0-1,-1 3-1,2 1-4,3 0-9,-2 3-10,2-2-23,-2 0-37,-1 6-53,3 1-74,-3-1-93,0 7-123,-1 0-143,3-1-153,1 5-185,-2-4-234,3 1-159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2.4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4 915 535,'-3'3'652,"1"-3"-228,2 3-116,2-3-71,1 0-24,4 0-16,-1-3-18,4 3-23,2-3-29,-1 3-28,1-4-25,4-2-14,-2 2-1,1-3 3,-2 2 14,4-4-2,-1-1-1,0-2-1,1 0-13,-1-4-12,0-1-11,0 0-3,-1-4-9,4-2-7,-5 0-4,-1-5-8,2-1 1,-1-2-4,-2-4-2,-1-1 0,-2-6-2,1-2 2,-1 1-3,1-6 3,-5 3-3,-1-3 3,3 4 0,-3 1 11,1 0 18,1 8 34,-5 5 27,2 4 25,-2 5 16,-1 5 1,3 2-1,-3 4 6,0 5 22,0 6 18,-3 6 22,2 9 30,-2 4 5,-1 8-7,-1 4-13,0 12-15,-1 3-23,-1 7-26,-1 1-22,0 6-23,-3-1-23,4 2-18,0 4-12,1 3-7,-4-2-5,6 0-4,-1-4-4,-1 0-5,2-3-7,4-3-7,0-3-6,0-4-2,0-6-2,3-2-1,1-8-1,1-2 0,-1-4-1,2-7 0,1-1-1,-1-6-2,4-5-3,-1-1-4,2-7-5,1-6-5,0-1-6,1-4-5,-2-8-4,-2-2-6,3-6-8,-2-5-10,-2-3-4,1-6-5,1-1-1,-2-1 5,-1-4 11,-1 3 14,1-1 11,-3 6 9,-1 0 7,-3 8 4,0 2 2,-3 7 1,-1-1 1,-1 6 2,-3 3-1,-2 6 2,1 1-1,-1 3 2,-2 0 0,3 4 0,-2 2 0,1 0 0,2 2-1,4-1 0,0-1-2,1 0-3,3 2-3,0-4-6,3 1-10,1-1-17,0 0-27,7-1-40,-3-1-49,7-2-48,-4-1-56,5 1-48,2-2-31,-1-2 11,1-3 41,-2 1 49,5-4 59,-8 1 57,5 2 48,-5-5 32,4 4 20,-4-1 18,-1 3 20,-1 1 14,1-2 21,-5 4 21,5 3 19,-5-1 27,3 4 20,-4 1 11,0 1 12,0 4 0,-3 3-5,1 2-17,-1 1-25,0 4-17,-3 2-25,1-2-19,-1 5-15,0 0-13,0 1-7,-1-3-9,1 4-4,-3-1-1,0-1-9,2 1-32,-2-2-56,0 2-71,3-4-99,-2 3-136,-1-5-208,3-1-301,-1-4-241,-2-2-189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2.7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 11 690,'-3'-7'362,"0"3"-367,3 4-337,0 0-278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4.0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1 268 253,'0'2'1120,"-1"-2"-298,1 2-357,1 0-204,2-2-104,0 0-47,1 0-15,1 0-15,2 2-1,-3 1-13,7-3-10,-10 1-9,3 2 2,-1-2 13,2 3 24,-3 1 28,0-1 20,-2 3 10,3-3-9,-3 3-18,3 0-20,-2-1-19,-1 5-20,0-1-24,3 0-9,0 2-8,-3 3-3,0-2-8,0 2-1,0 4-3,0-2 2,-3-2-4,0 3 0,3 0 0,-4-4 2,1 3 2,1 0-2,-2-4 2,1-2 4,0 0 0,-1-1 1,3-2-5,1-1 2,-3-3 0,0 0-2,3-4-2,0 0 0,0-3-6,0-1 0,3-3-10,0 0-5,1-4-7,0-1-16,1-2-13,2-3-16,3-3-15,2-1-10,-4-4-7,8-4 2,-1-2 14,1 3 18,1-1 15,-1-2 15,-1 5 21,-2 3 4,1 1 9,1 5-3,-7 3 8,1 4 11,1 0 10,-3 7 29,1 3 24,-7 3 32,4 7 15,-5 0 13,-2 4 5,-1 3-4,-1 5-5,-1-3-6,1 5-8,-3 0-16,1 1-15,2-3-15,-1 1-19,2 1-19,3-3-13,0-2-7,0-2-4,3-2-7,2-2-1,2-2-1,0-4-24,2-1-40,3-2-53,2-4-70,2-4-80,3 0-89,-2-2-81,2-2-59,-1-5-31,-1 0 6,2-1 24,-3-5 41,0 1 64,-2-3 69,2-5 76,-4 0 76,-1 1 110,1-3 98,-5 4 107,5 0 106,-8 6 96,2 0 64,-5 4 28,5 4-3,-6 0-23,0 5-29,0 0-36,-6 5-40,5 3-44,-5 3-31,2 2-31,-3 1-37,2 2-37,1-1-29,0 2-24,1 1-21,0-2-14,3-1-12,0 1-5,0-5-8,3 2-1,1-4-2,2 2-5,-2-6-1,3 4-6,-1-4-9,1-4-13,4 4-11,-3-6-18,0 2-13,0-4-9,2 2 0,-1-5 7,1-2 6,-1-1 13,-2-1 16,0 1 8,-2-3 8,2 0 10,-3 0 3,-1 0 4,-1 0 2,1 4 2,-3 3 3,-3 2-3,1-2 5,-2 10 7,-2-4 10,0 4 15,-4 4 11,-1 2 19,2 2 9,-6 2 15,1 5 13,2-1 14,-1 4 13,0 3 8,0-1 8,2 4-7,0-1-16,4 1-20,1 0-25,0 3-18,5-1-20,-2-1-19,3-1-8,3-1-7,-2-2-5,5-2-3,0-1 1,1-1 0,5-3 1,0-1-2,2-3 3,-2-3-1,4-2 1,-2-1-2,5-4-2,-3-2 0,3-3-9,0 0-10,2-1-16,-3-5-20,4-3-22,-1 0-24,0-3-10,0 0-8,0-2 5,0-2 15,-3-5 19,1 2 22,0-3 15,-2-4 10,-4-3 11,2 2 8,-4-4 4,1 2 3,-4 1 5,0 1 0,-1 5 5,-3 3 7,-4 3 6,0 5 16,0 0 12,-1 6 22,-3 3 18,-2 2 11,-2 0 4,4 5 2,-3 5-6,3-4-14,2 9-11,-4-3-12,6 3-6,0 0-11,0 2-1,0 1-4,6 2-4,0 0-7,1 4-5,0-1-4,5 1-7,-2 2-4,-1 0-2,2 3 0,0 0-1,-3-2 0,4 0 2,-2 1 0,-4 1 0,1 0 2,-3-4 17,-1 0 15,0 2 18,-3-3 15,-3-2 9,0 2 4,-1-4-9,0-1-11,-4-1-12,1 0-11,-4-1-10,2 0-9,-3-5-7,-2 2-3,2-3-6,-2 1-2,1-3-2,1-3-3,-2-1-1,2-1-8,-3-3-14,7-3-28,-2-3-55,1-2-81,5-4-108,-2-1-146,9-1-208,1-3-304,8-1-324,-1 1-247,7-3-99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4.2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54 914,'4'0'1436,"3"-1"-233,-2-4-329,-2 1-171,1 0-130,-1 0-116,-3 1-94,0-1-81,0 0-93,0 1-75,0 2-47,0-2-28,0-1-18,0 4-17,0 0-25,0-3-56,-3 3-91,3-3-128,0 2-202,0 1-327,3-3-432,-3-1-449,0 4-241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08:31.5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490B8A-02E0-4378-96CB-439952A90596}" emma:medium="tactile" emma:mode="ink">
          <msink:context xmlns:msink="http://schemas.microsoft.com/ink/2010/main" type="inkDrawing" rotatedBoundingBox="12145,4864 14607,4715 14631,5116 12169,5264" semanticType="callout" shapeName="Other"/>
        </emma:interpretation>
      </emma:emma>
    </inkml:annotationXML>
    <inkml:trace contextRef="#ctx0" brushRef="#br0">-2 247 122,'-1'0'348,"-2"0"-40,0 0-63,3 0-63,0 0-54,0 0-21,0 0-19,0 0-14,0 0 0,0 0-28,0 0 1,-2 0-13,2 0-13,0 0-1,0 0-3,0 0 4,0 0-9,0 0-4,0 0 9,0 0-5,2 0 13,1 0-1,1 0 9,3 0 3,5 0 0,0 0 0,5 0-9,-4 0-3,6 0-8,4 0-1,-1 0-7,2 0-4,3 0-8,2 0 0,1 4 0,-1-4 4,4 0 0,5 0 0,-3 4 0,7-4 0,-3 0 4,6 2-4,-3-2 0,5 0 8,-2 0 0,1 0 0,2 0-8,-5 0 0,4 0-8,-2 0 4,0-2 0,-3-2 0,0 4 0,-3 0 0,-1-4 4,-3 4 4,-1-1-4,0-1 0,-1 2 8,-4-3 0,0 2-4,-1-1-4,1 2 4,-5-2-4,0-1-4,2-1 4,-3 4 0,0-2-4,0 0 4,-1 0 4,1 2 0,0-4-8,-1 4-4,1-2 8,-2 0 0,1 2 0,-2-3 0,2 3 0,-2-1 0,-1-2-4,0 3 0,-1-1 0,1-2 4,3 1 0,-5 0 0,2 0 0,3-3 0,-3 5 8,0-3-8,1 3 0,2-3 0,-3 3 0,1-1 0,-1-2-4,-3 3 4,3-3 0,-2 3 4,-4 0-4,2-4 0,-1 4 8,-2 0-4,-1-3-4,1 3 0,-3 0 0,2 0-4,1 0-4,-2 0 4,2 0 0,-1-3 4,1 2 8,-1 1 0,1 0-8,0-2 0,-1 2 0,1 0 0,-1-4-12,4 4 8,-6 0 4,4 0 0,-5 0 0,1 0 0,3 0 0,-2 0 0,-1 0 0,-2 0 0,0 0 0,2 0 0,-2 0 0,0 0 0,1 0 0,-1 0 0,0 0-4,0 0 0,-2 0 0,2 0 4,-3 0 0,1 0 4,-1 0 4,-1 0-8,-2 0 8,2 0 0,-3 0-4,0 0-4,0 0 0,0 0-4,0-1-4,0 1 0,-3-3 8,3 1 0,-4 2-4,0-1 0,1-2 0,-2 3 4,-2-4-7,3 1 7,-3 2 0,-1-3 4,0-1-4,-1 1 3,-1 0 5,1-2-4,-1 2-4,-2-3 0,-2 3 8,1-4-4,-2 1-4,-1 2 0,0-1 4,-1-1-4,1 1-4,0-4-4,-1 6 4,1-3 0,1 4-4,3-4 8,1 4 0,-2-1 12,1-1-8,2 1-4,-2 2 4,4-1-4,-4-1 0,2 3 0,3-2 0,-2 1 4,-1 0 0,4 2 0,-1-2-4,0 2 4,-1-2-1,4 2-3,0 0 0,1 0-7,0 0 3,-2 0-4,5 0 4,-2 0 4,2 0 0,0 0 4,2 0 4,3 0-4,1 2-4,-2-2 0,5 2-4,2-2 4,-1 4-4,2-1 4,1-2 8,2 3-8,1-1 0,1-1 0,2 0 0,0 2 0,1-4-4,2 3 4,-2-3 4,3 0-4,0 4 0,4-4-8,-4 2 12,0-1 0,-4-1 0,-3 3-4,1-2-8,-1-1 12,-4 3-8,-1-3 0,-3 3 4,0-3 0,-2 0 0,-1 0 0,-1 0 0,0 4 0,-1-4 0,0 1 4,-3-1 4,0 2-5,0 1-3,-3-3 8,0 1-4,3 2-4,-1 0 8,-2 1-4,1-2 0,-3-1-4,5 2 3,-5 1 1,2 0 0,2 1 0,-2 0 0,-1-1-4,1 3 4,-2-3-4,4 3 0,-5 1 4,2-2-4,-1 1 3,-2 0-3,3 3 4,-3-3 4,-1 3-4,7-3 3,-6 4 9,1-1 3,0-3 7,0 4 8,0-3-4,1 2 8,-1-2-5,0 2-7,-1 0-4,2 1-4,4-2 0,-5 1-11,2-3 0,2 0 1,-3 1-8,0-1-4,4-3 4,-5 2 4,2-1-1,1 1 4,-2-2-7,4 3 0,-5-3-25,5 0-55,-2-1-73,-2 4-95,2-3-155,2 2-254,-2 0-192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09:58.5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C842D2C-4A35-4EEC-9579-E1AEBA9D47C2}" emma:medium="tactile" emma:mode="ink">
          <msink:context xmlns:msink="http://schemas.microsoft.com/ink/2010/main" type="writingRegion" rotatedBoundingBox="4702,11134 27475,10556 27513,12059 4740,12637"/>
        </emma:interpretation>
      </emma:emma>
    </inkml:annotationXML>
    <inkml:traceGroup>
      <inkml:annotationXML>
        <emma:emma xmlns:emma="http://www.w3.org/2003/04/emma" version="1.0">
          <emma:interpretation id="{9821021E-3A1C-485D-B710-3E80DE962624}" emma:medium="tactile" emma:mode="ink">
            <msink:context xmlns:msink="http://schemas.microsoft.com/ink/2010/main" type="paragraph" rotatedBoundingBox="4702,11134 27475,10556 27513,12059 4740,12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2A5500-1201-40BB-A02E-6BC7344A5F51}" emma:medium="tactile" emma:mode="ink">
              <msink:context xmlns:msink="http://schemas.microsoft.com/ink/2010/main" type="line" rotatedBoundingBox="4702,11134 27475,10556 27513,12059 4740,12637"/>
            </emma:interpretation>
          </emma:emma>
        </inkml:annotationXML>
        <inkml:traceGroup>
          <inkml:annotationXML>
            <emma:emma xmlns:emma="http://www.w3.org/2003/04/emma" version="1.0">
              <emma:interpretation id="{7A1ED5E6-A5A1-401A-A469-4616DE6D7F63}" emma:medium="tactile" emma:mode="ink">
                <msink:context xmlns:msink="http://schemas.microsoft.com/ink/2010/main" type="inkWord" rotatedBoundingBox="4711,11495 6034,11462 6054,12254 4732,12288">
                  <msink:destinationLink direction="with" ref="{C9F71FC0-42BB-44C4-9B9F-FD1498B9AF03}"/>
                  <msink:destinationLink direction="with" ref="{06EAA3D8-752F-4FBE-B2BB-CB081FD60D2F}"/>
                </msink:context>
              </emma:interpretation>
              <emma:one-of disjunction-type="recognition" id="oneOf0">
                <emma:interpretation id="interp0" emma:lang="en-US" emma:confidence="0.5">
                  <emma:literal>17.</emma:literal>
                </emma:interpretation>
                <emma:interpretation id="interp1" emma:lang="en-US" emma:confidence="0">
                  <emma:literal>17,</emma:literal>
                </emma:interpretation>
                <emma:interpretation id="interp2" emma:lang="en-US" emma:confidence="0">
                  <emma:literal>17.7</emma:literal>
                </emma:interpretation>
                <emma:interpretation id="interp3" emma:lang="en-US" emma:confidence="0">
                  <emma:literal>177.</emma:literal>
                </emma:interpretation>
                <emma:interpretation id="interp4" emma:lang="en-US" emma:confidence="0">
                  <emma:literal>17</emma:literal>
                </emma:interpretation>
              </emma:one-of>
            </emma:emma>
          </inkml:annotationXML>
          <inkml:trace contextRef="#ctx0" brushRef="#br0">16-87 42,'-1'-2'428,"-2"-2"-47,3 0-4,0 3-7,0-2-21,0-1-38,0 2-40,3 0-41,-2 1-21,-1-2-2,3 1 18,-2 0 29,2 0 25,-3 0 7,3 2-3,-3-1-22,0-1-33,0 2-36,0-1-40,0 1-34,0 0-33,0 0-27,0 0-21,0 1-13,0 1-5,0 1 5,0 3 8,0 2 9,0 0 10,0 5 5,0 1 0,0 1-5,-3 4-6,3 1-7,-3 4-5,2 0-1,-2 3-4,-1 1-3,1 1-2,2 0-6,-2 0-1,1 1-7,0-1-1,2-3-1,0 2-4,0-7-1,0 1-3,0-2 1,2 0-1,0-5-2,-2 1-25,0-4-53,0 0-78,0-4-99,0-2-137,0 2-185,0-2-244,0 0-290,0-2-217,0-4-109</inkml:trace>
          <inkml:trace contextRef="#ctx0" brushRef="#br0" timeOffset="791.0845">402-101 164,'-1'-4'417,"-2"2"-32,0 0-41,3 1-52,-1-1-75,-2 1-52,3 1-40,0-2-35,0 0-12,0 2 6,0 0 18,3-2 8,-2 0 5,2 2 12,1-1-7,0-1-7,3 2-15,5-1-8,-1 1-12,2-2-13,5 0-14,3 2-11,1-3-8,2 2-2,5-2-9,3 1-4,1-1 6,0 2 1,1-1-1,-3 1-6,1-1 3,-5 2-12,-1-3 1,-4 3-4,-4 0-2,-1 0 3,-5 0 0,-1 0 10,-4 0 18,0 0 27,3 0 17,-9 0 15,3 0 8,-4 0-1,0 3-14,0-3-24,0 3-15,-1-1-8,-2 1-13,2 0-3,-2 4-5,0-2-2,-1 6-1,1-3-3,-1 4-4,0 0 6,0 2-5,0 1-3,-2 2 1,2 2 2,1 2 8,-1-1 5,0 5 4,-3-2 6,3 3 2,-3 2 0,3-1-5,0 1-1,-2 0-5,2 1-5,0-1-4,1 0 0,2-3-8,-2 0-2,-1-2 0,4-1-2,-3-3-2,3 0 0,-1-3-30,-2-2-78,3-3-117,0-1-163,0-1-301,0-4-321,0-2-282</inkml:trace>
          <inkml:trace contextRef="#ctx0" brushRef="#br0" timeOffset="1273.2753">1220 413 48,'0'0'477,"0"-2"-74,0 0-44,0 2-31,0-2-45,0 2-48,0 0-53,0 0-42,0 0-33,0 0-20,0 2-16,-2-2-4,-1 4-5,3-3-3,-1 1 1,-2-1-13,3 3-10,0-3-5,0 2-9,0 0 0,0-1-7,0 1-3,0-2 6,3 1 0,-2-2 4,4 3-1,-3-3 0,5 0 6,-3-3 9,3 1 28,-3 1 22,1-2 40,0-2 37,-1 2 34,-2 0 14,3 0 0,-3 0-12,-2-1-17,0 0-29,0 3-35,0-1-28,-2 1-28,-3 1-22,1 0-16,-1 0-13,-2 3-33,3-2-84,-3 3-108,5 0-143,-3-1-243,1-2-328,0 3-323,0 0-183</inkml:trace>
        </inkml:traceGroup>
        <inkml:traceGroup>
          <inkml:annotationXML>
            <emma:emma xmlns:emma="http://www.w3.org/2003/04/emma" version="1.0">
              <emma:interpretation id="{50C8F0C2-F045-460D-9DEB-058B8D8A04A9}" emma:medium="tactile" emma:mode="ink">
                <msink:context xmlns:msink="http://schemas.microsoft.com/ink/2010/main" type="inkWord" rotatedBoundingBox="6973,11189 12844,10906 12916,12406 7046,12688"/>
              </emma:interpretation>
              <emma:one-of disjunction-type="recognition" id="oneOf1">
                <emma:interpretation id="interp5" emma:lang="en-US" emma:confidence="0.5">
                  <emma:literal>Including</emma:literal>
                </emma:interpretation>
                <emma:interpretation id="interp6" emma:lang="en-US" emma:confidence="0">
                  <emma:literal>Including's</emma:literal>
                </emma:interpretation>
              </emma:one-of>
            </emma:emma>
          </inkml:annotationXML>
          <inkml:trace contextRef="#ctx0" brushRef="#br0" timeOffset="41828.8615">3979 43 85,'0'-7'379,"0"2"-94,0 0-58,0 1-44,0-1-36,0 2-31,-3 0-18,3 0-16,-1 1-8,-2 2 2,0-3 8,-1 3 11,-3 0 23,3 3 9,-3-1 1,1 1-3,-3 0-3,-2 5-6,2 0-17,0 1-5,-3-1-9,4 4-5,-2 0-4,-1 1-12,0 0-3,3 3-1,-2 0-13,3 1-7,0-2 2,3 3 1,-3-3-8,3 2-5,3-2 2,-2 3-5,3-2-7,0-2-5,3 3-1,-2-4 0,3 2-2,3-3 2,-3 0 6,3-1 0,3-3 2,-2-2-2,3 2-1,6-2-5,-4-2 3,5 0 2,0-4-5,2 1-9,0-1 1,2-1-4,0-1-10,-4-2-11,4 2-25,-4-6-32,0 2-50,-3-2-65,3-1-80,-6 1-112,-1-3-114,0 4-182,-4-6-196</inkml:trace>
          <inkml:trace contextRef="#ctx0" brushRef="#br0" timeOffset="42414.0576">4299-280 196,'1'-4'161,"2"2"-28,-2 0-17,2-1-17,1 2-6,-1 1-6,-2-2 9,2 0 12,1 2 13,-1-2 24,-2 0 15,-1 2 18,3-1 2,-3 1 4,3-2-10,-2 1-10,-1 1-19,3 0-22,0 0-9,-3 0-4,1 1-5,2 1 0,-2 1 2,-1 3 0,3-2-3,-3 5-5,0 0-8,0 1 6,0 1 1,-3 1-3,3-1 6,-1 5 7,-3-1 10,1 3-2,0-1-2,-1 2 1,0-1-2,0 5-10,-2-3-11,2 5-7,-3-4-6,3 2-4,0 2-10,0 0 1,-2-2-5,2 1-5,0 1-9,1-2-5,3 0-8,0-1-8,0-2-4,0-1-8,3 0-3,4-2-3,-3 0-5,6-1 4,-2-3 0,3-1 0,3 1 3,4-3-1,1-2-5,4 0-2,1-3-10,1 3-35,-1-4-63,1-2-72,-3 1-94,-1-2-129,-6-1-168,0 0-205,-4 0-252,-4 0-184</inkml:trace>
          <inkml:trace contextRef="#ctx0" brushRef="#br0" timeOffset="44516.4943">4829-41 170,'3'-6'405,"0"-2"-57,-2 3-43,-1-1-22,4-2-33,-1 4-19,0-1-16,-2 0-4,3-1-2,-4 3-7,3 0 1,-3-1-9,3 0 1,-2 3-17,-1-2-16,0 3-14,0-2-19,0 0-17,0 2-16,-1 0-14,-2 2-9,0 0-10,2 1-9,-3 2-7,-2 2-3,1-1-7,-1 2-7,-1 3-6,3 1-5,-3 2-5,2 0-1,-1 1-3,1 0-3,-1 4 1,-1-2-2,3 1 0,0 1-1,0-2-5,1 3 2,1-1 0,0 2-2,2-3 0,2 1 0,0-2 0,2-1 4,2 0 0,-1-4 0,5 2 0,-2-3 4,6-3-4,-3 0 1,4-2-5,-1-2 2,1-1-2,3-1 0,-1-2 0,-5-2-2,6 1 2,-2-2-2,-2 0-5,-1-5 3,3 2-6,-5-5 4,3 3-2,-2-3 1,-1-1 1,2-2-4,-5 1 1,0-3-1,2 1-3,-3-4 1,-3 2-1,3-1 9,-3 0 2,0-1 2,0 2 2,-4-2 0,3 3 0,-3 2-2,3-2 0,-3-1 0,0 6 2,0-1-2,0 2 0,0 1 0,0 2 2,0 1 0,0 0 1,0 1 1,0 2-2,0 0 0,0 3-4,0 0-2,0 0 2,0 3 2,0 0 4,0 2 0,0 1 0,0 2 3,0 1-1,0 1-2,1 2-4,-1 2 0,3-3-2,0 5 2,-2 0 0,2-3-2,-2 4 2,5-2 0,-2 3 2,0-3-2,0 2 0,3-1 0,-3 0-6,3-4-20,0 4-31,-3-4-51,3 2-73,0-2-93,0-1-107,2 1-126,-2-4-153,2 1-221,2-1-157</inkml:trace>
          <inkml:trace contextRef="#ctx0" brushRef="#br0" timeOffset="48064.7529">5590-37 279,'0'-10'307,"-6"2"-42,2-1-13,3 1-27,-5 2-25,-1 1-35,3 0-18,-3 1-11,1 0-3,-3 3 4,0-1-10,-2 2 0,2 2 0,-2-1-2,0 4-7,2 0-10,-3 3-2,-1 1-5,2 0-16,0 2-7,0 1-17,1 2-9,-1-2-11,3 5-2,1-1-4,0-2-9,0 2-3,0 3-3,3-2 3,0 0-3,1 0 0,2 0-3,-2 2-3,3-3 0,3 1-6,-2 0 1,2-2-7,1-1 7,0 0-1,3-2 3,0-2 0,1 0 3,2-2 2,1-2 0,0-1 1,0 0-12,0-3 1,1 1-4,-1-3-4,2 0 2,-1 0 0,1-3 2,-2 1 4,2-3-4,-2 0 4,1-1-6,-3-3-3,2 0 3,-1-1 0,1-1-3,-6-1 3,2-2 0,0 1 0,3-3 0,-6 1 0,0-4 0,3 2 0,-3-4 0,4-1 0,-5-1 0,1-2 0,2 1 0,-2-1 0,0-3 0,-1-1-2,-2 0-1,4 0 0,-3-2-2,1 0 2,1 0 3,0 1 0,1 0 0,-3 3-3,2 1 1,1 1-4,-3 3 4,3 3 2,-3-1-3,0 1 6,3 0-3,-1 4 2,-1 2-2,-1 0 0,2 4 3,-2 0-3,1 1 0,-1 0 0,-2 3-3,2 2-5,0 0 3,-2-1 2,3 4 0,-3 2-2,0 0 5,0 3 3,0 1 2,-3 2-5,3 6 3,-2-3-1,0 3 4,0 3-1,-1-1-5,1 3 8,-2 2-2,2 2-1,-3-1 1,0 1 4,1 3 1,0 0-6,-1-1 6,0 1 8,-1 2-1,1-1 8,-2 1 8,1 0 0,0-4 2,0 4-8,1-3-6,-1-1-7,-1 1-2,3 0-3,0-4-8,1 2 6,-1 1-3,4-4 0,-1 1-3,1 0 3,0-2 0,1 0-3,-1-3 1,4 1-3,-1-2 2,1-1-2,0 0-2,-1-1 2,4-4 0,-3 2 0,3-4 0,2-1 0,-3 0 2,6-1-2,-1-4 3,0 1-1,1-2-2,1-2 3,0-2-1,3-1 0,-2 1-2,-1-5 3,0 1 2,4-3 0,-5-1-3,3 1-7,-1-3 5,1 0-2,-1-1-1,-3-1-2,3 0 3,0-3-3,-2 2-2,-1 0 4,1 2 3,-1-2-2,0-1-3,1 3 2,-1-1 3,-5 0-2,4 3-3,-4-4 3,1 3 2,-1 0 0,4 2 0,-6-2-5,3 2 2,-3 1 3,3-3 0,-3 6-2,0-3 2,-1 3 0,0 0 0,-2 3 0,3-2 0,-4 0 2,3 4-2,-3-3 0,3 3 0,-2 1 0,-1-1 0,0-1-2,0 4 2,0-2 0,0-1 0,0 2 2,0-1 1,0 2 2,0-2-3,0 1 1,0 1-1,0 0 0,0 0 3,0 0-2,0 1-1,0 1-2,-1 0 0,-2-1 0,3 4 0,-3-2-2,-1 1 2,3 1 0,-5 1 0,2 0-3,0 2 3,-3 0 3,3 2-3,-3 1 2,0 0 6,-1 1-1,-2 1-2,3 0 2,-1 3-2,1 0 0,0 0 2,1 1-4,-1 2 2,-2-1-3,4-2 0,-2 2-4,6-1-3,-4-2 5,0 0 3,5 1-6,0-2 3,0 0 3,0-3-1,5-1 3,-3 1 2,2-2-2,3-1 0,2-4 0,3 4-1,-1-4-4,0-2 0,2 1-4,5-1 1,-3-2 1,3-2-3,0-1-2,3-2-3,-3 1 3,0-1-3,1-4-2,-1 0 2,3-1-2,-2-1-1,-1-3-4,0 0-13,2-2-12,-4-1-9,2 0-17,-2-1-6,-1-2-4,0 0 7,-4 1 9,2 0 11,-2 2 17,-3-1 11,-1 5 8,-3-3 4,0 4 11,2 0-3,-5 1 3,2 2 3,-2-2-3,-1 3 3,3 2-6,-3-2 3,0 2 3,0 0 2,0 2 7,0 0-3,0 0 8,0 1-3,0 1-8,0 2 0,0-1-6,0 1 3,0 0-3,0 1 3,0 1 0,0 1-1,0-1 10,0 4 2,0-2 6,0 4 2,0 0 9,-3 2 5,2 1 2,-2 3 6,-1 0-1,0 2-1,0 1 0,-3 0-3,1 0-3,1 1-11,-2-1-4,3 0-4,-3 2-2,1-5-5,2 5 3,0-4-3,0-3-5,0 0-3,1-1 1,0-3-3,-1 3-3,3-3 3,1-2 5,-3-1 2,0 1-2,3-3 0,-1 0 3,-2-1-4,3 0 6,0-2-2,0-2-4,0-2 1,3 1 0,-2-1-2,2-4-3,0 0 0,1-1-3,3-4 3,-2 2 0,2-1 3,4-3-3,0-3 0,0 2 0,3-1-8,0-3-1,-1 2-1,5-2 2,-5 1-6,3 1 1,0-1 4,-1 2-1,-1 2 5,-1-2-3,1 3 8,-1-1-5,0 3 5,-2-1-2,0 1 2,-1 1 0,-2 3 0,3 2 0,-4 1 2,3-2 1,-5 4-3,2-1-3,0 2 3,0 0-2,1 2-1,-2 2 3,1 0 0,-6 2 0,3-1 0,2 4 3,-6-2-1,0 5 1,0-1-1,0 0 1,0 2 2,0 1-3,-3 2 8,0-1-5,2 0 0,-2 4 5,2-2-8,-5 1-2,2-3 0,-3 3 0,3 1 0,1-2 0,-1 2 10,-3-1-3,3-1 1,-3 0 2,3 1-8,-3-2 5,3 1-4,1-3-3,-1 2 2,-3-2 1,6-1-3,-2 0 0,0-3 0,2 1 2,-2 0-2,3-3 0,0 0-2,0-3-3,3 1 2,-2-1-4,2-3 5,0 0-1,4 0-2,-3-2 5,0-1 0,3 0-5,-3-5-2,4 2-3,-1-3-5,0 0-9,3-2-11,1-3-13,0 0-11,0-3-14,2-2-12,0 0 0,3-3 1,0 0-1,0 0 7,4-3 6,-4 2 12,-1 0 9,3 1 7,0-1 13,-3 3 16,3 2-1,0-2 13,-3 3-3,2 0 6,-5 1-7,5 3 1,-5 1 6,5 1 0,-6 2 6,2-1 1,1 2-1,-1 2-3,-2 0-3,1 1 0,0-1 0,-1 6 0,2 0 0,-5 0 0,0 0 0,-1 0 3,-3 6 3,3-1 7,-1 3-7,-5 0 4,-1 1-7,0 0-3,0 2 0,-1 1-3,1-1 3,-6-1 0,2 0 6,1-1-3,2 2 6,-3-2-3,1-1-3,0 0 4,-1-4-1,3 2 0,1-1-3,-3-4-3,0 3 6,3 0-3,-1-4-3,1 0 3,0 0 4,0-4-4,1 0-3,-1 1 0,3-2 0,0-2 0,-3-2 0,1 3 0,-1-2 3,3-1-3,-3 0 0,0-1 0,0 1 0,-3 1 6,3 1 3,-1-2 6,-2 2 3,0 0 3,-1 2 4,0 1 4,-3-1-5,3 0 3,-3 2-4,0 0-3,0 3 1,-1 0-4,-2 0-3,4 0 4,-5 3-4,2 0 3,-5 2-3,3 0 0,0-1 3,-1 4 0,1 0 2,0 0 0,0 3 3,0 1 6,0 1 4,0 1 6,-3 1-1,3-1 0,3 3 0,-2 1-11,2-4-1,-2 5-7,3-3-8,2 1 6,-1-1-4,1 1-4,-1-2-1,5 1-4,-2-3-3,3 0 0,0-1 0,0 1 7,3-3-4,-2-2 4,5 1-2,-1-2 0,1 0-2,2-4-3,2 1 0,-2-2-5,3 0 0,0-4 0,0 0 0,3-2-5,0 1 0,-3-4 2,1 0 1,2 0-3,0-1-1,-1-3 1,0 1-8,-2-2-13,5-1-7,-5-1-2,3-1-5,-3-1-1,0 0 3,0 3 10,-1-3 14,-2 1 2,2 0 6,-5 1 2,1 1 7,-1-1 2,2 0-6,-1 2 6,-5 0 0,3 0 0,-1 0 0,0-1 0,-2 4 0,3-2 0,-1 3 0,0-1 0,-2 0-3,-1 5 3,3-4 0,0 3 3,-3 2-3,1 0 0,-1 0 0,0 1 3,0-2-3,3 4 0,-3 0 3,0 0-3,0 4 0,0-2 2,0 2 4,-3 1 5,3 5-5,-1-3 8,-5 4-1,2 1 1,1 0 0,-2 2 0,-1 0-1,1 6 1,-5-3-1,3 2 4,0-1-1,2 2-3,-5 0-2,3-1 5,0 2-6,2-3-2,-5 1-5,3 2 7,0-2 1,3-1-1,-3 1-2,3 0 0,-3 0 0,3 0 0,-3-1-1,3 1-4,-3 1-1,2-2-2,-1 2 0,1-1 0,-2 1-2,3 0 2,-3-2 0,3-1 2,-3 3-2,0-1 3,-1-2 0,1 2-3,0-3 0,0 4-3,0-5 3,2 2-3,-5-2 6,3-1-3,0 0-3,2 0 3,-1-2 0,-1 0 0,-1-2-2,4 0 2,-3-2 0,0 2-5,0-4 2,0 2 6,-4-3-3,3-1-3,-1 0 1,-3 0-1,1-1-2,0-3 0,0 0-1,2 0 1,0-3 5,0-3-2,0 1 2,3-1 0,-1-3 0,3-1 0,4-4-6,0 0 9,0-1 0,4 0-1,3-4-2,-1 2 0,3-3 0,2 0 0,1-1 0,3-1 0,1 2 3,2-4 2,-1 2 0,4-3-5,-2 1 0,5 1 3,-1-2-3,2 0 0,2 2 2,-3-1 4,3 2-1,1 0-5,-2-2 2,3 1-2,0-1 0,0 4-5,0-2 0,4 2 2,1 0 3,0 0-2,1 3 4,4-3 1,1 6 0,0-3-3,-3 3 0,-1 0 0,2 0-13,-6 2-27,-3 0-29,-3 0-36,-4 2-50,-1 1-60,-6 1-85,-4-1-95,-1 2-135,-3 2-250,-6-1-181</inkml:trace>
          <inkml:trace contextRef="#ctx0" brushRef="#br0" timeOffset="48830.9843">6130-335 233,'1'-5'373,"2"0"-46,-3 2-32,0 2-43,0-3-44,0 4-35,0 0-30,0 0-26,0 0-19,-3 4-2,3-3-4,-1 2-10,-2-3-5,3 5 2,0-2 7,0 0 5,0-1-2,0-1 15,0 1 14,0-2 7,0 3 2,0-3-7,3 0-3,-2 0-28,2-3-19,0 1-15,-2 1-23,3-1-13,-4-1-8,3 0-3,-3 3 0,0-5-13,0 5-41,0 0-61,0 0-85,-3 0-111,-1 5-178,3-5-262,-5 5-228</inkml:trace>
          <inkml:trace contextRef="#ctx0" brushRef="#br0" timeOffset="39700.2082">2240-124 69,'-4'-6'431,"3"1"-65,-2 2-36,0-3-33,-1 4-21,1-1-20,3 0-16,-1 0-2,-2-2 11,3 2 4,-1 0 3,-2 1-12,3-1-7,-3 1-12,3 1-10,0-2-19,-4 1-18,4-1-20,0 2-17,0 1-26,0-2-23,0 1-24,7 1-13,-3-2-14,6 2-6,1 0-5,4 0-1,3 0-2,4-1 0,5-1 0,5 2-3,-1-2-1,4 0-3,5-1-1,-1 1-6,3-1-1,-2-1-2,0-1 1,1 2-5,-3-3-1,-2 1-2,-3 2-3,-4-3-2,-2 4-1,-5-1 0,-4 0 3,-2 0-3,-3 0 1,-2 3 1,0-2-10,-4 2-11,0 0-45,-4 0-60,-2 0-80,-1 2-98,-4-2-102,1 3-128,-2 0-110,-5 0-99,1 2-108,-2-2-134</inkml:trace>
          <inkml:trace contextRef="#ctx0" brushRef="#br0" timeOffset="40542.8676">2488-169 342,'-1'-2'363,"-2"2"-54,3-2-63,0 1-44,0 1-31,0-3-18,0 3 0,3 0-3,-2-2 7,-1 2-4,3 0-4,-3 0-19,3 2 7,-2-2 0,-1 3-5,3 0 7,-3 0 4,0 5-10,0 0-15,-3 0-19,3 1-18,-1 2-18,1 1-12,0 0-16,0 0-11,0 2-3,0 0-5,0 2-3,1 1-6,-1-1 4,0 1-6,0-1 3,0 4 2,0-2 0,0 2 0,0-1 6,0 1-4,0 0-1,0-1-6,0 2 2,-1-3-2,1-1 0,0 1-5,0-4 3,0 5-1,0-5-2,0 3-2,0-4 2,0 1 0,0 0 0,0-3-3,0 1 1,-3 1 2,3-4 0,0 2 0,0-2 0,0-1 0,0-1 2,0-1 1,0 2-6,0-4 3,0 1 0,0 0 5,0-2-2,0 0-3,0-1 5,0-1 2,0 4-4,0-5-1,0 0 3,0 3 0,0-3-5,0 0 0,-3-3 3,3 3-3,-4-3-3,3 1 3,-5-1 0,2 0-5,-3 0 3,-1-2-1,-2 0 1,-2 1-3,-2 2 2,0-1 1,-1-1-1,-3 0 3,3 3 0,-3-2 0,0 3-2,2-2 2,0 0 0,0 2-5,1 0 5,1 0 0,3 0 2,3 0 1,-2 0-3,3 0 0,2 2 2,-1-2-2,2 0-2,1 2 2,2-2 2,1 1 1,1 1-1,2-2-2,1 1 3,2-1-1,2 2-2,0 0 0,5-2-5,-1 1 5,4-1 3,2 0 2,0 0-3,2 0-2,3 0 3,-1 0-3,3-1 2,0 1-2,1-2 0,0 0 3,2 1-1,-2-1 3,1 1-5,-3-1 3,-1 0-3,-1 0 0,-1 0-5,-3 2-3,0-1 3,-2 1-12,1-2-16,-5 1-31,2 1-48,0-2-62,-2 0-76,1 2-95,-5-2-110,3 0-137,3 2-182,-6-1-169</inkml:trace>
          <inkml:trace contextRef="#ctx0" brushRef="#br0" timeOffset="41284.2688">2987 172 32,'0'-6'623,"0"3"-236,0 0-123,3 1-68,-2 1-44,3-1-20,3-2-7,-3 4 1,3-2-19,3 2-9,-2 2 2,2-2 6,-2 4 8,-1-1 9,0 2 10,-3 1 1,3 4-8,-3-1-13,-1 2-18,-1 1-15,-2 3-16,0 1-16,0 0-9,-2 0-15,-1 3-7,3-3-14,0 3 3,-2-2-3,2-2-6,-2-1 3,2 0 0,-3-2 6,3-2-6,0 0 0,0-1 3,0-4 0,0 1 0,0-1-3,0-2 3,0-1 0,0-2-1,0 0-2,0-5 0,0 2 0,0-2 0,3-1-5,-1-3-1,3-1-9,2-2-2,-3-2-7,5 1 0,-3-6-11,6 2-17,-1-1-9,0-1-1,3-2 2,-1 5 3,0-3 8,1 1 17,0 2 9,1 0 7,-1 2 6,-2 3 0,5 0 3,-5 1 7,-1 1 7,6 1-1,-6 2 1,2-2 6,3 2-6,-3 2-1,3 0 7,-1 3-3,1-2-3,-1 1-1,-1 2 7,-3 2 0,4-2 7,-4 4 8,-1 1 8,-2 0-5,2 2 7,-3 4-1,0-3-12,-3 4-7,-3 0 1,2-1-7,-3 6 0,0-4-6,0 1 3,0 2 3,0-4-6,-3 5 0,3-1 1,-1-2-7,-2-2-7,3 2-5,-1-1-3,1 0-6,-6-2-34,6 1-39,-1-2-60,-2-2-80,3 0-96,0 1-122,0-2-149,0-2-214</inkml:trace>
        </inkml:traceGroup>
        <inkml:traceGroup>
          <inkml:annotationXML>
            <emma:emma xmlns:emma="http://www.w3.org/2003/04/emma" version="1.0">
              <emma:interpretation id="{A5141DE5-4AEE-43FD-BEC0-91863DD48541}" emma:medium="tactile" emma:mode="ink">
                <msink:context xmlns:msink="http://schemas.microsoft.com/ink/2010/main" type="inkWord" rotatedBoundingBox="13461,10966 18509,10728 18558,11771 13510,12009">
                  <msink:destinationLink direction="with" ref="{C9F71FC0-42BB-44C4-9B9F-FD1498B9AF03}"/>
                </msink:context>
              </emma:interpretation>
              <emma:one-of disjunction-type="recognition" id="oneOf2">
                <emma:interpretation id="interp7" emma:lang="en-US" emma:confidence="0.5">
                  <emma:literal>Bootstrap</emma:literal>
                </emma:interpretation>
                <emma:interpretation id="interp8" emma:lang="en-US" emma:confidence="0">
                  <emma:literal>Bootstraps</emma:literal>
                </emma:interpretation>
                <emma:interpretation id="interp9" emma:lang="en-US" emma:confidence="0">
                  <emma:literal>Bootstraps'</emma:literal>
                </emma:interpretation>
              </emma:one-of>
            </emma:emma>
          </inkml:annotationXML>
          <inkml:trace contextRef="#ctx0" brushRef="#br0" timeOffset="50589.1006">8437-425 264,'2'-6'342,"1"-2"-10,-2 2-10,2 1-32,-3 0-25,3 0-27,-2 1-22,-1 2-11,3 1-9,-2 2-3,-1 1-4,3 3-12,-3 0-9,0 6-24,0 1-11,0 2-24,0 2-10,0 2-11,-3 2-15,2 3-7,-2 5-15,-1-2-6,1 3-6,-1 2-8,0 0-6,0 0-6,-1-2-5,0 2-7,1-4 0,0 1-2,-1-2-3,0-1 1,3-2 1,0-1 4,0-1-6,-3-5-2,3 3-2,0-3-13,2-2-44,-3-2-64,3-2-79,0-2-103,0 1-124,0-2-162,0-4-214,-2 0-203</inkml:trace>
          <inkml:trace contextRef="#ctx0" brushRef="#br0" timeOffset="51402.7368">8479-270 127,'0'-4'307,"-1"1"-46,1 0-33,-3-3-29,0 1-38,3 0-31,0 0-15,0-2-15,0 0-6,0-1-1,0-1-10,0-2-1,3 1-13,0-2-13,2-1-9,-2 2-19,4-6-13,0 3-3,1-2-12,2-2 4,-2 3 0,3-2 0,4 1 4,-3 2-1,1 3-7,3 1 0,2-1 4,0 2 4,-2 3 0,4 0-4,-2 2 3,1 0 5,2 4 0,-2 0 7,-1 0 8,6 4 7,-8 0 11,2 2 15,0 2 10,-1 2-1,-5 4 3,-2 1 2,-4 3-8,-1 0-11,-3 3-11,-2-1-3,-2 2-8,-3 1-3,-4-2 3,2-1 3,-4 1 10,0-1 5,-3-4 6,2 1 6,-5 0-4,2-1-14,-3-2 1,0 0-5,3-5 7,1 2-2,2-2 6,0-3 2,3 0-3,2 0-10,1-1-5,1-2-3,3 0-9,0-3 0,2 2-5,2-2-1,3 0-4,-1 0-9,0 0 0,3 0-5,2 3 0,0-3-3,0 3 1,3-1 2,-4 2-5,3-2 2,0 5-2,0-2 2,-1 4 3,1 2-3,-3-1 1,2 1 2,-5 3 0,2 0 0,-1 0 0,-2 1 2,-3 1-2,2 0 0,-3 2 0,-3-1 3,2 0 0,-3-1 5,-2-2-6,-1 3 6,-1-3 5,0 0 3,-3-3 0,-6 1 2,5 0 5,-2-3 5,-1-1 5,-2-2 15,-1-1 14,3 1 8,-3-3 8,0-1 1,2-2-2,-2-2-6,0 1-10,3-2-17,0-2-12,-2-1-9,2 1-11,4-3-5,-3 2-7,3-2-5,0-1-1,4-1-8,2 3-45,-5-2-56,6 5-68,0-4-109,1 5-138,3-3-171,0 4-207,4-1-214,0 2-155</inkml:trace>
          <inkml:trace contextRef="#ctx0" brushRef="#br0" timeOffset="51873.7429">9161-86 326,'6'-6'496,"-1"2"-104,-3 0-86,0 0-53,-2 2-50,0 0-46,-4 2-36,1 4-25,-3 0-9,1-1 2,-1 2-2,-4 1-1,-1 3-12,3 2-5,-3 0 0,1 0-12,-1 2-10,4 0-4,-1 0-10,-2 0-4,3 1-13,3-2-6,0 1-3,1 0-7,-1-1 0,4-1 3,0 0 3,4-2 7,-1-1 0,4 1 0,-3-2-4,6-3-6,1-1 1,-3-1-1,3-1-3,3-1 0,-1-1 0,3-2 3,0-3-3,-1-1 0,6 0 0,-3-3 0,0 0-3,1-3-7,0 1 7,-4-2 3,2-1-3,-5-2 3,-1 1 6,-4-1 1,0 1-7,-4 0 0,-3 4 0,-6-2-4,1 3-5,-5-1 2,-4 4 1,-1 0-16,-3 2-24,2 0-39,-2 2-56,0 2-78,3 0-90,-1 2-133,0 0-216,5 2-182</inkml:trace>
          <inkml:trace contextRef="#ctx0" brushRef="#br0" timeOffset="52344.9688">9595-141 85,'4'-3'674,"0"3"-214,2-2-116,-5 2-75,-1 2-44,-4-2-32,0 6-25,-2 0-31,-2 0-14,1 0-4,0 5-19,-1-2-2,-2 3 11,-1-1 4,0 2-10,0 0-17,0 3-5,3-1-7,-2 2-13,2-2-20,1 3-13,0-5-8,5 3-9,-3-1 0,5-3-5,0-1-3,0 0 5,5 0 3,-3-3-2,5-1 2,4-2 2,0 1-4,0-3-4,4-3-5,-1 0 0,4 0 0,3-3 3,-5-3-3,8 1 0,-6-4 5,1 1-5,2-2 3,-4 0-6,1-3 3,-2 0 0,-3-1 0,-2-1 3,0-1-3,-4 1 0,-3-1 0,-4 1 0,0 1-8,-4 1 3,0-1-1,-5 3 3,-2 0-8,-1 3-17,-3 2-36,2-1-60,-1 2-70,1 0-94,1 1-119,-1 1-153,4 1-251,1 1-163</inkml:trace>
          <inkml:trace contextRef="#ctx0" brushRef="#br0" timeOffset="52968.7495">10105-448 243,'0'-2'262,"0"-3"-18,0 1-22,0 1-16,0-1 4,0 1-8,0 1-1,0-1 1,0 2-6,0-2-15,0 3-24,0-2-27,0 1-20,0 1-16,0 0-2,0 1 14,0 1 11,0 2 13,-3 1 10,0 2 5,2 1-5,-5 1-10,2 2-4,0 0-3,-3 3-5,0 0 9,2 3 5,-2-1 2,-3 3-10,3 3-11,2-1-8,-5 2-17,3-1-21,0 3-12,1-2-7,1 1 2,-1-1-5,1 2 0,1 1-1,1-5 0,-1 1-4,4 0-6,-2-3-6,2 0-5,0-2-7,2-2-4,0 1-1,3-3-4,-1 0 4,3-3-4,2 0 2,0-1 2,6-3-4,-1-1-2,1 3-5,2-5-3,2 0-9,-1 0-18,1-3-31,5 0-46,-5 0-55,2-3-69,-1 0-78,-2 0-91,-5-2-97,0 1-102,-3-1-122,-6 0-218,0-3-144</inkml:trace>
          <inkml:trace contextRef="#ctx0" brushRef="#br0" timeOffset="53341.4493">9738-88 96,'-3'0'230,"2"-3"-36,1 2-44,1 1-42,2-2-30,1 0-30,3 1 14,2-1 5,0 1 17,2-3 13,4 2 13,2 0 6,2-1-1,3 0-7,3-1-19,0-1-13,1 2-14,4-3-9,-1 3-12,-3-2 0,3 1-9,-4-1-4,1 2-4,-2-3-8,-2 1-5,0 0-3,-2 2-12,-4-3-11,2 4-45,-5-4-78,-2 3-79,0-2-120,0 1-204,-1 1-217</inkml:trace>
          <inkml:trace contextRef="#ctx0" brushRef="#br0" timeOffset="54445.7448">10817-200 175,'3'-5'259,"-3"0"-18,0 1-17,0 0-6,-3-4-20,0 4-15,2-3-18,-2-1-17,-1 2-20,-1-2-22,0 4-18,-3-5-22,1 2-11,-2 2-20,0-2-5,-2 2-7,0 1-11,-3 1 3,1 0-8,-1 1 5,1 0-9,-3 2 1,2 2-4,-1 0 0,1 0-4,2 1-7,-2 2 4,0-1 10,3 0 1,0 4-8,3-2 8,-2 0-4,2 3 4,1-1-8,0 0 4,3 0 4,1 1-4,-1 2 0,4-3 4,0 1-4,0 0-8,3-3 1,-2 3 7,4-3 0,2 2-4,-2-2 0,1 2 4,3-3 0,-1-1-4,5 1 4,-5-3 0,3 2 0,0-2 4,3-1 0,-2 1-8,1-1 8,-1-1-4,2 0 0,1 0-4,-4 0 0,6 0 8,-4 0-4,0 0 4,1 0 0,-1 0-1,-2 0-3,3 2 0,-1 0 0,0-2 0,-2 2 0,3 0 4,0 1 4,-2-2-1,-1 3 1,2 1-4,-2-2 3,-3 5 1,2-3 18,-2 1 0,-1 2 0,0 0 0,-6 0 3,4 1-4,-3 0-3,-2-1-11,3 1 3,-3-2-3,-3 2 4,1 1-1,0-2 11,-2-2 14,-3 2 17,-3-2 13,5 1 13,-9-2 8,3-1 18,-3 1 11,0 0 2,-1-3 5,0 2 6,0-1-10,-4-2-10,-1 1-13,2-2-21,0 0-14,-2 0-18,5 0-14,-3-2-10,1 1-9,2-1-1,4 1-10,0-3-26,1 0-63,2-1-103,1 2-123,3-2-189,1-3-303,6-1-259,1-1-171</inkml:trace>
          <inkml:trace contextRef="#ctx0" brushRef="#br0" timeOffset="55570.7473">11112-292 53,'-4'-2'252,"-2"0"-12,2 2-21,3-2-21,-5 0-6,5 2-4,-2-1-15,0 1-4,3-2-17,0 1-16,0 1-11,3-4-15,1 4-13,-1-4-2,0 4 2,1 0-5,0 0-2,0-3 5,0 2 5,3-1 2,0 0-6,0 2-5,1-1-5,3-1-8,-1 2-16,1-3-23,3 0-8,-2 1-11,5 1-8,0-1-9,-1 2-3,4-3 0,-2 0-6,2 3-8,0-5-41,-2 5-55,0 0-91,-3-3-109,3 2-145,-4-1-224,0 0-220</inkml:trace>
          <inkml:trace contextRef="#ctx0" brushRef="#br0" timeOffset="55173.2708">11156-357 475,'0'-6'357,"-3"3"-63,3 0-51,-1-3-36,1 3-31,0-2-42,0 1-16,0-3-1,0 3-4,0-4 7,0 2 4,0-3 11,0 0-17,0-1-17,0 0-12,0 0-18,1-2-11,-1 0-18,3-2-6,1 1-10,0-1-4,-1 0-6,1 0-6,2-2 3,-2 4-10,0-1 3,0 1 4,0 2 2,-1 0 10,0 1 10,-2 2 14,5 0 12,-5 2 6,-1 1 7,3-1-4,-2 2-7,-1 1-9,3 2-9,0-1-6,-3 1 3,1 1 12,-1 1 11,0 4-2,0-1 10,0 4-9,0-1-6,0 0-11,0 3 0,0 2-6,-1 1-5,1 1 3,-6 1 1,5 0-7,-2 4-3,-1-1-2,1 3-2,-1 0-3,1-2-3,-1 5 1,0-3 0,0 2-1,0-1 1,-2 2-3,2 0 2,1 1-2,-1-3-2,0 0-7,1 3-4,3-3 0,-1 0-2,-2-1 0,3 1 0,0-2 0,3-2 2,-2-1-2,2-1 0,1-1-4,3-1 0,0-4-3,1 1-3,2-2-3,1-4 2,3 1-4,1-2 2,1-1 0,6-1-2,-2 1-18,3-1-32,2-3-33,-2 0-52,1 0-53,-2-3-63,-3 1-48,2-1-34,-3-1-37,-6 1-33,2-2-31,-3-1-29,-2 1-85,-2-1-173</inkml:trace>
          <inkml:trace contextRef="#ctx0" brushRef="#br0" timeOffset="56100.7512">11580-366 154,'3'0'366,"-1"0"-54,3 1-32,-1-1-14,0 3-29,1 0-16,-3 0-24,2 0-7,2 1-14,-1 0-2,-2 4-2,0 0-13,-2 1-8,5-1-18,-6 4 2,1 2 3,-1 0-3,0 1-6,0 1-7,-1-1-18,1 1-20,-3 1-22,0-1-17,3-2-12,-1 3-11,-2-3-7,3-2 0,0 0-6,0 0-1,0 1-8,0-5 0,0 1 0,0-1 0,0-1 0,0-2 0,0-2 2,0 3 1,0-3-1,0-1 1,0-1-1,0-1 0,0-1 1,0-1 2,3-1-3,-2-3 1,-1 2-3,6-4 0,-5 2 0,2-2-3,1 0 3,0-3 0,3-1 0,0 0 3,1-4-3,2 0 0,2 0-3,1-1 1,-1-1 4,4 1-2,-3 0 0,3 1-2,-3 2-6,3 1 4,-2 3-4,1 0 1,-1 1 0,-3 2 2,4 3-3,-4 0-14,2 0-35,-2 1-40,0 0-51,-3 3-70,3 0-74,-1 0-85,1 0-80,-3 3-118,2 0-173,-2-1-154</inkml:trace>
          <inkml:trace contextRef="#ctx0" brushRef="#br0" timeOffset="56822.728">12284-345 372,'0'-8'298,"-2"4"-54,-1-2-41,3 3-28,-1-2-18,-5-1-25,2 5 1,0-2-3,0 1 10,-3 0 1,0 2 3,0 2 9,-1 0-16,-2-1-11,3 2-17,-4 1-19,0 3-16,3-3-10,-2 5-15,-1-1-3,3 2-4,-3-1 0,1 2-1,-1 1 3,3 0 6,-2 2 2,-1 0-4,0 0-3,4 3-3,-1-2-4,-1 0-17,2 1-4,0-1-8,3-2 0,-3 1-4,3 0-5,1 0 3,1-2 0,2-2 3,2 1-3,1-3 2,3-2-5,-1 3 0,1-4 3,1-1-6,0 1 3,2-3 0,2-1-5,-2-1-4,2 0 3,0-1 1,3-2-7,0-1 9,-3 0-3,1-2 0,2-2-2,0 2 5,-3-2 0,1-3-9,-1 1 9,2 0 3,-2-2 0,0-2 0,-3 2 0,3-4 0,-1 1-3,-4 0 3,1 1 0,0-1-5,2-1 5,-3 0 0,1 1 2,-3 1-4,3 1-1,-2 2 6,-3 0-1,2 0 4,-1 2 6,-1 3 5,0 1 4,1 0-1,-2-1 6,-1 5-1,0-2-2,0 3 2,0 0 3,0 0 3,0 3-1,-1 0 3,-2 3-3,1 2 5,0 1-1,-1-1-2,-1 4-6,0 0-2,-1 2-9,0 0-2,1 1-5,0 1 2,-1 3-2,1-3-6,1 1 3,1 1-2,0 1-1,2-3-2,0 2 3,2-1-8,0 0-21,1-2-41,3 1-69,1-2-78,2-1-111,0 1-124,2-5-150,3 3-220,-1-5-173</inkml:trace>
          <inkml:trace contextRef="#ctx0" brushRef="#br0" timeOffset="57281.5353">12710-380 754,'0'-7'547,"3"2"-143,0 0-72,-3 4-65,1-2-31,-1-2-28,4 5-28,-1 0-24,0 0-20,-2 5 1,5-2 11,-5 0 12,-1 3 5,3 0-4,-3 2-10,0 2-18,-3 4-16,2 0-25,-5 3-11,5 0-17,-6 2-15,3 2-13,-6 1-12,3 1-10,0-2-7,-4 2-1,6 1 0,-5-2-4,2 2 2,1-3-2,0-1 2,0 0-1,3 0-6,-1-3-1,0-3-2,4 3-15,-2-3-40,3-1-52,0-3-66,3 0-80,-2-2-89,-1 1-96,3-1-100,-1-2-96,0-1-128,1 3-153</inkml:trace>
          <inkml:trace contextRef="#ctx0" brushRef="#br0" timeOffset="57818.7669">12753-351 101,'3'-11'210,"-2"0"-21,3 3-59,2-3-21,1 2-26,-2 1-30,5 0-5,-2 0-9,4 2 8,-3-2 10,2 2-6,3-1-4,-3 0-15,4 2 0,-1 0-5,2 0-8,-1 1 8,0 1-4,2 0 4,-2 1 4,0-1 5,2 3 22,-2-3-1,-1 3 12,1 0 56,0 3 26,3-1 12,-2 1-5,2 0-7,-3 4-1,-1 0-37,0 1-23,-1 3-16,-7 3-5,1-3-1,0 5-7,-3 2-1,-4-2-4,0 1 9,-1-1 15,-5 1 13,2 0 23,-3-2 12,-4-1 21,0 0 19,0 0 3,-5-2-8,1-2-14,-6 0-11,2-2-25,-2 1-23,-4 0-21,3-4-17,0 2-14,0-2-12,0 0-10,0 0-10,-1-1-10,3-4-36,-3 5-64,3-4-84,2 1-112,1-2-158,-1 0-223,1 0-285,1 0-195</inkml:trace>
        </inkml:traceGroup>
        <inkml:traceGroup>
          <inkml:annotationXML>
            <emma:emma xmlns:emma="http://www.w3.org/2003/04/emma" version="1.0">
              <emma:interpretation id="{BDED43C6-B767-494C-8645-F7EB4B2B4DF8}" emma:medium="tactile" emma:mode="ink">
                <msink:context xmlns:msink="http://schemas.microsoft.com/ink/2010/main" type="inkWord" rotatedBoundingBox="19290,10964 20865,11190 20775,11815 19201,11590"/>
              </emma:interpretation>
              <emma:one-of disjunction-type="recognition" id="oneOf3">
                <emma:interpretation id="interp10" emma:lang="en-US" emma:confidence="0.5">
                  <emma:literal>this</emma:literal>
                </emma:interpretation>
                <emma:interpretation id="interp11" emma:lang="en-US" emma:confidence="0">
                  <emma:literal>thig</emma:literal>
                </emma:interpretation>
                <emma:interpretation id="interp12" emma:lang="en-US" emma:confidence="0">
                  <emma:literal>thin</emma:literal>
                </emma:interpretation>
                <emma:interpretation id="interp13" emma:lang="en-US" emma:confidence="0">
                  <emma:literal>thins</emma:literal>
                </emma:interpretation>
                <emma:interpretation id="interp14" emma:lang="en-US" emma:confidence="0">
                  <emma:literal>thigs</emma:literal>
                </emma:interpretation>
              </emma:one-of>
            </emma:emma>
          </inkml:annotationXML>
          <inkml:trace contextRef="#ctx0" brushRef="#br1" timeOffset="116491.1036">13886-240 331,'-7'-3'433,"3"1"-66,-3 1-49,2-2-45,0 3-64,4 0-39,1-2-25,0 2-22,0 0 0,0 0 2,1 2 6,4-2-2,2 0-11,-1 3-9,4-3-25,1 1-14,2 1-20,3-2-7,2 2-18,5-1-7,-1-1-9,1 0-9,5 0 3,1 0-6,0-1-15,0-1-38,-2-1-53,4 0-69,-7-2-84,1 0-96,-3 1-100,0-1-88,-1-4-79,-6 0-46</inkml:trace>
          <inkml:trace contextRef="#ctx0" brushRef="#br1" timeOffset="116172.7726">14025-381 185,'1'-4'244,"3"0"-13,2-1 4,-5 2-4,2 2 16,-2-2 0,5-2-2,-5 2-5,5 1-3,-5-2-6,-1 2-3,3 2-7,-2-3-7,-1 3-14,3-1-14,0-1-25,-3 2-25,0 0-25,0 0-24,0 0-19,0 0-12,0 0 5,0 3 3,0 0 13,-6 2 14,2 1 15,3 2 0,-6 1-3,-3 2-6,3 1-6,2 1-11,-5 3-5,2 1-1,-2 0-7,3 2-3,-4-3-3,4 6-7,2-3-5,-1 1-9,2-1-5,2 0-8,0 0-6,4-1-4,0-2-4,2 0-1,3-4-2,0 1-3,7-1-1,-2-4-2,2 3 1,1-4 0,2-2 0,1 0 0,-3-1-5,0-4 0,6 0-11,-8 0-26,3 0-49,-7-4-65,2 2-81,-2 0-103,-5-1-127,1 0-142,-3-3-150,-2 3-222,-5-2-168</inkml:trace>
          <inkml:trace contextRef="#ctx0" brushRef="#br1" timeOffset="117038.369">14457-474 32,'0'-6'417,"0"3"-20,0-1-33,0-1-41,0 5-45,0-2-40,0-1-25,0 3-1,0 3-5,0-1-4,0 4-3,-2 0 5,0 3-1,0 3-15,0-1-14,-1 6 1,-1-1-4,1 4-8,-1 0-17,0 2-13,-3-1-23,2 3-25,-1-2-18,1 2-15,1 1-13,-5-3-11,4 2-10,-2-4-4,3 2-6,-3-3-1,3-1-1,0-2-1,-1-3-4,0 1-2,4 0 0,-5-6 1,5 0-1,-2 0 0,2 0 4,-2-5 2,3 2 1,0-3 0,0 0 3,0-2-3,3-4 0,-2 1-3,3-2-1,3-3-4,0 0 1,3 0-2,-2-5-2,3-1-5,3 0-6,-1-2-9,3 0-3,2-1-4,-1 2 1,0-1-1,1 1 6,-3 3 8,0 0 3,2 2 0,-5 1 8,2 0 0,0 4 2,-3 2-4,-3 0 4,1 3-2,-3 1 2,0 3 0,-2 0 4,0 3 0,-1-1 0,-3 3 0,0 1 0,0 0-2,0 2 2,-3 0 0,1-1 0,0 3 2,-1-3-2,3 1 4,-1-1 0,1 1 0,0-4-2,1 1-2,2 0-24,4 1-35,-6-1-43,6-5-55,0 3-76,2-2-78,-2-1-68,4-1-65,0-2-56,0-1-49,0-1-25,1-1-24,-1-1-17</inkml:trace>
          <inkml:trace contextRef="#ctx0" brushRef="#br1" timeOffset="117313.4371">14890-200 111,'7'-9'409,"-3"3"-15,-1 0-34,0 1-58,-2 2-38,2 0-35,-1 0-25,-2 3-14,0 5-18,0-2-6,-2 1 1,-1 4-5,2 0-12,-5 1-18,2 3-18,-3-3-18,3 4-19,-3-1-23,3 2-18,-3 0-14,4-2-11,-1 0-3,3 0 0,-5-1 1,5 0-4,-2 0-16,3-3-24,-1-2-63,1 1-72,0 0-107,0-2-135,0-1-172,0-1-263,0-3-168</inkml:trace>
          <inkml:trace contextRef="#ctx0" brushRef="#br1" timeOffset="117450.1919">14982-375 342,'0'-6'358,"3"0"-120,-1 4-68,0-3-64,2 4-51,1 1-55,-3 1-92,2 4-123,2-3-237</inkml:trace>
          <inkml:trace contextRef="#ctx0" brushRef="#br1" timeOffset="118064.2742">15226-198 439,'4'-5'325,"1"1"-52,-5-1-36,2 2-44,-2-3-40,-2 3-29,0 0-28,-5 1-9,2 1-30,-4-1 0,0 2-13,-2 2-4,0-1-1,-3 2-11,2 0-9,-1 5-3,2-3-9,0 2 1,-1 1-4,2-1-4,2 2 8,1-3-4,3 3 0,-2-3-4,2 2 0,4-2 7,0 1-3,0-2 0,4 1 0,2-3 4,1 2-8,-2-1-4,2-1 0,3-1 0,1-1 0,0 1 0,0 0 4,0-2 4,3 0-4,-2 0 0,2 0 4,0 0 0,-1 0-4,3 0 0,-5 0 0,2 2 0,-2 0-4,0-1 4,3 1 4,-4-1 4,1 3 18,-6 0 16,5-2 4,-3 1 6,0 2 19,-2-2 2,1 3-9,-5-3-3,-1 2 2,0 1-1,0-2 0,-1 3 2,-5 0 16,-2-1 21,0 2 20,-2-3 17,-1 2 37,-3-2 35,2-1 20,-5 1 11,-1 0 4,3-1-9,-5 1-18,2 0-29,2-5-27,-1 4-30,-1-2-29,1 0-25,5-2-21,-2 0-20,3 0-13,3 0-10,-2 0-5,3-4-21,0 3-48,3-2-79,0-2-109,1 2-135,3-3-198,6 1-332,-2-1-284,4-2-213</inkml:trace>
        </inkml:traceGroup>
        <inkml:traceGroup>
          <inkml:annotationXML>
            <emma:emma xmlns:emma="http://www.w3.org/2003/04/emma" version="1.0">
              <emma:interpretation id="{A7570FE3-8951-4892-883E-855A4F031336}" emma:medium="tactile" emma:mode="ink">
                <msink:context xmlns:msink="http://schemas.microsoft.com/ink/2010/main" type="inkWord" rotatedBoundingBox="21157,10900 27480,10739 27511,11983 21189,12144"/>
              </emma:interpretation>
              <emma:one-of disjunction-type="recognition" id="oneOf4">
                <emma:interpretation id="interp15" emma:lang="en-US" emma:confidence="0.5">
                  <emma:literal>external</emma:literal>
                </emma:interpretation>
                <emma:interpretation id="interp16" emma:lang="en-US" emma:confidence="0">
                  <emma:literal>externals</emma:literal>
                </emma:interpretation>
                <emma:interpretation id="interp17" emma:lang="en-US" emma:confidence="0">
                  <emma:literal>externally</emma:literal>
                </emma:interpretation>
                <emma:interpretation id="interp18" emma:lang="en-US" emma:confidence="0">
                  <emma:literal>external's</emma:literal>
                </emma:interpretation>
                <emma:interpretation id="interp19" emma:lang="en-US" emma:confidence="0">
                  <emma:literal>externalist</emma:literal>
                </emma:interpretation>
              </emma:one-of>
            </emma:emma>
          </inkml:annotationXML>
          <inkml:trace contextRef="#ctx0" brushRef="#br1" timeOffset="118603.6364">15713-168 690,'-3'0'597,"1"0"-208,2 0-109,0 2-56,2 0-35,1 2-18,-1-4-37,0 5-42,2-4-29,1 3-22,2-3-14,-1 2-3,3-1 7,0 1 2,5-2-3,-3-1-3,0 0 2,1 0-9,0 0-4,2-4-9,-3 4 2,3-5-2,0 2-7,-2-5 0,-1 4 0,0-3 0,-1-1 0,-2-1 3,2 0 0,-2 1 7,-4-1-3,2 0-4,-5 2 0,2-3-3,-3 1 6,-3 3-2,2 2-4,-6 1 0,-3 2 3,-1-1-3,0 2-7,0 2 4,-3 1 0,-2 2 3,-1 1 0,2 2 0,0 1 10,-6-1-1,7 2 7,-1 1-3,-1 1 0,3 0 6,2-1 0,2 3 9,2-1 9,3-2 10,-1 1 1,5 0 12,0-2 0,5 0-2,-1-1-9,5-1-12,0 1-3,4-4-8,1 3-12,4-5-9,0 0-2,1-1 0,6 0-6,-3 0-25,0-2-63,2-2-84,-2 0-126,2-2-165,-1 0-269,-1-2-243</inkml:trace>
          <inkml:trace contextRef="#ctx0" brushRef="#br1" timeOffset="118882.205">16296-257 42,'2'-2'658,"-2"2"-185,2 0-105,-2 0-56,0 4-36,0 0-36,-2 1-25,-5 1-26,3 4-31,-3-1-14,-2 2-18,0 1-13,0 1-15,-2 1-20,-3-3-15,3 5-14,0-4-17,0 0-9,0 2-12,-3-2 3,3-1-2,3 0-7,-2 0-2,2-3-23,1 1-54,0 0-76,0-5-98,3 4-116,0-5-159,1 0-180,2-1-207</inkml:trace>
          <inkml:trace contextRef="#ctx0" brushRef="#br1" timeOffset="119206.9853">16209-259 85,'1'-6'506,"2"-1"-64,-1 2-57,3 2-47,-4-3-49,-1 3-30,3 1-23,0 1-10,-3 1-10,1 0 9,-1 1 13,0 2 2,0 1-3,0 3-9,-1 2-5,-5-1-24,5 1-33,-4-1-31,0 5-34,1-1-27,0-1-27,1 1-15,2 1-14,-2 1-4,3-1-3,0-2-3,3 1-7,-3 0 3,1 0-2,3-1 0,3-2 1,-2-1 1,4 0-1,0 1 1,2-1-13,0-4-29,1 1-53,-1-2-81,0 1-99,2 0-140,-2-4-181,3 0-273,-3 0-246,0-4-158</inkml:trace>
          <inkml:trace contextRef="#ctx0" brushRef="#br1" timeOffset="119582.7218">16687-531 196,'0'-3'379,"0"-2"-64,1 1-41,-1 2-20,0 1 4,0 1-7,0 1 6,0 3 18,0 3 4,-1 0-2,-5 3-6,1 1-10,-1 3-16,1 4-15,-5-1-23,2 1-21,-2 4-23,3 0-22,-1 0-21,-1 2-20,3-1-15,-4-1-19,3 2-15,1-3-13,1 1-5,1 0-14,0-4-8,1 2-6,1-3 2,2-1-2,0-2 0,2 0-3,2-4 0,1 0-4,2-2-21,4 0-33,-2-3-54,2-2-64,0 0-79,0 0-93,6-3-98,-6-3-99,0-2-118,0 1-180,0-6-162</inkml:trace>
          <inkml:trace contextRef="#ctx0" brushRef="#br1" timeOffset="119851.368">16490-300 535,'-14'-1'563,"3"1"-128,3-2-70,-2 1-44,3 1-22,6 0-30,-2 1-28,3 1-27,3-2-17,1 1-14,3-1-24,1 2-31,6 0-28,0-2-28,3 0-21,1 0-16,7 0-17,0-2-8,1 0-5,3 2-13,0-1-44,3-2-81,-3 1-91,0-2-120,0 2-154,-3-2-209,-1 0-244,-1 1-136</inkml:trace>
          <inkml:trace contextRef="#ctx0" brushRef="#br1" timeOffset="120300.4641">16961-312 191,'-4'4'454,"0"0"-114,-2 0-74,2 0-50,3 1-50,-5-2-22,6 3-35,-1-3-23,1 2-21,0 1-13,0-6-16,1 5-5,5-2-3,-1-2-5,2 3-7,3-4-5,-2 0 1,3 0-4,3 0-4,0-4 0,-2 3-4,2-2 3,0-2 1,-1-1-4,1 1 0,-3-2 4,0 1-4,-3-2-4,2 2 0,-2 0 1,-2-2 3,-2 2 0,-3-2 0,-1 2 7,0 1 13,-4 1 18,0 0 19,-5 3 18,-3-1 17,1 2 27,-2 2 5,-3 1-7,1 3 0,-3-1-9,2 1-8,-2 2-7,0-2-1,6 2 13,-5 3 9,5-1-1,-2 2 0,3-1-4,1 2-13,5-1-17,-1 1-15,2-1-10,1-1-13,3-1-10,3 1-2,1-2-13,2 0 0,2-1-6,3 0-1,3 0-4,1-4-5,0 1 4,3-2-4,3-1-14,-2 0-32,2-2-69,-3-2-81,2 0-101,0-1-135,0-2-152,1 1-189,-2-2-199</inkml:trace>
          <inkml:trace contextRef="#ctx0" brushRef="#br1" timeOffset="120680.5257">17328-316 227,'2'-7'720,"0"4"-95,0-2-84,-2 2-74,3 2-79,-1-1-70,-2-1-49,2 3-49,-2 3-38,0 0-24,0 2-12,0 1-15,0 1-23,0 1-14,0 2-18,0 0-21,-2 2-15,2 1-9,-2 1-11,-1-2-5,1 1-5,0 1-2,0-2 2,-3 1-6,1 1 4,-1-3-2,1 0-2,-1 1 0,3-3-2,-2-1 2,1 1-2,1-2 0,0-2 0,2-2 2,-3 2-2,1-2 4,2-1 0,0 1-2,0-3-4,0-3 2,0 1 0,5-1-2,-3-2-2,5 1 2,2-5 2,-3 0-4,6 1 2,-1-3 0,2 2-4,3-5-2,-3 3-6,3-1-4,0 0-18,2 0-23,-6 2-38,5 0-55,-2 2-66,0-2-80,-1 4-97,0-2-113,-3 2-141,0 1-209,-3-1-162</inkml:trace>
          <inkml:trace contextRef="#ctx0" brushRef="#br1" timeOffset="121244.7223">17654-312 454,'0'0'583,"0"2"-140,0 0-83,0 2-40,0 0-32,0 2-23,0 0-30,0 2-24,-3 0-28,3 2-26,-1 1-19,1 0-22,-5 2-14,3-1-16,-1 0-15,-1 2-7,0-2-15,-1 1-7,0-1-7,1 0-5,2 0-13,-3-2-3,1 0-4,1-1-8,-1-2 3,2 2-5,2-3 3,-5-1-3,5-2 0,-2 2 5,2-4-5,0 2 0,0-3 0,2 0 0,-2 0-5,5-3-12,-3 0-27,0 0-28,3-3-40,-1-2-39,3 3-34,0-4-36,0-2 4,1-1-5,2 0 19,2 0 17,-1-4 22,2 2 29,-1-1 15,2-1 34,1 3 23,-1-1 19,0 0 16,-3 1 15,1 4 5,-1-2 8,1 2 8,-1 5-4,1-4 9,-1 5 11,-5-2 4,1 1 8,2 4 11,-2 0 8,-1 0 7,1 0 11,2 0-1,-3 4 10,1 1 13,0 0-1,-3 2 1,2 0 9,-2 1 7,-3 3-12,2-1-8,-3 2-6,0 1-4,-3 0-11,3 1-13,-4-2-12,3 2-7,-2-1-6,0-1-11,-1 2-13,2 0 4,2-2-4,-2 0-5,-1 0-3,3-4 3,-1 0-11,1 1-53,0-1-82,0 0-118,0-4-162,1 2-292,-1-3-256</inkml:trace>
          <inkml:trace contextRef="#ctx0" brushRef="#br1" timeOffset="131712.7513">18230-243 206,'0'-6'329,"0"4"-32,-3-4-26,3 3-14,-1-2-10,-2 2-14,2-3-8,-2 1-9,0 4-12,2-3-11,-5 0-22,5 1-18,-3 2-9,-2-3-13,2 4-14,-3 0-9,1 0-11,-3 2-11,0 1-10,-2 0-7,-2 5-9,-3 0-7,2 1-5,-1-1-14,-1 4-11,3-1-2,-4 0-6,5 3-2,1-2-13,0 1 5,-3 0 2,4-2-7,2 3 0,1-2 0,0-1 3,6 1-3,-5-3 0,6 0 3,0-1-1,0 0 3,6 1 0,-5-3 0,6-1 3,-3-1 2,3 0 2,3-1-7,1-3 3,0 1-6,1-1-2,1-1-5,-1-2 3,4-1-1,-3 0 1,-1-2-1,1-2 3,-1 2 0,1-2 0,-4-3 0,0 1 0,2 0 0,-5-2 0,4 0 0,-3-2 3,1 2-3,-1-1 0,-3-1 2,3 2-2,-3 1 3,-1 1 7,0 2 7,-2-1 10,-1 1 10,3 2 11,-3 1 7,0 0-1,0 2-6,0 1-5,-3 0-7,3 0-7,-1 2-5,-5 2-6,2 0-1,-3 0 0,3 4-2,-3 1-2,3-1-2,-3 6 0,0-2 1,3 2-3,-3 0-1,5 0-4,-3 2 3,1-1-1,2 1-4,-3-1 0,5 0 2,0-1 1,0 0-3,0 0 0,0-4 4,5 3-2,-3-3-2,2-2 2,3 2-2,0-5 0,0 2-2,1-1 5,3-3-5,-1-1 2,-2 0-2,3 0 6,0-1-2,3-3-2,-3-1-2,0 2 0,0-5 4,0 3-2,1-4-2,-1 0 0,1-1 0,-4-2 0,1-2 0,3 0-2,-1-2-2,-2 0 2,-1-3 0,4-2-2,-3-2 0,-1 0 2,4-3 2,-3-2 0,-1 2-2,-1-2-1,3 1 1,-2-3 0,2 2-2,-2 3 2,-1 2-2,0-1 4,0 2-2,-6 6 0,3-4 2,2 6 6,-5 0-4,3 3 0,-4 0 2,3 2 0,0 2-1,-3 0-1,0 3 2,0-2-2,0 3 0,0 0 2,0 1-2,0 2-2,0 2 0,-3 1 0,0 0 0,-1 3 0,3 3 0,-5 2 2,1 2 0,-1 0 4,-1 4 2,3 1 7,-3 1 9,2 2-2,-2 2 0,0 1 4,0 0-7,0 4 3,-1 0-1,-2-1 0,4-1 4,-6 4-2,6-3-1,-3 1-1,0 0-5,2-3 1,1 0-4,-1-1-3,2-1-1,1 0 2,0-5-5,4 1-1,0-2-3,4-2 3,0-1-3,1 0-9,4-2-29,-3-3-49,6-1-73,-3 0-96,2 0-122,0-4-171,-2 1-231,3-2-253,-7-2-181</inkml:trace>
        </inkml:traceGroup>
        <inkml:traceGroup>
          <inkml:annotationXML>
            <emma:emma xmlns:emma="http://www.w3.org/2003/04/emma" version="1.0">
              <emma:interpretation id="{2324029D-1EFC-4827-B1B4-5C34867099EE}" emma:medium="tactile" emma:mode="ink">
                <msink:context xmlns:msink="http://schemas.microsoft.com/ink/2010/main" type="inkWord" rotatedBoundingBox="24989,10859 27491,10921 27464,12014 24963,11953"/>
              </emma:interpretation>
              <emma:one-of disjunction-type="recognition" id="oneOf5">
                <emma:interpretation id="interp20" emma:lang="x-none" emma:confidence="0.5">
                  <emma:literal>briary</emma:literal>
                </emma:interpretation>
                <emma:interpretation id="interp21" emma:lang="x-none" emma:confidence="0">
                  <emma:literal>bray</emma:literal>
                </emma:interpretation>
                <emma:interpretation id="interp22" emma:lang="x-none" emma:confidence="0">
                  <emma:literal>braxy</emma:literal>
                </emma:interpretation>
                <emma:interpretation id="interp23" emma:lang="x-none" emma:confidence="0">
                  <emma:literal>brady</emma:literal>
                </emma:interpretation>
                <emma:interpretation id="interp24" emma:lang="x-none" emma:confidence="0">
                  <emma:literal>brainy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0:59.5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F71FC0-42BB-44C4-9B9F-FD1498B9AF03}" emma:medium="tactile" emma:mode="ink">
          <msink:context xmlns:msink="http://schemas.microsoft.com/ink/2010/main" type="inkDrawing" rotatedBoundingBox="4593,12477 18432,11847 18443,12107 4605,12737" semanticType="underline" shapeName="Other">
            <msink:sourceLink direction="with" ref="{7A1ED5E6-A5A1-401A-A469-4616DE6D7F63}"/>
            <msink:sourceLink direction="with" ref="{A5141DE5-4AEE-43FD-BEC0-91863DD48541}"/>
          </msink:context>
        </emma:interpretation>
      </emma:emma>
    </inkml:annotationXML>
    <inkml:trace contextRef="#ctx0" brushRef="#br0">0 761 53,'26'-3'85,"-3"-1"-6,0-2-22,5 2-5,1 1 0,1-1-17,1-2 11,4 2-5,-1 3-1,4-5-5,1-1-14,2 3 8,2-3-9,2 1 0,5 0 10,-4 0 4,4-1 15,0 0-10,2-1 5,-2 1-6,-4 1-4,4-4-5,0 3-10,-2 1 4,-1 1 1,-1-2-5,0-1-5,-1 2 0,0-1 5,2 1-10,-1-3 10,1 3-1,-2-1 1,4-1-5,-3 2 9,4-2 9,-4 2 0,2-1 0,0-2 4,0 4 5,-2-2-10,0 3-9,1-2 1,1 1-15,-5-1 6,2-1-5,2 6-5,-2-6-4,-2 3 0,2 1 0,0-1 0,-1-2 0,1 2 4,1 1 5,2-1 0,-5-2 0,4 2 17,1-3-8,-2 4 8,-1-1 0,1-2 0,-2 6 4,1-5-9,-3 0-8,3 1 4,-2 0-9,-2 0-8,1 0 5,0 0-5,-3-1 0,3 1 4,1 3-4,-1-4 8,0 1 1,0 0-5,-2-1-4,2 2 13,0 0 4,-2 2 4,2-5 4,0 6 12,0-4 0,-2 3 0,0-1 0,-3 2-13,2-3-7,2 3-9,-6-1-4,4-2 4,-1 3-4,2-3 0,0 2 0,-1 1 4,3-5 0,1 4-4,-1-2 4,2 2 12,2-5-4,4 5 11,-3-2 5,1 3-1,2-1-3,-1-1-1,-3 2-8,-4 0-11,3 0-4,-2 0-1,-4 0 5,-2 0-8,1 0 0,0 0 0,0 0 4,-2 0 0,0 0-4,-1-3 4,0 3-1,2-1-3,-2-2-3,0 3 3,0-1 0,3-2 3,-4 3-3,3-1 8,-1-2 4,-3 3-5,2-2 1,-2 2-1,-1 0-3,-3 0 0,2 0-4,-4 0 0,1 0 4,-2 0-4,0 0 0,2-2 0,-2 0 0,1 2 0,-1-2 0,2 0 4,-2 2-1,2-3 12,1 1-3,-2 2 3,4 0-4,-4 0 0,4 0-3,-1 0-8,1 0 7,-2 0-3,-2 0-4,1 0 7,2 0-7,-4-2 0,5 2 0,-4-2 0,4 0 4,-1 2-4,1-2 0,-1 0 0,5 2 0,-2-4 0,2 1 0,0 2 0,3-2 0,-1 0 0,3 0 0,0 2 0,-1-5 4,3 5-4,1-2 0,-1 2 0,0 1 4,3-2-4,-3-1 0,3 3 7,-2-5 0,5 3-3,-6 1-4,2-2 4,-2 3-4,0-2 0,3 1 3,-3-3 1,0 4 0,-3 0-1,2-3 1,-2 0 4,1 2-5,0-3-3,-1 2 4,3-2-4,0 4-4,0 0-3,1-3 3,1 1 0,2-2 1,2 4 6,2-2 9,-3-1 10,3 3-1,-1-1 12,3 1 0,2-3-5,0 2-3,-1 1-7,1-3 0,0 1-15,-1 2-3,0 0 7,-3-2 4,3 0-4,-6 2-4,3-2-3,-2 2 11,-2-2 0,-2 0 9,0-3 12,-1 4 23,2-2 9,-3 2 6,-3 1 3,3-3-5,0 2-17,0-1-16,0-2 0,0 4-17,-4-6-2,4 6-4,0-1 1,-1-2-1,1 3-6,0-1 0,0 1-3,-3 0 4,3 0-4,0 0 0,0 0-3,0 0 6,0 0 3,3 0-9,-1-2-3,-2-2 3,3 4 6,0 0-3,-2-4 0,-1 4 3,0-2 0,3 1-3,-3 1-3,0-3 0,0 3 6,-1-1-3,-2-1-3,0 2 3,2-4-3,-2 3 0,2 1-3,-5-5-3,2 4 6,0-2 0,-1 2 3,1 1 0,-2-3-3,2 0 0,-3 3 0,2-1-3,4 1 3,-6-2 0,3 0 0,-2 2-6,4 0 6,-2 0 3,-2 0 0,2 0 3,-3 0 0,3 0 3,-3 0-2,1-2-4,0 0 0,0 2-6,-1-2-4,0-1 4,0 3 3,2-1 0,-2 1 0,3-3 0,-3 2 0,5 1-3,-3-3 0,-1 1 0,3 2 3,-1-2 0,1 0 0,-1 2 6,-4-2-3,7 2-3,-9-3 7,3 2-7,1 1 3,-4-3-3,-2 1 3,4 2 6,-4-2 2,1 0 7,1 1 0,-2-3-3,5 2 0,0-2-1,2 3-8,1-2 0,1 1-3,2 2 3,-3-1-3,1-2-3,1 3 6,-3-1-1,0 1-5,-2 0 0,1 0 0,-6 0 0,3-3-5,-6 0 2,4 3 3,-1-1 8,1-2 1,-2 3 3,1-2-4,1 1 1,1 1 2,-2-3-5,5 3-3,-2-1-3,2-2 3,-2 3 0,-1-3 0,-1 3-6,-1 0 3,1 0 3,-4 0-3,-1 0-3,3 0 0,-4 0 9,-2 0-6,2-1 0,-5 1 0,3 0 3,-1 0-3,-1 0-3,5-2 0,-3 2 3,0 0-3,0-3 3,0 3 0,2 0 0,-5 0 0,-1 0-6,0 0 0,-4 0-22,-2 3-60,-3-3-78,-3 2-126,-3-2-177,-4 0-298,0 0-233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1:01.9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EAA3D8-752F-4FBE-B2BB-CB081FD60D2F}" emma:medium="tactile" emma:mode="ink">
          <msink:context xmlns:msink="http://schemas.microsoft.com/ink/2010/main" type="inkDrawing" rotatedBoundingBox="4576,12700 10771,12129 10784,12261 4589,12833" semanticType="underline" shapeName="Other">
            <msink:sourceLink direction="with" ref="{7A1ED5E6-A5A1-401A-A469-4616DE6D7F63}"/>
          </msink:context>
        </emma:interpretation>
      </emma:emma>
    </inkml:annotationXML>
    <inkml:trace contextRef="#ctx0" brushRef="#br0">0 543 5,'1'-2'80,"3"2"-6,-1 0 0,2 0 4,0 0 9,1 0-5,0 0-7,0 0 0,5 0 0,2 0-11,1 0-11,1 0-9,4 0-6,3-2-9,1 0-10,5 0 0,-2-1 0,7 1-9,-2-2-1,1 0-4,3-1-5,-2 1 0,2-1 5,-1 0-1,4-2 6,-3 3 4,1-2 5,1 2-1,0-3 1,1 0-5,0 1 0,1 1 0,1-4 5,0 3-6,-1 1 1,-1 0 0,2 0-5,-4-1-4,2 0-1,-3 2 1,-2 0 4,2 0 0,-4-1 5,2 0 0,-3 3-1,2 1-8,-3-3-1,2 2 6,-4-2-10,1-2 0,-2 2-5,2 1-4,-5-1 0,3 1 0,0-1 4,-3 1 10,5-1-5,-4 1 13,1 0-8,4 1-5,-4-2 0,5-1 0,-4 4 0,5-3 0,-4-1 0,2 1 0,-1 2 0,-1 0 0,4 0-5,-2-3 5,-2 1 0,1 0 0,2 1 0,-3-2 5,3 0-5,-2 1 0,1 3-5,-2-5 1,2 2 4,-1 1 0,-1-3 4,2 2-4,-1 3 5,-1-4-5,2 4 0,-1-3 0,0 1 0,2 0 0,-1 2-5,2-3 1,-4 2-5,6 0 9,-2-3 0,1 3 0,1-2 0,-1-1 4,3 1-4,-2 3 9,2-3-9,0-1 0,-2 3-4,2-1-5,0-1 9,-2-2-5,2 5 1,-4-2 4,3 1 0,-3-2 4,-1 3-4,1-2 5,2 0 8,-2-1-8,0 1-1,0 3 1,-1-4 0,4 1-5,-2-1-10,1-2 6,-1 6 4,1-5 0,1 0 0,-2 4 0,-2-2 0,0-1 4,1 3 1,-1-4 0,-2 3 4,-2 0-5,2 0 1,-2-3-5,0 4 4,-3-2-4,0 2-4,3 1 13,-2-3-9,-1 1 4,3 2 1,-3-2 8,5 0-13,-4 2 0,1-2 0,1 2 0,-3-2 0,6 1 0,-5-3 0,0 1 27,2 0-4,-3 2 3,4-5 1,-1 6-1,-2-4 1,2 4-5,-2-1-9,2-1 0,0 2 0,0-3-13,-1 2 9,1-2-1,1 0-3,-1 2-5,2-4 0,-2 4 4,5-2 0,-4 2-4,2-5 9,-1 5 13,2-2-1,1 0 5,-4 3-1,4-3 1,-1 3 4,1-4-5,-2 3 0,1-2-4,-2 3 4,2-1-9,1-2 5,-1 3-13,-2-2 9,1 2-5,-2-2 0,1 0 1,-2 2-9,-3-2 4,6 2 0,-9 0 0,6-2-4,-5 2 4,2 0-8,2 0 8,-5 0 1,2 0-5,1 0 0,-3 0-8,3 0 4,-1 0-4,-2 0 4,-1 0-9,0 0 1,0 0 4,-3 0 4,3 0 0,-2 0 12,-1 0-3,0 0-9,0-3 12,2 1-4,-3 2-8,1 0-4,2 0 4,-2 0 0,0-2 0,0 2 8,1 0-4,-1 0-4,3-2 0,1 2 4,-1 0 4,4 0-8,3 0 8,-2 0 0,-1 0 0,1 0 4,-3 0-8,2 0 0,-1 0-4,-3 0 0,1 0 0,-4 0 0,1 0 4,-4 0-8,5 0 4,-5 2-4,-2-2-8,0 2-8,-3-2-49,4 5-79,-5-3-124,0 0-202,2 2-231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1:32.87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6AF0BA6-F3B5-49B4-8181-659B8340DE0A}" emma:medium="tactile" emma:mode="ink">
          <msink:context xmlns:msink="http://schemas.microsoft.com/ink/2010/main" type="writingRegion" rotatedBoundingBox="2975,13478 22751,12370 23085,18330 3309,19438"/>
        </emma:interpretation>
      </emma:emma>
    </inkml:annotationXML>
    <inkml:traceGroup>
      <inkml:annotationXML>
        <emma:emma xmlns:emma="http://www.w3.org/2003/04/emma" version="1.0">
          <emma:interpretation id="{F26E552A-5347-45AC-AEE2-EC712E06705A}" emma:medium="tactile" emma:mode="ink">
            <msink:context xmlns:msink="http://schemas.microsoft.com/ink/2010/main" type="paragraph" rotatedBoundingBox="3300,13402 18206,12630 18268,13828 3362,14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033136-4F44-4624-9960-A24B071FBD1D}" emma:medium="tactile" emma:mode="ink">
              <msink:context xmlns:msink="http://schemas.microsoft.com/ink/2010/main" type="line" rotatedBoundingBox="3300,13402 18206,12630 18268,13828 3362,14600"/>
            </emma:interpretation>
          </emma:emma>
        </inkml:annotationXML>
        <inkml:traceGroup>
          <inkml:annotationXML>
            <emma:emma xmlns:emma="http://www.w3.org/2003/04/emma" version="1.0">
              <emma:interpretation id="{B044F3A9-459E-45CE-B4B9-D1C89C4B38E9}" emma:medium="tactile" emma:mode="ink">
                <msink:context xmlns:msink="http://schemas.microsoft.com/ink/2010/main" type="inkWord" rotatedBoundingBox="3288,13565 8593,13169 8673,14248 3369,14644"/>
              </emma:interpretation>
              <emma:one-of disjunction-type="recognition" id="oneOf0">
                <emma:interpretation id="interp0" emma:lang="en-US" emma:confidence="0.5">
                  <emma:literal>Responsive</emma:literal>
                </emma:interpretation>
                <emma:interpretation id="interp1" emma:lang="en-US" emma:confidence="0">
                  <emma:literal>responsive</emma:literal>
                </emma:interpretation>
                <emma:interpretation id="interp2" emma:lang="en-US" emma:confidence="0">
                  <emma:literal>Responsible</emma:literal>
                </emma:interpretation>
                <emma:interpretation id="interp3" emma:lang="en-US" emma:confidence="0">
                  <emma:literal>Responsively</emma:literal>
                </emma:interpretation>
                <emma:interpretation id="interp4" emma:lang="en-US" emma:confidence="0">
                  <emma:literal>Response</emma:literal>
                </emma:interpretation>
              </emma:one-of>
            </emma:emma>
          </inkml:annotationXML>
          <inkml:trace contextRef="#ctx0" brushRef="#br0">94 2450 206,'10'-14'454,"-2"-1"-81,3 0-60,-4 2-26,0-4-30,-1 3-18,0 4-26,-5-1-29,-1 1-7,-1-1-3,-2 3 7,-5 1-13,4 2-3,-6 0-15,1 1-20,-2 1-20,-4 3-28,-1 3-12,2 0-12,-2 3-6,0-1-14,-2 5-4,2-3-7,0 4-7,2 1-5,-1 2-7,4-1-3,-1 2 2,4 1-4,0-2-1,4 1-2,0-1 0,-2 1-2,6-1-1,0-1 1,0 3 2,3-5 0,1 0 0,0 2 2,2-2 1,1 0-1,-1-3-2,4-1 0,-1 0 0,1 0 5,3-1-3,-1-2 1,-2 0-3,5-1 2,-2 0-2,1-3-5,1 4 3,-2-2-3,1-2 5,5 1 0,-3 2-2,0 0-1,-2 1 1,5 3-1,-3 0 1,-1 1-1,-1 0 3,-1 1-2,-1 3 2,0-2 5,-5 0-3,0 1-2,0 2 8,-2-2 9,-2-1 20,-2 3 18,-1-3 23,-1 1 17,-2-2 4,-2 2 3,-2 0-8,0 1-2,-2-1-1,-1-1 7,-2-3 3,-4 4 8,2-4 2,-2 1 0,0 0 2,-3-2-3,0 1-3,0-3-9,-1-1-14,3 1-10,-2-2-18,3-1-16,0-1-17,1-1-7,1-1-7,2-3-9,-1-1-8,3-1-13,1 1-35,2-2-64,0 0-74,0-1-97,2 0-123,2-1-155,3 3-181,0-4-257,3-2-211,2 2-121</inkml:trace>
          <inkml:trace contextRef="#ctx0" brushRef="#br0" timeOffset="272.0908">431 2430 1019,'8'-6'682,"-2"2"-223,5-1-127,-1 3-65,2 0-28,0 2-24,-1 4-22,5 1-38,-1 0-36,1 4-27,-2 3-7,-2 3 9,2 1 11,-5 6 9,1-1 13,-4 4-4,-3 0-2,1 2-16,-4 1-7,0 0-17,0-1-15,-1 2-14,-2-1-12,-2 1-13,1-2-10,1 1-9,-1-5-2,-1 0-1,0-2-1,0 0-4,2-4-4,2-2-28,-3 0-63,1-3-91,0-1-118,-2-3-174,4-1-266,-2-5-291,3-2-223</inkml:trace>
          <inkml:trace contextRef="#ctx0" brushRef="#br0" timeOffset="756.4847">590 2550 279,'-8'-11'514,"3"1"-209,-1-1-97,4-2-56,2 3-38,0-4-10,2 3-28,4-5-17,-1 0-21,3-1-18,-1 2 5,0-5-13,5 0 9,-2 3-1,1 1 1,3 1 3,0 2-3,2-4-9,3 3-4,0 0 0,0-3-4,1 8 0,5-1-4,-2-1-4,1 1 8,-2 2 8,1 2 20,1 0 15,-1 2 24,-4 1 30,2 3 9,-5 3 8,0 4 5,-1 2 4,-1 0-13,-5 4-6,-2 4-16,-2 0-11,-1 2-21,-4-1-19,-1 3-7,-2 1-12,-2-1-1,-2-1 7,0 1 8,0-1 24,-5-1 32,0-1 26,-1 0 23,-1-1 22,-5-3 3,3 2-7,-3-2-17,0 0-21,-3-3-25,2 0-29,1-1-19,-1-2-15,3-1-15,1-4-6,0 1-2,4-1-10,0 0-24,2-6-52,3 0-75,3-1-95,1-3-116,1 0-171,4-3-249,1-1-241,1 1-168</inkml:trace>
          <inkml:trace contextRef="#ctx0" brushRef="#br0" timeOffset="1228.92">1235 2243 191,'6'-7'675,"-2"0"-226,1 2-127,-3 1-69,0 1-30,1-1-17,-3 4 8,0 0-2,-3 2-2,1 3-3,-3-1 1,0 1-17,-2 4-19,1 2-29,-1 0-20,0-1-30,-3 4-28,1 3-17,2 0-14,-1 0-12,4 2-10,-3-1 3,2 3-8,1-3 0,1 1-5,2-3 1,-2 2-3,3-1 0,3-3 0,-2-1 0,4-1 9,0-2-4,1-1 2,4-3 0,-1-1 1,6-1-1,-4-4-7,4 0 2,-2-2 0,6-2-2,-2-3 0,-1-1 3,4-5-1,-1 4-2,0-7 0,-2-2-2,1 2 2,-1-3 0,-4 1 2,2-3-2,-4 0 0,-3-2 0,-1 1 0,-3 1 2,-4 0-6,0 0 1,-7 4 1,0 0-3,-6 2 5,-2 3 0,-1 2 3,-1 2-3,-6 2-15,4-1-42,-5 4-66,1 0-83,4 3-121,-1 3-159,-2-3-289,3 3-231,4-2-164</inkml:trace>
          <inkml:trace contextRef="#ctx0" brushRef="#br0" timeOffset="2043.9205">1601 2179 625,'4'-3'487,"-1"3"-168,1 3-87,1 1-55,-1 3-21,-1 2-16,1 2-11,3 3-14,-2 0-6,-2 1 29,0 3 15,-2 2 12,2 1-3,-2 0-5,-1 0-12,0 0-34,0 1-29,-1-4-24,-2 1-13,3 0-8,-4-2-9,1-2-9,1-1-8,-1-1 3,2-3-9,-2 1 1,0-5 2,3 0-3,-1 1 6,-2-3-3,3-2 1,-3 1 1,3-3-10,0-3 3,0-1-3,3-5 0,-3 3-3,4-4 1,2-3 2,0-1-3,0-3-2,-1 0-4,6-5 4,-3 0-9,4-3-2,2-4-3,2 4-1,-1-4 4,1 1 2,3 4 3,-1 0 2,-2 4 1,3-1 5,0 4-3,-1 0 4,-2 4-4,-1-1 0,1 7 9,-1-1 0,-1 1-3,-1 3-3,2 0 0,-3 4 6,-1 0-3,1 4 0,-1 3 0,1 3 11,-5-1 9,1 7 5,-1 2 30,-3 0 32,0 5 17,2-2 9,-4 2-4,2-2-5,-4 6-29,0-5-28,0 0-18,0 1-15,-1 2-5,-2-5-2,-2 1-7,2 0-12,2-3-38,-2 0-74,2-2-95,1-5-132,0 2-187,0-5-294,1-1-241,2-3-157</inkml:trace>
          <inkml:trace contextRef="#ctx0" brushRef="#br0" timeOffset="2639.3386">2487 2131 175,'7'-16'777,"2"0"-227,-6 5-133,1-3-74,-4 4-50,0-1-30,0 1-39,-4 0-24,1 5-18,-6-4-18,2 3-13,0 2-16,-5-1-10,0 1-15,-2 4-24,-2 0-23,3 4-19,-4 1-11,1 1-14,1 3-9,-1 0-5,2 5-3,2-1 0,-1 1-4,0 2 4,4 2 3,0-2 0,2 1-1,0 1-1,4-1 4,-1 0-5,4 0 3,0-3-1,0-2 1,0 1-5,4-2 0,2-4 0,0 3 0,1-5-5,5 1 5,-1 0 0,1 0 0,2-1 3,1-5-3,-2 3 2,6 1 0,-5-4 3,5 3-5,-3-3 0,6 0 0,-2-3 0,-1 3 0,4-3-2,-4 3 2,3 0 0,-2 3-3,-4-3 6,3 4-3,-5-2-3,2 5 3,-4-1-4,-2 3 1,-3-1-1,1 3 8,-7 0 3,2 2-2,-3 1 6,-3 0 6,-1 0-1,-4 1 2,1 2 16,0 0 26,-5-3 23,1 2 33,-5-2 34,0-2 26,-2 1 12,-2 2 3,-2-4 2,2 0-10,-6 1-19,3-4-16,1 2-24,-3 0-20,2-5-25,-2 1-21,5-3-16,1 1-17,5-4-10,-2 0-4,1 0-7,7-4-6,-1-3-14,2 1-39,1-5-55,6 1-83,0-4-109,7-3-146,0-7-189,8 5-242,1-8-294,3 2-224</inkml:trace>
          <inkml:trace contextRef="#ctx0" brushRef="#br0" timeOffset="3043.3601">2826 2106 10,'0'-1'802,"3"-5"-268,-1 4-162,-2 2-86,3-2-40,-2 1-22,-1 1-24,3-3-4,-3 2-14,0 1 2,3 0-2,-2 0 5,-1 1 0,0 2 1,0 2-1,0 2-16,0 2-16,0 0-17,-1 4-10,-2 2-10,0 2-8,-1 3-9,2 1-15,-1-2-10,0 5-15,-1-3-20,1 3-14,2-4-10,-2 2-6,1-3-3,-1 4-3,1-5-3,2 2 1,0-2-3,0-3 0,0 0 0,0-2 0,0-2-5,0-1-11,0-1-29,0-4-55,0-1-79,0 2-101,0-3-140,0-3-185,0 0-300,0-3-251,-5-5-160</inkml:trace>
          <inkml:trace contextRef="#ctx0" brushRef="#br0" timeOffset="3213.8094">2854 1906 525,'-4'-15'1060,"1"4"-430,1 4-250,-1-3-153,3 4-97,3-1-57,-1 3-30,3 2-17,0 1-13,-1-2-10,0 3 1,-1 3-11,5-3-39,-4 3-80,0 0-121,-1 2-199,-1-2-281,1 1-228</inkml:trace>
          <inkml:trace contextRef="#ctx0" brushRef="#br0" timeOffset="3617.9118">3022 2049 48,'3'5'725,"-3"5"-220,3-3-120,-2 6-56,4-3-36,-2 1-45,0 3-15,1 2 16,0 1-3,6 3-23,-1 1-16,0-1-16,-2 1-30,3 2-54,-3-2-38,-1 1-25,0-2-17,-2 1-8,1 0-5,-1-1-2,-1-2-7,1 2 2,-1-6 0,-1 1-4,1 0-1,1-5 0,0 1 6,2-4-6,-2 0 3,1-1-1,-1 0 3,2-5-2,0 2 0,1-3-5,-3-3 0,4 2 2,-1-6 3,3 1-5,-1-4 2,1-1 5,-1 2-2,2-6-3,1-2-2,-1-2-2,4-1-3,-1-7 0,-1 2-4,3-4-17,-1 0-24,4 2-37,-3-4-50,-2 6-59,1 3-59,-2-1-64,1 1-65,1 4-65,-2 0-75,-2 1-93,3 4-132</inkml:trace>
          <inkml:trace contextRef="#ctx0" brushRef="#br0" timeOffset="4185.4265">3743 2043 378,'4'6'420,"-1"2"-64,0 1-61,-3-1-51,2-2-55,-2 2-42,0-2-47,3-1-30,-2 4-23,-1-2-20,3-2-11,-3-1-13,4 3 5,-1-1-4,-1-5 0,0 5-4,3-2 7,-1-3 5,-1 2-4,1-3-1,2 0 5,0 0-1,1-3-7,-2 2-4,2-3 0,-3-2 0,4 1 0,-1-1 0,0-2 0,0 1 0,-2-4-4,5 1 8,-6-1-4,0-2 0,4 3 0,-4-3 0,-1 1 4,-2 2 3,-1-1 8,0 0 15,0 5 19,-1-2 28,-2 1 7,-1 1 12,-4 2 12,1 0-2,0 1-3,-2 2-2,-1 1 1,1 1-2,-1 2 4,2-2-1,-4 5-1,3-3-4,-4 7-7,2-1-2,-1 1-7,0 3-8,-1 2-1,2 0 1,-4 2 1,1 3-1,2 1-3,1-2-5,-1 5-10,3 0-12,-4-1-8,4 2-12,2-2-1,3 1-8,-3-3-4,2 3-3,1-3 2,1 0-1,0-3-3,3-1-2,3 0 0,0-3 2,1-2 1,1-2-1,5 1 0,-2-5-2,1 3 2,1-6-2,-1 1-6,3-2 0,2 2-8,-2-4-19,-1 0-15,1 0-39,0-4-40,-1 1-50,2-1-70,-1-2-70,-4 1-96,4 0-116,-2 0-210,-1-4-217,-2 1-131</inkml:trace>
          <inkml:trace contextRef="#ctx0" brushRef="#br0" timeOffset="-2582.1092">-1274 2176 591,'0'-7'619,"0"3"-192,0-2-100,0 2-49,0 3-35,0-1-40,0 2-28,0 0-33,3 0-14,-2 2 9,-1 3 29,3 1 38,-3 1 13,0 4 7,0 1-10,0 4-29,0 1-41,0 4-28,-3 0-25,2 3-15,-2 2-9,-2 2-6,-2 4-6,3-1-2,-4 3 7,1 2-6,0-2 0,0 1-5,2-2-5,-2 1-11,3-1-9,-3-2-8,1 3-6,0-8-9,2 2 3,1-6 0,1 1-4,-1-3 0,3-3-1,-1-1-15,-2-3-43,3-1-67,-3-3-82,3-1-119,0-2-144,0-2-192,0-4-249,0 0-225,0-7-144</inkml:trace>
          <inkml:trace contextRef="#ctx0" brushRef="#br0" timeOffset="-1762.3739">-1263 2305 248,'0'-5'292,"-1"-4"-39,-2 0-46,3 1-39,0-2-30,-3-3-22,3 0-10,0 3-6,0-3-6,3 1-5,-3-1-14,4 2-9,-1-2-14,2 1-11,2 2-9,1-3-4,3 2 0,2 1-5,0-1 1,0 2-12,3-3 3,3 4-3,-1-1 0,4 1-5,1 2 17,-2-1 3,3 0 26,1 6 8,-2-3 10,-1 4 6,1 0 7,0 0-6,-4 4-14,3 3-12,-5 3-8,-2 1-13,1 3-7,-6 6-7,-1-2-4,-2 3-3,-3 1 4,-1 5-4,-3-2 0,-3 2 3,-2-1-10,-3 1 4,-2-2 0,-6 0 3,2 0 6,-2-1-6,0 0 6,-6-4-3,3 0 4,-1 0-4,-2-3-4,2 0 8,-2-3-5,3-2 4,0-1 4,2-2 2,0-1-3,1-1 3,4-2 9,0-2 3,2-1 10,2-2-2,-1-2 7,2 2-5,1-4 1,1 0-8,1 0 1,1 1-3,3-1-7,0 0 0,0-1-8,0 1-3,3 0-6,1 0-3,1 0-2,-2 1-1,4 3-5,-3-4 3,4 2 0,-1 2 5,-3 0 11,3 2 6,2 2 16,-2-1 7,1 3 10,-1 2-1,0 1-6,2 1 0,-2 3-16,-3-1-3,4 4-13,-4 1 13,3 1 4,-2 1 7,2 2-3,-3-1 2,6 2-3,-2-1-9,-1 0-12,-1 3-7,4-6-4,-1 3-3,-2-2-1,3-2-3,2 2-9,-4-4-21,4-1-41,-2 0-56,-1-5-75,2 0-97,1 0-119,-2-3-131,-1 0-158,-1-2-217,0-2-138</inkml:trace>
          <inkml:trace contextRef="#ctx0" brushRef="#br0" timeOffset="-722.0776">-667 2566 352,'0'0'343,"0"3"-67,0-3-42,0 1-26,3 2-32,-3-1-26,5 2-20,-5-3-19,3 2-18,-2 1-18,-1 1-20,3-1-4,1 0-1,-1 0-12,0 2-7,-1-6-1,2 6-4,-1-2 0,0-1-7,1-1 7,0-2-4,4 2-7,-1 2 3,0-4 4,2 0-8,0-4-3,1 2-7,1 0 3,-2-1 0,3-3-3,2 2-8,-2-6 4,-2 3 4,-1 0-4,2 0 0,-1-3 3,-1-1-3,-2 1 0,2-3 0,-2 4 0,-2-5 0,0 1 0,0-1 4,-4 0-4,2 2 4,-3-2-4,0 3 0,0-2-4,-3 2 4,2 0 14,-2-1 15,-1 1 17,-4 1 7,4 3 13,-3 0 3,-2 3-2,-1-3-4,-3 3 0,1 2-5,-1 0 3,0 2 5,-4 2-1,4 3 2,-3 0-4,-2 2 6,2 0-5,2 3-1,-2 1-4,1 2-1,-1 0 0,5 1-4,-1 2 2,1 1 2,0 1 3,3 2 3,-2 0 5,5 2 5,1-1-3,1 4 4,1 0-4,2 2 0,0-3-14,2 1-7,1-3-12,4 5-9,0-5-10,2 0-5,1 1-3,2-5-3,1-1-2,1 0-2,2-4 0,3 0-2,-3-3 5,6-2-3,-3-1 0,0-4-2,1 1-21,-3-2-66,-1-4-83,3-2-107,-3 1-147,0-5-215,1-3-303,-4-3-218</inkml:trace>
        </inkml:traceGroup>
        <inkml:traceGroup>
          <inkml:annotationXML>
            <emma:emma xmlns:emma="http://www.w3.org/2003/04/emma" version="1.0">
              <emma:interpretation id="{48354D18-8F0A-476C-AE57-574F3D47653D}" emma:medium="tactile" emma:mode="ink">
                <msink:context xmlns:msink="http://schemas.microsoft.com/ink/2010/main" type="inkWord" rotatedBoundingBox="9091,13994 9125,13372 9309,13383 9275,14005"/>
              </emma:interpretation>
              <emma:one-of disjunction-type="recognition" id="oneOf1">
                <emma:interpretation id="interp5" emma:lang="en-US" emma:confidence="0.5">
                  <emma:literal>:</emma:literal>
                </emma:interpretation>
                <emma:interpretation id="interp6" emma:lang="en-US" emma:confidence="0">
                  <emma:literal>;</emma:literal>
                </emma:interpretation>
                <emma:interpretation id="interp7" emma:lang="en-US" emma:confidence="0">
                  <emma:literal>%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5117.5296">4407 2325 238,'-3'12'570,"2"3"-132,-2-5-86,3 3-64,-1-5-53,1 2-60,0-4-46,0 1-36,0-2-27,1-1-19,-1 1-11,4-4-11,-1 2-4,2-3-7,-1 0-3,3-3-1,1 2-6,-4-4 6,3 1-6,-2-1 0,0-1-1,0 3 1,-4-1 20,2-2 17,0 5 28,-3-2 22,-3 2 27,0 1 20,-1 0 4,-1 1 2,-2 2-6,0 0-9,1 1-15,-4 0-14,3-1-21,-1 3-16,0-2-21,3-1-7,1 1-8,-2 0-10,2 0-1,1 1 1,-1-3 0,4 0-5,-2 2 7,2-4-1,0 2 15,2-2-1,-2 0 5,3 0 3,-2 0-4,2-2-5,1 2-7,-1-2-7,0 0-6,-1 0-4,0 0-7,0 0-31,-2-1-77,0 2-104,0-2-154,0 3-252,-2-4-307,0-2-274</inkml:trace>
          <inkml:trace contextRef="#ctx0" brushRef="#br0" timeOffset="6922.4718">4507 2410 233,'-1'-4'407,"-2"4"-28,3 0-43,-1-3-45,1 3-39,-3 0-45,0 0-35,-1 0-31,1 3-33,1-3-32,-1 0-18,-1 4-12,1-3-14,-1 3-15,2 1 1,-1-1-8,0-3 4,3 4-10,-1-1-4,1 0 7,0 0-4,1-1-3,2 1 7,0-4 0,2 1 4,-1-1-1,3 0 0,-2-1 7,2-2 7,0 2 3,-3-4 17,5 3 23,-3-2 8,0-2 12,-3 2 14,1-3 4,2 1 0,-6 1-5,1-1-6,-1 3-7,-1-1-19,-5 0-6,2 4-11,-4 0-14,0 0-9,-3 4-10,0 0-5,-1 2-3,-1 1-5,0-2 1,2 1-4,-1 3 3,3-1-2,-1-1-3,1 1 2,5-2-2,0 3 3,1-3-1,0-3 6,3 5-3,3-5 3,1 0 4,0-2 1,2-1-1,0 0-4,4 0 2,-3-1-3,1-2 6,-2 0-6,1-1 3,-3-2-3,2 2-2,-2 3 2,-1-1-7,-1-2 3,-2 1-30,-2 1-58,-1-3-77,0 5-101,-1-1-141,-3 1-191,2 0-280,-2 0-194</inkml:trace>
          <inkml:trace contextRef="#ctx0" brushRef="#br0" timeOffset="4721.8752">4502 1945 321,'-3'0'309,"-2"0"-64,0 3-54,-4-2-20,2 5-26,-1-6-12,1 6 6,1-2-11,-1 0 1,0 0-11,0 1-7,2 2-17,-2-6-13,3 3-12,1 0-13,-2 2-4,5-6 7,-3 4 25,3-4 15,0 3 20,0-1 20,3-2 18,0 0-1,-1-2-3,2-1 3,2 2 2,-2-2 0,-1 3-9,-1-6-1,2 2-16,-1 0-16,0 0-26,-2 0-20,2 1-18,-1 0-16,-2 3-17,2-3-11,-2 3-16,0 0-47,0 0-69,0 3-85,0-2-115,0 4-156,0-1-245,0 0-260,0 0-180</inkml:trace>
          <inkml:trace contextRef="#ctx0" brushRef="#br0" timeOffset="6313.6845">4412 1920 475,'0'0'410,"3"-1"-155,-2-2-71,-1 3-50,3 3-20,0-2-15,-2 2-5,5 1-23,-4 0-21,0 0-13,0-1-8,1 1-1,0-1 5,-2 1 11,4 2 4,-3-6 11,3 4 8,-1-2 2,2-2 0,1 0-5,-1 0 3,4 0-16,-1-2 0,1-2-4,-1 0 3,2 1 10,-1-3 20,2 2 26,-3-3 10,-2-1 20,-3 1 9,4-1 0,-4 2-7,-1-1-10,-3 3-21,-3-2-16,-1 1-17,-1 5-20,-2-3-16,-5 3-18,1 3-7,-1-3-13,-2 5 0,2 1-3,-2-2-2,1 3 0,-2-1 5,3 2 3,4-1-1,-2 1-2,2-1 0,1 0 0,3-1-2,2-2-3,-1 3 5,3 0 0,3-4 2,2 0 6,2-3-3,0 3 2,-1-3-4,4-3-1,-1 3-2,-2-3 0,3 0 0,-4 0 0,4 2 0,-5-3 3,-1 2-11,2-2-19,-5 4-76,-1 0-86,0 0-108,0 4-166,-1-2-261,-5 2-270,2 0-139</inkml:trace>
        </inkml:traceGroup>
        <inkml:traceGroup>
          <inkml:annotationXML>
            <emma:emma xmlns:emma="http://www.w3.org/2003/04/emma" version="1.0">
              <emma:interpretation id="{894E242D-1783-4335-99F0-C29FBD1D64AC}" emma:medium="tactile" emma:mode="ink">
                <msink:context xmlns:msink="http://schemas.microsoft.com/ink/2010/main" type="inkWord" rotatedBoundingBox="9699,13202 15749,12867 15799,13773 9749,14108"/>
              </emma:interpretation>
              <emma:one-of disjunction-type="recognition" id="oneOf2">
                <emma:interpretation id="interp10" emma:lang="en-US" emma:confidence="0.5">
                  <emma:literal>Mobile-first</emma:literal>
                </emma:interpretation>
                <emma:interpretation id="interp11" emma:lang="en-US" emma:confidence="0">
                  <emma:literal>mobile-first</emma:literal>
                </emma:interpretation>
                <emma:interpretation id="interp12" emma:lang="en-US" emma:confidence="0">
                  <emma:literal>Mobiles-first</emma:literal>
                </emma:interpretation>
                <emma:interpretation id="interp13" emma:lang="en-US" emma:confidence="0">
                  <emma:literal>Mobilex-first</emma:literal>
                </emma:interpretation>
                <emma:interpretation id="interp14" emma:lang="en-US" emma:confidence="0">
                  <emma:literal>MobileX-first</emma:literal>
                </emma:interpretation>
              </emma:one-of>
            </emma:emma>
          </inkml:annotationXML>
          <inkml:trace contextRef="#ctx0" brushRef="#br1" timeOffset="129403.5193">8475 2199 773,'-8'-4'1203,"3"2"-371,-3-1-264,5-1-163,2 0-102,2-2-71,4 2-57,2 1-55,5-1-38,5 1-35,3 0-22,2-2-17,1 0-8,2 1-12,1-3-41,3 4-68,-1-1-93,-1-3-124,2 3-198,-1-1-307,-1-4-254,2 0-172</inkml:trace>
          <inkml:trace contextRef="#ctx0" brushRef="#br1" timeOffset="129929.4119">9677 1623 305,'4'-11'385,"-1"2"-23,0-4-27,-3 2-21,-3-3-27,0 0-13,2 1-22,-5-1-25,2 3-20,0 0-25,-4 0-26,1 1-27,1-1-21,-4 4-17,3 0-23,-5 3-11,5-1-15,-5 1-1,4 4 11,-3 0 17,0 0 26,-2 4 19,1 1 22,-1 2 12,0 0 8,-1 1 0,2 5-3,0 0-4,1 0 0,-1 5-4,2 2-7,-2 0-5,1 2 0,2 0-1,-1 3 3,-2 4-1,4 0-3,-4 1-7,2 4-10,-2 3-9,4-4-13,-3 2-12,0 4-12,2-1-12,-1 0-7,1-3-10,2 1-8,0-1-9,1-3-5,0 0-6,-1-5-5,3 1-3,-1-6-1,1 2-2,1-6-1,2-1-3,-5 0-7,4-4-18,-1 0-40,0-3-63,-1-2-92,4-1-124,0-1-177,0-6-275,0 0-337,0 0-328,0-6-189</inkml:trace>
          <inkml:trace contextRef="#ctx0" brushRef="#br1" timeOffset="130107.0213">9230 2106 1205,'-3'-11'1014,"3"0"-363,3 4-235,2-3-152,2 4-98,3-1-68,3 2-55,2 0-67,1 0-84,1-1-94,3 1-124,2 1-168,-2-3-241,4 3-229</inkml:trace>
          <inkml:trace contextRef="#ctx0" brushRef="#br1" timeOffset="130319.7306">9666 1928 127,'4'-1'1174,"-1"1"-295,-2 0-196,-1 0-98,0 1-61,-1 4-53,-2 0-49,1 6-56,0 1-63,-3-1-66,1 3-61,-2 3-50,2-1-38,-1 1-29,-2 1-19,3 2-15,-4 0-11,4-2-12,0-1-12,-2-1-31,2 1-48,1 0-68,-2-1-91,5-1-109,-1-4-139,1 0-156,0-3-208,0-5-242,0-3-164</inkml:trace>
          <inkml:trace contextRef="#ctx0" brushRef="#br1" timeOffset="130501.1401">9784 1856 191,'3'-23'1187,"-1"8"-288,-2-4-313,0 3-204,3 5-128,-3 0-88,3 2-56,-2 2-66,5 3-71,-5 2-94,7 1-114,-1 1-153,-3 1-223,3 1-280,-2-2-191</inkml:trace>
          <inkml:trace contextRef="#ctx0" brushRef="#br1" timeOffset="130866.8598">9940 1887 729,'-3'7'1132,"-2"-2"-380,3 4-216,0-1-124,-1 3-64,3 0-67,0 6-60,0-3-54,3 3-52,-1 1-47,-2 2-33,0-1-17,0 2-3,0-1-11,0 4 2,-2-3 4,-1-1 0,0 0 0,2 0-4,-4-5 4,0 1-6,0-4 2,4-1-2,-5-1 4,2-3 0,-1 0-6,2 0 4,2-4 0,-2-3-4,0-3-2,3-1 0,3-2 0,0-5-2,1-4 0,4 1-2,0-6 4,4 2-2,0-3 2,5-3 2,-1 2-2,0-3 0,6 1-4,-6 1 0,0 2 0,2-1-20,-2 4-40,2 4-64,-5-3-83,1 7-106,2 0-148,-4 2-199,2 1-273,-2-1-193</inkml:trace>
          <inkml:trace contextRef="#ctx0" brushRef="#br1" timeOffset="131786.3103">10508 1948 64,'0'-3'476,"2"3"-121,-2-3-86,4-1-24,-1 1-21,0-1-17,-2 0 2,2-3 4,-1 3 17,-2-4 9,3 2 12,-3-1 3,2 1-12,-2 1-15,0-5-23,-2 6-34,-1-3-30,-2 5-26,1-2-27,-3 3-27,-1-1-22,1 2-9,-4 2-11,-1-1-5,-1 3-8,1 2-1,-5 1 1,1 3-3,4 0-2,-2 0-2,2 0-1,-1 3 1,3-2 0,1 0 2,-1 2 0,6-2 0,-3 1 0,5-3 0,-4 1 0,6-1-2,0-3 2,0 3 2,6-5-2,-4 3 2,5-3 0,0 0 3,0-2-3,2-2-2,1 1 2,-1-1-2,0 0-4,4 0 2,-2 0-1,-2-1 3,3 1-2,2-2 4,-2 2 1,-1-3-1,-2 3 2,3 0 5,-5 3 2,4-3 2,-3 2 4,2 2 5,-6 3 1,1-3 9,-1 3 6,-1 0 3,0 5 4,-3-3 7,-3 2 5,0 2 3,1-3 21,-3 2 26,0 2 27,-2-4 26,1 3 18,-1 0 12,-3-4-5,-2 4-7,4-2-20,-4-3-20,0-1-24,1 3-22,-7-3-23,7-2-21,-2 0-16,0-1-13,0 0-8,1 0-5,0-4-9,1 0-27,-1 0-47,2-4-78,1 0-104,4 0-152,3-6-213,4-1-336,0-6-345,7-2-278</inkml:trace>
          <inkml:trace contextRef="#ctx0" brushRef="#br1" timeOffset="132569.8509">10682 1783 419,'-11'-1'500,"2"-2"-100,2 3-56,5 0-35,-3-4-50,5 3-35,0 1-16,0-2-1,5-1 7,1 3 22,4-1 14,3-5-1,2 5-23,1-4-22,1 1-38,4 0-43,2 0-37,-2-1-25,6 0-23,-7-1-17,6 2-13,-3 1-6,0-1-12,1-1-28,-6 1-55,1-1-72,0 4-101,-4-3-135,-4 1-186,-2-1-292,3 0-222</inkml:trace>
          <inkml:trace contextRef="#ctx0" brushRef="#br1" timeOffset="132256.8339">10949 1468 21,'3'-9'565,"0"-1"-99,-2 3-56,4 0-32,-2 1-30,0-1-29,-2 3-18,3-2-12,-4 6-13,3-4-7,-3 3-2,0 1 4,0 0 1,0 1-3,-3 3-7,-1 3-9,3 3-20,-7 3-29,4-3-34,-6 4-27,3 3-32,-1 2-22,0 0-21,-1 4-11,-1 1-4,3 1 4,-5 1 8,3 1 2,-2 4-1,1-2-2,1 3-7,-1-2-9,2 1-11,4-2-9,-3 0-5,2-1-5,4-1-6,1-1-2,0-3-4,0 1-2,1-5-4,4 1 0,1-1 1,-1-5 0,6 0 0,-3-1-1,4-6-2,-1-1-3,3-2-10,-3 0-14,-2-3-28,2-2-37,5-3-44,-4 0-62,1 1-69,-1-3-86,-4-2-83,3 2-93,-6-2-105,3-1-148,-4-1-227,2-4-172</inkml:trace>
          <inkml:trace contextRef="#ctx0" brushRef="#br1" timeOffset="125628.8105">5072 1994 393,'8'-9'395,"0"-1"-15,2 0-15,-1 0-41,1 0-29,-5 3-18,3 0-28,-1-1-30,0 4-32,0-3-29,-2 3-27,-1 2-26,3-2-1,-2 4 19,-2 0 35,0 0 40,-2 4 31,-1 0 15,0 5-5,0 0-29,0 5-26,-1 3-36,1 3-34,-6 1-26,4 7-19,-3 1-10,-1 4-12,0 0-4,0 3-5,-1 1-1,0 1-4,-1-2-5,0 2-7,-2-5-2,1 1-4,2 1-6,-1-7-3,1-2-2,0-2-1,1 0-2,0-3 1,2-4-1,0-2 0,1-5 1,-2 1-2,2-4-2,-1 0 1,3-4 0,-2-3-1,0-3-2,3-1-1,-2-5-4,-1-3-8,3-2-10,0-6-10,3-3-9,-1-3-5,1-2 1,1-6 4,3 1 7,1-5 8,0 1 10,-1-1 7,5 3 3,0-1 3,-1-1 3,4 5 0,-1 0 1,-1 4-4,5-3 1,1 2-1,-3 5-1,0-4-1,2 4-1,1 0 3,0 4 0,0 1 1,0 1 2,0 5 0,-6-2 4,6 4 1,-5 1 0,-1 1 0,0 5 1,-1 0 3,1 2 1,-3 2-4,-1 4 1,-2 0 1,2 3-1,-4 2-2,3 1 1,-7 6 1,4-2-2,-3 7 0,-2-1 0,0 3 0,-2-1 0,-3 4 0,4 2 3,-2 1 5,0-1-3,-1 2 5,1-1-1,1 0-1,-1-1 0,-1 0-1,1 0 2,2-3-2,-2-1-1,1-4 3,-1 1-4,0-3 3,3-2 0,-1-3-2,-2-2 0,3-2 0,-3-1 0,3 1-1,-1-5-2,-2-3 0,3 1 0,-2-2-1,2-2-1,0-3-1,0-2 0,0-3-3,0 1 0,2-9-6,1 1 3,1-3-5,0-5-6,4-5-18,2-4-22,1 1-17,3-5-12,3 2-11,-1 1-1,0-2 14,6 2 24,-4 2 15,3-1 13,1 6 12,-2 0 8,3 3 4,0 0 0,2 4 6,-5 2 0,3 2-2,1 0 0,2 3 0,-5 1 4,0 3-3,1 0-1,-6 6 6,-1 1 3,-3-1 3,3 8 2,-7-1-2,0 4 6,-1 3 2,-4 1 4,-2 6 0,-1 0-2,-1 4 5,-5 0-3,2 5-3,-4 4-2,1-2-3,-2 5 1,-2 1-9,2 0 3,-4 2 3,1-1-3,1 4 5,-2-3-5,1-2-3,2-2-15,-2 0-27,5-1-53,0-3-84,-2 0-102,5-6-135,1 1-176,1-6-302,2-2-236,2-4-137</inkml:trace>
          <inkml:trace contextRef="#ctx0" brushRef="#br1" timeOffset="129143.1246">6176 2077 947,'0'-10'686,"0"4"-230,-3 2-142,-2 4-64,-2 3-47,3 3-27,-5 2-27,2 2-19,-3 3-11,1 5-5,-3 2 22,1 0 17,-4 4 15,4 1 1,-1 0-1,0 3-15,4-3-31,-2 1-23,2-1-23,1-2-15,6 1-13,-2-5-16,3-1-5,4-1-9,-1-2-9,7-3 1,-1-2-6,2-4 5,1 2-5,4-6 2,-2-2 2,8-2-3,-6-6-1,0 1-2,6-4-2,-3-3 2,-2-1-2,5-4 0,-6 1-4,3-6 2,-5 0-2,1-3 1,-4 3-1,-2-5 2,-5 2 2,-1 4-2,-6 1 2,-1 1 2,-3 3-4,-5 2 2,-4 7 0,0-1-2,-6 3-11,2 3-30,-2 1-48,4 3-74,2 0-96,0 0-129,1 0-183,5 0-270,1 0-237,2-4-164</inkml:trace>
          <inkml:trace contextRef="#ctx0" brushRef="#br1" timeOffset="129150.2522">6583 1687 5,'12'-14'846,"-4"4"-248,0 0-161,-1 3-96,-3 1-54,4 2-35,-4 4-23,0 0-1,2 4 24,-4 2 37,0 5 21,-2 1 8,-2 4 9,0 2 14,-4 3-7,2 3-34,-3 7-33,-2-3-40,-1 4-41,4 2-41,-6-1-42,2 3-28,2 1-23,-3 1-13,4-1-12,-2 3-7,2-5-8,0 1-2,-2-1-3,2-1-1,0-3-3,-1-1-1,1-3 2,3-1-2,-3-4-1,2 1 0,-2-5 0,3-1 0,-1-3-1,2-2 0,-1-2 0,1 0-1,2-3-1,-2-1-5,1-2-5,2-3-9,-3-1-16,1-4-17,2 1-19,0-7-23,5-1-23,-3-4-18,5-4-9,0-1-10,5-4-10,0-4-1,-1 1 3,5-4 2,3 1 7,0-2 16,0 4 24,0 0 26,1 0 28,2 3 20,-2 4 18,2-3 10,-3 7 9,-4-1 4,4 2-2,-3 5 6,-1 0 0,1 0 3,-2 5 5,-2 2 5,2 0 6,-2 4 3,0 3 7,2 0 5,-5 5 0,-1-4 1,3 9 7,-4-2 2,0 4-3,-5 2 2,-2 1-2,0 3 2,-2 3-5,-4-2 1,2 2 1,-3 2 2,-2-1 3,-1-2-4,-2 4 0,-4-3 3,5-2-6,-4-1-3,2-2-5,-6 0-2,2-1-8,1-1-6,1-6-4,-2 2-4,0-2-6,4-3-2,-5 0-4,-1-1-1,6-4-9,-1 0-32,-1-3-52,4 0-80,-1-4-97,5-2-126,2 1-158,4-5-231,1-1-271,1-2-191</inkml:trace>
          <inkml:trace contextRef="#ctx0" brushRef="#br1" timeOffset="129154.2461">7116 2000 148,'5'0'1062,"1"-6"-345,-3 6-222,1 0-120,1 2-65,-2 2-38,0 0-17,-2 5-15,-1 2-17,0-2-16,-1 5 3,-2 0 3,-2 3 1,-2 2-12,3-1-13,-4 4-23,1 0-34,0-2-30,0 4-27,-2-3-21,2-2-17,-1 2-17,4-3-8,-3 1-7,2-2-14,1-2-37,0 0-63,-2-4-89,2 0-114,2-1-145,-4-4-210,5-3-305,-2 1-258,3-4-160</inkml:trace>
          <inkml:trace contextRef="#ctx0" brushRef="#br1" timeOffset="129157.2337">7242 1828 560,'-2'-14'1077,"2"1"-391,0 2-299,0 3-179,0 1-98,2 4-54,-2 0-49,3 3-73,-3 0-96,3 5-124,-2 0-194,-1-2-275,0 4-215</inkml:trace>
          <inkml:trace contextRef="#ctx0" brushRef="#br1" timeOffset="129166.21">7139 2234 58,'-5'19'927,"-2"-2"-279,3 1-204,-1-1-130,3-2-74,0 0-56,2-2-51,2-2-39,0 0-29,3 1-23,-1-5-13,3 1-10,1-5-3,2 3-9,-2-2-1,1-4 0,4-4 1,-1 4-4,-3-7 6,5 1-5,-1-5-1,-1-1-3,2 0 0,5-5-3,-3-2 3,1-2 6,-1-3-6,3-4 0,0-4 0,0-3 0,1-3-3,-1 0-7,0-2 4,1-2 6,-2 0 0,1-2-6,-6 4-1,4 2 1,-4 0 3,-1 5 0,-2 0-1,-1 4 1,1 1 3,-2 6 0,-3 1 0,2 4 3,-3 1-3,2 4 0,-4 2 0,0 2 4,0 1-1,-2 3-3,0 2 0,-2 4 0,0 4 12,-3 0 20,-2 7 15,0 3 27,-1 4 19,-3 1 22,-1 6 8,1-1 8,-1 5 10,0 0-2,1 4 5,-1-3 3,1 6-11,-1-2-1,0 5-12,2-2-16,-1 1-16,2 0-19,2-1-15,-1-3-20,1 2-14,3-6-10,2 0-8,0-2-5,-1-2 0,3-6 2,3 0-2,-1-1 0,4-8-2,1 0-11,1-4-24,3-3-24,1-2-27,2-4-37,1-1-37,1-6-28,0 0-18,6-6-3,-4-2 3,3-2 8,1-4 15,-2-3 29,2-1 19,-2 0 24,-1-2 22,-3 4 21,3-2 26,-3 2 20,-3 5 17,-2 1 7,-2 0 21,0 5 23,-2 1 6,-1 2 9,-2 1 3,-3 2 6,2 3 2,-3 3-8,-3 3-3,3 0-8,-4 0 0,4 1-6,-1 6-13,1-5-5,-3 2-10,3-1 0,0 1-5,3-2-1,-2 2 1,3-1-1,2-5 3,0 5 1,7-6-7,-1 0 1,-1-3-1,2-1-5,2 0 0,1-5 5,1 4-2,-1-6-6,0 0 0,0-2 0,-1 0 2,1-1-2,-2 0 3,-2-3 8,4 0 1,-5-2 1,-1 2 10,-1-1 9,-2 1 12,-2 3 12,2 2 20,-4-1 22,-2 3 9,-1 1 14,-1 2 7,-4-3 0,-2 7 1,-3-1-9,1 2-13,-2 2 1,-4 0-3,2 2-4,-4 2-2,4-1 4,-5 7 2,2-3 3,0 2 0,2 1 7,-1 3 6,-1 2 2,2 2-3,1 0-6,-2 4-8,1 0-14,2 2-12,1 0-13,2 2-6,-1 0-3,3 3-7,-2-1-2,5-2-3,-1 0-5,2 0-3,0 0-6,3-2-5,0-2-6,0-3-2,6-1-4,-1-1-1,3-3-3,-1 0 0,5-5-1,3-2-1,1 2-1,2-6-2,4-2-1,-2 0-2,4-2-2,-1-2 1,0 0-2,2-2 1,-8 3-1,2-5 3,0 2-1,-2-1 1,-4 0-1,-1-1 1,2-1-1,-5 1-1,1-1 0,-2 3-3,-1-1-3,-6 0-9,4-3-26,-5 4-61,-2 1-101,-1-2-139,-1 1-213,-3-4-343,-1-1-447,-3 4-410,-4-1-164</inkml:trace>
        </inkml:traceGroup>
        <inkml:traceGroup>
          <inkml:annotationXML>
            <emma:emma xmlns:emma="http://www.w3.org/2003/04/emma" version="1.0">
              <emma:interpretation id="{CA9EB8C5-422C-452F-9FCB-093AB12276B7}" emma:medium="tactile" emma:mode="ink">
                <msink:context xmlns:msink="http://schemas.microsoft.com/ink/2010/main" type="inkWord" rotatedBoundingBox="16498,12718 18206,12630 18256,13594 16548,13682"/>
              </emma:interpretation>
              <emma:one-of disjunction-type="recognition" id="oneOf3">
                <emma:interpretation id="interp15" emma:lang="en-US" emma:confidence="0.5">
                  <emma:literal>dese</emma:literal>
                </emma:interpretation>
                <emma:interpretation id="interp16" emma:lang="en-US" emma:confidence="0">
                  <emma:literal>des</emma:literal>
                </emma:interpretation>
                <emma:interpretation id="interp17" emma:lang="en-US" emma:confidence="0">
                  <emma:literal>desk</emma:literal>
                </emma:interpretation>
                <emma:interpretation id="interp18" emma:lang="en-US" emma:confidence="0">
                  <emma:literal>dress</emma:literal>
                </emma:interpretation>
                <emma:interpretation id="interp19" emma:lang="en-US" emma:confidence="0">
                  <emma:literal>does</emma:literal>
                </emma:interpretation>
              </emma:one-of>
            </emma:emma>
          </inkml:annotationXML>
          <inkml:trace contextRef="#ctx0" brushRef="#br0" timeOffset="137852.8358">12079 1846 362,'7'-13'436,"-2"2"-52,-1-2-33,2-2-31,-5 3-21,5-2-18,-4-2-26,-2 3-5,-2 1-23,-4-1-19,2 2-23,0 2-32,-4 0-17,0 2-32,-2 2-15,-2 1-20,-3 4-11,0 0-6,0 4-3,-2 0-5,-2 3-2,1 3-4,-1-1-5,4 5-6,-4 3-11,3 1 0,1-1-2,2 6-5,-1-1 0,4-3 0,1 8 0,2-3 2,2 0-4,2-1-1,2 1 1,2-1-3,2-1-1,2-3-1,2-2-2,2 0 2,1-4 0,4-2 3,-5-4-3,5 3 5,-1-7-5,5-3-4,1 0-1,-2-2-1,2-3 4,0-1-4,0-7 1,0 2 6,-1-5-3,-2 0-3,3-5 3,-3-1 0,2-2-2,-2-6 0,-2 1 0,-1-6-1,4-2-3,-3-4-1,-3-4-2,4-1-4,-4-6 2,1 0 2,-1 2 0,0-3 4,-3 4 3,0 4-3,-1 2 5,-3 7-4,6 6 1,-8 2 1,2 4 2,2 6 0,-5 2-2,-1 5 2,0 8-5,0 1 1,-1 4-1,-2 7 1,-1 2-1,-1 6 5,-5 4 5,3 3-1,0 8-1,1 2 1,-4 2 3,2 4-5,0 1 0,1 2 5,-1 1-4,1-4-1,3 2-2,1-1 0,3-2 0,-2-2 0,2-1 0,2-2 0,-2-3 2,3-1 0,1-2 1,3-6-3,3 0 0,-4-3 0,7-2 0,-1-5 0,-1-2-3,5-3 3,0-1-6,0-6-10,3 0-9,0-2-10,0-5-7,-3 3-5,3-10 1,0 3 7,-2-3 2,-4-3 10,4 0 5,-5-2 7,0 0 0,-4 3 7,3-3 1,-6 4 1,3 2 1,-4 1-2,2 3 4,-5 0-2,2 3 0,-3 2 2,-3 1-2,3 2 3,-4 1-3,4 1-3,-3 5 5,3-3 1,-2 4 2,2-1 0,0 0 5,0 1-3,2-2 4,-2 4-6,3-5 2,1 3-2,3-4-5,-2 0 5,5 2 0,-1-5 3,2 0-1,1 0 3,2-5-2,1 2-1,-2-3 1,1-1 0,5 0-3,-3-1-3,-1-3-2,-1-2 5,-1 1 0,2-2 0,-4-2 0,-2 2 0,4-3 2,-7-1-2,1 4 0,-2-1 0,-3 4 0,-2-2-2,0 2-1,-2 0 3,-3 5-2,1-1-1,-5 3 3,-1 2 0,1 2 3,-1 3-3,-1 3 0,-4-1 5,2 5-5,-2 0 5,1 0-2,-2 6 2,2 0 2,-2 1 1,2 4 0,0 0 2,-1 0-3,4 3 6,-1-2-8,4 0-3,-3 6 6,4-4-3,0-1 0,1 2-3,0-3 1,2 1-3,4-1-5,0-5 2,0-1 1,4 0-1,2-4-2,0 1 8,1-3-3,0-4 2,5-1-2,3-1 3,-1-4-1,3 0-2,2-2 0,0-4-2,4-1 2,2-6 0,0 2 2,4-2 1,-5-4-1,7-2 3,-1-2-5,1-4 3,-2-2-3,1-1 0,-1-2 0,0-1 0,-3 0-3,-2-1-2,-4 2 0,-3 2 0,-1 3 3,-3 6-1,0-1 3,-7 6-5,1-3 3,-2 6 2,-5 1-5,0 5 2,-2 1 3,-1 2 3,-1 2-1,-3 2 1,0 2-3,-1 0 0,2 4 0,-4 1 0,6 2 0,-3 2 2,2-2 3,1-1-2,-2 2 2,5 1-3,-2 1-2,3-2 0,0 2 0,3 0 0,-2-1 0,2 1 0,1-1 0,4 0 0,-4 0 0,3-1 0,1 1-2,0-2-1,0 2 8,2 0-2,-2-2 2,3 2 2,-4-1-4,-1 3-3,1-2 0,-3-2-3,2 6-2,-6-4 3,0 2-1,0-4 6,-6 2 17,2-4 21,-5 5 23,-1-4 16,1-1 24,-2-1 15,-4-2-5,1 2-11,-2-2-14,0-3-18,0 5-22,-2-5-15,2-1-15,2 0-15,1 1-27,-5-2-57,7 2-68,2-3-87,-1-3-104,6 2-128,2-4-133,2 0-128,2-3-136,2 1-147</inkml:trace>
          <inkml:trace contextRef="#ctx0" brushRef="#br0" timeOffset="138267.71">13103 2007 259,'8'0'480,"-1"2"-79,3-2-74,-4 2-72,4 0-54,-1-2-51,5 0-43,-2 0-25,4 0-9,-2-4-17,2 2-7,-1-2-8,-1 1-8,-1-5-7,5 2-4,-5-2-7,-2-1-4,4 1 0,-4-4-8,5 1-3,-4-4 0,1 0 0,-1 1 0,-1-6 0,1 0 0,-1-2 7,1-3-3,0 0-4,-4-1 0,4-2-4,-2 3 1,-3 6-1,1-2 1,-7 1 6,3 3 22,2 3 22,-4 5 3,-2-1 9,0 3 18,0 3 8,-2 2 8,-1 2 15,0 2 10,-1 4 12,0 0 5,-4 7 13,4-1-6,0 2-2,-6 5-2,5-2-3,-2 1-6,3 1-6,-4 2-7,4 0-8,0 3-16,-2-2-19,1 2-17,1-3-19,1 1-14,-1 1-9,1-5-7,2 0-1,-2 0-2,3-1-4,0-3-19,0-1-34,0-3-58,0-2-84,0 1-109,0-1-174,4-6-278,-4-2-275,0 0-210</inkml:trace>
        </inkml:traceGroup>
      </inkml:traceGroup>
    </inkml:traceGroup>
    <inkml:traceGroup>
      <inkml:annotationXML>
        <emma:emma xmlns:emma="http://www.w3.org/2003/04/emma" version="1.0">
          <emma:interpretation id="{4F7E715E-39A4-4D1A-9AD3-3090C4085CA0}" emma:medium="tactile" emma:mode="ink">
            <msink:context xmlns:msink="http://schemas.microsoft.com/ink/2010/main" type="paragraph" rotatedBoundingBox="3160,14879 13760,14122 13844,15306 3244,16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0C1E7-474C-4629-B7C0-73C0036212BF}" emma:medium="tactile" emma:mode="ink">
              <msink:context xmlns:msink="http://schemas.microsoft.com/ink/2010/main" type="line" rotatedBoundingBox="3160,14879 13760,14122 13844,15306 3244,16062"/>
            </emma:interpretation>
          </emma:emma>
        </inkml:annotationXML>
        <inkml:traceGroup>
          <inkml:annotationXML>
            <emma:emma xmlns:emma="http://www.w3.org/2003/04/emma" version="1.0">
              <emma:interpretation id="{F91B8A39-5D5A-461C-8DF1-D86090532E54}" emma:medium="tactile" emma:mode="ink">
                <msink:context xmlns:msink="http://schemas.microsoft.com/ink/2010/main" type="inkWord" rotatedBoundingBox="3164,14937 7876,14601 7956,15726 3244,16062"/>
              </emma:interpretation>
              <emma:one-of disjunction-type="recognition" id="oneOf4">
                <emma:interpretation id="interp20" emma:lang="en-US" emma:confidence="0.5">
                  <emma:literal>Component:</emma:literal>
                </emma:interpretation>
                <emma:interpretation id="interp21" emma:lang="en-US" emma:confidence="0">
                  <emma:literal>component:</emma:literal>
                </emma:interpretation>
                <emma:interpretation id="interp22" emma:lang="en-US" emma:confidence="0">
                  <emma:literal>Components:</emma:literal>
                </emma:interpretation>
                <emma:interpretation id="interp23" emma:lang="en-US" emma:confidence="0">
                  <emma:literal>Component.</emma:literal>
                </emma:interpretation>
                <emma:interpretation id="interp24" emma:lang="en-US" emma:confidence="0">
                  <emma:literal>components:</emma:literal>
                </emma:interpretation>
              </emma:one-of>
            </emma:emma>
          </inkml:annotationXML>
          <inkml:trace contextRef="#ctx0" brushRef="#br0" timeOffset="164251.8738">-1167 3606 206,'0'-6'533,"0"-1"-108,0 3-74,0-3-47,0 3-46,0-1-35,0 0-42,0 1-35,0 0-11,0 1-7,0 0-3,0-1-4,0-2 7,0 2 2,0 1-4,-1-1-6,-2-2-7,0 1 5,1-1-3,-1-1 1,-1 1 1,0 0 7,-4-3-1,4 1-13,-3 0-10,-3 2-9,1-4-13,0 5-16,-1-1-13,1 0-6,-1-1-3,-1 2-8,-1 3-8,3-2-3,-1 1-5,-1 2-1,2 1-6,-1 0 0,-3 0 2,3 1 0,-2 2-1,0 1 8,1 3 3,-4 0 9,4 3 3,-1-1 5,0 5 11,1 0 3,-1 3 10,1 0 4,0 3 8,3 1 9,-2 3-2,4-1 0,0 4-2,0 4-11,0-4-11,2 4-9,4 0-9,0 2-6,0 0-10,4-1-6,2 2-6,0-2-3,1-3-1,0 4-6,5-4 0,0-1 2,2-3 0,2-1 0,0-3-2,2-1-1,2-1 0,-1-5 0,0-4-1,4 1 0,-1-5 1,-2-2 0,6 2 0,-3-6 0,0 0 0,1-6-2,-3 6-2,0-7-4,0 1-8,-2-4-13,0 2-20,0-2-22,-3-2-26,0-1-27,0-5-23,-3 3-15,0-5 0,-1-1 5,-1 0 17,1 0 29,-1 0 28,-3 0 27,2-3 20,-3 6 17,-1-1 9,-3 2 10,1 0 0,-1 3 0,-2 1 0,-1-1 6,0 5 2,0-2 3,-1 1-1,-2 3 6,3 0 2,-1 3-2,-2-2-2,0 5-4,1 1-2,-2 1 2,-2 2 4,2 1 7,-1 2 4,-2 2 2,3 3 5,-3 2-2,2 2-4,-2-1-2,3 6-5,-2-2-1,4 3-5,0 0-4,2 1-4,0-1 0,0-1-3,4 1-4,-1-4 2,1 2 0,3-5 0,1 2-2,0-1 6,2-5 0,-1 0-3,3-1-1,-1-3 0,2-2 0,-1-1 0,0-2 0,-1-1-1,2-1 1,2-2 1,-4-1-1,4 0 0,-2-5 2,0 1 2,0-4-1,-1 0-3,-2-2 0,-1 0-3,-2-3 1,-3 2 0,3-4 2,-2-1 4,-2 0-1,0-4 3,-3 6 1,-3-1-4,-2 1-1,-2 1 0,0-2-2,0 5 0,-2 2-4,-3-1 4,1 2-1,-4 3-3,1 1-8,1 3-26,-2-2-46,-1 5-67,2 1-84,3 1-98,0 2-129,2 1-158,2 2-229,3-2-204,-4 3-138</inkml:trace>
          <inkml:trace contextRef="#ctx0" brushRef="#br0" timeOffset="165111.9509">-655 3818 413,'3'-4'842,"1"2"-248,4-2-154,-4 4-102,3-2-54,0 2-46,1 2-36,-1 0-15,0 2-3,2 3 0,-2-1 4,0 5 3,1 3-1,-3 0-10,3 3-19,-4 0-15,3 2-28,-2-1-20,-2 3-22,1-1-9,-1 1-14,0-2-18,-2 1-6,-1-5-9,3 2-2,-3-1-7,0-3-2,0-1-4,0-4-2,0 1 4,0-1-4,0-4 3,0 3-3,0-3 5,0-2-1,-3-2-3,3 0-1,0 0-1,0-5 0,0 0-2,0-2-4,3-1 1,-2-3-1,2-2-1,2-1-3,-1-3-6,2 0-9,1-1-1,2-4-8,0 0-3,2-1 2,2-1 1,-1 3 6,-1 0 7,1 3 5,1 1 2,-1 0 5,-2 6 5,4 0 2,-2 1 0,1 1 2,-1 3-2,-1 2 3,-1 0-1,2 1 2,0 1-3,-1 2-1,-1 2 4,-1 1 6,0 1 1,-2 0 1,0 4 3,-2 1 6,2 0-8,0 5 4,-3-4 2,-1 6-1,-1-1 5,1-2 1,-3 2 2,0 0-3,-3-1-1,3 0-3,-5-1-5,4-2-3,-5 1-1,2-3 0,0 2-4,1-2 0,-2-1-1,2-1-2,-1-3-2,0 2-1,1-2 0,1 0 0,-1-4-3,2 0 0,-2 0-3,3-4-2,0 0-1,3-2-5,-2 2-9,4-7-12,-2 0-7,4-2-13,0 2-9,2-6-1,-2 0-2,5-1 4,-2 4 3,1-3 5,1 1 3,1 0 12,-1 4 10,-1-1 6,-1 3 8,2-1 4,4 1 8,-4 1 2,-1 0-2,1 4 4,-2-2 0,-1 4 4,2 0-2,-3 2 2,2 1 4,-3 1-2,-1 3 4,1 2 0,-3 1 2,2 1 0,-1 3 2,-1 3 1,-1-1 7,-2 4 5,-1 1 0,3-1-1,-3 5 1,3-1-1,-2 0-4,-1-1-8,0 4-3,0-3-5,0-2-3,0 2-3,0-3-1,0 2-7,0-1-6,0-2-21,-1-2-40,-2 2-58,3-4-73,-3-2-87,3 0-110,-1-2-130,-2-1-184,3 0-230,0-2-167</inkml:trace>
          <inkml:trace contextRef="#ctx0" brushRef="#br0" timeOffset="165837.2012">241 3848 606,'3'-6'839,"-1"-1"-296,-2 1-181,3 2-117,0 2-63,-2 0-24,3 2-18,-1 2 2,0 4 7,-1 3 32,2 1 14,-1 2 20,-3 5 20,0 2 0,0 4 3,0 1-16,0 4-23,0-1-31,0 2-36,0-3-26,0 4-32,0 0-28,0 0-15,0-2-11,0 3-7,0-4-4,0 0-2,0-2 1,0-2-5,0-2-3,0-2 3,0 1-2,0-6-2,0-1 1,0-2 1,0-4 2,0 3 0,-3-5 0,2 1 4,-2-3-5,3-3 1,-2 0-2,-1-3-5,3-3-1,-3-2-5,3-3-2,-1-2-11,-2-4-10,3 0-11,0-5-13,0 0-26,0-6-26,4-2-16,-1-3-8,2-2-2,2 0-5,2-3 24,-2 0 19,4 3 14,0-4 13,0 7 5,1-3 3,-1 4 10,1 2 0,0 1 0,-1 5 2,4 0 2,-4 5-1,-2-2-4,3 3-5,-2 2-4,-1 5 7,2-1-1,1 1 5,-2 2 8,-1 1 18,2 0 7,-1 4 1,2-1 14,0-2-3,-4 6 9,2 0-3,2 0 0,-3 6 3,1 1 0,-3-2-3,-3 4 3,4 0 2,-4 7 1,-1-2 0,-2 1-3,-1-1 3,0 6-3,0-3 2,-1 1-2,-2 1 12,0-2 2,-1 3 6,-1-2 14,3-1 13,-6-1 13,3 1 13,-1-3 9,-3 3 8,2-6 1,-2 2-11,-1 0-3,-2-3-10,1 1-7,-1-2-18,-2 1-7,2-2-9,-1-1-7,-4-1-7,3-2-6,0 3-5,-1-4 0,2 0-4,-1-2-13,2-1-33,2-1-41,1 1-52,1-4-81,-2 2-96,5-1-130,1-1-193,1 0-248,0-1-193</inkml:trace>
          <inkml:trace contextRef="#ctx0" brushRef="#br0" timeOffset="166343.9313">788 3730 812,'3'-11'816,"2"3"-284,-1 2-178,-1-1-113,1 2-75,-4 2-39,3-1-22,-3 4-3,0 0 19,0 4 35,0-1 42,-3 5 29,-1-2 11,-3 5-13,2 3-32,-2 1-37,0 2-46,1 3-33,-4-2-28,3 3-19,2 2-11,-2-3-6,3 4 2,1-3-4,-2 2-1,5-3 1,0-3-8,0 1 1,0-4-2,5-1 0,-2-2 0,1 0-1,3-3-1,0-5 2,1 1-2,0-1 0,3-3 0,-3-3 0,4-1 0,-1 1 0,5-5 2,-4-3-2,2-2 4,-2-2-4,3-2 2,1-1 1,-5-2 1,4-2-2,-4-2-4,1 2 0,-1-5 0,-3 5 0,-1 1-1,-3-1 1,-4 5 2,0-3 0,-3 5-2,-2 1 0,-6 3 0,0 1-1,-1 3-5,1 1-6,-4 1-18,-1 5-34,0-3-52,2 3-63,-1 3-82,2-3-104,-1 4-124,2-1-176,5 4-255,-2-3-179</inkml:trace>
          <inkml:trace contextRef="#ctx0" brushRef="#br0" timeOffset="166922.4913">1006 3698 764,'6'-4'764,"0"0"-279,-1 2-179,1 0-88,0 0-56,-2 2-29,1 2-10,-1 2 0,-1 0-4,1 3 35,-1 3 36,-1 1 30,0 0 28,-2 4 14,3 4-13,-1-1-31,-2 3-37,3 0-37,-3 0-37,3 1-35,-2-2-18,2 1-17,-3 0-16,0 1-6,0-5-5,0 0-5,0-3-5,0 0 0,-3-3 2,2 0-2,-2-1 0,3-2 0,-3-1 0,3-4 1,-2 1-2,-1-1-3,3 0-7,0-6-10,0 0-11,0-1-13,0-3-18,3-3-20,-1 0-28,1-2-18,4-5-27,-3 1-6,5-7-10,-2 0-8,5-2-2,-1-2 7,1 3 3,3-5-5,1 4 8,-2 2 24,1 0 23,-2 1 25,1 4 30,-2 1 29,-1 3 14,-1-1 11,-1 5 6,1 0 10,-1 3 7,-2-3 1,1 4 9,-1 1-3,-1 2 11,1-1-1,3 0 13,-3 4 7,-2 0 5,-1 0 17,3 4 20,-2 0 14,-1 3 10,0 0 11,-1 6 5,-3-3 17,0 4 9,0 1 10,0-1 1,-3 4-7,2 3-13,-2-3-27,-1 5-27,1-2-28,1 1-23,-1 0-14,-1 1-10,1-1-9,2-4-4,-2 2 0,1-5-6,-4 4-10,5-4-26,-5-4-37,6 0-59,-1-2-73,-2-1-95,3-1-133,0-3-180,0-4-274,-2 4-207</inkml:trace>
          <inkml:trace contextRef="#ctx0" brushRef="#br0" timeOffset="167471.1168">1544 3748 976,'-1'-5'639,"-2"3"-258,3-2-146,0-1-82,0 3-41,3 2-31,-2 0-16,-1 0-15,4 0-11,-1 0-8,0 0 4,-1 0 4,1 0 2,1 0 3,0 0 7,4 0-5,-1 0-6,0 0-17,0-3-10,2 2 0,-2-1-3,5-3-4,-1 1 1,0 0-4,0-2 0,1-1-3,-1-1-3,1 1 0,3-3-4,-2-1 7,-2-2 0,1 2 0,2 0 0,-5-2 0,-2 1 7,0 1-7,-2 2 10,-2 1 3,-3 1-1,0 0 11,-3 1-7,-2 3 16,1 2-1,-3 1 10,-2 1 21,-2 2 4,-2 0 24,1 4 6,0 0 4,1 0 16,-2 4 8,-2 2 11,4-1 7,-4 5 13,3 0 5,-2 1 0,2 2-7,1 1-10,2 2-23,-1-3-21,4 2-15,-1 1-21,2-2-14,3 1-11,-1 0-8,3-3-3,0-2-6,0 0-6,3-2-4,1-3-2,3-1-4,2-4-2,1 0-4,2-1-4,-1-2-7,1-4-16,4 0-25,-2-4-40,1 1-45,-2-1-58,6-6-60,-5 0-62,2 0-64,-1-2-55,1-3-59,1 1-100,-4-3-145,2-3-177</inkml:trace>
          <inkml:trace contextRef="#ctx0" brushRef="#br0" timeOffset="168049.8589">1926 3578 326,'0'-10'697,"0"6"-126,0-3-80,0 4-80,0 0-75,0 2-58,0-2-46,0 3-33,2 0-15,0 3-6,-2 1-2,3-1 8,-3 4-11,3 2-9,-2 0-20,-1 4-15,0 0-9,0 1-16,0 3-9,0 0-12,0 3-16,-1-2-12,-2 3-17,3-3-10,-3 4-14,3-5-3,-4 2-7,1-2-4,1 2 0,-1-4-2,2-1 2,-2 2-2,3-5 1,-3-1 1,2-3-2,-2 0 2,3-3-1,-2 0-1,-1 0-3,0-4-8,3 0-8,-1-1-10,1-6-19,0 1-25,1-3-24,2 0-26,0-5-29,2 0-28,-1-3-13,5 0-11,-2-2-11,4-3-5,1-1 6,1 3 6,0-3 10,-1-1 23,2 3 31,1 0 33,-2 4 29,-2-1 31,1 3 21,3 0 11,-4 1 13,1 1 8,-2 3 0,-1 3 4,-2-2 7,2 5 3,-2-3 11,0 4 11,-3-1 17,4 4 9,-4 0 7,-1 0 12,1 4 5,1-1 5,-2 4 5,-3 0 3,2 0 8,-2 3 11,0 0 2,0 4 3,-2-1 6,2 2-1,-3 0-2,1 2-19,-1 0-15,-1 1-12,1 2-26,2 0-11,-2-1-15,1-1-8,-4 3-9,5-3-5,-2-1-2,0 0-4,2-2-8,-2-1-1,3 0-15,-2-3-31,0 2-56,2-5-69,-3-1-84,1-1-113,2 1-157,0-3-254,0-4-216,0 0-138</inkml:trace>
          <inkml:trace contextRef="#ctx0" brushRef="#br0" timeOffset="169277.5743">2400 3538 170,'-2'-1'228,"0"-2"-30,2 2-21,0-2-7,0 0 13,0 2 15,0-2 19,0 3 24,0-1 14,0-1 12,0 2-5,0-4-13,0 4-26,0 0-16,0 0-16,0 0-19,0 0-13,-2 0-12,-1 0 0,3 0-6,-3 0 0,3 0-7,-4 0-6,2 4-16,-3-2-17,0-1-20,1 3-21,0-1-23,-2 0-8,4-2-10,-1 3-5,-1-2 0,1 1-8,2-3 9,-2 1-1,1-1 5,-3 3 10,5-3 4,-2 0 16,-1 0 4,3 0 11,-3 0 8,3 0 3,-1 0 3,1 0 2,0 0-3,0 0-2,0 0-2,0 0-4,0 0-5,0 0-4,0 0-5,1 0-4,-1 0-4,3 0-6,4-3-7,1 3-4,0-1-7,3-2-7,2 1-1,1-2-6,2 0 0,2 0-2,2-2-1,-1 2 0,0-1 1,1 1 0,-1 0 0,0-1-1,-3 1-3,2 0-14,-3 2-27,-4 0-56,1-2-77,0 4-110,-2 0-145,-3 0-236,-1 0-314,1 0-288,-7 0-213</inkml:trace>
          <inkml:trace contextRef="#ctx0" brushRef="#br0" timeOffset="168697.1168">2509 3295 357,'0'-7'504,"0"1"-188,1 1-88,-1 0-44,3 2-4,-2-1-2,-1 1 27,0 0 19,0 2 27,0 1 19,0-3-2,0 3 3,0-3-16,0 2-29,0 1-36,0 0-34,0 0-29,0 0-26,0 0-27,0 0-15,0 0-7,0 0-3,0 0 1,0 0 12,0 0 14,0-3 16,0 3 7,0 0 10,0-2 5,0 2-8,0 0-5,0-1-5,0 1-10,0-3-7,0 2-10,0 1-13,0-3-7,0 0-12,0-1-8,3 2-4,-3 1-4,3-3 3,-3 1 1,2 3 7,-2-3-1,0 2-3,0 1 0,0-2-2,0 2-9,0 0-5,0 0 4,0 0 6,0 2 10,0-1 13,0 5 12,-2 1 7,-1 3 3,0 0-3,-1 1-6,0 3-7,-1 2-8,-2 1-6,0 4-6,0 0 2,-2 5 5,-1-1 2,1 5 0,-1 0-2,-2-2-2,4 4-6,0 0-11,1-4-6,0 4-5,1-1-1,0 0-2,2-5-1,0 2 0,1-3 0,-2-2 1,5 1-2,5-3 0,-2-2 1,1-1-1,0-2-3,6-2-2,2-4 0,0 1-2,4-3-1,1-1-5,0-1-8,1-4-11,1 0-20,-1-2-30,0-2-40,1-4-47,0 0-56,-1-3-65,-2-1-72,3 0-78,-4-4-78,-4 1-94,1 3-128,3-3-218,-7 1-193,-1-3-106</inkml:trace>
          <inkml:trace contextRef="#ctx0" brushRef="#br0" timeOffset="169867.5281">3158 3418 640,'-2'-1'574,"-3"-2"-173,1 3-105,0 0-67,-2 3-46,1-2-40,1 2-32,1 1-25,2-1-18,-2 1-16,3 2-6,-2-3-2,2 1 4,0 2 3,0-2 5,2-3 4,-2 1 8,4 2 18,-1-4 5,1 0 12,1 0 2,-2 0-1,1-4-5,0 2-5,2 1-5,-2-3-9,1 2-11,-2-2 2,-2-2-6,2 2-6,0 1-14,-2 3-7,-1-5-7,0 5-12,-1 0-17,-2 0-30,0 0-60,-1 5-70,-1-2-103,1 1-132,-2 2-212,2 1-272,0-1-200</inkml:trace>
          <inkml:trace contextRef="#ctx0" brushRef="#br0" timeOffset="170279.9259">3128 3722 175,'0'4'787,"0"0"-221,0-2-134,0-1-80,0 3-62,0-4-46,0 0-55,0 4-52,0-2-51,3-2-30,-3 1-25,1 2-13,-1-2-5,3 1-1,-1-2 0,-2 4 3,3-3 6,0-1 13,-2 0 7,3 0 24,-1 0 22,-3 0 22,3 0 28,-1 0 15,-2 0 16,2 0 7,1-1-1,-3 1-6,0 0-7,-3 0-8,1 0-12,0 0-7,-1 0-6,0 1-13,-1-1-6,0 2-10,-1 1-14,2-2-15,-1 5-14,1-5-14,3 2-11,-1-2-10,-2-1-3,3 2-2,0 1-3,0-3-2,3 0 1,-2 0-4,-1 0-2,3 0-1,0-3-1,-2 1 1,2 2 1,-1-1-4,-2 1-2,3-3-11,-3 2-41,0-2-71,0 0-103,0 3-140,0 0-228,0 0-333,0 0-333,0 0-275</inkml:trace>
        </inkml:traceGroup>
        <inkml:traceGroup>
          <inkml:annotationXML>
            <emma:emma xmlns:emma="http://www.w3.org/2003/04/emma" version="1.0">
              <emma:interpretation id="{7CD4C5B0-204F-4630-A9B3-6C43404B51E7}" emma:medium="tactile" emma:mode="ink">
                <msink:context xmlns:msink="http://schemas.microsoft.com/ink/2010/main" type="inkWord" rotatedBoundingBox="8343,14509 13760,14122 13835,15172 8417,15558"/>
              </emma:interpretation>
              <emma:one-of disjunction-type="recognition" id="oneOf5">
                <emma:interpretation id="interp25" emma:lang="en-US" emma:confidence="0.5">
                  <emma:literal>Pre-styled</emma:literal>
                </emma:interpretation>
                <emma:interpretation id="interp26" emma:lang="en-US" emma:confidence="0">
                  <emma:literal>Pure-styled</emma:literal>
                </emma:interpretation>
                <emma:interpretation id="interp27" emma:lang="en-US" emma:confidence="0">
                  <emma:literal>pre-styled</emma:literal>
                </emma:interpretation>
                <emma:interpretation id="interp28" emma:lang="en-US" emma:confidence="0">
                  <emma:literal>Pore-styled</emma:literal>
                </emma:interpretation>
                <emma:interpretation id="interp29" emma:lang="en-US" emma:confidence="0">
                  <emma:literal>Pire-styled</emma:literal>
                </emma:interpretation>
              </emma:one-of>
            </emma:emma>
          </inkml:annotationXML>
          <inkml:trace contextRef="#ctx0" brushRef="#br1" timeOffset="179815.4001">6416 3383 357,'3'-9'460,"-1"2"-109,1 1-48,0-4-35,-2 2-15,-1-1-7,0-2 5,0 4 12,0-4-7,-4 3-3,1-3-9,-3 5-10,-1-2-24,-4 1-39,0 0-25,-1 1-25,1 2-22,-4 1-22,-2 0-18,-1 2-16,2 1-11,-2 0-10,-1 1-8,0 2-1,0 0-5,0 4-3,3 0 1,0-2 0,-3 4-4,8-3-2,-1 4-2,2-1 2,1 2-4,2-1 0,0 1 4,2-1 4,5 0 0,0 1-4,0-1 0,0 1 0,5 0-2,1-1-2,-1-2 0,3 0 4,-1 2 0,5-3 2,-1-1 2,1 0-4,2-1 4,1 1-4,-2-5 0,4 2-2,1-1 0,-1-1 2,-1 2 0,6-3 0,-5 0 0,2 0 0,0 0 0,0 0 2,0 0 0,2 0 2,-3 0 9,-1 1 7,-1 2 7,0 1 9,-4-2 10,-1 2 15,1 2 9,-2 0 5,-3 3 5,0 0 2,-5 1 7,1-2-5,-3 2-3,-3 3 4,1-2 10,-5-1 7,3 1 4,-6 0 7,1-3 13,-3 2 2,1-1 0,-7 2-5,2-4-8,-2 4-11,-1-1-14,-2-4-13,0 1-16,-3 0-16,6 0-10,-3-3-11,2 0-8,1-3-6,0-1-7,5 0-13,-1-1-36,2-3-65,3-3-91,4 0-126,5-4-181,5 1-307,1-7-373,7 3-337,0-4-202</inkml:trace>
          <inkml:trace contextRef="#ctx0" brushRef="#br1" timeOffset="180535.0777">6695 3286 525,'-7'-4'545,"2"2"-109,-2-2-73,6 1-52,-5 2-58,4-2-51,-1 3-47,3-2-41,-1 0-26,1 2-9,1 0 3,-1 0 4,5 0-2,1 2 2,-2 0-8,5-2-18,1 3-17,1-3-11,2 1-12,2 2-17,1-2-3,3 2 0,0-1-3,2 2-2,0-2-13,0 0-16,0 3-31,2-3-37,-1 0-58,-2 0-80,-1-2-90,0 2-135,0 0-208,-3-2-197</inkml:trace>
          <inkml:trace contextRef="#ctx0" brushRef="#br1" timeOffset="180234.0403">6809 3018 880,'0'-5'830,"3"-1"-255,-1 3-157,-2-1-99,3 1-55,0 2-39,-3 1-34,1 1-19,-1 2-11,3 4 16,-2-3 8,-1 3 12,0 5 15,0-1 8,-1 0-3,-2 4-10,2 2-26,-5 0-16,1 1-6,3 6-16,-3 0-13,1 1-21,-1 1-8,1 2-19,-2 2-23,2-3-16,0 0-13,-1 4-8,2-5-6,0 1-6,2-2-1,-2 2-2,3-3-2,0-3-3,3-2 0,-2 1 0,2-2-2,2-4 0,2 1 0,3-2 0,-4-2 0,6-1-1,-2-3-4,1-3-13,1-1-24,2 1-35,-1-4-42,-1 0-56,1 0-62,0-4-65,-1 1-63,-2-1-57,-1-3-58,-2-2-53,2 4-79,-4-6-136,3 0-206,-7-2-138</inkml:trace>
          <inkml:trace contextRef="#ctx0" brushRef="#br1" timeOffset="181120.9828">7535 3299 660,'4'-9'973,"-1"1"-230,-2 2-147,-1-1-90,3 3-54,-3 2-42,0 1-31,0 1-38,0 3-37,-3 1-31,-1 3-29,-3 1-22,1 3-28,-7 3-18,0 0-15,-3 6-20,-1 1-20,-7 2-25,4 0-16,-2 2-17,-4 2-15,3-1-13,0 2-7,0-1-6,1-2-7,-1 2-5,2 0-3,2-1-4,1-2-1,2-2-2,1-1-7,3-3-8,4-1-20,-5-3-44,7-1-68,0-5-89,2 0-120,4-2-164,0 1-231,4-5-314,-1-2-284,4 0-200</inkml:trace>
          <inkml:trace contextRef="#ctx0" brushRef="#br1" timeOffset="180837.1251">7092 3273 201,'-1'-4'1009,"-2"0"-267,3 2-194,0 1-110,0-2-81,0 2-59,0 1-39,0 0-19,3 0-4,-2 0-1,4 1 10,-2 2-1,-1 0-7,0 4-22,4-3-27,-5 2-29,2 2-32,-1 3-27,3 0-31,0-1-20,-1 2-18,0 0-14,4 3-6,2-4-6,-4 2-1,4 2-2,-2-4-2,4 3-2,0-1-4,-1-2-13,2-2-29,-1 1-38,0-2-67,-1 0-77,-2-2-101,2 1-117,1-3-141,-2-2-180,-1 0-247,2-2-198,0-2-93</inkml:trace>
          <inkml:trace contextRef="#ctx0" brushRef="#br1" timeOffset="181478.9981">7773 2964 352,'7'-13'807,"-1"3"-256,-5-1-144,3 6-87,2-5-44,-4 7-31,2 0-12,-1 2-12,-3 2-2,3 3 13,-3 2 14,-3 5 9,-1 5-1,-1 2-19,-5 3-4,3 1-4,-5 6-16,1 0-26,-1 4-24,0-1-20,-2 1-32,2 2-27,1-2-25,-1 2-17,1-2-15,2-2-8,-1 1-4,2-1-10,3-3-1,-3 0-2,3-4-5,0 1-19,1-5-38,1 0-55,-1-2-72,4-3-95,0-1-129,0 1-174,2-7-286,0-1-270,1-2-225</inkml:trace>
          <inkml:trace contextRef="#ctx0" brushRef="#br1" timeOffset="181997.133">7942 3346 565,'-5'0'857,"0"-3"-348,4 3-209,-5 3-121,6-3-49,-2 4-35,2-3-17,0 1-18,2 2-25,-2 0-7,3-2-8,0-2 11,-2 1 3,4 2 0,0-3 3,1 0 3,1-3-14,4 2-13,-3-1-3,4-2-7,2-3 1,1 3-4,-2-6 3,1 4 0,1-4 0,-2 2-6,4-3 3,-5-2 0,0 1 0,-1 1 0,-2-2 0,1 3 0,-4-1 0,-3 1 3,0 4 10,-3-3 10,-3 4 19,0 2 22,-3 1 23,-4-1 23,-2 3 27,1 3 20,-1-1 24,-2 1 5,-2 3 5,0 4 7,-2-3 13,2 4 3,0 5 5,0-2 3,2 1 1,-1 2-19,2-1-17,2 4-21,-2-2-22,4 3-26,2-1-20,2-1-17,-2 2-16,3-2-13,1-1-11,1-1-11,2 0-7,2-4-9,1 1-4,1-1-4,3-2-5,1-4-1,0 0-4,2-1-12,-1-2-29,3-4-44,2 0-65,1 0-90,-2 0-119,4-5-146,1 0-202,0 1-301,1-3-265,5-3-191</inkml:trace>
          <inkml:trace contextRef="#ctx0" brushRef="#br1" timeOffset="182798.7927">8669 3204 26,'4'-6'664,"2"0"-121,-4 1-79,-2-1-36,3 1-53,-3 4-46,0-2-35,-3-1-38,1 4-13,-1 0-2,-1 0 5,-2 0 4,0 4 4,-4 0-10,1 3-26,-5 2-32,5 0-28,-5 1-28,-1 3-25,2 1-19,-6 3-10,2-3-12,1 5-3,0-1-7,0 2-7,-1 4-6,4-4-10,-2 2-3,3-3-9,2 2-6,2 2-4,0-5-3,1 1 0,3-2-5,1 0-1,3 0 0,0-3-2,3 0-3,1-3 0,0 0 0,4-2-5,2-3-11,-1-1-12,2-1-8,7 0-9,-5-4-22,4 0-16,0 0-7,2-4 1,-1 0 5,1-3 3,-2-4 18,0 1 22,2-2 14,0-1 13,-3-3 5,0-1 4,3-1-4,0-1-15,-3-3-15,3-5-19,-1 3-14,-2-6-16,3 0-11,-3-1 7,3-3 7,0 1 8,-2-2 11,1 0 13,-4-1 14,2 2 10,-1 2 10,-4-3 10,4 4 10,-7 0-1,4 1 5,-5 2 0,3 2 2,-4 0 3,0 3-3,1 0 5,-2 2 0,-1-1 10,0 6-6,1-1 8,-2 5 2,0-1 8,-2 5 1,-1-1-1,3 2 2,-2 0 2,-1 3-5,0 4 2,0-3 15,0 3 10,-1 3 13,-2 1 12,-1 3 6,1 3 5,-2 0-5,-2 2 1,3 3-8,-5 2-1,2 1 3,-3 5 1,4 1-1,-7 4 6,4 1 1,0 1 0,-2 1 9,-2 3 9,1 1 10,1-1 8,-1 2-2,-1 2-6,3-3-16,-2-2-22,5 1-19,-2 0-22,2-4-13,0 0-8,2-2-7,-2-4-2,4-1-4,2-2 2,-2-1-5,3-3-5,0-3-13,3-2-21,-2-2-40,2-1-53,0-3-71,4 1-87,-5-4-98,2 0-115,3-2-116,-2-1-150,0-1-235,-3-2-188,2-4-125</inkml:trace>
          <inkml:trace contextRef="#ctx0" brushRef="#br1" timeOffset="176260.8529">3832 3067 744,'0'4'705,"0"1"-223,-2 3-124,-1 3-67,3-1-32,-3 4-20,-1 7-31,2-3-19,0 3-19,-1 1 4,-2 5 0,1 0 8,-3 0 4,5 0 9,-5 3-1,1 1-11,0-1-17,1 2-23,-4-2-20,2 0-19,-1 1-18,1 0-17,1-4-15,1 0-13,-1-3-12,0 0-9,2-1-6,1-1-6,1-4-2,-1 0-2,-1-5-1,4 4-3,-3-7-4,2 1-15,-2-4-28,1 0-44,-1-1-56,0-2-82,2 0-100,-2-2-112,2-2-128,-5-2-164,6-2-250,0-2-172</inkml:trace>
          <inkml:trace contextRef="#ctx0" brushRef="#br1" timeOffset="176767.7964">3766 3336 32,'0'-13'549,"-1"2"-130,1-4-95,0 2-59,1 1-43,-1-2-41,5-2-37,-3-2-22,3 5-19,-1-5-9,2 1 2,1 1 9,-2-1 9,3 3-4,0-3-5,3 1-15,1 2-16,-1 1-16,7-1-14,-2 3-12,0-2-10,3 3-4,4 0 1,-1-1-1,-2 5-5,3-3 11,0 5 12,2-2 9,-8 3 18,2 2 13,0 2 9,-2 2 13,-4 3 13,3 3 3,-3 1-7,1 1 0,-7 3 6,3 3-1,-6 0-2,1 4 7,-2 0 6,-2 0 4,-2 3-3,-2-2-1,-2 2-5,1 1-9,-6-1-2,-2-3-5,3 1-4,-4-1-4,0 0-2,-1-1 2,-2-3 0,0-1-6,-3 1 1,2-3-6,-4-2-10,0 1-9,2-3-14,-4 0-11,4-2-12,3-2-11,0 1-7,0-3-3,3-2-9,0 0-21,1-2-40,1 0-60,0-2-81,4 2-109,3-2-154,-1-1-197,5 3-300,0 0-284,0 0-216</inkml:trace>
          <inkml:trace contextRef="#ctx0" brushRef="#br1" timeOffset="177401.8553">4175 3722 895,'-4'8'620,"2"-1"-229,0-1-125,-1-1-69,3 2-37,3-1-29,-1 4-32,0-4-19,2 1-22,2-3-3,0 1 5,0 0 12,1-1 13,-3-3 10,4 2 4,0-3-4,1 0-12,5-4-19,-2 1-9,4-1-18,-1-2-6,3-2-12,-2-1 1,3-2-4,3-2-5,-3 2-2,0-4 4,-2-2 1,2-2-3,0-1-3,-2-1 0,-4-2 1,-1 3-1,-5-1-6,0 0 12,1 4 7,-7-3 11,-1 6 13,0-1 7,-4 1 5,-1 3 1,-2 4-6,0-3-5,-2 3-13,-1 1-8,1 2-9,-1 1-3,4 3-5,1-4 1,-1 3-3,0 1-5,4 0-2,0 0 0,2 0-2,2 0-5,3 0 0,-1 0 4,6 0 3,-1-2 0,6 2 0,1-3 0,-1 2 0,3-2 0,1 2-4,-2-5 4,2 3 4,0-1-4,3 0 0,-6 0 3,2 0-3,-2-1 0,2 3 0,-5 0 0,3 0 0,-2 2 0,-2 0 0,0 0 4,-2 0 4,-2 4 10,-3 0 33,2 3 36,-4 1 28,-2 2 28,-1 1 20,0-1 10,-1 6-7,-2-1-21,-1 1-22,-1 0-21,1 2-19,-2 0-21,2-1-20,2 0-12,-3 2-10,0-2-6,1 0-8,1 0-2,-1 0-1,4 0-2,-3-3-1,3 1-17,0-1-40,3-2-64,-1 2-71,3-5-92,-1 1-124,6-2-165,-4-2-217,6 1-244,-5-4-205</inkml:trace>
          <inkml:trace contextRef="#ctx0" brushRef="#br1" timeOffset="177943.8228">5041 3560 321,'0'-6'1190,"0"-1"-332,0 3-289,0-1-190,0 1-120,0 3-85,0-2-56,0 3-35,0 0-22,3 0-22,-1 3-14,2-3-9,-1 0-4,4 0-7,-3 0 1,4 0-1,0-3 0,3 3-5,-3-3 0,4-1 0,-1-3-3,3 2 1,-3-1-3,2-2 5,-1 1-3,-1-3 3,1-1 0,1-2 0,-1 2 0,1-2 0,-3-1 0,-1 2 0,-2-2 0,0 3-3,-3 0 6,1 2-3,-1-2 3,-4 1 7,0 4 5,0 2 17,-4 0 30,-3 1 47,1 3 39,-4 0 35,1 3 22,-3 1 7,-2 0 0,-1 2-22,-1 1-20,2 3-23,-5 0-22,3 0-21,1 5-17,0-1-8,-4 1-1,6 2 3,-2 0 1,1 1 1,2 3-3,0-2-11,1 2-8,4-1-15,-2 0-10,4-1-9,-2 2-6,1 0-5,2-4-6,4 3-4,0-4-1,0-2 1,4 2-1,-1-2 2,5-3 2,-4 1 0,6-3 1,-1-1-1,2-3 0,1-1-2,4-1-3,-3-2 0,0-1-1,-1-1-2,5-2-1,-5-1 0,-1-1-1,-2 1-12,3-3-24,-5 0-54,2-3-73,-2 3-107,0 0-141,0-1-216,2-1-333,-3-2-323,-2 3-275</inkml:trace>
          <inkml:trace contextRef="#ctx0" brushRef="#br1" timeOffset="179149.6558">5460 3486 122,'-7'-4'1138,"0"2"-325,4-2-219,-1 0-125,4 1-79,0 2-59,0-1-56,4-2-55,3 0-56,3 2-49,2 1-38,4-3-26,0 2-22,1-2-13,4 4-8,2-4-14,0 4-41,3-2-72,0 2-99,2 0-125,1 0-204,0 0-311,-3-1-261,3-2-172</inkml:trace>
        </inkml:traceGroup>
      </inkml:traceGroup>
    </inkml:traceGroup>
    <inkml:traceGroup>
      <inkml:annotationXML>
        <emma:emma xmlns:emma="http://www.w3.org/2003/04/emma" version="1.0">
          <emma:interpretation id="{B200F010-E7AA-449B-ACB2-B9FE4C5FB0A7}" emma:medium="tactile" emma:mode="ink">
            <msink:context xmlns:msink="http://schemas.microsoft.com/ink/2010/main" type="paragraph" rotatedBoundingBox="3182,15346 19263,14268 19401,16333 3320,174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88817D-FF3D-4A4F-87AF-BF1432B4FAA0}" emma:medium="tactile" emma:mode="ink">
              <msink:context xmlns:msink="http://schemas.microsoft.com/ink/2010/main" type="line" rotatedBoundingBox="3182,15346 19263,14268 19401,16333 3320,17410"/>
            </emma:interpretation>
          </emma:emma>
        </inkml:annotationXML>
        <inkml:traceGroup>
          <inkml:annotationXML>
            <emma:emma xmlns:emma="http://www.w3.org/2003/04/emma" version="1.0">
              <emma:interpretation id="{9B675731-C0C2-44F7-BB02-DF64B8585A18}" emma:medium="tactile" emma:mode="ink">
                <msink:context xmlns:msink="http://schemas.microsoft.com/ink/2010/main" type="inkWord" rotatedBoundingBox="3230,16063 9019,15675 9073,16482 3284,16870"/>
              </emma:interpretation>
              <emma:one-of disjunction-type="recognition" id="oneOf6">
                <emma:interpretation id="interp30" emma:lang="en-US" emma:confidence="0.5">
                  <emma:literal>customizable:</emma:literal>
                </emma:interpretation>
                <emma:interpretation id="interp31" emma:lang="en-US" emma:confidence="0">
                  <emma:literal>Customizable:</emma:literal>
                </emma:interpretation>
                <emma:interpretation id="interp32" emma:lang="en-US" emma:confidence="0">
                  <emma:literal>Customizable!</emma:literal>
                </emma:interpretation>
                <emma:interpretation id="interp33" emma:lang="en-US" emma:confidence="0">
                  <emma:literal>customizable!</emma:literal>
                </emma:interpretation>
                <emma:interpretation id="interp34" emma:lang="en-US" emma:confidence="0">
                  <emma:literal>customizable</emma:literal>
                </emma:interpretation>
              </emma:one-of>
            </emma:emma>
          </inkml:annotationXML>
          <inkml:trace contextRef="#ctx0" brushRef="#br0" timeOffset="219226.3343">-1007 4877 148,'0'-7'557,"0"1"-229,2-3-133,0 1-81,1 2-38,-2 1-32,2-2-13,0-2 4,-1 2 22,-2 1 42,0-1 36,0 2 42,0-1 34,-2 2 26,-1-3 4,0 0-12,-1 3-16,0-2-23,-1 2-23,1-3-23,-2 3-25,2 0-9,1 2-10,-6-2-12,5 0-3,-3 0-10,2 1 0,-1-1-8,-2 1-1,0 3-4,1-6-1,-2 5 3,-1-2-1,2 2 1,-4-1-1,0-2 2,2 4-3,-1 0-1,-5 0-6,4 4-6,-2-2-4,0-1-7,-3 3-2,4 2 3,-1 1-1,-2 0 7,-2-1 9,5 2 7,-4 1 7,1 1-2,0 1-2,1 2-6,-1-2-9,5 2-7,-4 3-10,4 0-4,-1 1-5,0 0-6,5 2 0,0-2-1,3 3-4,2 2 3,-1 1 1,3 0 0,5 2 0,-1 1 0,2 1-5,0 0-3,4-2-1,-2 1-2,4-3-1,2 0-3,2-1 6,-1-5 0,4 1-1,1-4-1,-1-1 3,0-5-2,4-1 0,0-3 0,2-1 3,0-6-3,-2 1-2,1-2 3,0-2-5,-4-3-1,3 1-1,-1-3-2,-3 0-13,0-2-40,-3 3-59,-2-1-86,-1 1-110,-1 0-151,-1 2-205,-1-3-303,-5 3-267,-1-2-166</inkml:trace>
          <inkml:trace contextRef="#ctx0" brushRef="#br0" timeOffset="219814.1984">-817 5016 660,'-3'-6'646,"0"2"-213,3 4-131,0-3-81,0 0-61,0 2-38,0 1-31,0 0-2,0 1 12,-2 2 32,-1 0 39,2 4 27,-2 3 16,-1 0-9,-2 1-23,2 3-37,-1 0-40,1 1-35,1 2-23,-1 0-19,1 0-10,3 1-7,-2 0-3,2-1-2,0 1-2,2-4-3,1 3-2,1 0 5,0-6-3,2 2 3,3-3-3,-2-1 1,2-1-1,-2-4-2,5-1-5,-2 1-9,1-4-7,1-4-17,0 4-29,-1-4-27,1-3-22,-1-1-16,1-1-6,0-2-6,-1-1 12,1-2 21,-2-3 12,-1 0 21,1-4 10,-3 0 13,-1-1 19,1-2 13,-2 0 6,0 1 11,-3 0 6,2 2 3,-4 1 0,3 3 7,-3 3 7,0 2 13,0-1 5,0 2 20,0 3 6,0 1 2,0 1-1,0 2-10,0 1 9,0 3 1,0 0 8,0 3 11,-3 1 12,3 6 5,-1-1-4,-2 2-13,3 4-7,-2-1-14,-1 4-13,3-1-10,-2 6-10,2-5-8,-2 3-7,2-2-5,0-1-2,0 3-1,2-4-1,0-1-3,1-1-3,2-5-1,-1 2-15,0-4-49,2 2-54,3-4-75,-2 1-97,2-7-133,1 4-124,2-4-163,1-4-216</inkml:trace>
          <inkml:trace contextRef="#ctx0" brushRef="#br0" timeOffset="220353.7596">-214 4957 74,'-3'-9'626,"3"2"-167,-3-2-125,2 2-75,-2 0-39,-4 1-48,2 2-35,1 1-27,-3 2-12,-2 1-10,-1 1 9,3 2 2,-5 1 15,0 2-3,4-2-12,-3 3-15,0 3-17,2-1-13,-1 2-27,3 0-5,-2-1-10,5-1-2,-1 2-10,2-1 0,1 3 3,0-3-3,2 1 3,2-4 3,0 3-9,3-3 3,-1 0-6,3-1 3,1 0-7,2-3 4,-1 1 3,-1 0 3,2-2 0,2 0 0,2-2 3,-2 2 0,0-2 3,-1 0-6,1 0 7,0 0-7,-1 0 3,-2 1 0,1 2 0,2-3 3,-4 4-6,0-1 6,3 0 3,-4 1 18,1 2 33,-4-1 32,3 0 37,-2 2 28,0 0 36,0-3 29,-4 6 13,2-5-3,-3 2-1,0 1-4,-3 1-16,2-3-27,-7 2-28,1 0-20,0-2-26,-5 4-26,1-5-17,-4 1-13,4 4-15,-5-3-10,1-4-7,-1 4-5,2-3-6,1 0-4,-2 0-3,1-2-1,1 2-6,1-4-20,2 0-49,1 0-72,2-4-94,0 2-124,2-5-170,2 2-236,3-5-296,0-1-240,5-5-156</inkml:trace>
          <inkml:trace contextRef="#ctx0" brushRef="#br0" timeOffset="221101.7683">-18 4901 285,'-5'-1'513,"1"-1"-134,-2 2-76,5 0-44,-2 0-42,2 0-33,-2 0-16,3 0-17,0 0 7,3 0 26,-2 0 27,3 0 13,4 0-2,-4 0-17,3 0-32,5 0-42,-1-3-40,1 2-34,2 1-25,1-3-12,1 2-7,3-2-8,-3-1-5,3 2-5,-2 0-20,0-2-26,-2 2-33,1-1-41,1 2-51,-1-4-82,0 3-83,-1 0-101,1 0-147,0-2-222,-2 1-162</inkml:trace>
          <inkml:trace contextRef="#ctx0" brushRef="#br0" timeOffset="220723.8799">47 4529 827,'0'-5'723,"0"1"-236,0-1-140,0 4-71,4-2-49,-1 3-20,0 0-9,2 3 0,-1 1 11,0 2 9,-1 2 30,2 2 12,2 5 0,-4 0-8,-2 3-26,-1 4-30,3 3-38,-3 0-36,0 3-29,0 0-28,0 0-17,-3 4-17,3 0-11,0-2-8,0-1-6,0 0-2,3 1-4,-1-2 0,0-4 0,1 2 1,2-2 2,-2 0-1,1-3 1,0-2-4,1-2-14,-2 0-28,-2-2-46,2-6-60,0 5-74,-2-6-94,-1 0-116,3 1-117,-3-5-136,3 0-206,-3-4-201,0 0-121</inkml:trace>
          <inkml:trace contextRef="#ctx0" brushRef="#br0" timeOffset="223781.627">482 4948 196,'0'-3'405,"0"-1"-40,0 2-44,0-2-32,0-2-25,0 2-35,0 1-13,-1-2-20,-2 0 1,3 4-2,-3-2-10,2-1-4,-2 4-20,0-3-17,-2 3-20,1 0-11,-3 0-18,0 0-4,2 3-5,-2-2-4,0 5-5,1-2-9,-1 3-10,-1 3-13,1-1-10,3 3-8,-3-2-8,-1 5-8,4-4-2,1 3 0,2 0-2,-2 2-2,3-2-1,0 1 3,0-2 0,0 2-3,3-3 1,-2-2-5,5 0 0,-2 1 2,1 1 0,3-5 3,2 0 1,-1 0-1,1-6 1,2 3-1,-1-4-1,4 0-2,-2 0 1,-1-4 1,2 3-4,2-6 0,-1 0-2,1 1 2,-5-5-2,4 1 2,-4-3 0,1 1 0,-5-3-3,2-2-1,-3 0 2,-2-1 2,-1-2-2,-2 2-1,-1-3 1,-4 3 2,1-3 0,-4 4-4,1 0 4,-1 3 0,-3 0 0,1 3 0,-6 0-3,4 3 1,-4 5-11,-1-1-5,3 1-41,-4 3-53,1 3-73,1 1-99,2 1-147,2 1-234,1 1-254,1-1-198</inkml:trace>
          <inkml:trace contextRef="#ctx0" brushRef="#br0" timeOffset="224608.4794">777 4864 159,'3'-2'774,"0"0"-258,-2 0-146,3 2-92,2 0-48,0 2-43,0 0-27,1 2-16,-1 3-17,4-1-11,-3 2-5,-1-1-13,1 3-2,0 1-10,-2 2-3,1 0-4,-2 2-11,0-4-8,-1 4-13,-1 0-9,-2-2-8,0 0-8,0 1-6,0-1-10,0-2-1,-2 0 0,-1-2-2,0 0 0,-1-1 7,3-2-2,-2-2 3,-2 0-6,1 0-5,-2-2 0,2 1 0,1-3 0,-1-3 0,-1 0 3,2-4-3,2 1 5,-2-2-5,3-1 0,3-1-5,-2-3 0,2 1-6,2-5 0,-1 0-5,3-2-2,3 0-4,-1 0 3,1 1-6,2-1 1,-1 1 4,1 1 4,0 3 7,-1 1 1,5 0 2,-4 3 6,2 2 0,-2 2 0,2 0 3,0 2 0,-3 3 3,2 2-1,-1 2 1,-4 1 10,3 5 7,-3 2 4,-3 0 0,2 2 6,-3 2 4,-1 0-2,-1 3-4,-2-1-5,0 2-3,0 0-2,-2-2-8,-1 2 0,2-5-6,-2 3 6,-1-1-8,-1-4 3,-1 1-1,2-3 3,0-1 0,-1 1-2,0-3-1,3-2 1,-1 0-3,-1-1-3,1-1 1,2-3-3,-2-3 0,1 0-8,2-1 3,0-2 0,2-2-12,2-2-1,3-1-17,0-4-14,1-2-11,3-1-22,1-2-5,0-1-7,-1 0 6,1 3 12,5-3 8,-5 1 20,1 3 15,-2 1 12,4 1 12,-1 2 3,-1 3 3,-1 2 0,0-1 3,-2 2 3,1 3 3,1 1 9,-3 3 6,-2 3 9,0 1 3,1 3 6,-1 5 5,0-3 9,-3 4-13,1 2-9,-2 2 0,-2-3-14,-1 4-6,0 1-2,0-3-1,-1 1-2,-2 1 2,3 0-11,-2-5-25,2 5-42,-3-1-66,3-3-94,0-1-116,0 0-179,0-3-271,0-2-195</inkml:trace>
          <inkml:trace contextRef="#ctx0" brushRef="#br0" timeOffset="224891.8943">1586 4864 764,'0'-4'764,"0"-1"-255,0 4-147,0 1-76,3 1-43,0 4-31,-3-1-16,1 5-21,-1 1-41,3 2-37,-3 1-25,0 1-12,0 3-12,-3 0-8,3-3-1,-1 2-5,1 1-8,-3-3-13,0 3-8,3-1-5,-1-4 2,-2 1-7,3-1-28,0-1-48,0-1-73,0 0-90,0 0-123,0-5-163,0 0-251,0-5-201</inkml:trace>
          <inkml:trace contextRef="#ctx0" brushRef="#br0" timeOffset="225158.9145">1601 4658 475,'-3'-10'821,"-2"2"-273,4 1-177,-5 4-123,6-2-84,-1 3-64,1-1-47,0 3-29,0 3-38,1-1-56,-1 3-70,3-2-102,0 1-181,-2 2-278,-1-1-197</inkml:trace>
          <inkml:trace contextRef="#ctx0" brushRef="#br0" timeOffset="225646.852">1736 4820 909,'-6'3'715,"0"-3"-242,4 0-137,0 0-88,0 0-59,2 0-44,2 0-37,0 0-21,3 0-17,-1-3-8,1 3 2,2-3 11,0 3 8,3-4 1,-1 3-2,1-1-9,-1-1-16,-1 2-16,4 1-12,-2-4-13,2 4-11,-4-2-2,6 1 0,-6 1-3,1 0 0,-2 0 0,5 0-3,-5 1 0,-3 1-2,2 3-3,-4 1 3,1 1 5,-3 2-3,-3 2-2,-2 0 5,-2 0 0,0 2 0,-5 2-6,1 0 4,-1 2 2,0 0 0,-2 0 0,-2-3 2,1 0 4,-1 1-4,5-1 4,-4-4-6,4 4 5,-1-4-2,5 1-3,-2-1-3,2-2 3,3 1 0,-1-3 3,2 1 5,0-1 2,3-2 24,3 0 18,0 0 15,2-2 11,-1 1 3,3-2 5,2-1-12,3 0-14,-2-1-13,4-2-11,-1 3-7,-1-2-12,2-2-6,1 3-2,1-5-9,-2 3-3,-1-1-16,2 0-30,1 4-38,-5-4-62,4 1-75,-1 1-79,2 0-91,-1-2-134,1 0-212,-2 0-208,2-3-126</inkml:trace>
          <inkml:trace contextRef="#ctx0" brushRef="#br0" timeOffset="226865.1803">2293 4840 74,'-5'1'476,"2"1"-131,2-2-81,-2 0-45,-1 2-25,1 0-14,3-2 3,-2 4 7,-1-4 8,3 0 19,-1 0 5,-2 3 4,3-3-17,-3 1-18,3 2-35,-1-1-26,-2 0-29,3 0-24,-3 3-18,3-4-19,0 2-8,0-1-8,3-2-6,-3 2-3,4 0-7,-1-2 0,1 0-1,4 0-1,-4 0-6,3 0 0,2-2 2,-2 0 3,0 0-5,4-2 0,-6-1 0,5-1 3,-2 2-3,-1-3-3,2 1 3,-2 1 0,2-4-2,-2-1-3,-3 0-1,4-1 4,-4 1 2,-1 0-3,1-3 3,-1 0 0,0 3 0,-3 1 0,0-4 0,0 3 0,-3 3-2,0-3-1,-1 3 3,1 2 0,-3-1 0,0 2 0,-2 0 3,0 1-1,0 3-2,-3 0 0,3 0 3,-4 3 5,1 1-1,-4 1 4,3 0 9,-2 3 13,1 2 12,-2 1 9,-1 2 14,5-2 15,-4 3 7,4 1-1,-4 0 7,4-2 8,2 5 2,-1-1 2,2 2-5,4-2-10,0 0-1,1 0-13,1 1-12,2 2-10,2-2-8,1-1 4,1 0-10,0 2-7,2-5-1,0 2 0,4-3-1,-1-1-4,5-2 8,-2 1 4,0-3 1,-1-4-2,4 3-3,-2-5-4,1 0-7,1-2-9,-2 0-7,1 0-2,2-4-4,-1 0-4,-4 1-2,4-1-14,-3-4-22,-1 1-38,1-1-54,-1 2-76,0-2-101,-3-2-119,4 3-147,-5-3-198,2 0-265,-6 3-199</inkml:trace>
          <inkml:trace contextRef="#ctx0" brushRef="#br0" timeOffset="228518.7937">2430 4695 175,'0'-4'365,"0"0"-39,0 0-28,0 2-17,0 0-25,3 0-5,-3-2-19,3 1-21,-1 2-15,0 1-28,0-3-13,-2 2-21,0 1-23,0-3-6,0 3-18,0 0-8,0 0-10,0 3 14,0-2 26,0 3 19,-2 3 23,0-1 4,0 2 3,-1 2-19,0 3-20,-1 1-29,0 0-21,1 3-10,-2 0-12,1 2-6,0-2-7,-2 1-4,2 3-4,2-3-3,-1-3-2,0 2-1,2 0-1,-2 0-4,3 1 0,0-4-2,3-1-1,-2 2-3,5-4 0,0 0 1,1-1-3,0-3-1,5 0 1,4-2-3,-2-1-3,2 0-1,2-4 0,1 0 0,-1 0 0,0-4-7,4 0 2,-3-1-8,-4-2-13,4-4-14,-3 1-16,-1 0-28,-1-4-40,-2 0-33,1-2-32,-3-4-19,-1-4-25,-2-1-11,0-3 22,2-4 25,-3-2 30,0-1 19,-1-2 34,0-4 31,-2 3 24,-2 0 17,-1 3 17,0 1 18,-1 3 14,-2 1 7,0 2 0,1 6 11,-3-2 7,0 6 6,1 2 0,1 2-4,-1 3 4,2 3-11,-4 1-4,2 3 1,3 4 6,-2 0 19,0 0 16,-2 7 19,3 1 4,2 3 13,-2 2-2,2 1-5,0 4 1,0 5 0,2-1 8,-2 3-2,2 0 0,3 5-1,-2 2-9,0 0-8,-2 2-2,3-1-8,-1-2-4,-3 4-8,3-3-2,-1 0-12,-2-1-6,0-3-12,0 0-13,0-3 0,0-2-6,0-1-6,0-2 0,0-4 0,0-2-2,0 0 0,0-1 4,0-6 0,0 3-2,0-3 0,-2-1 0,-1-2-2,3-3-2,-3 2 0,2-3-6,-2-4 0,3 0-8,-1-2-12,1-1-8,1-6-16,2-1-19,1 0-17,1-4-22,2-3-23,2-3-18,4-1-13,-2 0 5,2-3 10,-1 4 28,5-3 29,-4 3 28,2 3 27,1 2 13,3 1 10,-3 1 3,-2 0 3,2 6 6,-1 0 0,1 1 0,-5 3 0,4 2 0,-4 2 0,5 3 3,-6 0 0,2 4 0,0 3 3,-2 3 0,-2 1 6,1 3-5,-2 4 2,-2 2 2,1-1 1,-5 2 3,2 3 6,-3-3 6,-3 0 5,2-1 17,-5 2 8,1-4 13,-2 0 8,-4-1 3,5 2 3,-7-4-11,1-1-7,1 0-4,-5-3-13,0 0-10,-2-1-8,1-3-7,-2 3-5,0-3-3,0-3-2,-3-1-7,7 0 0,-4-2 0,4-1-9,-1-1-40,5-3-56,-1-1-81,5-2-115,2 0-167,2-4-283,3-2-249,3-2-196</inkml:trace>
          <inkml:trace contextRef="#ctx0" brushRef="#br0" timeOffset="228826.1314">3296 4248 720,'5'-4'604,"-2"-1"-206,1 3-112,0 4-60,3 3-20,-2 3-19,-2 3-20,1 2-23,0 8-21,-1-3-3,-3 5 13,0 4 23,0 0 16,0 5 8,-3 2 5,-1-1-20,0 4-18,-4-1-35,4-1-27,-3 0-18,3 1-19,-1 1-16,2-4-6,0 1-9,2-2-4,-2-1-18,3-2-48,0-1-67,0-5-95,3 1-118,-2-6-158,5 1-214,1-5-264,-1-3-174</inkml:trace>
          <inkml:trace contextRef="#ctx0" brushRef="#br0" timeOffset="229330.0698">3659 4665 1033,'-3'-3'845,"2"3"-290,-2 0-184,1 0-104,2 3-74,-3 1-48,3 1-34,0 0-29,3 0-27,-1 2-21,1-3-14,1 2-6,0 0 0,1-2-11,2-1-1,0 1-2,0-4 0,1 0 0,-1 0 0,2 0 0,1-6 0,-4 2 0,5 1 3,2-5-6,-7 1 1,4-4 2,-1 2-3,-2-1-6,0-2 1,-2 1 5,2-1-8,-4-1 2,-2 3 1,2-2 2,-3 4 1,-3 0-4,-1 2 1,-3-1 5,-1 3 0,1 4 6,-4 0 2,2 0 4,-3 2-1,-2 4 12,2 1 0,-2 0-3,2 4 5,-1 2 9,-1 3 10,2-2 11,3 5 20,-4-2 27,4 1 22,1 2 14,-2 1 5,2 1 6,4 2 0,0-2-13,1-1-15,1 2-20,2-1-12,2-3-13,1 0-21,1-4-11,0 2-12,2-4-6,3-1-3,0-2-5,2-2-5,2-1-4,-1-3-4,1-2-10,4-1-35,-1 2-55,0-3-87,3-3-104,-3 2-139,3-3-190,0-2-300,0-5-252,-1 1-145</inkml:trace>
          <inkml:trace contextRef="#ctx0" brushRef="#br0" timeOffset="229667.8754">4251 4484 383,'-3'-4'593,"-2"4"-241,1 4-117,-3-4-76,4 3-41,2 1-31,-2 2-26,1-1-8,-1 0-21,3-4 0,0 5 11,0-2 24,3-2 33,-1-2 25,1 1 19,-2 2 24,6-3-2,-1 0-6,-5-3 1,4 2 6,1-1 9,-2-1 12,0-1 9,-1 0-2,-1-1-10,1 4-25,-2-3-27,-1 1-35,0 3-32,-1-3-23,-2 3-19,-2 0-18,2 3-20,-1 0-33,0 1-55,1 2-69,-2-2-84,4 3-111,-2 0-135,0 3-172,3 1-247,0 0-174</inkml:trace>
          <inkml:trace contextRef="#ctx0" brushRef="#br0" timeOffset="229933.9381">4290 4875 535,'-2'8'591,"0"-1"-176,2 1-99,0-2-48,0 1-58,0-3-53,2 3-43,0-1-17,-2-5-27,3 5-1,1-2 17,0-4 24,-1 2 43,2-2 56,1-2 62,-2 2 49,0-4 43,1-2 27,-1 5-7,-1-5-33,1 1-49,-4 0-60,3-2-58,-3 3-56,0-2-43,-3 2-46,2 0-68,-2 0-93,0 2-131,-1 0-168,4 2-303,0-6-372,0 2-388,0-1-265</inkml:trace>
        </inkml:traceGroup>
        <inkml:traceGroup>
          <inkml:annotationXML>
            <emma:emma xmlns:emma="http://www.w3.org/2003/04/emma" version="1.0">
              <emma:interpretation id="{81619873-57C0-4B2B-9D55-09F326A25F7F}" emma:medium="tactile" emma:mode="ink">
                <msink:context xmlns:msink="http://schemas.microsoft.com/ink/2010/main" type="inkWord" rotatedBoundingBox="9627,15648 12653,15445 12741,16762 9715,16965"/>
              </emma:interpretation>
              <emma:one-of disjunction-type="recognition" id="oneOf7">
                <emma:interpretation id="interp35" emma:lang="en-US" emma:confidence="0.5">
                  <emma:literal>Modify</emma:literal>
                </emma:interpretation>
                <emma:interpretation id="interp36" emma:lang="en-US" emma:confidence="0">
                  <emma:literal>modify</emma:literal>
                </emma:interpretation>
                <emma:interpretation id="interp37" emma:lang="en-US" emma:confidence="0">
                  <emma:literal>Mollify</emma:literal>
                </emma:interpretation>
                <emma:interpretation id="interp38" emma:lang="en-US" emma:confidence="0">
                  <emma:literal>mollify</emma:literal>
                </emma:interpretation>
                <emma:interpretation id="interp39" emma:lang="en-US" emma:confidence="0">
                  <emma:literal>Mortify</emma:literal>
                </emma:interpretation>
              </emma:one-of>
            </emma:emma>
          </inkml:annotationXML>
          <inkml:trace contextRef="#ctx0" brushRef="#br1" timeOffset="235173.9942">5049 4349 85,'0'-2'465,"-3"-1"-120,3 3-53,-2 3-39,-1-1-30,3 4-17,-3 0-14,2 2-38,-2 2-27,3 7-3,-1-4-2,1 5-4,-3-1 1,0 1 1,-2 4-4,4 1-12,-2 2-8,0 0-18,-1 0-11,1 0-15,-1 2-2,-1 1-8,1-3-7,-1 0-6,0 3-6,0-5-3,1 0-9,0-2 1,1-1-7,0-4 1,-2-1-6,4 0 6,-2-5-1,3-2 1,-3 1 0,3-5 2,0 0 6,0 0-3,-1-4-2,1-1-4,0-5-2,0 2 0,0-3-3,0-4 0,0 1 0,0-5-3,0 0 3,0-5 0,1-4-3,-1-1 3,3-3 0,1-4 0,1-1 0,1 0 0,-1-2 0,3 0 0,-1 2 0,0-1 0,2 3 0,1-1 0,-1 4-3,-2 0 1,5 4 2,-5 0 0,4 5 0,0 1 0,-3 1 2,4 1-2,0 5-8,-2 0 5,-2 3-2,4-1 5,0 3 0,-1 0 0,4 2 5,-4 1 1,-2 3-1,4 0 1,-4 3 5,2-2 3,-2 3 11,1 3 2,-1-3 8,-2 2 3,3 3 5,-4 0 9,4 2 2,-2 3 13,-4 0 0,3 3-3,-2 0-4,-1 2-1,2-1-8,-5 5-14,-1 0-5,3-3-5,-2 3-2,-1-1-5,0 0-5,-1 0 1,-2 0-3,3 0 2,-1-1-2,-2-3-2,0 5 2,-1-5-3,1-1-3,-2-3-3,4 2-2,-2-3 0,0 0 0,-1-2-4,2-1 4,2-2 3,-3-1-1,0-3-2,2 0 2,-2-2 3,3-2-3,-3-2-4,3 0 2,0-4 0,0-1-2,0-1 0,3-2 0,-3-4-2,4-3-2,2 0-3,-4-2-3,2-3-9,3-2-11,1-6-25,-1 0-25,1-1-18,4-3-13,0 0-13,2 1 2,1-2 13,-1 4 21,-1-1 19,3 3 16,-1 2 23,1 4 4,-2 0 15,2 5 2,-1-3 4,-4 4 2,4 3-3,-2 4 3,0-1-3,-2 1 3,1 1 1,0 0-4,1 5 3,-2-1 0,2 3 6,-4-1-3,3 3 6,-2 3-3,1-1 2,-2 3 7,0 2-4,1 1 9,-3 5-2,-2 2 4,-1-1 1,0 6 0,-1 1-1,-3 0 0,0 0-2,0 2-1,0 3 1,-3-4-6,3 3-6,-4 0 1,2 2-1,0 0 0,-3-2-2,1 0 3,-2 0-4,2 1 1,1-1 2,-2-2-5,1 1-2,0 3 2,-1-6 2,0 1-2,0-3-8,1 1-22,1-3-35,-1 0-47,4-3-90,-3-2-101,3 1-152,0-2-208,3-3-235,-3-2-176</inkml:trace>
          <inkml:trace contextRef="#ctx0" brushRef="#br1" timeOffset="235738.3803">5993 4497 620,'0'-6'502,"0"2"-140,0 1-90,0-1-48,0 4-40,0 0-17,-2 0 2,-1 4 12,3-1 25,-2 1 17,-3 2 3,1 4-4,1 1-16,-3-1-21,0 0-37,2 5-28,3 0-28,-5-1-28,1 0-17,1 3-17,1 0-14,-1 1-7,1 0 0,3-1-2,-2 1 0,2-1-5,0 1 3,0-1-3,0-3-2,0 1 2,2-2-2,-2-2 5,3 0-3,1-1-2,0-4 2,-1 1-2,2-4 0,2-1 0,-3 0 0,4-2 0,-1-2 0,2 0 2,-2-1 1,3-4-6,-1 3 1,1-5 0,1 2 0,-2-4-5,3 4 2,-2-3 3,-1-4 2,1 4-2,-2-5 0,3 4 2,-6-3 0,3 0 0,-1-2-3,0 2 1,-2-3 2,2 0 0,-3 4 0,0-5 0,-1 2 2,-3 2 1,5 0-3,-5 3 2,-5-1-4,2 2 2,-1-1 0,0 1 0,-3 3 0,-1-3-3,1 7 1,-5-1 2,4 1-7,-7 0-9,4 3-34,-1 0-59,0 0-70,4 3-104,-7-3-131,5 4-197,1-1-264,2 0-201</inkml:trace>
          <inkml:trace contextRef="#ctx0" brushRef="#br1" timeOffset="236839.8336">6534 4518 413,'4'-4'385,"1"-3"-108,-3 2-56,0 0-15,1-1-20,0 2-1,-2 1 3,-1-1-3,-1 1 13,-2 3 3,0-3 7,-1 3 0,-1 0 1,-2 3-12,-2 0-16,-1-3-26,1 4-23,-1 3-24,-1-1-26,2-1-22,-3 4-13,1 0-13,1 3-10,-2-2-7,3 1-3,-1 4-4,-2-4-3,4 5-5,-2 1-2,4 1 0,-1 0 0,1-1-2,1 2 2,1 4 0,1-5 0,3 3 2,0-2 3,0 1 0,3-5-3,0 2 0,-2-1 3,4-2-5,1 1 0,1-4 5,-3-1-3,1-2 1,3-1-1,-1-1-2,1-2 5,2-1-3,-1-3 3,-1-3-3,5 0-2,-4-1 0,0-3 0,5 0 0,-2-5-2,-1 1-1,1-2 1,0-5-3,-1-3 1,1-2-8,2-3-2,-2-2-13,0-6-16,5-1-13,-5-1-21,1-4-7,-2 0-7,1-2 2,1 3 13,-1-3 12,-4 1 19,4 4 14,-2 2 11,-4 1 2,1 4 10,0 3-1,-2 2 3,2 2 0,-3 5 6,-1 4-3,0-1 3,-1 4 0,0 2 0,0 1 0,-2 5 0,0-1 3,0-2-3,-2 6-3,0 3 6,2 1 3,-2 1-3,-4 3 9,5 2 5,-4 5 6,0 1 3,0 4 2,2 4 3,-2-2 0,-3 5-1,4 1 3,-6 1-3,3 2 0,-1 1-6,3-1 2,-1 4 1,0-2-4,0-2-7,-1 2-3,3-2-2,-1-1-1,2-2-8,-1 2 1,4-4 0,0-1 2,0-1 0,0-4-5,3-1 0,-2 0 0,5-6 0,0 4-3,1-6-10,0 1 8,4-4-5,-3-2-3,4 2 0,-1-5-8,1-3-8,0 0-8,-1 0-4,1-3-2,-2-1-4,-1-2 11,2-2 5,1-1 9,-2-2 2,-1-3 6,2 0 5,0-6-3,0 1 7,-2-2-4,-2 1 6,3-2 0,-4 1 3,1-1 0,-1 2 3,0-1 3,0 4 5,-2 3 1,-2-4 2,0 4 9,3 2 8,-5 2 3,3-2 4,0 1 6,-3 4 0,1 3-4,-1-3-5,0 3-4,3 1-10,-3-1-5,0 4-11,0 0 5,0 0-2,1 4 2,-1 0 1,0 3 7,0 0 7,0 3 0,0 0 3,0 4-1,0 0 5,0 3-5,-1-1-7,-2 4-3,3-2-1,-1 4-1,1-4-11,-3 1 4,0 0-1,3-3-7,-2 1 2,2 1-2,0-5 0,0-1 0,0-2-2,0 1-13,0-3-25,0-1-41,0-1-63,0-3-84,0 1-115,0-3-152,0-1-239,0 0-237,-3-5-157</inkml:trace>
          <inkml:trace contextRef="#ctx0" brushRef="#br1" timeOffset="238921.4588">6978 4669 111,'0'15'429,"-2"2"-137,2-4-87,0 4-46,0-6-36,2 4-37,-2-2-24,3-4-5,-2 1 0,2-3-5,1-1 3,1 2 1,-2-5-14,1 0-4,3-2-13,-2-1-5,2-4-11,4 1-9,-3-1 4,3-3 4,-1-3-8,-1 0 0,3-2 0,2-2 0,-2-3 0,-1-1-12,1-5 3,0 1-11,2-6-1,-1-1-13,0-2-12,0-4-9,-1 0-1,5-3 8,-5 2-4,1-2 17,-1 0 13,2 2 13,-2 4 5,-2-2 8,-1 2 5,-1 3-5,-1-2 5,1 3 0,2 2 0,-4 6-9,-1-4 4,0 7 1,-4 0 8,2 2 9,0 3 8,-1 3 0,-2 1 13,0 2 13,0 5 12,-2 1 11,-1 1 7,0 5 20,-1 2 17,0 5 5,-1 2-3,1 2 8,-6 4 8,2 3 2,1 2-4,-1 3-1,-1 4-3,-4 0-17,1 3-19,1 1-13,-1 5-13,-1-2-10,1 6-7,-5-3-6,5 1 4,-1 3 22,0 0 8,0 2 1,-1 0 0,2-3-1,0 0-10,4-2-27,-5-1-19,4-1-10,2-4-4,-1-2-11,4 2 3,0-4-1,1-1 0,-2-5-8,5 2 3,-2-4 3,2-3-1,0-1 2,2-1-1,1-7 1,-1-1 3,2-1 0,2-6-3,1 1 3,-1-6-2,1 2-3,3-6-2,-1-1-2,1 0-1,-1-4 1,3-2 2,2-4-7,-2-3 3,2-2-5,-2-1-9,1-5-12,4 1-14,-4-7-6,3 0-7,-1-1-1,1-3 1,-3 4 14,0-2 10,-2-1 13,0 3 10,-3-1 4,0-1 6,-1 3 3,-3 1 0,-1-1-1,-1 2 3,-2 3 0,0 3 8,-2-2-3,-1 3 8,0 3 0,-1 1-1,0 0-2,-1 2-2,1 4-3,-6 1-5,5-1 2,-2 4-2,3 0 0,-1 2-5,-2 0 2,3 5-2,-3 0 0,1 0-2,1 4-3,1-3 5,1 4 0,-1-1 0,4 3 0,0-4 2,0 4 3,0-3 0,0 2-2,4 1-1,-1-3-2,0 2-2,1-2-6,1 1-4,2-1-3,0-4-10,2 4-7,-2-4-6,5-4-8,-1 4-12,1-4-5,0-1-1,-1-1 1,4-1-1,-1-1 2,-1-1 7,-1 0 12,2-3 5,2 1 14,-4 1 6,2 0 6,-2-4 3,0 3 4,2 0 2,-2 1 0,-4-1 3,5 0 0,-4 4 3,0-3-3,-2 4 3,0-1-3,-2 3 0,1 1-6,-2-1 0,-3 1 6,5 2 0,-6 1 6,2 0 5,-2 0 7,0 0 6,0 0 3,0 1 8,-2 3 2,2 2 4,-6-2-2,5 6-2,-2-3-3,-1 2-1,-1 2-6,-1 3-5,2-3-3,-3 2 5,3 2-5,-4 0 0,4 3-1,-3 1-2,2 2-3,-2-2-5,3 2-5,-4-1-3,7 1 2,-5-4-2,-1 1 0,5 1 3,0-5-3,0 2 8,2-2-5,0 0-3,0-4 0,2 0 0,-2 0 7,4-4-7,-1-1 0,1 1 3,2-2 2,0-1-5,0-3-8,-1 0 1,3-4 7,-1-2-11,3 3 1,-4-3-4,5-3 4,0-2-1,-3 1 3,4-2-2,0-2-1,1 1 3,-2-5 5,2 1-5,-1-1 3,-1 0 2,1-5 3,1 2 0,-1 0-2,-1-2 2,1 1 0,0-1-3,1 0 3,0 1-3,-5 1 1,1-1-1,1 2 0,-1 3 3,-2 0 0,0 2 3,1 3 0,-4-1 2,0 2 0,2 4 3,-4-3 0,2 4-2,-4-1 7,3 2-2,0 3 2,-3-2 5,0 0 3,0 4 8,0-3-6,0 3 3,0 0 0,0 0-3,0 0-3,-3 0-3,0 3 6,2 1-1,-2 2 5,1-1 0,-4 2 5,2 2-4,1-1-1,-1 5 1,-1-3-9,1 5-1,0 0 1,-2-1-1,0 6 3,0-2 2,-1 6 6,3-3 7,-4 0 4,4 4 6,-3 1-1,0-1-5,-2 2-4,5-3-7,-1 5-3,-2 0-1,3-2-5,-4 0 14,3 3 15,-1-1 17,0 0 1,0-1 6,0 2 3,2-3-13,0 0-19,-1 4-8,-1-7-8,2 2-5,0 1-11,-3-2-1,2-2 1,-2 0-8,3 1 3,-4-3 1,4-1-2,-3-1-1,-1-2-3,1 0-1,0-2-1,1-2 0,-4-2 2,3 2 1,-1-6 2,0 1-2,-1-1-1,-1-1-1,3-2-1,-5-4 0,3 0-1,-1 0-1,-1-4 1,2-2-1,-1-2-9,4-2-13,0-3-19,2-4-18,1-1-16,1-4-13,2-2-7,2 0 10,4-3 16,1 1 15,-1-2 16,1 3 13,3-2 11,-1 5 6,5-3 1,-2 3 5,2-1 2,-2 3 0,4-3-2,0 2 0,0 3 2,-2-5 2,5 5 0,3-3 2,-5 2 0,5 0-2,-1 1 0,0-3-2,2 3 0,-1-1-11,-1 0-21,2 3-34,-4-2-49,-1 1-62,4 1-84,-9 1-94,5 2-112,-7 2-190,2 0-238,-2 1-173</inkml:trace>
          <inkml:trace contextRef="#ctx0" brushRef="#br1" timeOffset="237050.6984">7039 4332 1131,'0'-11'958,"-2"5"-369,2-2-229,0 4-134,0-2-99,0 2-51,2 1-38,-2 0-35,3 3-41,-3 0-47,0 3-52,0 0-56,0-2-68,0 3-89,-3 1-138,3-1-194,-2 3-179</inkml:trace>
        </inkml:traceGroup>
        <inkml:traceGroup>
          <inkml:annotationXML>
            <emma:emma xmlns:emma="http://www.w3.org/2003/04/emma" version="1.0">
              <emma:interpretation id="{86DDB14F-947C-48E9-B225-5DBE0D15A168}" emma:medium="tactile" emma:mode="ink">
                <msink:context xmlns:msink="http://schemas.microsoft.com/ink/2010/main" type="inkWord" rotatedBoundingBox="13002,15482 16289,15046 16439,16174 13152,16610"/>
              </emma:interpretation>
              <emma:one-of disjunction-type="recognition" id="oneOf8">
                <emma:interpretation id="interp40" emma:lang="en-US" emma:confidence="0.5">
                  <emma:literal>default</emma:literal>
                </emma:interpretation>
                <emma:interpretation id="interp41" emma:lang="en-US" emma:confidence="0">
                  <emma:literal>defaults</emma:literal>
                </emma:interpretation>
                <emma:interpretation id="interp42" emma:lang="en-US" emma:confidence="0">
                  <emma:literal>deball</emma:literal>
                </emma:interpretation>
                <emma:interpretation id="interp43" emma:lang="en-US" emma:confidence="0">
                  <emma:literal>defaulted</emma:literal>
                </emma:interpretation>
                <emma:interpretation id="interp44" emma:lang="en-US" emma:confidence="0">
                  <emma:literal>defaulter</emma:literal>
                </emma:interpretation>
              </emma:one-of>
            </emma:emma>
          </inkml:annotationXML>
          <inkml:trace contextRef="#ctx0" brushRef="#br0" timeOffset="248395.6191">8704 4415 331,'-13'-6'275,"1"6"-44,-1-6-21,-3 6-15,3 0-19,-4 0-9,-2 2-13,3 2-7,-3-4-8,5 6-8,-2-1 5,0 2 5,0-1-1,1 2 0,1 0 10,1 3 5,-2 2 2,3-2 4,2 7-10,-1-2-13,3 1-10,0 1-24,1 3-18,-1 0-20,4 0-14,2 0-16,0 0-16,-1 0-2,3-3-8,3 3-3,-1-3 1,3-4-6,2 1 3,-3-1 0,1-4 5,2 3-7,0-3 7,1-2 0,-3-4-6,3 1 4,2-1-3,-2-4 5,3 0-6,-3 0 1,1-4 3,4-1-3,-4 1-3,2-3-2,-2-4 2,4 2-4,-4-5 2,0-2 0,4-2 0,-2-3 0,-2-6-2,2-1 2,1-4 0,3-2-5,-1-5 0,-1-1 2,3-4-2,-1-3 5,-1 0 0,2 1 0,-1 0 0,-2 2 0,0 3 0,-2 0 0,-2 5 0,0 3 0,1 0 0,-3 6 3,0 2-1,-2 5 3,-1 1-2,-1 2-3,1 2 0,-1 2 0,-3 5-5,2-1-3,-2 3 1,-2 4 2,2 2-2,-7 2-5,1 6 9,2 3-4,-3 3 2,-2 4 2,-1 6 8,1 2 5,-3 4 5,-2 2 0,2 5-1,1-1 1,-1 3-5,0 2 4,1 3-9,-1-1 2,1-2 5,1 4-2,4-4 2,-2 2-5,4-5 5,-2-1-3,6-3-2,0 0 0,6-5-2,-4-4-3,5-1 5,-3-4-4,3-3 6,2-5-4,1-1 2,-1-2 2,3-3-9,-1-4 5,2-2-10,-1-2-2,1-3-2,1-1-1,-2-4-1,3-3-8,-2-1 9,-2-3-1,4-3-1,-4-1 0,-1 1 0,-1 0 9,1-3-1,-4 2-4,1 3 8,1 3 0,-4 0 0,0 5-2,-1 0 0,2-1 2,-5 5-5,2-1-5,-2 4 8,0 2-6,0-2 1,0 3 0,0 3-1,-2-2 3,2 2 1,0 0-1,0 2 2,0 0 8,2-1 2,1 0 1,-1-1 2,2-1-3,2 2 0,0-4-2,4 0-5,-1 0 0,2-3-2,-1 2 2,-1-4 0,3-2-3,-2 1-2,1-2 0,-2 1 1,3-3-9,-5-1 6,3-1 0,-3 2-1,-1-4 8,1 0-2,-2 0 2,-2 1 0,1-2-3,-4 5 1,0-3-1,-1 5-1,-5-1-1,1 4-8,-2 1 8,1 0 0,-4 4-5,2 4 10,-4-1 0,0 1 0,-2 4 3,-1 3-3,4 2 0,-4-2 2,2 5 3,2 2 0,-1 0 3,0 3 9,2 0 5,1 1-2,-1 2-1,6-1-2,0 3-2,1-1-6,1-1-4,2 3-3,2-5 3,1-1-5,1 3 7,0-6-2,6-1 0,-1-2 2,1-1 2,-1-3-4,0-4-3,4 0 1,0-3-6,1-2-4,1-2-9,1-3-6,0-1-6,3-2-9,-3-4-5,2 1-10,1-6-3,0 0-2,3-4-2,-5-5-8,2 0-11,3-6-5,-2-1-10,2-3-8,-2-4-8,5-1-13,-5-4 12,6-2 4,-2-4 4,-1 0 15,0-3 19,0 5 9,-1-1 20,-2 2 11,-2 1 14,-5 6 4,1 3 3,-2 5 7,-5 0-8,-3 6 5,1 4-1,-5 3-3,0 2 4,-2 4-5,-3 2-2,0 3 3,-2 3 3,1 4 0,-4 0 1,1 4 3,-1 4 7,3 2 0,-5 7 4,4 4 3,-4-1 11,0 7 10,1 3 21,-1 4 20,1 1 36,-7 5 23,5 0 25,-1 4 15,-1 4-8,-1-3-8,2 3-23,1 1-26,-5 0-25,5-1-30,2-2-15,-3 0-13,3-3-12,-1 1-8,6-5-5,-4 0-2,3-4 0,6-1 0,-5-5 5,1-4 0,5 2-2,0-8 1,0 1 4,0-6-3,3 0-3,-1-3-2,4-1 0,-1-7-10,3 1-16,-1-2-21,3-4-25,-1-2-23,2-3-18,1 0-14,4-6 4,-3-4 7,0-2 22,3-2 21,-2-7 21,2-2 15,-1 0 9,1-4 12,-4-1 3,2 3 7,-4 0-4,-4 1 1,0 1 6,-2 3 0,-2 2-7,-2 2 10,-2 2 0,-1-1 3,-1 5-3,-3 3 3,2-4 4,-2 8-7,-5 0-3,5 0-1,-4 6 4,3 1 4,0 0-1,-3 2-3,6 1 6,-3 1 10,1 2 0,3-1-1,1 2 4,0 0 3,3 0 0,3 1-1,1 0-2,2-5-4,3 3-6,-1 1 3,4-4-9,3 2-3,-1-2 0,2 0 0,3-2-6,-3 2-12,6-4-22,-4 1-31,1-1-44,0 1-62,1-1-94,-1-2-115,0 1-180,1 0-166,4 0-184</inkml:trace>
          <inkml:trace contextRef="#ctx0" brushRef="#br0" timeOffset="250452.3569">9892 4315 419,'-6'0'427,"-4"0"-100,-2 0-55,5 0-50,-5 2-36,4 6-26,-4-4-29,0 5-6,-2 0 1,-1 2 8,2 5 15,-4-1 5,-2-1 9,3 5-5,2 0-9,-2 2-30,1 1-20,-1-2-17,5 4-21,-1-3-19,0 2-11,4-3-9,1 1-5,1 0-9,1-1 3,1-4-2,4 1 2,3-3-9,-2-3 1,4-2 0,2 1-6,0-5-5,5-3-9,-2 0-2,2-4-12,-1 0-2,2-3-10,2-2-3,-1-5-3,1 1-4,-2 0 3,3-5 4,-2 0 7,2-1 5,-1-1 9,-1-6 7,2 3 5,-1-4 4,-2 0 6,1-2 0,2 0 0,-4 5-1,-2 0 4,-1 1 0,-2 1 4,0 3-1,-2 2 3,2 2-6,-4 3 0,-2 1 3,-1 5 10,-4 2 2,-1 2 13,-2 6 12,3-2 8,-3 7 6,-2 0 3,-1 3-2,1 6-9,-3-2-9,-1 1-3,5 3-8,-1 0-10,-1 2-7,3 0-6,-1-3 2,2 1 1,1-1-1,0 0 1,5-1-1,0-5 1,0 3-3,5-5 2,0-1-2,1-5-3,0 3-8,3-7-15,1 1-16,-1-4-23,2 0-21,5-4-5,2 1 4,0-4 8,0-1 5,1-1-2,0-3-1,-1-1-4,4-2-9,-3-2-1,-3-1 12,3-3 24,-3-3 20,3 2 7,-3-4 11,2-2 14,-3 3 7,0 0 15,-4 0 9,1 4 15,-4-2 16,3 4 10,-6 2 9,3 2-2,-4 4-4,2-1-2,-5 4-10,4 2-10,-5-2-4,0 8-1,0-3 6,-2 3 3,-1 3 1,-1 1 2,-3 2-1,-1 1 3,3 4-10,-6 0-1,3 6 0,-4-3-6,2 4-3,-2 3-6,4 0-3,-4-1-5,2 2-11,-2 1-7,5 0 0,0-3-7,2 4 2,1-3-3,0 1 3,1-4 0,0-4 3,3 2-3,3-3-3,0-1-2,1-1 3,0-5-3,7 2-10,-3-4-8,8-1-4,2-2-1,-2-1-12,2-1-17,3-2-15,1-1-32,-2 0-19,2-2-21,-2-3-5,-1-1 11,3 0 27,-4-1 32,1-5 26,-1 2 19,-4 0 19,2-4 0,-1 3 7,1-5 3,-5-1 0,4 1 0,-4 0 3,-1 1 4,2 0-7,-3-1 6,1 3 4,-1 2 6,1-2 7,1 2 0,-2 2 9,0 1 3,-2 2-4,0-3 4,-2 5 5,2 1-3,-3 1 3,-1 2-4,0 1 3,-2-1-3,2 4-3,-1 0 2,-2 1 5,0 5-2,0-2 4,-2 2 0,-1 5-5,-1-1-7,1 3-11,-1-1-5,-3 2-6,2 4-5,-2-1 2,3-2 1,-4 5 2,1 0-3,1 1 1,1-3-1,-1 1-2,0-2-1,2 3-2,-1-2 0,2-4 0,2 4 0,1-4 0,0-2 3,1 1-3,4-3 8,2 0-3,3-3 1,2-4-6,1 1-16,1-1-19,1-3-20,-2 0-17,4-3-13,-1-4-5,0 2 13,-1-4 20,3-1 15,-2-4 17,2 1 13,-5-1 6,6-2 3,-3-1 0,-2-1 3,2-2-3,-1 0 3,-1 0-3,-1-3-1,2 1 1,1-5 3,1 0-3,-4 0-6,6-3 3,0-1 3,0-3 0,3-1-4,-2-2 7,2-2 3,2 0 4,-1 2-4,-1-3 3,1 2 0,-1 2-6,-4 0 0,0 3-3,0 2 0,-5 5 0,-2-2 0,0 5 6,-3 1 0,0 7 9,-1-1 1,-3 4-1,1 1 0,-3 4-5,-2 1-4,-2 2-3,0 4 3,-2 4 3,-2 2 3,-1 1 3,-5 4 6,3 1 6,1 4 4,-5 3 4,0 1 13,-2 7 7,1 1 0,-2 2-1,0 4 2,0-3-11,-3 5 2,1-1-3,2 3-9,-2-2-3,5-1-5,-5 2-6,2-3-7,0 0-3,2 3-6,-1-3 3,4 0 1,-2-3-1,2-1-5,3 1 8,-2-1-3,2-1-3,4-4-2,0-1 0,1 3-7,1-5-12,2 0-12,0-4-17,2 2-24,1-3-21,1 0-12,0-5-7,4 1-5,2-5-5,-2-2 21,3-1 5,0-2-6,-2-3 8,2 0 5,1-4 5,3-2-4,-1-2 8,-1-3 7,5 1 14,-5-5 2,5 1 12,-2-6 3,3 3-8,-1-6-5,-1 2-19,2-3-6,0-3-13,4 2-15,-4-4 12,4-1-11,2 1-6,-1-2-15,3-1-7,-4-3 6,3 3 7,0 0 7,-3 1 33,0 1 38,-4 3 25,-3 2 19,0-1 10,-1 5 19,-4 2 5,-1 2 5,-1-1 14,-2 2-6,1 2 10,-1 0-14,-1-3-6,-1 6-4,-3-2-1,2 0 0,-1 3 5,0-1 22,-1 2 5,2-1 16,-4 2 4,3-1 3,-3 4 3,0-2-9,0 3-14,-3 2-5,1 0-1,0 0-4,-3 2-5,1 0 0,-1 2-9,0 0-4,-1 2 0,-1 2-8,1-2-4,0 5-1,-1-1 12,-1 6 11,-2-1 7,2 4 14,-1 5 28,-3-1 15,-1 4 15,0 1-3,-1 3-4,-1 0-2,2 1-11,-1 1-7,-1 3-7,-2-2-1,2 1-8,1-1-2,-1-2-12,-1 3-10,3 0-8,-4-4-14,5 4-8,-2-4-8,2 0-11,0-2-6,7 1-1,-5-1-5,2-1 0,1-5 2,3 2 6,2-5-8,2 2 0,2-4-8,1-1-17,1-2-39,0 0-36,4-6-44,2 0-43,1 0-42,2-4-60,-1-3-43,5-3-59,-4 0-59,2-4-124,1-3-167</inkml:trace>
          <inkml:trace contextRef="#ctx0" brushRef="#br0" timeOffset="250794.3421">11268 4224 449,'-10'7'593,"6"-3"-111,-1 2-54,3 1-57,2-2-63,0 1-59,4-2-45,2 2-46,-2-1-40,3 1-39,2-2-19,1-2-15,3-1-10,2-1-12,1 0-6,0-1-5,5-1-3,0-2-7,1-3-2,1 3 0,-2-2-11,3-1-24,-1-1-35,-3-1-38,5 1-33,-5-3-52,-1 3-69,-3-2-97,3 0-148,-3 0-239,-5 3-185</inkml:trace>
        </inkml:traceGroup>
        <inkml:traceGroup>
          <inkml:annotationXML>
            <emma:emma xmlns:emma="http://www.w3.org/2003/04/emma" version="1.0">
              <emma:interpretation id="{709813F1-ECE6-4E48-8BB3-E56F810320DA}" emma:medium="tactile" emma:mode="ink">
                <msink:context xmlns:msink="http://schemas.microsoft.com/ink/2010/main" type="inkWord" rotatedBoundingBox="16850,14153 19515,15379 18687,17179 16022,15953"/>
              </emma:interpretation>
              <emma:one-of disjunction-type="recognition" id="oneOf9">
                <emma:interpretation id="interp45" emma:lang="en-US" emma:confidence="0.5">
                  <emma:literal>entangle</emma:literal>
                </emma:interpretation>
                <emma:interpretation id="interp46" emma:lang="en-US" emma:confidence="0">
                  <emma:literal>enstatite</emma:literal>
                </emma:interpretation>
                <emma:interpretation id="interp47" emma:lang="en-US" emma:confidence="0.5">
                  <emma:literal>autos be</emma:literal>
                </emma:interpretation>
                <emma:interpretation id="interp48" emma:lang="en-US" emma:confidence="0">
                  <emma:literal>Chantay be</emma:literal>
                </emma:interpretation>
                <emma:interpretation id="interp49" emma:lang="en-US" emma:confidence="0">
                  <emma:literal>cantos be</emma:literal>
                </emma:interpretation>
              </emma:one-of>
            </emma:emma>
          </inkml:annotationXML>
          <inkml:trace contextRef="#ctx0" brushRef="#br1" timeOffset="186339.8589">11981 3147 620,'0'-4'793,"0"1"-263,0-1-169,0 4-114,0 0-81,0 0-58,0 0-46,2 4-28,-2-4-10,3 0-17,-1 3-4,4-3-3,-5 0 0,3 0 0,2 0 0,0-3 0,0 3-3,0-4-1,1 1 1,3-4 3,-1 0 0,2 0 0,-1-3 0,2 0-7,0 0 4,2-3 3,-5 0-4,0 1 1,1-2 3,-3 1 3,0 0-3,-5-1 0,2 5 0,-4-1 0,-1 3 4,-2-1 13,-5 3 23,1 1 29,-1 3 32,-4 1 23,-3 0 26,4 4 13,-2 0 10,-5 0 6,5 4 5,-4 1 7,4 1 1,-2 5 2,1-1-9,-2 2-7,1 1-13,2 3-14,-1 0-15,-1 2-9,4 2-10,-1-4-8,5 6 8,0-4-5,1 5-12,0-4-16,5-2-12,1 2-17,1-5-24,6 2-15,0-3-7,5 0-4,4-5-5,3 1-2,0-5-5,4-2-11,6-1-20,-1-2-34,5 0-36,-3-6-50,2 0-59,-1 0-60,2-3-60,-5 0-53,2-3-49,-4-1-41,0-4-37,-2 1-44,-4-7-65,3 2-84,-4-6-159</inkml:trace>
          <inkml:trace contextRef="#ctx0" brushRef="#br1" timeOffset="186917.8673">12572 2923 264,'6'-10'867,"-6"5"-149,2-2-130,-2 5-90,0-2-76,0 4-68,0 1-58,0 4-45,-2 2-34,-4 0-27,2 7-22,-3 0-20,2 3-17,-2 2-12,0-1 2,-5 3-1,7 3-5,-6-1 8,3 0 7,-3 2-6,4-2-9,-1 3-14,-3-5-15,3 2-22,-1 0-20,-1-1-13,3-4-11,-1 1-5,3-2-8,-6 0-3,7-3-1,-3 0-1,2-1-1,1-4 1,-2 0-1,2-3 0,2 0-4,0 1-1,-1-5-1,-2-2-3,5 0-5,0 0-4,0-5-6,0 0-10,5-2-15,0-4-11,1 0-15,2-2-16,3-3-15,4-2-17,-1-1-18,5-5-21,-2 2-11,5-5-6,-2-1-1,5 0 11,0 0 32,-2 1 35,2 2 26,-5 2 24,3 2 16,-4 2 17,0 5 9,-3-1 4,-2 2 14,1 2 17,-4 3 15,-2 2 19,1 2 15,-1 1 14,-2 3 11,1 3 8,-4 3 0,-1 0-10,-2 3 1,-1 1 1,0 2 3,-1 2 2,-2 3-3,-1-1-1,-4 1-7,1 2-1,0 2-8,-2 0-12,-1 3-8,4-2-1,-4 3-1,1 0-12,-1 2-10,3-3-8,2-1-4,-2 1-11,6-4-8,-5 5-7,2-9-3,2 3-2,2-5-10,-3 1-19,3-2-31,0-2-38,3-4-60,-3 3-72,2-4-86,5-1-90,-3 0-89,3-5-95,5 0-96,-2 0-126,3-5-186,-1 0-120</inkml:trace>
          <inkml:trace contextRef="#ctx0" brushRef="#br0" timeOffset="252421.9369">11815 4687 53,'9'0'148,"1"-4"-44,-1 2-31,2 0-27,4 0-6,-4-2-4,5 0-11,-1 0 10,1-1 20,1-1 10,2 0 14,-1-2 18,0-2 9,6-1-7,0-1-6,-1-3-14,2 1-16,1-5-13,5-2-9,-1-2-10,1-5-18,3-1-8,0-2-5,1-5 0,-2 0-5,-1-2 1,-2 2-1,1 0 5,-8 3 5,-1 3 13,-3 1-1,-8 6 5,-2 1 9,1 7-5,-8-1 1,-4 5-6,-4 4-8,-2 1-4,-4 5 0,-3 2-1,0 5-3,-4 1-10,0 3 5,0 1 5,-1 2-1,2 2 9,2 0 8,2 2 9,-2-3 0,7 4 4,-1-5 12,6 5 4,1-1 0,3-3-5,0 1-5,6-1-7,-1 2-17,3-2-4,-1 1-8,7-2-4,-2-1 8,2 1 0,-2-1 0,1-2-4,5 1 4,-5-1-8,-2 3 0,4-3 0,-4 1 0,1-4 4,-2 4-4,-4-3 0,0 2 0,-2-2 0,-3 2 0,2 0 0,-6-2 4,2 4 0,-3-6 4,-7 2 0,0 0 3,-1 1 17,-2-4 3,-2 2 8,1 0 8,-2-3-9,-2 0 8,2 0-4,1-2 2,0-1 8,1 2 11,7-3 9,-3 0-4,4 0-4,3 0-5,4 0-15,0 0-13,4-3-7,3 2-11,5 1-9,0-2-4,-1 0 0,8 2-4,-2-2-2,-1-2-1,5 0 0,-2-1 0,4 3 1,1-5-1,0 2 3,-1-4 1,3 1-4,-3-2 7,2-1-10,-1-2 10,0-1 0,-4-4-4,3 0 1,-1-4-14,1-1-4,-3-7-10,2 1 0,-1-4-5,0-5 5,0 0 2,0-1 4,-2-6 7,-3 2 14,3-2-3,-3 0 7,-1 2 4,-4 2-1,-1 4-6,2 3-4,-8 2 3,1 3 4,-1 3 0,2 4 4,-6 4 6,1 4-2,-1 1 6,-1 5 7,-2 4 8,-2 4 17,0 4 10,0 4 16,-2 5 20,-5 1 14,5 8 17,-4 1 22,-1 6 21,0 3 17,1 3 11,-1 3 3,-1-1-3,0 4-12,1-1-21,1 0-29,-2-2-27,3 2-29,1-2-20,-1 0-27,3-2-12,1-2-5,0-2-5,0-2-1,-1 0-6,1-6 4,2 2-12,2-3-26,-4-4-38,5-2-54,-2-3-65,3-1-84,-1-2-107,1-5-126,0-2-183,0-4-242,0 0-178</inkml:trace>
          <inkml:trace contextRef="#ctx0" brushRef="#br0" timeOffset="252642.4593">12777 4181 117,'-6'-6'849,"2"-1"-226,2 3-171,2 1-113,2-1-92,2 1-84,3 2-59,5-1-46,0 2-18,1 0-24,3 0-12,2 0-24,1 0-34,0 0-45,-1 2-59,6-2-75,-1 0-67,1 0-66,-1 0-79,0 0-104,0 0-106</inkml:trace>
          <inkml:trace contextRef="#ctx0" brushRef="#br0" timeOffset="253217.8271">13303 4108 342,'0'-1'490,"-5"-2"-62,0 3-34,-2 0-31,-2 0-26,-1 3-24,-1 3-22,-2 0-13,-5 3-12,2 2-10,-3 1-18,3 1-20,-3 2-24,4-2-26,-4 7-30,1-1-29,1-2-25,2 4-19,1-3-21,2 5-17,4-4-14,-4 1-6,5 0 1,-1 0-2,4 0-1,1-5 3,2 2-3,1-4-3,1 2-9,2-4-10,4-1-19,-2-3-18,3-2-18,3 0-21,-3-4-13,4-1-12,-1-1 1,1-4 4,3 0 10,-1-2 7,-1-3 10,-1-1 16,2 0 12,1-3 8,-2 0 9,0-1 14,-2-4 10,1 1 4,1-3 10,-1 0-3,-2 0 4,-1 0 2,2 0-3,-4 0 0,5 2-2,-5 2 5,1 3 0,-4-3 0,3 3 2,-3 1 4,1 3 5,-2 1 0,0 2 3,-2 1-1,2-1 1,0 3-9,-3 2 1,1 0-3,-1-1-3,0 3 2,0 0 1,0 0 0,0 0-1,0 0 7,0 0-1,0 3-6,0-3 1,0 2 5,0-2 0,0 0-3,0 0 9,0 2-4,0 0 4,0-2-1,0 2 5,0 1-7,0-3 2,0 2-3,0 0-2,0-2 0,0 2-6,0-2 1,0 0-3,0 0 0,0 0 0,0 2 0,0 0 0,0-2 0,0 0 0,0 0 0,0 2-18,0 0-16,0-2-46,3 3-84,-1-3-102,-2 1-137,0-1-227,0 0-268,0 0-193</inkml:trace>
          <inkml:trace contextRef="#ctx0" brushRef="#br0" timeOffset="254863.7882">13153 4175 64,'0'6'121,"-2"1"-1,-1-3 4,2 2 7,1 1 14,-6-2 16,5 4-13,-2-1 2,0 2-8,-2 1-12,1 0-7,0 0-11,-1 3-14,0 0-18,0 2-18,2-2-5,-1 1-17,-3-1-11,2 3-9,4-2-4,-2-1 0,0 2-8,3-2-4,-1 1 0,1-1 0,0 1-4,0-1 4,1-1 4,2 1-4,0-4 4,1 0-1,3 1 5,-1-3-8,2-1 0,-1-3 4,4 0 0,1-2-4,0 0-4,5-2-4,-1-2 0,0 0 0,0-2-8,3 0 8,0-3 4,-1-1 0,1-3 0,0 1 0,0 0 4,1-6-4,-1 1 0,0-3-4,0-2 4,3 1-8,-4-8-7,0 2 11,1-2-4,0 1 0,-1-2 0,1 0 4,-3 3 4,-1 1 0,-1 3 0,-2 1 0,-3 2-4,1 4 0,-4-1 0,1 5 4,-1-1 4,-2 0-4,-3 4 4,5 0 0,-6 3 4,0-2-8,0 0 0,0 2 8,-3 2 0,0 1-4,2-2 0,-2 2 11,2 1-7,-5 0 8,4 1 0,-3 2-1,0 0-7,4 1 4,-5 3 0,2-1-5,-1 1 9,1 2 3,-2-1 8,2 0 4,-4 3 7,4 2 7,-3-1 0,3 2 3,-4 3 0,4 0-1,-3 0-4,2 2-10,-2 2-8,0-3-4,2 5-4,-2-1-3,3 2-3,-3-2 0,-1 5-1,3 0-3,-3-2-4,1 1 1,0 1 3,-2 4-4,-1-4 4,3 0 0,-5 3-7,3-5 4,-1 3-1,-3-3 1,2-1-4,-1 2 6,-1-5 1,-3 3-7,3-7 7,-5 4-3,5-4 3,-5-2-4,-1 0-3,1-2 0,1-2-3,-5-4 3,2 4-4,1-5 8,-4-2-1,1 3 4,0-4 3,5 0 0,-2-3-6,2-6-4,5 5 0,-1-9 0,6 4 0,2-5-4,0-3-3,5 0 1,5-1-5,0-2 1,2 0 7,2-1-1,2 1 1,4-1 3,-1 4 0,2-3 3,3 2-3,0-2 0,0 3-3,1 1 3,2 1 3,1-3-3,0 2-3,3-2 3,-1 1 0,1-2 0,0 2-4,2 0 4,-1-1-3,4 0-1,-5 1-20,2-2-32,-2 2-50,-3 0-58,0 3-94,-4-2-132,3 1-217,-2 1-206</inkml:trace>
          <inkml:trace contextRef="#ctx0" brushRef="#br0" timeOffset="255913.493">13702 4490 378,'-7'4'317,"1"3"-98,-1-4-49,3 1-21,1 2-22,0-2-11,3-2-20,0 2-5,3-3-2,0 2-5,1-3 7,0 0 7,1 0-2,5-4-10,-3 0-8,5-1-17,-4-2-12,4 0-7,0-4-13,-1-2 1,7-1-4,-5-1-11,3-2-1,-2-5 4,8 2-10,-6-5-8,3-5 0,1-1 0,3-3 0,2-2-8,0-5-2,1-3 2,1 0 5,-1-4-8,3-2 0,-1 2 3,-2 1 1,-3 2-1,-2 4 5,-4 4 3,0 4 0,-5 4 0,1 4 3,-4 7-6,-2 1 3,-3 3-8,-1 4-6,-6 6 6,-1 1-3,0 6 3,-7 4 8,0 4 12,2 5 17,-8 2 30,1 5 35,-3 5 27,3 3 27,-6 5 19,3 4 7,-1 5-11,-2-2-14,5 3-17,-2-1-23,-3 1-22,6-2-20,0-3-22,5 3-12,-4-7-12,5 0-8,4-2-6,1-2 1,5-5-3,0-4-7,2 0-14,3-4-30,2-6-33,2-2-56,5-1-56,2-8-61,-1 1-60,4-4-22,-1-4-24,1 1 14,0-5 16,1-3 44,-1-2 48,3-1 54,-3-2 43,-2-3 42,2-3 33,3-1 29,-6 1 40,0 0 25,1-1 34,-8 6 19,3 0 41,-2 2 22,-5 3 2,3 3-8,-2 1-25,-5 4-10,2 0-20,-2-2-13,2 6-9,0 0-5,-3 0-9,2 3-4,-2 0-4,4 1-13,-1-1-8,0-2 4,4 2 0,-3-2-5,4 1-11,-3-2 8,3 0-8,3-2 0,1 1-8,-1-3 0,4-3 0,-1 1-4,0-4 0,4 3 0,0-4 4,-5 0-4,4 1 4,2-5 0,-6 0 0,2 1 4,-1-3 0,-2-2 0,-1 4 15,-3-2 12,-3 2 16,3 1 14,-5 1 4,-2 2 9,-2 1 7,-4 0 6,-1 6 12,-2 1 23,-2 0 16,-6 3 10,1 0 7,2 6-5,-3-2-9,-3 6-27,2 0-14,-2 1-7,2 3-1,-2 6 11,-3-1 29,3 3 29,0 4 18,0 1 1,2 3-17,-2 2-22,2-1-36,4 0-34,1 1-27,-2 2-20,3-5-8,6 0-8,-3 2-3,4-5-1,4-3-3,0-2 3,0 0 4,4-6 1,4 1-4,-3-6 0,8-3-7,1-2-15,1-3-30,4-2-39,0-2-41,3-3-48,-2-2-40,6-1-63,-2-5-83,2 0-101,0-4-189,-2-2-240,3-2-233</inkml:trace>
        </inkml:traceGroup>
      </inkml:traceGroup>
    </inkml:traceGroup>
    <inkml:traceGroup>
      <inkml:annotationXML>
        <emma:emma xmlns:emma="http://www.w3.org/2003/04/emma" version="1.0">
          <emma:interpretation id="{56008EA7-FB4A-4980-B806-D9E8C458CEA0}" emma:medium="tactile" emma:mode="ink">
            <msink:context xmlns:msink="http://schemas.microsoft.com/ink/2010/main" type="paragraph" rotatedBoundingBox="3145,16518 22921,15410 23085,18330 3309,194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5D0AF5-DA74-4C00-B915-EEEC37C2C28D}" emma:medium="tactile" emma:mode="ink">
              <msink:context xmlns:msink="http://schemas.microsoft.com/ink/2010/main" type="line" rotatedBoundingBox="3145,16518 22921,15410 23008,16954 3232,18062"/>
            </emma:interpretation>
          </emma:emma>
        </inkml:annotationXML>
        <inkml:traceGroup>
          <inkml:annotationXML>
            <emma:emma xmlns:emma="http://www.w3.org/2003/04/emma" version="1.0">
              <emma:interpretation id="{44B8A018-8EBD-4C80-B5D3-76F3BC2D0A4C}" emma:medium="tactile" emma:mode="ink">
                <msink:context xmlns:msink="http://schemas.microsoft.com/ink/2010/main" type="inkWord" rotatedBoundingBox="3190,17314 5472,17186 5503,17738 3221,17866"/>
              </emma:interpretation>
              <emma:one-of disjunction-type="recognition" id="oneOf10">
                <emma:interpretation id="interp50" emma:lang="en-US" emma:confidence="0.5">
                  <emma:literal>Cross</emma:literal>
                </emma:interpretation>
                <emma:interpretation id="interp51" emma:lang="en-US" emma:confidence="0">
                  <emma:literal>cross</emma:literal>
                </emma:interpretation>
                <emma:interpretation id="interp52" emma:lang="en-US" emma:confidence="0">
                  <emma:literal>Crosse</emma:literal>
                </emma:interpretation>
                <emma:interpretation id="interp53" emma:lang="en-US" emma:confidence="0">
                  <emma:literal>Crossy</emma:literal>
                </emma:interpretation>
                <emma:interpretation id="interp54" emma:lang="en-US" emma:confidence="0">
                  <emma:literal>crossy</emma:literal>
                </emma:interpretation>
              </emma:one-of>
            </emma:emma>
          </inkml:annotationXML>
          <inkml:trace contextRef="#ctx0" brushRef="#br0" timeOffset="275915.6756">-1122 5882 454,'-3'-6'512,"2"2"-114,-2-3-52,-2 4-43,2-1-35,2-2-31,-2 2-24,0-3-9,-1 3-9,0 1 4,-4-3 10,4 1 14,-3 1 4,-1 0-8,1 0-6,-2 2-13,-2-2-18,1 0-22,-6 1-16,1 2-12,-1 1-13,0 0-12,-3 0-13,1 0-12,-1 1-13,0 2-13,3 1-10,-3 0-14,5 2-8,-4 1-7,4 1-3,-1 0-6,4 2-4,-4 4-2,6-1 2,-2 4-2,3-2 2,1 5 5,0 0 7,3 3 6,2 1 1,2 0 3,2 3 1,2-3-2,2 4-8,0-2-1,4-1-5,1-2-1,4 1-3,1-4 0,0 1-1,1-2 0,1-5 1,0 0 0,1-1 1,0-2 0,4-1 0,-4-3-2,3-3-2,-2 1 0,-1-3-2,0 0-1,0-2 0,-3-2 1,3 0 0,-3-3-1,1 1-3,-1-1-11,-2-1-24,2-4-35,-1 3-38,-2-3-54,2 3-63,-4-3-68,1 2-65,-1 2-60,-3-2-66,0-1-66,0 3-92,-1 0-168,-3-1-177</inkml:trace>
          <inkml:trace contextRef="#ctx0" brushRef="#br0" timeOffset="278338.9079">-797 6019 175,'0'-1'350,"0"-2"-43,0 3-27,3-2-19,-2 0-27,-1 2-5,3-2-12,-3 1-1,3 1 15,-1-3 0,0 2 6,0 1 12,-2-3-8,3 3-5,-3-3-16,0 2-19,0 1-21,0 0-34,0 0-26,0 0-35,3 0-27,-2 1-20,-1 2-15,4 1-7,-1 2-1,0 1-3,2 1 0,-1 0 1,0 3 1,-1 2-2,2-2-2,2 5-2,-3-2 0,3 0-6,1 0 0,-4 1 2,0-1-4,-1 1 2,2-1 2,-1-1-2,-1 1 2,-3-5-2,3 0 4,-2-1-4,-1 1 6,0-3 0,0-2 2,-1 0-1,-2 1-1,0-2 2,-1-3-2,-1 3-1,2-3-1,-1-3 0,0 2-2,-1-5 5,0 1-5,3-1-2,-1-2-2,3-3-2,0-2 2,0-2-2,5 1-3,2-5 1,0 2 4,0 0-4,5 0 0,-1-1 2,1 1 2,4 0 0,-1 0 0,-1 2 0,-1 1-2,6 0-4,-5 3-15,1-2-26,-2 3-48,2 0-64,-1 2-73,-2 2-95,-1-1-110,-2 2-121,3 0-154,-2 1-207,-2 0-159</inkml:trace>
          <inkml:trace contextRef="#ctx0" brushRef="#br0" timeOffset="278763.9105">-331 5953 10,'0'0'817,"0"0"-235,-3 0-142,3 0-78,-2 3-62,-1-2-38,-1 5-40,1 0-32,-1-1-30,-1 5-35,1 0-19,-2 1-22,2 2-19,-1-1-4,1 3-9,-3-2-8,4 1-7,-1 0-10,-1 2-6,2 0-5,-1-1-3,4 0-5,-3 0-5,3-1-1,0-1 6,3-1-5,0 0 2,-2-3-5,4 0 2,0-1 4,0-1 1,4-3 1,-2-2 0,0 0-1,2-2 4,4-4-6,-4 0-5,2 0 2,1-3-2,-1-3 0,4-1-2,-4 0 4,4-3-4,-2-2-1,-1 2 3,-1-3 3,1 1-3,-2-2 0,-1-5 2,1 5-2,-6-1 0,1 0 0,-1 2 0,-1 1 0,-3 0 0,-3 2 0,-1 0-2,-1 4-1,-2 0-4,-2 2-9,-1 1-17,-2 3-41,1 0-47,-4 0-64,2 4-89,-1 0-114,2 0-153,-2 0-259,2 1-182</inkml:trace>
          <inkml:trace contextRef="#ctx0" brushRef="#br0" timeOffset="279455.75">253 5910 510,'4'-7'389,"4"0"-60,-1 0-42,-3 0-8,-1 1-12,-1-1-13,1 3-18,-3 1-14,0-1-13,-3-2-16,1 5-5,-2-2-10,-3 2-5,-1-1-11,0 2-8,-3 0-14,3 2-15,-4-1-19,-1 3-18,2 3-21,-3-2-14,0 3-18,2 1-11,-2 2-9,2 0-7,1 0-2,-1 4-3,0-2-3,5-2 0,-4 5-5,3-4 1,4 1 2,0 1-2,1-4 4,1-1 0,-1 0 0,3 2 0,3-3 4,-1-1 0,1 0 0,1-1-1,3-1 1,-2 1-4,5 0 0,-2-5 0,0 2-2,3-2-3,-2-1-5,4 0 1,0 0 1,-1-1-3,-1 1 5,1-4-3,2 1 9,1 0-2,-2 2-3,-1-4 3,-2 5-2,1-1 4,4-3-4,-6 4 1,2 0 3,-1 4 3,-1-3-3,1 1 2,-4 1 2,1 1-2,0 0 3,-2 2-5,-1-2 6,2 3 3,-5-1-1,2 2 1,-3-1-3,0 1 1,-3 1-3,2-1 2,-2 0-6,-1-1 2,-4 0 1,1 2 7,-1 1-6,-3-3 11,3 1 12,-4-2 21,0-1 25,-2 2 26,-1-3 26,2 0 10,-1 1 0,-1-4-18,-1 2-16,2-2-27,-2-1-23,4 0-19,1-1-13,-4 1-9,7-4-26,-3 1-40,6-1-61,-1 0-73,1-2-90,3-1-122,0 2-135,4-5-162,0 3-239,6-5-193,0 1-130</inkml:trace>
          <inkml:trace contextRef="#ctx0" brushRef="#br0" timeOffset="280080.8073">674 5862 655,'3'-7'476,"-3"0"-136,0 0-67,-3 3-41,1-3-28,-1 0-19,-1 3-24,-3 0-13,2 0-14,-2 2-4,-4-2 0,2 4-1,-1 0-3,-2 0 3,0 2-11,1 2-8,-4 0-26,4 3-15,-4 1-20,4 3-17,-1-4-16,0 4-8,4 2-3,-2 0-2,4-2 0,0 0-1,2 3 1,1-2 2,1-2-2,2 0 2,0 1-2,2-1 5,1 3-3,0-3 0,1-2 0,0 0 1,1-2-4,2 1 1,0-1 0,3 0-3,-1 1 0,0-5 0,1 2 0,-1 0 0,2-1 2,-1-3 1,2 0-3,-3 4 0,2-4-3,1 0 3,-2 0 3,2 0-3,2 0 0,-2 4 0,-4-4 0,4 2-3,-2-1 1,-1 2 2,2 0 0,-3 2-3,0 0 0,0-4 1,-1 5 2,0-2 0,-2 2 0,2-2 2,-3 3 4,2-4-4,-6 5 1,0-1 5,0-1-3,0 3 3,-3-3 4,-1 2 12,-2 0 16,2 1 21,-1-2 23,-2-1 23,0 1 28,-1-2 9,0 1 6,-1 0-3,-3-2-6,2 1-7,-1 0-18,-1-1-4,0 0-14,1-2-9,-4 0-15,4 1-12,-1-3-14,0 0-16,1 0-7,-1-3-9,2 1-5,1-2-7,2 0-16,0-3-30,3 2-45,-4-1-67,4-2-88,1 1-106,2 0-128,1-2-164,4 1-280,0-1-230,1-1-153</inkml:trace>
        </inkml:traceGroup>
        <inkml:traceGroup>
          <inkml:annotationXML>
            <emma:emma xmlns:emma="http://www.w3.org/2003/04/emma" version="1.0">
              <emma:interpretation id="{66908C1B-79C4-4D24-95CE-36309BD1E844}" emma:medium="tactile" emma:mode="ink">
                <msink:context xmlns:msink="http://schemas.microsoft.com/ink/2010/main" type="inkWord" rotatedBoundingBox="5997,16948 10163,16714 10207,17492 6040,17725"/>
              </emma:interpretation>
              <emma:one-of disjunction-type="recognition" id="oneOf11">
                <emma:interpretation id="interp55" emma:lang="en-US" emma:confidence="0.5">
                  <emma:literal>Browser:</emma:literal>
                </emma:interpretation>
                <emma:interpretation id="interp56" emma:lang="en-US" emma:confidence="0">
                  <emma:literal>Browser:"</emma:literal>
                </emma:interpretation>
                <emma:interpretation id="interp57" emma:lang="en-US" emma:confidence="0">
                  <emma:literal>Browser;</emma:literal>
                </emma:interpretation>
                <emma:interpretation id="interp58" emma:lang="en-US" emma:confidence="0">
                  <emma:literal>Browsers:</emma:literal>
                </emma:interpretation>
                <emma:interpretation id="interp59" emma:lang="en-US" emma:confidence="0">
                  <emma:literal>Browser":</emma:literal>
                </emma:interpretation>
              </emma:one-of>
            </emma:emma>
          </inkml:annotationXML>
          <inkml:trace contextRef="#ctx0" brushRef="#br0" timeOffset="280822.4825">1311 5981 570,'-3'3'1365,"3"0"-255,-2-3-306,-1 4-192,3-4-115,-1 0-81,1-4-73,0 4-69,1 0-69,2-3-60,2 0-49,-1-1-39,3 1-25,3-1-16,-4 1-8,6-1-1,-2-2-6,-1 2-1,2 3-3,1-4-9,-5 1-17,3 0-36,-3 3-52,-1-4-71,1 5-100,1-2-130,-1 0-169,2 2-250,-4-2-287,0 0-246,-4-1-118</inkml:trace>
          <inkml:trace contextRef="#ctx0" brushRef="#br0" timeOffset="282019.8176">1505 5634 429,'1'-8'1002,"2"2"-316,0 2-172,-1-3-74,3 3-30,0 1-15,-1 2-17,3 1-32,1 0-49,-3 6-53,3 3-47,-1 1-45,3 2-30,-4 5-18,-3 3-4,1 0 0,-4 3-1,0 2-2,0 2-12,-1 1-10,-2 0-17,0 1-14,-1-2-14,-1 1-11,1 0-4,-1-3-7,0-1-2,0 0-1,2-3-2,2-2-2,-2-1 1,-1-2 0,4-2-2,-3-3 1,3-1 1,-2-1 4,-1-3-1,2 1-1,-2-3 2,0-2-1,-1-2-3,2-2-2,-3-2 0,0-1 0,-2-3-5,6-1 0,-2-2-2,0-5-5,-2-2-9,5-2-7,0-3-9,0-1-16,0-7-15,5 0-12,2-5-11,0 1-6,3-6 3,-1 1 10,3 3 15,2-3 16,-1 5 19,6 0 13,-4 4 8,1 2 4,2-2 3,1 7 4,-3 0-4,3 5 1,0 1 2,-3 2-3,3 2 0,0 3 1,-2 5 5,0-2 0,-2 5-3,1 2 5,-2 2-4,-2 2 1,-5 5-4,2-1 4,-3 6 1,-5 4-2,-1 1 7,0 0 1,-4 3 0,1 3 0,-3 0 2,-1-2-2,-3 1-3,1-3-3,-1 3 0,-3-2 2,3-4-2,-2 1 3,3-3 1,-1-1 2,2 0-1,0-3-5,1 1-3,3-1-2,-1-4-2,2 0 4,1-3 0,2 2 3,2-2 4,1-2-1,2 0 0,2 1-1,2 1-2,-2-2 0,3 2 0,-4 1 1,4-1 1,-1 2-1,1-1-2,-1 5-1,1-3 1,-5 5-2,3-1 3,-1 0-3,-3 2 3,-1 0 0,-3 1 0,3 0 0,-3 3 0,-3-4 0,0 1 0,-1 0 0,0-3 3,-4 1 3,0 1 1,-2-2 13,-5-1 10,3-2 18,-4 1 22,2-2 17,-6-1 11,1 1 3,0-3 0,0-1-11,0 1-17,0-4-13,2 3-15,0-3-11,1-3-9,4 1-9,0-2-4,1 0-7,1-4-4,2 2-12,4-5-29,0-1-39,1 1-60,3 1-74,3 1-108,1-2-126,0 1-151,4-1-194,3 1-267,-1-4-220,-1 4-109</inkml:trace>
          <inkml:trace contextRef="#ctx0" brushRef="#br0" timeOffset="283135.1138">2146 6099 106,'1'3'534,"5"-2"-132,-4 2-71,1-3-41,-2 4-1,2-4-26,0 3-23,-2 0-42,-1-1-33,3 0-15,-1 1-11,-2-2-4,3 2 8,-3-3-5,0 4 2,0-2-14,0 0-9,0 0-19,0 3-18,0-4-9,0 2-12,0 1-15,0-2-12,2-2-6,0 2-7,-2 0-2,3-2 0,-2 1-1,2 2 3,0-3 6,1 0 1,1-3-1,2 2-5,-3-1-4,4 0-5,2-2-4,-4-2-3,4 1-1,-2-1-1,4-2 2,-2-2-4,2-1 5,-1 1-5,1-7-3,0 4 3,-1-4-2,1-2-2,-1-2-1,1-3 1,0 0-1,-1 0-6,-3-3 11,-1 3 0,0 1-2,-3 2 2,-1 2 0,-1 1 4,-2 1-4,0 3 0,-5 1 3,4 2 1,-5 4 1,-1-1-1,1 6 3,-1-2-1,-3 4 3,1 2-4,-1 0-5,1 4 0,2 1 0,0-2 0,-1 5 0,7-3 2,-2-1-2,3 4 0,3-2 2,-2-2-4,7 1-14,-1-1-17,0-2-26,5 0-37,-1-2-36,5 0-36,-1-2-25,4-2-12,-1 0 0,1-2 11,0-2 18,1 2 23,2-3 26,-1 0 29,-3 0 15,4 1 22,-3-2 21,-2 2 17,2-1 12,-4 4 0,1-4 15,-2 3 3,1 0 4,-4 2 12,-2 0 17,1 2 18,-4 2 13,1 0 14,-2 2 22,2 3 8,-4 0 6,-3 0-2,0 3-4,0 4-11,-3-1-15,-1 1-17,-1 5-12,1-2-17,-2 1-7,-3 2-11,2 1-8,0-2-1,0 2-10,1 0-4,-1-1-10,-1 1-22,1-3-37,3-1-73,-4-2-88,5-1-114,-1-1-174,4-2-279,0-1-206</inkml:trace>
          <inkml:trace contextRef="#ctx0" brushRef="#br0" timeOffset="283562.9706">3037 5807 1019,'-3'-2'699,"-2"-1"-237,-2 3-128,3 3-89,-3 1-46,2 0-30,-2 2-38,0 3-32,-2 0-32,2 2-16,-1 0-18,1 2-9,1 0 2,-1 1 1,0 1-4,-3 0 6,4-1-6,0 0-3,2 3-6,-1-4-6,3 1 6,0-2-8,2 1-6,0-3 3,2-1-12,0 1-19,1-3-18,2 0-17,-1-3-32,3 2-23,2-5-9,-2 1-8,1-2-1,0-2 21,2 1 24,-1-5 24,3 2 25,-1-3 16,2 0 19,-1-3 4,0-1 6,-1 0 1,2-1-1,-1-1-3,1-1 8,-4-1 6,-1-2 4,0 3 10,2-3 15,-6-1 6,0 4 13,1 0 13,-5-2-7,0 2 1,-2 1-23,-2 0-7,-2 3-13,-3-1-17,-1 3-15,2-1-39,-1 4-57,-1-1-87,-2-1-136,0 1-229,4 2-256,-5-3-181</inkml:trace>
          <inkml:trace contextRef="#ctx0" brushRef="#br0" timeOffset="284552.8156">3263 5760 729,'0'-3'653,"3"-1"-195,-3 1-106,3-1-44,-2 1-31,-1 3-39,3-1-40,0 1-35,-3 1-40,0 2-26,0 4-5,0-1 17,-3 5 24,0-1 16,2 0 11,-2 5 5,0 2-17,-1-2-20,-1 3-27,1 2-19,0-2-18,-2 3-21,1-2-16,4 1-6,-2 1-6,0-4-5,3 1-5,0-1 1,3-3 2,0 1-7,-2-2 7,4-2-6,2-4 3,0 3 3,0-4-4,1-2 3,0-1-3,0-2-2,3-1-2,1-4 0,-2 0 0,-1-1 0,2 0 1,1-5-2,0 0 1,-1 0-2,1-1 0,-1-4-2,1-2-1,1 2-1,0-8-1,-1 3 7,-1-3-8,-1-1 4,-1 2 2,3-5 2,-2 7 0,-1-3-3,-2 3 1,0 2-2,-3 4 2,4-3-2,-4 7 4,0 0-2,-1 2 1,0 1 1,-1 3-4,-2 0 6,0 4-2,0 0 3,0 0-1,-2 4-2,-1 3 4,0 1 0,-1-1-2,3 7 0,-5-1 1,1 1 1,3 3 2,-3 0-2,1 0-1,0 2 5,1-1-6,-2-1 1,5 0-1,-3 2-2,3-4 0,0-1-2,3 2 2,-3-2 0,5-4 0,-1 4 2,-1-6 6,4 1-3,0-5 1,2 0-6,1 0 0,2-4 0,-1 0 0,1 0-6,1-4 1,2 0 1,1 0 2,-2-5 0,1 1-2,-2-2 3,4-1 1,-4-2 0,2-1 0,-4 0-2,1-3 4,2 1-4,-2-4 0,-3 2-2,1 1 0,-3 0 1,0 0-9,-2 1-10,-1 2-28,-1 1-36,-2-1-54,-1 4-73,0 2-85,0-1-109,0 3-129,0 0-224,0-1-223,0-1-161</inkml:trace>
          <inkml:trace contextRef="#ctx0" brushRef="#br0" timeOffset="285142.1206">4204 5597 48,'-4'-5'411,"-3"3"-87,-1 0-27,-2 2-8,2 2-21,-3-2-11,0 4-26,-1 3-33,-1-3-21,-4 2-17,4 3-16,-2 1-13,1 1-18,-2-1-18,1 3-21,4-2-24,2 0-12,-1 3-17,5-4-2,1 1-13,1-1 3,-1 1-6,4-3 4,4 2-4,2 0-3,0-3 9,1 3-6,3-4 3,2-1-3,-1 2-3,4-3 0,-2-2-3,1 2 0,1-2 0,1 0 3,0 1 0,0-3 6,-2 1 3,5-1 6,-3 0 12,-1 0 21,1-1 20,2 1 28,-2 0 31,-1 0 25,-1 1 12,-1 2 0,1-1 11,-6 0-2,1 2-17,-2 3-10,0-3-7,-2 2-4,-2 1-12,0-1-14,-3-1-10,-3 2-6,0 2-10,-2-2-2,-2 0-3,3-3 8,-3 3 10,-2 1 8,-1-1 7,-3-3 3,1 2 1,-5-2-6,1 3-11,-3-3-14,3-1-15,0 0-16,-6-2-16,3 3-11,3-2-9,0-2-8,2 0-6,-1 0-12,4-6-31,-1 2-51,5 3-87,3-5-111,1-2-146,6-3-208,1-2-333,8-2-337,-1-3-233</inkml:trace>
          <inkml:trace contextRef="#ctx0" brushRef="#br0" timeOffset="285979.6239">4557 5671 695,'0'1'838,"0"2"-290,0-2-181,0 5-91,0-3-72,3 1-38,-2 0-40,2-2-23,1 3-32,2-3-29,0 0-11,1 0-11,0-2-5,2 0-9,4 0 0,-7 0 0,4-2 0,-1-2-6,-2-1 0,3 2 0,-1-3-3,0 2 0,-2-3-3,0-3 6,0 4 0,-2-5-3,2 4 0,-3-4 3,1 1 0,-2-3-3,1 0 6,-4 0 0,0 3 3,0-2-6,-4 2 0,1 1 9,-3 1 6,-1 1 29,-3 3 25,4 1 33,-7 2 18,1 1 24,1 1 8,-1 4 2,0-2-5,-1 3-8,0 5-9,2 0-9,-1 2-11,0 0-18,1-1-15,2 3-16,-1 2-16,3 0-14,-2-3-9,5 6-7,-1-3-3,-1-1-4,5 1 0,-2 1-5,3-1 0,0 0-3,0 0 1,4 0 0,-1-2 2,5 0-5,-1-1 2,2-4 0,1 1-4,3-1-6,-2 0-14,4-3-19,1-4-26,3 1-29,0 0-34,2-4-24,0 0-19,-3 0-3,3-4 5,1 0 19,-1 1 30,-3-4 23,1-3 33,-1 0 20,0-1 19,-5 1 14,3-4 4,-3 3 9,0-6-2,-1 1 2,-1-1 0,1-4 0,-1-2 0,0 1-3,-3 0 3,2 1-3,-1-3-2,-2 3 2,3 0 3,-5 3 8,-1 1-2,-1 1 7,-3 4 6,-3-1 3,0 5 13,-1 1 8,0 1 17,-4 4 4,-3 0 5,2 2 0,-1 4-10,-2 0-11,4 1-15,-3 1-9,4 0-8,0 1-4,1 0-3,0-1-4,2 1-1,3 0-2,-2 0-4,3-1-7,3-5-10,-2 3-9,3 2-12,-1-6-8,4 1-10,1-1-9,0-1-4,3 1-4,-3-6 12,4 2-1,-1 0 13,4-2 12,-1 2 12,0-3 10,-3 4 6,1-4 8,2 3-3,-2-2 3,-1 2 1,0 4 4,-3-3 4,1 0 11,-2 3 2,3 3 15,-5 0 9,-1 1 6,0 2 4,-1 1 3,0 3-2,-3 1-6,-3 0-10,3 5-3,-3 0-8,-1 1 0,0 1-9,-1-1-4,1 3 1,-6 1-6,6-2-1,-4 2-1,4-3 0,0 2-2,-2-2-5,1-1-15,4 1-35,-5-3-47,5 1-61,-2-3-71,3-1-105,4-2-134,2 1-211,-2-4-223,1-3-154</inkml:trace>
          <inkml:trace contextRef="#ctx0" brushRef="#br0" timeOffset="286687.1343">5373 5802 233,'-2'7'690,"0"-3"-89,-2 2-72,-2-2-60,2 3-50,1-3-55,-2 3-61,1-3-62,1-1-52,2 1-42,-2 2-44,3-5-30,0 2-21,0 0-15,0 0-7,4-2-10,-1-1-2,1 0-4,1 0-8,0 0 1,0 0-5,-1 0 0,1-1 1,-3-2 1,3 3 9,-2-1 21,-2-1 31,-1-1 44,0 2 39,0-2 28,0 0 15,-1 2-6,-2-2-23,-2 3-38,3-1-29,-3-1-30,4 2-27,-5 0-17,2 0-13,-4 0-24,7 0-40,-2 0-73,0 0-93,3 2-123,0-1-163,0-1-236,0 0-305,0 0-239,0 0-144</inkml:trace>
          <inkml:trace contextRef="#ctx0" brushRef="#br0" timeOffset="286377.2938">5420 5492 515,'-9'5'451,"-1"2"-98,4 1-70,-4 1-49,3-1-45,2 3-34,-2-2-43,6-2-28,-5 3-23,4-3-24,0 0 0,2 0-4,0-4 3,0 1 1,2-1-1,0-2-1,4-1-6,0 0-15,-1-1-11,1-2 1,1-1-1,4 1 1,-3-4-4,2 0 3,-1 0 8,-2-3 7,1 3 13,-4 0 24,0 1 20,1-1 19,-5 4 1,0 0-5,0 1-18,-5 2-19,1 0-22,0 2-16,-1 1-6,-2 3-3,0 2-12,-1 1-18,0-2-47,2 4-59,0-2-87,0 2-89,2-1-120,1 0-134,2 0-132,-2 1-162</inkml:trace>
        </inkml:traceGroup>
        <inkml:traceGroup>
          <inkml:annotationXML>
            <emma:emma xmlns:emma="http://www.w3.org/2003/04/emma" version="1.0">
              <emma:interpretation id="{B2236034-3298-42F5-9109-7E6A4FFDA71C}" emma:medium="tactile" emma:mode="ink">
                <msink:context xmlns:msink="http://schemas.microsoft.com/ink/2010/main" type="inkWord" rotatedBoundingBox="10591,16708 15157,16452 15209,17390 10644,17646"/>
              </emma:interpretation>
              <emma:one-of disjunction-type="recognition" id="oneOf12">
                <emma:interpretation id="interp60" emma:lang="en-US" emma:confidence="0.5">
                  <emma:literal>Consistent</emma:literal>
                </emma:interpretation>
                <emma:interpretation id="interp61" emma:lang="en-US" emma:confidence="0">
                  <emma:literal>consistent</emma:literal>
                </emma:interpretation>
                <emma:interpretation id="interp62" emma:lang="en-US" emma:confidence="0">
                  <emma:literal>consistently</emma:literal>
                </emma:interpretation>
                <emma:interpretation id="interp63" emma:lang="en-US" emma:confidence="0">
                  <emma:literal>Consistently</emma:literal>
                </emma:interpretation>
                <emma:interpretation id="interp64" emma:lang="en-US" emma:confidence="0">
                  <emma:literal>consistence</emma:literal>
                </emma:interpretation>
              </emma:one-of>
            </emma:emma>
          </inkml:annotationXML>
          <inkml:trace contextRef="#ctx0" brushRef="#br1" timeOffset="294167.1321">6252 5525 342,'8'-11'557,"-1"1"-137,0-1-68,0 0-27,1-3-21,-4 1-20,0 2-15,-1-2-21,-1 2-10,-2 0 2,0-2 11,-2 3 11,-3 1 5,0-2 3,-2 1-24,0 3-22,-2 0-36,-3 1-28,1 3-29,-4-2-25,2 5-17,-4 0-11,1 5-11,-3 0-10,0 0-8,3 5-9,0 0-8,-6 0-4,6 5-5,-1-2-2,0 6 2,-1-1 1,2 5 3,2-2 0,1 3 4,-2 2 3,7 1-1,-6 1-3,6 1-3,-1 2-3,2-2-4,1 5-6,2-2-2,-1 0-5,2-1-1,3-2 0,3-1-1,2-1 0,2-2-3,0 0 0,2-3 0,2-3-1,3-2-1,1-5 0,1-2-4,0-2-5,3-3-5,4-1-6,-4-2-10,5-4-12,0-2-14,-1-2-16,2-2-16,0-2-20,-1-4-13,2 0-3,-2-3 2,5-3 14,-9 2 21,3-4 26,-1 1 21,-3 1 17,-2-1 11,1 2 7,-5-1 2,-2 5 3,-1-2 5,-1 0 5,-2 6 1,-2-2 6,2 2 9,-4 3 1,-3 2 7,-3 2-1,2-1-1,-5 2-1,0 3-4,-1 0 2,-3 3-1,1 2-3,-1-1 1,-2 4-2,-1 1-1,-1 1-1,5 2-4,-4 2-2,1-1-3,1 4-3,5-2-7,-4 2-3,5-2 0,1 2 0,1-3-2,0 2 2,3-1 2,3-1-2,1-2 1,4 1 0,-1-2-1,0-4-1,2 3-4,2-4-1,1-1-5,0-2-1,2-3-5,2 0-1,-1-3-2,1-1-1,-2 1 1,8-7-3,-6 5 2,0-5 1,3-1 2,-1-2-2,-2-2 5,0 1 3,3-6 2,-4 2 2,-4-1 0,1-2 4,0 3-1,-5-5 3,0 6 1,-4-1 1,-2 4 3,-2-1 5,-2 4 2,-4 1 1,0 1 4,-5 4 3,0-2 2,1 2-5,-4 4-2,2-2-1,-1 3-6,2 0-2,0 3-1,1-2 0,-1 4-3,2-4 4,3 5-4,1-2-4,0-1-5,2 1-3,4 0-4,0 2-11,0-3 0,4-1-5,-1 1-6,4-1-3,1 0-9,0-2-17,4 0-21,-2-2-20,2 0-24,1 2-18,-2-5-8,4 2 8,1 0 19,-2-4 22,2 1 35,2 1 21,-2-2 16,0 1 15,2-4 4,1 4 11,-3 1-3,3-2 5,-1 1 5,-5 2 0,3 0 5,-3-1-5,-2 5 2,2 0 6,-3 0-1,-1 5 11,1-4 6,-4 4 13,1 1 17,-1 3 5,-2-1 7,1 2 0,-5 4 4,3-1-7,-3-2-11,0 4-9,-3-1-6,3 3-10,-3-3-8,-1 3-5,2 0 1,-1-2-7,0 0-2,-1 0 0,1-2 2,-1 0 0,-1-2-2,2 1 0,2-4 8,-2 2 0,2-6 4,-5 3 3,6-3 9,-2-2 0,0 0-1,2-2-4,0 0-8,0-4-4,2 0-10,0-3-1,4 0-2,-1-4-4,3 1 3,-1-6-9,5-2-1,-1 0-12,4 0-9,-1-3-2,2-3-5,3 0-1,0 5-10,0-3-1,1 2-3,-1 0-3,-3 3-3,3 3 3,-3 1 5,-2 0 12,2 5 10,-4-1 9,2 4 7,-4 0 5,-1 5 7,-2 0 2,-2 5 0,-1-1 4,2 3 1,-6 0 2,0 4 9,0 1 0,0 1 5,-6 2 4,5-1 0,-2 3-3,-2-1 0,1 0-4,1 1-3,0-3-4,-1 4 0,4-5-4,0 4-3,0-3 3,4-2-5,-1-2 4,1 1 1,2-4 3,0 0-1,4 0-5,-1-3 3,5-1-3,1-3-4,-2-3 0,4 2 0,1-5-2,1 2 0,-1-3-5,1-4-1,3 0-3,-2-1-4,2-2-2,-2-3-1,-1-2 1,3 1-1,-3 0 2,-6-1 5,3 2 7,-3 1 2,-4 1 2,-1 2 2,0 0 2,-3 2 3,-3 1 2,1 4 6,-3-1 10,-3 3 3,1 1 9,0-3 3,-1 6 6,-2 0 0,2 0-5,-1 0-1,0 0-10,1 3-8,-2 0-5,4 0-9,1 1 4,-3 3-10,3-3 6,0 2-3,3 3 1,-3-3 0,1-1 0,4 2 1,-2 2 3,1-1 7,0 1 8,-1-2 4,5 4 14,-4-4 6,3 4 10,-2-3-2,2 2 6,0 1-1,-3-1-6,4 4-5,-4-3-12,3 2-8,-2 0-11,2 2-10,-3-3-4,1 1-1,-3 2-2,3-1-2,-5-1 4,0 0-2,0 1 1,-5-3 4,3 0 16,-4-1 24,-2-2 27,-2 3 23,2-4 18,-4 3 5,-2-3-9,0-1-19,-3-2-24,4-1-21,-6 1-16,5 2-15,-1-6-12,2 0-34,1 0-60,-1-6-83,5 2-111,3-2-148,2-1-188,3-4-234,0-2-298,5-2-205,2-2-79</inkml:trace>
          <inkml:trace contextRef="#ctx0" brushRef="#br1" timeOffset="295042.1039">7570 5815 21,'4'4'570,"3"-1"-128,0 1-75,-2 0-62,2 3-50,0-3-55,0 2-45,1-2-45,-2 0-28,4 0-20,-2 1-11,4-4-8,1 3-3,-1-4-9,-4 0 1,8 0-11,-4 0-11,2-1-6,-2-2-8,3 0-3,-2-4-13,0 0-5,-2 0-3,1 0-4,-3-5 0,2 1-1,1-2 8,-2-1 7,-1 0-4,1-3 11,-4-1 0,4 0 7,-2 1 1,0-1 3,-4 1 0,2 0 0,-2 3 3,-2 0 1,1-1 3,-1 2 1,0 1 3,-2 2 3,3-1 8,0 5 10,-3-4-3,0 7 7,0-5-4,0 5-4,0 0-3,0 3 2,0 3 18,-3 0 3,0 1 20,1 3 12,0 3 11,-1-3 2,-2 4-5,1 2-5,1 0-8,-1 1-15,-1 1-13,1 1-10,-2 1 1,2 0-10,2 0 1,-1 2-4,1 0-3,-3 0 0,5 1-2,-1-3-4,1-2-5,-3 2 0,3-2-3,0-1-2,3 0-1,-3-4 6,1 0-6,4 0 1,2-3 5,-3-3-3,6-1-3,-1 1-5,1-4 0,2 0 0,2-4-3,-1 1-2,5-1-6,-5-6 0,6 2-5,0-5-3,-1 0-3,3-4-8,0-2-1,0-2-8,1-1-6,1-4 2,-2-2 0,0 1 5,2-3 5,-4 6 9,-3-1 9,1-1 4,-4 6 2,-1-1 9,-5 4-3,0-1 0,1 5-1,-5 1 1,-2 2 6,-1 2 1,-1-2 2,-2 4 14,-2 5 4,1-5 15,-6 6-1,3 0 5,-1 0 9,0 6-10,0-5-8,0 5-3,0-2-12,4 5-8,-2-1-3,2-1-5,2 1 2,0 3-5,2-2 6,0 0-3,2 1-1,-2-3 4,2 4-1,2-2 3,2 1-2,-5-2-3,7 3-1,-4-2 1,3 1-3,3 1 0,-4-2 3,2 2-1,-4 2 1,3-3-3,-1 3 0,0 1 0,0-2 6,-1 1 4,3 1 9,-4-2 0,3 2 5,-1-1 10,-5 1 8,4-1 9,-5 1 30,3-2 39,-3 2 47,-3-3 49,1 3 31,-2-4 21,-2 0 7,-1 0-19,-2-3-27,1 1-32,-3 1-34,0-3-34,-1 1-33,-2-1-28,1-2-19,1 0-16,-5-1-15,4-2-11,-5-1-15,2 0-35,2 0-56,-2-4-87,0 0-118,1 0-161,4-6-232,2-1-325,-1-4-328,3-5-213</inkml:trace>
          <inkml:trace contextRef="#ctx0" brushRef="#br1" timeOffset="296092.2071">8286 5925 419,'-3'2'379,"0"2"-69,3 0-22,3 0 9,2 0 2,2 3-22,-3-4-28,3 5-26,4-2-9,-6-3-10,7 4-9,-2-3-5,-1 2-9,2-2-8,2-1-23,-1 0-31,1-2-35,-1 2-23,5-3-19,-4-3-9,6 2-16,-3-5-1,3 2-5,0-3-4,-2-3-2,1 3-5,-1-4 5,2-2-5,0-1 0,-6-5 0,6-1 0,-3-4-3,-2-1 1,2-7-3,3-3 3,0-4 0,-3-3-1,2-2 1,1-4 2,-1-3-2,-2 1-5,0 2 5,0-1-5,-5 3 7,4 4-5,-4 2 5,1 3 0,-5 4 0,0 3 0,-2 5-2,-1 1-1,-1 6 1,0 1 2,-2 2-2,-1 4-3,0 0 3,-1 2-1,-2 2-4,0 6 0,-1 1 5,-1 1 14,-2 9 16,0-3 20,0 6 25,1 4 17,-4 4 15,2-1 3,1 10 5,3-4 8,-3 5 0,1 4-2,0 0-3,0 1-7,-1 4-9,1 0-18,0-1-16,1 1-17,-1-2-12,0 3-10,2-4-8,1-3-7,1 0-7,-1-3-1,3-3-3,-1-2 3,1-3-1,0-1-1,0-3 1,0-4-3,0 0-14,0-4-40,0 0-64,1-5-89,2 4-112,2-9-146,-1 2-191,3-6-258,-2 2-250,0-9-163</inkml:trace>
          <inkml:trace contextRef="#ctx0" brushRef="#br1" timeOffset="306332.5281">8810 5392 3827,'1'4'262,"-1"1"-13,3-1-11,-3 0-20,4 0-25,2-1-31,-4 1-31,5 0-19,2-1-27,1 1-18,4-1-24,-1 1-9,6-1-13,0-3-9,3 2-6,-2-2-6,3 0-2,-1 0-26,1-2-53,-2 2-86,-3-3-107,1 3-143,-3-1-216,-1-2-318,-5-1-270,2 0-175</inkml:trace>
          <inkml:trace contextRef="#ctx0" brushRef="#br1" timeOffset="295230.0724">8142 5315 1000,'0'-7'915,"-1"-1"-319,-2 4-203,0-3-132,3 3-87,0 2-71,0 2-52,0 0-80,0 0-109,3 2-143,1 0-224,-1 0-283,2 0-240</inkml:trace>
          <inkml:trace contextRef="#ctx0" brushRef="#br1" timeOffset="309991.6443">9227 5532 342,'-1'0'524,"-2"4"-185,3-4-104,-1 0-64,-2 4-34,3-2-16,-3-2-14,3 1-14,0 2-10,0 0-1,0-3-1,0 0 11,3 4 8,-3-3 17,4 1 0,-1 1 5,1-3-10,1 1-16,1 2-24,-1-3-21,3 0-13,-1 0-15,3 0-11,2 0-2,-4-3-4,1 2-3,4-2 3,-1 1-6,-4-3 0,1-1 0,-2 3 0,3-5 0,-1 1-3,-2-4 0,4 1 3,-7-1 0,3 0-3,-5 0 3,2-2 0,-4-1 0,0 4-3,0 0 6,-4 2 9,-1-3 10,-2 5 6,0-1 0,-2 3 8,-1 0-6,1 4-2,-2 0-11,-1 0 1,-3 4-3,1 0-6,1 3-3,-2 3-6,1 1 3,-2 0 0,1 6 0,4 0-3,-1 0 6,-1 2 2,3 3 4,3-2-3,1 4 5,0-1-2,2 0-6,1-2 0,3 0-3,0 0-3,3-2-3,1 0 3,2-2 0,3-1-3,-1-3 6,7 1 0,-3-4-3,3-4 5,0 1-8,1-3 3,1-3-2,-1-1-4,0-1 6,2-2-9,-2-1 6,0-2-8,0-2 2,2-2-9,-3-1 1,1-2-1,1-2 3,-1-2-3,-1-2 0,-2-1 4,-2-1 1,4-3 1,-4 1 9,-2 0 0,4-1 3,-7 4 0,1-2 0,3 4-3,-2 0 3,-3 1 3,1 3-6,0 1 3,-3 2 0,1 4 0,1 0 0,1 3-3,-5 0 6,5 2 0,-5 2-3,2 2 6,-1 5 0,0-2 7,1 5-10,-3 1 3,0 5 0,-3 1-1,1-1-2,-3 3 0,4 1 9,-5 0-3,2 1 3,-1 0-3,1-2 0,-2 0 3,0 0-6,0 0-1,2-5 1,3 0-3,-5-2 0,2-2-3,1 1 0,-2-5 3,4-2 0,-2 3-3,0-6 0,3 2 0,-1-3 0,-2 0-6,3-3 0,0-1 6,3-4-8,-2 2-4,5-5 6,0-3 3,1-1 0,3-1-6,-1-5-3,2-1 3,4 1-6,1-4-2,1-1-2,-4 1 4,3 4-3,3-2 3,-4 3 3,1 3 0,1-1 2,-1 4 1,-2 3 3,-2 1 6,0 1-3,-1 3 0,1 3 0,-3-1 0,-2 4 6,-3 4-3,2-1 0,-5 5 6,2 0-3,-3 5 0,0-1-6,-3 4 3,2 1 0,-2 0 0,0 1 0,-1 1 0,2 2 12,-3-1-2,3 1-4,-1-1 3,0-3-3,-1 2-3,4 0-3,-2 0 0,2-5 0,0 3-3,2-2 3,-2-3 0,4 1 0,-1-2 0,2-4-6,2 3-3,-3-3 0,3-1 2,4-2 4,-3 0-3,4-4 3,-2 0-9,2 0-19,-1-4-19,2 0-7,2-2-8,-1-4-3,2 0 8,0-1 17,2-1 13,-2-3 6,0-2 10,-1-2 11,4-2 6,-1-4 1,1 0 3,-3-4-4,2-4-6,-2 0 3,3-3 0,0 0 0,-3 1-4,0-2 1,1-1-1,-1 6-6,-4-2 7,0 3-1,-1 1 4,1 5 4,-1 1 6,-3 1-3,2 2 3,-6 4 3,0 2-6,1 3 3,-2 2-6,0 2 6,-2 2-3,-1 0-1,0 5 11,-1-2-4,1 6 7,-6-2 0,1 5 7,3 0 2,-4 3-3,0 4 7,0 2-8,-4 2 7,-2 1-3,5 7-1,-4-2-3,2 2 0,-1 4 0,-2 1-4,0-1 1,5 3-1,-1-4 0,-3 6 0,6-4 9,-6 1-3,4 0 0,3-4-6,-3-1-1,5-1-5,-4-1-10,5-1 4,-2-4-6,3 0 6,3-2-4,-2-3-2,5-1 0,0-3-3,1 0 0,5-2-3,-1-4-5,4 0-4,1-2-8,3 0-39,0-2-49,-1-2-62,4 0-63,-4-2-76,0-5-86,1 3-52,0-5-59,-3 2-76,-1-5-122</inkml:trace>
          <inkml:trace contextRef="#ctx0" brushRef="#br1" timeOffset="310292.1491">10086 5367 749,'-7'-1'615,"1"1"-151,-1-3-104,3 0-74,-2 3-57,6 0-38,0 0-37,6 0-14,-1 0-11,3 0-4,2 0-9,1 0-20,2 0-11,6 0-21,0 0-18,4 0-19,1-1-8,2 1-13,-3-3-9,3 2-13,2-1-44,-2-1-68,-3 3-88,3-1-116,-4 1-140,-2-6-210,2 5-235,-5-3-132</inkml:trace>
        </inkml:traceGroup>
        <inkml:traceGroup>
          <inkml:annotationXML>
            <emma:emma xmlns:emma="http://www.w3.org/2003/04/emma" version="1.0">
              <emma:interpretation id="{A8499932-8B55-4684-8475-1E0363BAA775}" emma:medium="tactile" emma:mode="ink">
                <msink:context xmlns:msink="http://schemas.microsoft.com/ink/2010/main" type="inkWord" rotatedBoundingBox="15471,16572 17547,16456 17590,17226 15514,17342"/>
              </emma:interpretation>
              <emma:one-of disjunction-type="recognition" id="oneOf13">
                <emma:interpretation id="interp65" emma:lang="en-US" emma:confidence="0.5">
                  <emma:literal>look</emma:literal>
                </emma:interpretation>
                <emma:interpretation id="interp66" emma:lang="en-US" emma:confidence="0">
                  <emma:literal>looks</emma:literal>
                </emma:interpretation>
                <emma:interpretation id="interp67" emma:lang="en-US" emma:confidence="0">
                  <emma:literal>took</emma:literal>
                </emma:interpretation>
                <emma:interpretation id="interp68" emma:lang="en-US" emma:confidence="0">
                  <emma:literal>book</emma:literal>
                </emma:interpretation>
                <emma:interpretation id="interp69" emma:lang="en-US" emma:confidence="0">
                  <emma:literal>hook</emma:literal>
                </emma:interpretation>
              </emma:one-of>
            </emma:emma>
          </inkml:annotationXML>
          <inkml:trace contextRef="#ctx0" brushRef="#br1" timeOffset="312799.8116">10780 5692 206,'0'0'693,"1"0"-165,-1 0-106,3 0-68,-2 1-20,-1 1-11,3 3-11,2-1-26,-3-2-25,3 2-39,-1 0-56,3 0-54,-2 0-31,2 1-27,0-1-14,1-2-5,0 0-3,2 2 0,3-4-7,1 0-5,-1 0-4,4 0-9,0-4-5,2 0-2,3-2 0,-2-2 0,4-3 0,-3-2 0,2 2-2,-1-7 4,1-1-2,2-2 2,0-2-2,-2-7-2,0 1-3,0-5-8,1-3 0,-1 0-3,0-2-2,-1-1 0,-3 0 2,-3 0 4,0 3 3,-5 2 2,1 3 5,-2 6 2,-3-1 0,0 7 0,-2 1 2,-1 4-2,0 5-2,-4 0-3,0 0-2,0 9 5,-7-2-3,3 6 3,-3-2 2,-2 9 0,-1 0 2,-2 4 1,-1 3-1,-4 3 5,4 7-3,-5 1 1,2 3 7,-3 1-5,3 6-1,0-3-3,-1 5 4,5-3-3,1 3 1,2-2-1,5 0-2,-2-4 5,2-1-7,4-1 7,0-4-7,4-3 2,2-2 5,-2-2 0,3-4 0,2-2-5,1-3 0,2-5-2,-1 0-2,3 0 0,0-4-3,2-3 3,1-3-5,2-1-2,-3-3 5,5-1-6,-3-2 1,1-5 3,0 1 3,0-6 3,-3-1-2,1 0-3,1-4 3,-4 1-2,1-1-1,-2 1 3,0 2-1,-2 1 1,-5 3 2,2 2 5,-4 2 4,2 3 0,-5 1-2,2 3 2,-3 3 0,-3 0-4,2 4-5,-5 4 4,0 3-4,-4 4 2,3 3 7,-5 0 3,0 5 6,4 0 4,-2 2 7,1 1-3,-1 1-4,4-1-3,-1 2-6,2-1-5,0-3-3,0 3-5,5-5 4,0-1 0,0-2 0,5-1 3,0-2-3,0 0 0,3-5-4,0-3 0,3 2-6,1-5 0,-1-1 6,7-1 0,-5-5-3,3 2 1,3-3 2,0-2-2,-2-5-4,0 3 4,2-4 0,0-3-1,-1 1-1,-3-4 0,1-2 2,-4 1 2,0 0 0,-1-2 0,-4 3 0,-2 0 0,1 0 0,-6 3-2,-6 1-5,1 0 5,1 3 0,-6 0 4,1 3-2,1 3 2,-7-1-4,3 5-26,1 0-56,1 1-73,1 3-83,2 3-113,0-1-146,2 2-182,2 1-243,3-5-154</inkml:trace>
          <inkml:trace contextRef="#ctx0" brushRef="#br1" timeOffset="313967.0113">12010 5409 175,'7'-2'933,"-6"0"-251,4 2-164,-5 0-102,0 2-75,-2 3-49,-2 0-41,-2 5-23,0 1-24,-4 2-25,-2 1-15,1 4-15,-1 0-11,1 4-14,-1-3-19,0 2-15,-2 3-21,5-6-21,-1 3-13,1-2-9,2 0-12,0-1-5,4-3-2,2 2 0,1-4 1,1-1-3,2-1 2,1-4 0,3 0 2,5-1-7,0-6-2,5 4 1,-1-8 1,3 4-2,1-6-2,3 1 2,1-4 0,2 1 0,-3-3 0,0-3 2,2 1-2,-5-5-2,3 3 1,-1-5-1,-3-1 0,0-2 0,-3 3 2,-2-4-3,-2-3 3,-1 5-4,-5 1 3,0-1-7,-2 2 7,-4 3 1,-4 0 0,-2 5 3,0 2-1,-5-1 3,-1 4-3,-2 3 2,-2 2-1,-3 2 1,2 2 4,-2 2-4,1 0 5,1 3-6,1 1 1,0 1-3,4 2 1,1 0 2,-1 0-3,5 2 6,1-3-1,5 1-3,1 0-3,1-1-2,2 1-6,7-3-8,-1-2-10,2-1-15,1-2-24,7-3-25,-3 0-19,3-3-22,0-2-10,2 1-8,-3-4 4,6-2-4,-3-1 1,0-2-1,4-1 7,-2-3 19,2 0 18,0-2 28,1-2 26,0-3 24,0 2 12,-3-4 0,2-1 2,1-1 4,-3-2 0,0-2 3,2 3 6,-5-2 3,-1 4 6,-3 4 0,2 2 7,-5 3 5,-2 0 6,-4 6 13,4-1 4,-7 5 24,0 1 16,-1 3 15,-3 4 14,0 2 14,-6 4 20,2 5 1,-3-1 7,-2 7-4,-1 3-3,-2 1-11,-4 2-10,2 1-14,-2 7-15,1-2-12,-2 2-7,0 0-11,4 1-7,-5 0-11,-1 0-7,3 1-8,2-1-7,1-3-4,-2 2-9,4 0-2,-1-5-4,3-1-4,-1 2 1,3-5-2,0-3-1,2 0-1,1-4 2,1-1-3,2-2 2,1-7-3,1 4 2,5-5-2,0-4-2,4-3-1,-1-1-2,2-3 0,4-4 0,-1-2-4,5-4-1,-3-1 0,3-4 4,1-2-5,-1-4 3,4-2 2,0 0 3,4-4-2,2 3-1,-6 2 2,0 0-2,0 3 3,-3 4 0,-2 2 0,1 4 3,-8 3-2,1 2 2,-3 4 0,-5 3 0,2 4 6,-6 4 0,-6 2 3,0 5 2,-5-1 1,-2 4 1,1 1-1,-4 0-1,-3 2-1,3 0 0,-6 0 0,5-3 0,-2 2 0,-3 0 2,6-4 6,0 1 7,-1-2 8,1-4 10,5 3 9,0-4 7,3-1 5,0 1-1,7-5-4,-5 1-9,6-2-8,0 0-9,0 0-11,0 0-8,3 0-7,0 2-1,-2 0 0,4 2-5,1 0 2,-2 3 1,0 1 0,1 1 0,-1-1 2,3 3-1,-1-2-2,3 1-1,-2-2 2,2 1-2,-2-4 1,5 2-1,-1-3-1,4 1 0,-1-1-6,2 0-23,0-2-46,0-2-68,1 2-83,-1 0-105,0-2-133,2 0-158,-5 0-175,4-4-254,-5 2-175,-3-2-115</inkml:trace>
        </inkml:traceGroup>
        <inkml:traceGroup>
          <inkml:annotationXML>
            <emma:emma xmlns:emma="http://www.w3.org/2003/04/emma" version="1.0">
              <emma:interpretation id="{40108274-8177-4877-97CC-1022820EB1FF}" emma:medium="tactile" emma:mode="ink">
                <msink:context xmlns:msink="http://schemas.microsoft.com/ink/2010/main" type="inkWord" rotatedBoundingBox="18296,16670 20843,16527 20869,16992 18322,17134"/>
              </emma:interpretation>
              <emma:one-of disjunction-type="recognition" id="oneOf14">
                <emma:interpretation id="interp70" emma:lang="en-US" emma:confidence="0.5">
                  <emma:literal>across</emma:literal>
                </emma:interpretation>
                <emma:interpretation id="interp71" emma:lang="en-US" emma:confidence="0">
                  <emma:literal>Across</emma:literal>
                </emma:interpretation>
                <emma:interpretation id="interp72" emma:lang="en-US" emma:confidence="0">
                  <emma:literal>actors</emma:literal>
                </emma:interpretation>
                <emma:interpretation id="interp73" emma:lang="en-US" emma:confidence="0">
                  <emma:literal>acres</emma:literal>
                </emma:interpretation>
                <emma:interpretation id="interp74" emma:lang="en-US" emma:confidence="0">
                  <emma:literal>acroases</emma:literal>
                </emma:interpretation>
              </emma:one-of>
            </emma:emma>
          </inkml:annotationXML>
          <inkml:trace contextRef="#ctx0" brushRef="#br1" timeOffset="318147.8038">13871 5420 85,'5'-7'550,"0"-3"-91,-1 2-55,-1-1-45,-2 0-36,2 1-29,0-1-20,-3 4-7,0-1-15,0-1-5,0 1-8,-6 2-12,5-3-22,-5 4-36,0 0-34,-1-1-28,-3 4-29,-2 0-23,-1 4-21,-4-1-5,4 1-5,-6 6-3,0-3 1,0 6-2,0 0 2,-1 2-8,1 2 2,2 2-4,1-1-5,0-1-1,4 2 2,2 0-2,1 0 2,5-2-3,-2 0 5,2 0-6,4-3-2,0-1 2,0-2-2,4-3 1,4-1-5,-1-1 4,2-2 0,4-4-2,-2 0-4,2 0 3,5-4-1,-5-1-2,6-1 0,2-3 0,0-1-2,2-2 1,3-1-1,0-5 0,2 1 2,-2 2 0,0-5 2,-3 2 2,-3 0-2,-1-2 2,0 0-2,-4 4 0,-4-1 0,-2 2-2,3 2 2,-8 2 4,2 0 4,-5 1-2,-1 4 4,0 3 2,-4-1 1,1 0-3,-3 4-2,-4 0 5,3 0-5,-2 1-2,-1 2 0,1 4 3,0-1-1,-2 5-4,1 0 4,1-1 1,-1 7-1,3-4-4,-1 2 1,4 0-1,-3-1 0,2 3 2,4-3-2,-2 3 0,0-6 0,3 2-1,3-2 3,0-2 0,1-3 1,1 4-1,-1-6 2,3-1-6,5-3-6,-1 0 1,1 0-8,2-6-1,1 3-3,1-5-5,0 1-3,3-4-4,3 1 2,-4-2-3,6-4 4,-4 1 0,6-3 2,-6-1-17,5 0-13,-2 0-10,-3-1-9,2-3-7,-1 5 5,0-1 19,-2 0 21,1 3 16,-4-1 7,3 1 7,-1 5 3,1 0 2,-6 2 0,-2 1 0,4 1 0,-1 1 0,-5 4 0,0 0 7,1 2 0,-6 4 1,3 1 3,-4-1 6,-1 2-1,-2 0-2,0 3 0,0-2-2,-2 1-1,-1-1 1,0 3-5,-1-1-3,3-2 1,-2 0-3,0-2 3,-1 2-3,1-3 0,3 0 3,-2 1-3,-1-4 0,3 2 1,-1-1-1,1-2 3,-3-2-5,3 2 0,0-4 0,3 1-3,-3-3 1,1 0 0,-1 0-1,3-3 1,-1 1 2,-2 0 0,3-2 0,-3 3 0,0-3 2,-3 4 3,1 2-3,-1-2-4,-1 2 0,-3 2 2,-1 2-5,-3 0-2,-1 4 3,1 0 6,-1 0 0,-3 4 1,0 2 3,0 3 8,2 0 2,-2 2 4,1 2 7,2 2 2,1 1-3,-1 1-4,5-1-5,1 1-2,-4 2-2,6-2-7,-1 0 0,5-2 1,0 0-1,0 0-2,0-5-1,2 2 1,3-5 2,4-1-2,0-2 3,1-2-3,5 1-2,-2-4-2,4-2 0,0-2-4,2-2 0,4-1-1,2 0 1,-2-5-2,2-2 2,0 1-1,-1-4 1,2 3 2,-2-6 2,2 2-6,-3-3 6,-1-5 0,1 2-7,-4 1-1,-2-3 1,2-1 3,-2 3 2,-5 1-2,0 1 1,-4 0 1,3 2 0,-7 1 2,0 1-2,-1 2 2,-1 0 0,-2 2-2,-2 1 2,-1 0 0,2 1 0,-5 2 2,-1 3 0,2 0-2,-2-2 0,1 6 0,-4-1-2,3 1 0,0 1 2,1 2 4,-1 0-2,2 1 3,-2 3-3,0-3-2,2 3 0,2-1-5,1-2-5,2 0-5,2 0-1,1-1-12,2-2-14,3 2-23,0-3-23,3 0-18,1-3-14,0 2-2,-1-3 7,7-1 24,-7 1 27,2 0 25,-1-3 17,1 3 8,-2 3 5,1-5 7,0 2 2,-1 4 0,-2-4-3,3 4 0,-5 0 6,3 0-3,-6 0 0,4 0 3,-7 4-1,3 3 1,-4-1 3,-1 5 2,-2 0-2,-1-1 5,-4 5 0,4 2 1,-3 0-1,-2-1 0,-1 3-3,1 0 3,-1-1-5,3-1 7,-2 3-10,2-2 0,0 0 2,1 0-2,-1-4-3,1 2-3,4-4 3,2-2-2,2 4 2,1-8-6,7 2-2,1-4-3,1 0 0,0-1-8,4-3-12,2 0-17,-2-4-1,3 0-5,4-3-2,-4-3 2,5-4 15,-1 3 18,1-5 9,0-2 9,0-1 0,-1-1 3,2-1 0,-5-1 3,2-1-3,-3 1 3,-3 4 6,-1 0 3,-2-1 19,-2 4 13,1 2 36,-5 2 32,3 3 32,-5-1 25,-1 3-9,-1-1-4,-3 4-18,-3 0-25,0 0-22,-3 6-8,-1 1 0,-3 0-5,1 5-4,-1 2-5,-2 1-5,1 1-17,-1 2-11,1 2-11,-4-1-7,6 3-6,1-2-3,-3-2-4,3 3-2,1-2 1,2-2-4,-2 0 0,4-3 0,2 0 2,1-1 3,1-3-2,2 1 3,4-5-5,-2 0 6,2-2-3,1-1-4,3-1 0,0-2 1,2-3 1,2 1-4,-1-4 4,2-2 0,0-1-2,3-1 0,0-2 0,-3-2-2,3 3-1,0-3 1,-3-2 0,-2 1-1,-2-2 1,-1 2 4,-1 1-2,-5-3 3,-2 6 2,-3-1 2,0 4-2,-6 0 4,-1-1-1,-2 7 1,0-2-4,-5 2-2,-1 4 2,2 1-3,-1 1 0,-2 1-4,3 1-3,0 1-22,-2 3-56,6-1-66,-2 2-81,1-2-99,2 5-113,3-3-115,-1 3-91,4-2-91,2-1-126,2 0-118</inkml:trace>
          <inkml:trace contextRef="#ctx0" brushRef="#br1" timeOffset="319093.7949">15652 5207 206,'11'-8'684,"1"0"-147,-3-1-103,1 3-80,-1-3-69,-5 1-58,3 1-64,-2 0-38,-3 0-30,1 1-8,-3 2-17,-3-2-8,1 2 0,-3 2-11,-2 1 3,0 1-21,-5 0-1,0 1 6,1 1-3,-2 2-4,0 2-2,-3-1 7,4 1-10,-2 4-7,2-3-8,-4 4-3,7 2-2,-2-2-6,1-1 0,2-1 0,4 2 0,0 1 0,1-1 3,3-1 0,3-2-1,-2 1-2,5-1 0,1-2 3,-1-2-6,1 3 1,3-3 2,-1 0 2,3 0 1,-1-1-3,0 1 3,-3 0 2,4-1-5,-2 1 0,2 2-3,-5-2 3,-1-1-2,1 1-4,-3 3 6,2-2-2,-5 0-1,-1 1 3,0-1 3,-1 1 2,-5-2 0,2 3 4,-3-3 2,1 3-9,-1-3 1,-5 2 0,0-2-6,1 3 3,-2-3 0,4 2 0,0-2 3,-4 0 0,7-1-3,1 0 0,-1 1-6,0-4 9,5 3-6,-2 0 0,6-3 3,-2 0 3,5 0 0,0-3-3,1 0-3,0-1 0,5 1 3,-1-1-5,4-3-3,-1 1 2,-1-1 6,6-1-5,-3 0 2,3-3-5,4 1 5,-1-3-8,1 1 3,0-4 2,1 2-8,-1-3 6,2-2 2,-5 1 3,3-3-2,0-2-1,-4-1 6,3 1 0,-3-1 0,-6 0-3,4 3 3,-5 1 0,-3 4 0,-2 3-2,-3 2 2,-4 4 2,0-3 1,-1 6-3,-5 2 0,0 2 0,-4 0 6,1 5-3,-2 2-3,0-1 2,3 2 4,-2 0-3,2 2-3,4 1 3,-3 0-1,2 3 1,2-4 6,2 4-4,1-3-2,1-2-3,2 2 0,2-3-3,2 3 0,-3-2 1,4-4 4,2 4-2,-3-1 0,2-1 3,-1 0 3,7 0-1,-3-1-5,-1 2 3,1 1 0,-1-2 2,4 0-5,-4 1 0,0 0 3,-3 1 0,0-1 2,-1-1-2,-3 1 0,1-2-3,-1 1 2,-4-1 9,0-1 14,-2 2 24,-2-2 30,-2 0 22,-1 1 23,1-3 9,-4 1 0,1 0-8,-2 0-21,-4-1-18,1 1-21,1-2-15,-2-2-20,-1 2-11,5-2-7,-4 0-4,4-2-6,-1 0-2,2 0-2,-2-3-8,3 1-15,2-2-63,0 1-85,0-2-95,5 3-131,-4-2-181,2 0-299,3 1-229,-5 0-131</inkml:trace>
        </inkml:traceGroup>
        <inkml:traceGroup>
          <inkml:annotationXML>
            <emma:emma xmlns:emma="http://www.w3.org/2003/04/emma" version="1.0">
              <emma:interpretation id="{6075ED0B-82A4-440B-8096-BC4E1BD310E9}" emma:medium="tactile" emma:mode="ink">
                <msink:context xmlns:msink="http://schemas.microsoft.com/ink/2010/main" type="inkWord" rotatedBoundingBox="21267,15503 22921,15410 23000,16822 21346,16915">
                  <msink:destinationLink direction="with" ref="{2D8B252C-47AB-499F-B0DB-8091D3F915EA}"/>
                  <msink:destinationLink direction="with" ref="{7848EE7A-D3AE-4460-8B7B-478E1758932F}"/>
                  <msink:destinationLink direction="with" ref="{D86036CA-489D-452E-BCEF-2C157C5D5A3C}"/>
                  <msink:destinationLink direction="with" ref="{314F9E00-CC8D-4BB3-921B-37278D2FE3C9}"/>
                  <msink:destinationLink direction="with" ref="{F74E9734-248E-4DC9-A98A-513C99FE41BD}"/>
                </msink:context>
              </emma:interpretation>
              <emma:one-of disjunction-type="recognition" id="oneOf15">
                <emma:interpretation id="interp75" emma:lang="en-US" emma:confidence="0.5">
                  <emma:literal>bro</emma:literal>
                </emma:interpretation>
                <emma:interpretation id="interp76" emma:lang="en-US" emma:confidence="0">
                  <emma:literal>Abo</emma:literal>
                </emma:interpretation>
                <emma:interpretation id="interp77" emma:lang="en-US" emma:confidence="0">
                  <emma:literal>Abio</emma:literal>
                </emma:interpretation>
                <emma:interpretation id="interp78" emma:lang="en-US" emma:confidence="0">
                  <emma:literal>Abaco</emma:literal>
                </emma:interpretation>
                <emma:interpretation id="interp79" emma:lang="en-US" emma:confidence="0">
                  <emma:literal>biro</emma:literal>
                </emma:interpretation>
              </emma:one-of>
            </emma:emma>
          </inkml:annotationXML>
          <inkml:trace contextRef="#ctx0" brushRef="#br1" timeOffset="321567.6851">16847 4833 321,'6'-16'521,"0"5"-30,-2 0 4,0 1-4,-1 1-9,-1 0-32,-2 3-47,0 2-69,0 2-59,0 0-54,-5 4-44,-2 2-22,0 4-13,1 3-3,-7 4-1,1 2-2,1 6-9,-2-1-18,-2 6-18,1 1-14,1 1-14,-5 3-17,7 2-12,-2-1-13,1 1-8,0-2-3,-1 1-6,8-2 0,-6-1 0,4-3 1,3-1 2,-3-6-3,5 2 1,-4-6 0,2-3-1,2 2 1,-3-5-4,5-4 2,-2 0-1,-1-1 1,3-4-3,0 0 0,0-4-3,3-2 1,-1-3-2,5-1-1,-3-2-2,4-3-2,3-5-1,1 1-8,2-5-15,5-1-14,0-3-16,1-1-8,6 0-3,-2-3 0,-1 6 14,6-4 14,-6 7 15,3-1 13,-1 5 5,-2 1 3,2 1 5,-2 5 0,-3 2 5,2 2-1,-3 5 1,0 1-2,-6 4 2,3 3 0,-3 0 0,-2 4 0,-2 5 2,-5-3-2,2 5 0,-4-1 0,-2 2 0,-2-1-2,-5 7 2,-3-5 2,1 1 1,-3 0 2,1 1 0,-7-5 2,2 3-4,-2-1-2,-1-2 6,-2-2-2,0 2 3,-2-6 0,-1 2 0,1-2 2,0-1-4,0-3-3,-2-1-3,2 0 0,2-1 2,6-5-2,-3 0 0,5 0-3,1-2-7,5-2-35,1-3-69,5 0-83,2 3-101,7-6-124,2 2-173,3-1-186,4 2-244,2 0-158</inkml:trace>
          <inkml:trace contextRef="#ctx0" brushRef="#br0" timeOffset="258029.8088">17065 4052 475,'-8'-10'510,"-2"1"-108,3 0-71,-2 3-53,-1 0-40,-1 2-35,-5 2-38,1-1-1,-2 3-6,-2 3 15,-3 1 16,2 2 6,-3 1-2,-2 3-10,2-1-15,-1 5-21,4 0-17,-2 2-21,2 2-13,3 0-11,1 0-20,1 3-10,4-1-17,2 1-13,2-3-10,-1 3-5,7-3-2,1-1-6,0 4 4,0-7 5,4 0-5,4 1-4,-3-4-6,3-4-19,6 0-20,-2 0-29,2-5-29,-1-1-25,5-1-24,-2-1-21,0-4-12,1 0 4,0-4 13,2 1 13,-1-3 25,1 0 31,-2-3 30,0 0 18,-1-3 14,0 0 12,2-2 6,-2-2 1,-2 0-1,2-2 7,-3-2 7,0 3-1,-4-2 4,0 3 14,4 0 2,-8 3 8,1 3 2,-1 0 13,-1 0-3,-1 6-1,-2-1-3,-1 4-1,0-1 4,-1 4 5,-2 3 13,0 0 7,-1 3 21,-4 1 7,4 3 15,-3 5 5,0-3 0,2 4-5,-2 2-3,3 2-18,-4-1-14,4 3-17,0 2-16,-1-3-7,2-1-11,1 1-1,0 0-9,2-1-5,0 0-2,2-3-9,0 0-24,3-3-40,-1 0-41,2-3-63,3-2-75,1 1-90,1-6-96,2 2-123,5-3-200,-5 0-186</inkml:trace>
          <inkml:trace contextRef="#ctx0" brushRef="#br1" timeOffset="322483.8031">17160 5328 311,'6'4'399,"1"-3"-95,4-1-58,-3 3-57,2-3-40,-1 0-46,1 0-22,2-3-27,-3 3-12,2-5-14,1 3-7,-1-2-13,4 1 4,-1-5-3,-1 1-9,5-1 4,-5-1 8,1-2 4,2-1 0,-1-2 5,-1-2-5,-2-2 4,1-2-8,-1 2 28,-1-4 11,-1 4 12,-2-4 14,-1 4 14,-6 3 14,4 0-21,-5 2-12,-2 4-8,-1 0-11,-4 2-11,0 0-18,1 7 0,-4-3-7,1 3 0,-1 3-3,3-3-4,1 5 0,0 0-3,5-1-7,1 0 0,1 1 0,5-1-7,0-3 4,7 2-4,-2-2 7,3-1 0,3-1-7,0 1-3,2-4 10,0 1-3,4 2-1,2-4 1,-2 1 3,-3 1 3,2 2-3,-6-4 0,0 5-3,2-1-1,-7 1 1,-2 0-4,0 1 4,-4 1-1,0 2 8,-2 2 3,-3 0 3,-6 3-7,4 2 1,-5-1 3,3 4-1,-6-2-2,2 2-1,0 2 0,-3 1 8,3-3-5,-1 1-2,2-1-4,0 1 0,2-2 0,-2 0-7,3-2 0,4-1 4,-3-3-4,6 0 4,-2 0-4,3-3 4,4 0-1,2-2 1,3 0 3,4-2-4,-4-2-20,6 0-13,3-2-9,-2-4-6,3 1-5,2-3 3,-2 0 15,2-7 10,0 3 14,-2-3 8,2 1-4,-4-1 11,0 0 0,-3-1 0,0 2 7,-5 2 19,-2 3 17,0-1 15,-3 5 13,-3 0 23,1 1 12,-5 5 11,-1-2 10,-1 6 12,-5-2 8,1 5 6,-3 1-6,-3 0-13,3 5-12,-2-1-22,-2 2-17,3-2-20,-2 5-17,1-2-12,4 1-11,-1 0-11,2-1-3,-1 3-4,5-3 7,1-3-5,1 2 4,5-2 5,0-1 1,1 1-1,5-5-5,2-2-4,1 0 2,1-1-7,0-3-2,6 0-4,-4-4 1,0-3 3,4 1-2,-7-2 2,4-3 0,-3 1 0,2 0 2,-5-7-2,1 3 0,-2-3 3,-1 3-3,-3-2 0,-4-4-3,2 2-1,-5-2-1,-1 2-2,0 0-2,-4 0 7,0 4-3,-7-3-1,0 7 3,-1 0 3,-2 4 0,1 1-2,-5 1-3,2 4-11,3 1-54,-4 2-75,4 2-104,0 1-126,1 1-197,1 0-302,2-1-209</inkml:trace>
        </inkml:traceGroup>
      </inkml:traceGroup>
      <inkml:traceGroup>
        <inkml:annotationXML>
          <emma:emma xmlns:emma="http://www.w3.org/2003/04/emma" version="1.0">
            <emma:interpretation id="{5DE9FC64-BE1A-4E77-965C-2432C198C4EB}" emma:medium="tactile" emma:mode="ink">
              <msink:context xmlns:msink="http://schemas.microsoft.com/ink/2010/main" type="line" rotatedBoundingBox="3372,18015 19986,17544 20015,18561 3401,19033"/>
            </emma:interpretation>
          </emma:emma>
        </inkml:annotationXML>
        <inkml:traceGroup>
          <inkml:annotationXML>
            <emma:emma xmlns:emma="http://www.w3.org/2003/04/emma" version="1.0">
              <emma:interpretation id="{D6FA8F64-49E3-4865-B87C-264C89412FBD}" emma:medium="tactile" emma:mode="ink">
                <msink:context xmlns:msink="http://schemas.microsoft.com/ink/2010/main" type="inkWord" rotatedBoundingBox="3368,18150 9304,17880 9338,18619 3402,18889"/>
              </emma:interpretation>
              <emma:one-of disjunction-type="recognition" id="oneOf16">
                <emma:interpretation id="interp80" emma:lang="en-US" emma:confidence="0.5">
                  <emma:literal>open-sources:</emma:literal>
                </emma:interpretation>
                <emma:interpretation id="interp81" emma:lang="en-US" emma:confidence="0">
                  <emma:literal>Open-sources:</emma:literal>
                </emma:interpretation>
                <emma:interpretation id="interp82" emma:lang="en-US" emma:confidence="0">
                  <emma:literal>open-sources;</emma:literal>
                </emma:interpretation>
                <emma:interpretation id="interp83" emma:lang="en-US" emma:confidence="0">
                  <emma:literal>opens-sources:</emma:literal>
                </emma:interpretation>
                <emma:interpretation id="interp84" emma:lang="en-US" emma:confidence="0">
                  <emma:literal>Open-sources;</emma:literal>
                </emma:interpretation>
              </emma:one-of>
            </emma:emma>
          </inkml:annotationXML>
          <inkml:trace contextRef="#ctx0" brushRef="#br0" timeOffset="337176.3826">1067 6937 1014,'0'0'913,"0"-3"-370,3 2-212,0-4-117,2 4-73,-2-2-33,5 0-27,-1 2-17,2-2-25,1 1-20,3 1-8,4-2-11,-4-1-3,3 1-51,3 2-81,0-2-113,-5 0-170,2-1-291,-1 0-255</inkml:trace>
          <inkml:trace contextRef="#ctx0" brushRef="#br0" timeOffset="338566.6663">1341 7101 444,'-3'0'349,"3"2"-152,0-2-79,0 0-39,6 0-29,0-2-13,1 2-10,0-4-4,5 2-14,4-3 4,-2 1-4,2-4 5,-1 1-1,4-3 14,1-1 13,-1-2 9,2 2 12,0-7 21,-2 1 16,4-1 12,-4-4 1,2-1-2,0-1-26,-2-2-8,-1-3-25,-2-1-23,-1-2-8,-1-1 0,-2 0 23,-3-2 18,-3 6 18,-2 0 24,0 3 12,-4 5 1,-3 0-10,-1 6-15,0 1-15,-1 3-20,-2 4-13,-3 1-11,1 5-9,-2 1-9,-4 1-1,3 5-2,-2 1-10,2 3 0,1-1 0,-1 4 0,5 1 0,1 1 0,0-1 6,5 3 3,-2-1 7,3-2 5,4 1 1,-1 0 2,4-1 6,2 0-5,3 2-2,-1-2 1,1 1-6,2 0-6,1-1-6,1 4 0,3-1-6,-3-3 0,3 3 3,-2 0-1,-1-3-2,0 4-2,0-4 2,-2 3 0,2 0-6,-4-3 6,2 1 6,-2 0 2,-2-1-8,-4-1 3,1 1 3,-4 0-3,-1-1-6,-2-2 3,-5 0-3,1 0 3,-3-1 0,-2-1-6,-3 0 6,-2-1-3,-1-1 3,-1 0-3,2-2 3,-5 0 6,3 1 6,3-5 5,-4-1 12,4 0 12,0-4 4,4 0 0,2 0-1,2-2-5,5-1-15,0 1-5,7-2-8,2-1-3,3 0-8,2-1 0,2 2 0,3-3-2,0 4-1,3-3-5,-2 0 0,3 0 2,3-1-2,-2 0 0,3-2-3,-1 3 8,0-5 3,0 4-5,-1-6-1,0 3 4,-2-3-1,-3 3 0,-1-3 3,0 2 0,-3-1 0,-2-1 0,-2 1 0,-3 2 3,-2 1-3,-1 1 5,-5 1-2,2 3 5,-3 1 1,-3 1-4,2 5 0,-5-5 6,2 6 0,-4 0 8,0 0 5,-4 0 11,2 6 7,-2-1 2,5 2-6,-5 1 1,5 2-7,-1 3 1,-4-1-9,5 2-6,2 3-1,-2 0-7,4-3 2,-1 3-5,4-2-5,0 0 3,0 1-2,0-3 2,4-1-1,-1 1 4,1-3 1,1-1 3,2-1 0,0-2-2,5-3-1,-2 1-2,2-4 3,-1 0-8,2 0 3,2-4 6,1 1-6,1-3-3,-1 0-2,0-3 0,-1 1 0,1-3-4,-5-2 1,4 2 1,-7-2 2,0-1 0,-1 0 2,-3-1-2,-1 1 5,-3 0 0,-3-1-3,2 3-2,-4 1-2,-2 1-1,-3 2-4,-2 2 7,1-1-2,-1 3-5,1 4-14,-1 0-53,2 0-82,-2 3-111,3-2-138,5 2-242,0-1-292,4-2-196</inkml:trace>
          <inkml:trace contextRef="#ctx0" brushRef="#br0" timeOffset="341039.8766">2483 6773 832,'2'0'674,"0"0"-237,2 1-138,-1-1-63,1 5-26,1-1-14,1 0-12,-5 3-23,3 4-33,-1-1-27,0 1-12,-1 2-2,1-2 7,-1 2 11,-2 2 11,2 0-4,-2 2-3,3 0-21,-2-3-15,-1 0-21,3-1-17,2 2-10,-3 0-9,3-5-4,-1 2-3,1 0-5,2-1 1,0-5 2,3 2-3,-1-4-2,2 0 3,1-2-3,0 2-2,-1-4-2,1-1 2,-1-2-2,4-3-3,0 1-2,-2-5 0,0 1 3,-5-2-1,4-2 1,2-2-3,-2 0-2,0-2 0,-4-1-5,4-2-5,-5 3-2,5-1 0,-5-1 5,-3 2 2,4 0-1,-4 3 8,-1 0 7,0 1-2,-2 2 2,-1 2 0,0 0 4,0 3-1,0 2 2,0 0-1,-1 2-1,-2 0-3,-1 2 2,-1 2-2,-1 0 3,2 2 1,0 5-1,-4-4 4,1 6 2,3-1-2,1 0 0,-1 4-2,-1-1 0,2 1-3,-1 0 3,1 0-1,3 1-4,-1-1 3,1 0-1,0 0 5,1-1-7,2 1-2,1-4 2,2 3 0,0-3 0,1 1-5,3-5 7,-1 2 3,1-4 0,-1 2-3,3-2 3,-1-2-1,1-2 1,-1-2-5,1-2 0,0 0 0,-1-2 0,1-1 0,2 0-3,-2-1 1,-2-3-2,-1 1 1,1-3 1,-1 1 2,-1-3 0,0-3 0,-3 3-5,1-3-2,-3 1 3,1 1-6,1 0 6,-5 2 1,0 0 3,0 3 0,0 0 0,-2 1-2,-1 1-3,3 3-4,-1 2 7,-2-3-1,3 4-2,0-1 3,0-2 2,0 6 2,3-4-2,-2 1 0,4 0 0,-2 2 0,4-1-7,0-3 7,2 0-9,-2 1 2,2 1-3,1-1 3,-1 1 2,1 0-7,-1 2 5,1-2 2,-2-1 1,0 4 1,0-3-2,0 2 5,-1 1 0,0 0 0,0 0 3,1 0-1,-3 1 1,-2 2-3,2 1 0,-2 3 0,-1-1 0,-2 2 2,-2 2 0,-1-1 1,1 5-1,-4-2-2,2 2 3,0 3-3,-1-2 2,1-1 0,1 3 3,0-1-5,-1-2-2,4 1 2,-2 0 0,2-4 0,0 2 0,0-2 2,2 2-2,-2-3 0,3-3-2,-2 1 2,2-1-3,0-1 3,-2-2 3,4 0 2,2-1-1,-3-2-4,4-1 3,-1-1-6,0-2-6,2-3-10,4 2-18,-4-5-12,2 3-18,1-5-7,-1-2-17,4 2 6,1-5 0,-2-2 7,-1 3 10,5-3 16,-2-2 11,0-1 12,1 4 14,2-2 3,-3 0 9,0 0-3,0 4 6,-2 1 0,2 1-3,-4 3-3,0-1 6,1 5 0,-5-2 0,4 3 6,-3 1 0,-2 2 3,0 2 0,-3 0-3,4 4 3,-4 3 0,-1-1-3,-3 2 8,3 0-5,-2 2 3,-1 1-1,0 1-2,-1-1 0,-2-1-6,3 0 0,-3 0-1,3-1-2,-1-1 0,-2-2 3,3 1 0,0-2 0,-2 1 0,2-2 0,0-1 0,0 0 0,0-2-3,0-1 2,0-1 7,0-2-6,2 0 0,-2-1 0,3-2 0,-2-1-3,2-2-3,1-1 3,-1-1 3,0-2-3,-1 2 0,2-3-3,-1 0 0,1 1 0,-4-1-3,3 5 0,-3 0 4,-3 1 4,2 1-2,-5 1 0,0 4 6,0 0 9,-1 4 4,-2 0 15,-2 4 17,1 1 20,-6 1 13,3 5 6,-2-1 7,-1 2-9,-1 5-5,1-2-13,1 1-14,-1 3-10,2-2-12,2 2-4,5-1-8,-2-2-2,5 1-6,-3-2-5,4 1-1,3-1-3,0 0-3,0 0-2,3-2 2,1-2 3,3-1-3,1-1-2,0-4-5,2-1-3,3 1-1,-1-4-7,1-2-8,0-1-17,5-1-13,-2-3-7,-1-2-10,1-1-1,3-3-2,-1 0 13,-1-2 18,0 0 10,4-3 4,-2-1 3,0-1 10,-1 0 3,1-3-1,-3 1 6,3 1 0,-4 1 6,-2 0-1,-3 3 0,-2 1 3,0 2 0,-1 0 0,-3 3 0,1 2 3,-2-1 5,1 2 3,-4 1 2,3-2 0,-3 6-2,-3-4-1,3 4-2,-2 4 0,0-4-5,-1 6-1,3-1 4,-2-1-6,-1 3 2,3-3 1,-1 2-1,1-2-2,0 3 3,0-1 2,1-2 0,2-3 1,-1 5 4,1-5 0,1 2-2,0-3-6,4 0-2,-3-3 0,1 2-2,1-1-1,1-3 3,2 1 0,-4 0 0,1-5-2,3 3 4,-1-2-2,1-1-2,-4 2-1,1-6-2,0 2 2,3-1-2,-4-2-5,0 2 5,0-1 0,-3 1-1,1-1 4,-4 2 2,3 4 0,-3-4-3,-3 5 3,3-1 0,-4 3 0,1 2-2,-3-2 4,0 4 3,0 4 3,-4-1 5,-1 1 3,2 3 12,-1 2 10,-2 1 10,3 1 6,-1 2 15,-1-1 2,-1 3-3,3 2-2,-1-3 2,3 3-2,0 0-2,1 2-1,-1-2-1,2 0-5,2 1-9,0-1-13,2 0-8,-2-2-9,3 0-7,0-1-3,3-1-4,-2-1-4,2 0 0,0-2 0,2-2 0,2 2 0,-1-5 0,-1 1 0,1-4 0,4 3 0,-1-5 0,3 0-14,2-5-20,1 3-41,1-4-45,0 1-45,3-2-43,-1-4-30,1 1 1,4-3 20,-4-2 45,0-2 46,0 0 41,-3-2 35,0-4 15,1 2 13,-1-4 13,-4 2-1,2-4 7,-2 0-4,-3 3 7,2 1 4,-3-1-4,-4 4 0,3-1 0,-1 6 6,-5 0-3,-1 5 7,0-1 9,0 4 6,0 0 16,-1 1 2,-5 2 9,-1 4 9,3 0-2,-4 4 0,0-1-4,-3 4-7,3 1-5,0 2-7,1 1-11,1-1 0,-4 2-6,6 2-2,-3 0 2,2-1-3,2 0 3,2-3-1,1 3 9,1 0-1,-1-3 3,5 1-5,-2-1-1,5 1-2,-2 0-9,1-2-1,-1 2-6,1-3-3,4 3-2,-3-2 0,2-1 0,-1 0 0,0 1 0,4-1 0,-4-1 0,-1-1 0,4 1 0,1-1 3,-4-1-3,-1 2 2,3-1 1,-4 1-1,0 1 1,-5-2-6,2 1 3,-4 1 0,0-1 6,-4 1 11,2-1 26,-5 3 26,-3-3 25,1 0 25,-1 3 13,-2 0-2,-4-3-4,5 0-17,-4 1-15,-1 1-21,2-1-15,2-1-8,-1-3-15,1 2-10,2-2-8,-1-3-8,2 3-4,2-4-10,1-4-19,2 3-50,-1-3-80,5-2-93,0-1-117,0-1-142,5-5-198,2 1-261,3-2-190</inkml:trace>
          <inkml:trace contextRef="#ctx0" brushRef="#br0" timeOffset="341365.7959">4552 6523 729,'9'-3'608,"-2"0"-223,1 3-127,-5 0-74,-2 0-40,-1 3-23,-4 0-10,2 4-2,-4-2-10,2 1-8,-3 2-9,2 1 5,-2-1-1,0-1-2,3 1-14,1-1-10,-2-1-14,1-2-9,4 3-16,-3-3-3,3-2 4,0-1-1,0 2 5,0 0-5,3-3 6,-3 0-4,4 0-5,-1-3-4,-1 0-5,1 2-1,-3-4-5,2 1 0,0 0 6,-2 0 5,0-2 6,0 2 9,0 4 4,-2-3 1,0-1-9,2 4-6,-3-2-8,1 2-8,-1 0-6,-1 2-2,1-1-26,2 5-61,-2-2-79,-2 2-91,5-1-133,-3 2-179,3-1-266,0 4-175</inkml:trace>
          <inkml:trace contextRef="#ctx0" brushRef="#br0" timeOffset="341636.1173">4564 6867 655,'-3'9'550,"2"-3"-144,-2 1-106,3-3-63,-2 2-58,2-2-51,0 0-39,2 0-31,-2-1-25,4-2-12,-1 1-3,1-2-14,2-2 6,-4 1-6,2-2-4,2 2 0,-2-2 0,0-1 11,-1 0 24,-1-2 38,1 3 44,-3-1 30,0 0 20,-3 0 0,3 2-21,-5 0-30,3-1-37,-3 3-32,1-1-28,1 1-46,-3 0-97,0 0-132,6 0-232,-7 0-281,3 0-266</inkml:trace>
          <inkml:trace contextRef="#ctx0" brushRef="#br0" timeOffset="335227.8666">-1190 6886 143,'0'-6'482,"0"2"-117,0-2-77,0-1-38,0 5-34,0-2-17,0 0-2,0 0 5,0 1-7,0 2 6,-2-1 6,-1 2 4,3-3 3,-2 2-17,-3 1-6,1 0-14,-1 1-10,-5 2-6,3 3-4,-2-1-8,-1 4 3,-1 4-6,2-3-14,-3 4-15,2 3-23,-1 0-17,2 4-20,2-3-17,-1 3-15,4 1-7,0 1-7,1 1-2,1-1-3,4 1-4,1-2-1,1 5-2,0-5 1,4 1 0,-1-1 0,4-1 0,1-4 3,0 0-2,2-3-1,-1-2 2,2-1 1,1-5-1,1 1 1,-1-3-1,3-4-2,1-4 0,-1 1 0,4-5 0,-1-5 0,1-2 3,-4-6 0,3-3 4,-5 0-1,-2-4-3,1 3 2,-6-4-3,-1 2-2,-4-3-2,-3 2-1,1-2 1,-6-1-3,1 4 1,-3 0 0,-3 1 1,0 4-3,-7 3 4,4-1-1,-5 5 3,1 2-3,-1-1 3,-3 7-8,3 0-28,-3 4-55,1 3-65,-1 3-91,3 1-113,-3 3-142,4-1-164,4 2-261,-1 1-206,3-1-114</inkml:trace>
          <inkml:trace contextRef="#ctx0" brushRef="#br0" timeOffset="335937.0035">-572 6850 439,'3'-1'603,"-2"1"-196,3 0-125,2 0-61,-1 0-40,-1 0-18,0 4-11,1-3-27,0 6-20,0-3-6,-1 5-3,0-1 9,-1 3 11,0 0 10,-1 2-1,-2 4-9,0 4-16,0-3-19,0 3-18,-2 1-18,-1 5-17,3-3-12,-3 1-4,2 4-2,-2-1-7,3 2 3,-1-5-4,-2-3 4,3-1-6,0 2 0,0-7 0,0-2-3,0-1 3,0-2 0,0-4 0,0 0 3,0-3 2,0 2-5,0-6 0,3 0 0,-3-6 0,0-1 0,0 0-8,0-3 0,0-5 8,1-4 0,-1-1-3,3-7-8,-2-2-5,-1 0-15,3-1-22,0-5-13,-1 3-3,2-1-2,-1 0 8,1 0 18,4 1 17,-4 2 13,3 2 6,3-2 9,-1 6 0,1-3 0,-1 3-3,3 5 3,-1-3-6,5 5-1,-4 1 1,2 2 0,-2 3 0,2 0 6,1 5-3,-2-1 3,-2 5 0,1 2 3,0 2 3,2 1-3,-4 1-3,-1 2 0,0 5 9,-2-1-6,0 2 4,1 1 2,-4 3 3,0-2 4,-4 1-7,0 1 0,0 1-6,-4 0 9,0 3-3,-4-5 0,4 2 9,-3 1 10,-2-4 4,-1 3 7,-2-3 10,-2 0 3,2-2 3,-4 1-8,2-3-2,-2 1-9,0-3-9,0 3-8,1-5-11,1 1 0,-1 0-8,2-1-5,2-1-14,0 0-52,0-5-87,4 0-116,1 0-172,0-3-300,5 0-258</inkml:trace>
          <inkml:trace contextRef="#ctx0" brushRef="#br0" timeOffset="336899.0182">-63 6915 206,'3'2'1072,"0"2"-342,-2 2-290,2-2-175,-2-1-88,2 4-52,0-3-26,-1 2-25,4-2-20,-5-1-16,3 1-10,2 0-10,-2-2-5,1-2-1,-1 0 0,2 0 1,0 0-4,1-2 0,0-2-9,1-3 3,0 3 0,2-3-3,-1-3 0,-2 3-6,4-6 9,-6 2 0,3 1-3,2-3 0,-4 0 0,-4 3 0,3-1-3,-2 4 0,-3-3 3,0 4 0,0-1-3,-3 3 3,-2 1 3,-2 3 6,-4 0 3,2 3 21,-3 1 15,1 2 11,-4 1 8,1 3 13,-2 0 7,1 2 0,2 3-14,-1-2-8,-1 2-3,4 2-13,2 0-9,-1 0-8,2 1-7,4 0-8,-3-1 0,7 1-5,0 0-5,0-2 1,6-1-1,-2 0 5,0-2-2,4-2 1,0-4 4,4 3-6,-1-6-2,4-2-2,1-1-3,-2-1-2,2-1 0,2-4 0,-2 1 0,0-3-4,3-4 1,-1 2-4,1-4 0,3 0-2,-5-1-8,2-1-7,0-1-17,0-1-18,-3-2-14,-2-2-6,2-1-2,-1 2 6,-3-4 15,-1 3 24,-4-2 11,2 5 11,-3-1 6,-2 2 8,1 2 0,-2 0 5,-2 5 12,2 1 0,-3 1 5,0 1 0,0 3 5,0 4 0,0 0 0,0 4 3,0 5-1,0-3-3,-3 4 3,2 5-3,-2-1-3,3 3 3,-2 0-3,-1 0 7,0 3-3,-1-1 3,1-1-5,-1 2-3,2-3-3,-1-1-4,0 1-3,-1 0-5,3-3-5,-2-2 1,0 1-1,-1-2 1,4-2-3,-3-1 2,3-2-2,-2 1 2,-1-3 1,3-2-1,0-2-2,0-2 0,0-2 0,0 0-7,5-3-3,-2-3-4,4 0 4,-3-3-4,3-4-11,5-1-16,-2 0-22,3-1-16,-1-2-14,-1-2-12,4 2 6,-1 2 23,2-2 19,-1 1 19,-2 6 12,1-3 15,2 3-1,-4 3 9,3 0 0,-4 3-3,1 2 3,2-1 3,-2 6 0,-1-2 6,-2 6 0,3-2 3,-2 6-1,-1-1 4,-2 5 6,0-1 2,0-1 9,-2 8 19,2-3 9,-3 0-2,1 3 3,-2 0 1,-3 0-11,2-1-16,0 4-9,1-2-4,-3 2-7,0-1-4,0-2 0,0-2-8,0 2 0,0 1 0,0-2-5,0-2-8,1 0-8,-1 1-50,3-4-61,-3 3-76,5-4-117,-3 1-153,3-5-233,-1 1-222,3-3-151</inkml:trace>
        </inkml:traceGroup>
        <inkml:traceGroup>
          <inkml:annotationXML>
            <emma:emma xmlns:emma="http://www.w3.org/2003/04/emma" version="1.0">
              <emma:interpretation id="{6CE8246F-8E44-4609-B980-79EF947932B4}" emma:medium="tactile" emma:mode="ink">
                <msink:context xmlns:msink="http://schemas.microsoft.com/ink/2010/main" type="inkWord" rotatedBoundingBox="9718,17854 11295,18001 11211,18897 9635,18750"/>
              </emma:interpretation>
              <emma:one-of disjunction-type="recognition" id="oneOf17">
                <emma:interpretation id="interp85" emma:lang="en-US" emma:confidence="0.5">
                  <emma:literal>Free</emma:literal>
                </emma:interpretation>
                <emma:interpretation id="interp86" emma:lang="en-US" emma:confidence="0">
                  <emma:literal>Freed</emma:literal>
                </emma:interpretation>
                <emma:interpretation id="interp87" emma:lang="en-US" emma:confidence="0">
                  <emma:literal>Frere</emma:literal>
                </emma:interpretation>
                <emma:interpretation id="interp88" emma:lang="en-US" emma:confidence="0">
                  <emma:literal>Freer</emma:literal>
                </emma:interpretation>
                <emma:interpretation id="interp89" emma:lang="en-US" emma:confidence="0">
                  <emma:literal>Frees</emma:literal>
                </emma:interpretation>
              </emma:one-of>
            </emma:emma>
          </inkml:annotationXML>
          <inkml:trace contextRef="#ctx0" brushRef="#br1" timeOffset="346048.7848">4996 6476 899,'-4'3'708,"2"0"-238,0-3-103,-1 1-56,3 3-28,-2-4-7,-1 0-2,3 0 6,5 0-6,0 0-19,1 0-19,2 0-20,3 0-17,4 0-27,1-4-23,2 3-28,1-2-22,3 0-25,-2-1-24,4 0-18,5 0-14,-2-3-8,4 3-5,-1-2-4,2 1 0,-2-1 1,1 2-5,-1-3-4,-1 4-7,-4-4-31,0 3-50,-8 1-64,2 2-74,-5 1-92,-2-2-110,0-1-88,-5 3-63,-3 0-65,-4 0-71,0 0-126,-1 3-97</inkml:trace>
          <inkml:trace contextRef="#ctx0" brushRef="#br1" timeOffset="346588.1091">5105 6472 248,'-6'-4'222,"6"1"-57,-1 3-22,-2-1-36,3-2-16,0 3-20,0 0-15,0 0 0,0 0-10,0 0 18,0 0 22,0 0 35,0 0 40,0 3 34,0-2 26,-3-1 26,3 0 26,0 3 10,-1-3 26,-2 4 10,3-3 13,-5 4-11,2-1-10,2 4-28,-2 2-27,-1 0-23,-1 3-21,1-1-22,-2 5-17,2 0-20,0 2-22,-1 4-14,-1 2-10,2 0-10,-3 4-1,2 2-2,-2-3 0,3 6-4,1-1-11,-3 4-10,0-4-13,2 2-8,0-1-9,-1 1-11,-1-5-6,2 3-4,0-4-6,1-1-4,-2-1-2,4-3-4,-2-6 1,3-2-3,-3 1 0,3-6 0,0-1-1,0 0-11,0-6-23,0-4-42,0 3-66,0-6-90,0-1-119,3-2-149,0-5-182,-2 0-210,4-6-263,-2 0-195,0 1-76</inkml:trace>
          <inkml:trace contextRef="#ctx0" brushRef="#br1" timeOffset="346862.3376">5018 6911 680,'-3'-1'1055,"-1"-2"-324,1 3-195,1-4-86,0 1-45,2 2-30,0-1-29,2-2-41,3 1-52,-1 2-56,3-2-59,5-1-48,0 0-38,5 0-25,-4-3-10,6 3-11,4-2-6,-1 2-2,1-3-8,0 4-1,1-4-31,-1 3-50,-4-2-64,-1 2-69,4 1-96,-6 0-112,0-1-113,-1 1-117,1 3-180,-5-4-193,1 4-120</inkml:trace>
          <inkml:trace contextRef="#ctx0" brushRef="#br1" timeOffset="347293.9661">5479 6910 434,'-7'0'547,"3"0"-209,-2 0-98,4 0-43,0 0-18,-1-3-13,1 3-5,-1 0-13,3-3-21,0 2-15,0 1-9,3-3 8,-1 3 1,-2-1 14,3-1-1,-1 2 3,0-4-9,4 4-25,-5 0-10,6-3-19,-2 3-17,2 0-12,0 3-17,1-3-2,-1 4-15,-1-2 7,1 2-1,0 0-8,0 3 5,-2 0 6,2 5-6,-3-4-2,1 2 0,-2 1 2,-1 2-2,0-1-3,-2-1 0,0-1-3,-2 1 3,0 2 0,-1-2 3,-2-1 2,1-2-2,-3 1 2,2-4 1,-2 2-4,0-1-2,2-2 0,-2-1 3,6-1 2,-5-2 1,2-2-4,1-1 4,3-3-6,0 0 2,0-3-2,3-1-2,4-2 2,-3-1 5,6-3-5,-1 0 0,6-3-3,-2 0 1,-2 1 2,4-2-6,1 3 4,-2-1-1,1 3 3,-2 2 0,0 1-5,0 2-6,1 0 0,1 3-8,-6 0-49,2 0-58,4 4-78,-4-1-80,1 4-116,0-3-132,-1 0-115,1 2-112</inkml:trace>
          <inkml:trace contextRef="#ctx0" brushRef="#br1" timeOffset="347724.9519">5913 6854 413,'0'7'380,"0"-1"-42,-1-2-38,-2 3-73,3-3-49,0 3-30,0-3-39,3 0-26,-2-1-28,2 0-9,1-3-8,2 0-15,0 0-7,1 0-5,0-3-3,4 0 3,-6-1-7,7 0-4,-2-3 0,-1 1 0,2-3-4,0-1-4,-3-1 5,2 1 3,-1 0 0,-2-4-4,2 4 4,-2-4 4,-1 3-1,-2 0 1,-2 1 4,1 3-1,-3-1-7,0 5 0,-3-1 4,-1 0 11,-4 4 19,1 4 36,-5 0 36,4-1 32,-7 5 41,4-1 10,-1 3-8,-2 1-19,2-1-27,0 2-24,1 1-30,-1 3-15,3-4-21,-1 1-5,3 1-8,3 1-3,-4-4 2,4 3 5,0 0-6,4-1-4,0 1 4,0 0-8,4-3-4,0 1-6,4-2-2,-1 0-1,5-2-6,-1-2-3,1 1-3,2-7-6,5 4-36,-3-4-56,0 0-58,3-4-78,0 0-78,0-2-97,-1-1-76,4 0-71,-6-1-87,0-3-94</inkml:trace>
          <inkml:trace contextRef="#ctx0" brushRef="#br1" timeOffset="348197.1076">6244 6857 485,'-3'0'515,"3"0"-97,-5 0-67,3 0-59,0 3-64,-1-2-32,3 1-21,-1 2-10,1 0-28,0 1-18,0-3-15,1 2-22,-1 0-20,5-1-18,-3 1-2,3-4-12,2 4-11,-3-4-2,4 0-5,2 0-12,-1-4-3,2 4-6,1-4 6,-1-3-5,1 3 2,0-3 6,2-1-3,2 2 0,-4-5 3,2 4 0,-2-4-3,-1-1-4,1 1 7,-5 0 0,3 0 0,-5 1 0,-1 1-3,0-1 0,-4 1 0,3 4 0,-3-1 3,-3-1 0,2 4 3,-5 0 13,2 3 7,-3 0 40,-1 0 18,0 2 39,-1-1 31,-6 3 30,4 2 18,-4 1 5,4 1-3,-4-1-12,2 3-19,-1 1-31,2 0-24,0 3-25,1 0-16,-1-1-17,2 3-3,4-1-8,0-1-1,2 1-2,1-1 0,2 0 0,1 2 0,1-1 1,2-1 1,1 1 7,2-2-1,0-1-2,4-1-8,2-2-3,-1 2-6,1-1-12,0-7-6,2 4-6,2-4 0,-1-2-6,-2-1-1,1-1 0,2-2-4,-1-1-10,1-2-43,-2 0-65,1 1-92,-2-1-118,-2-1-164,1 1-252,-5-3-305,0-1-258,-2-3-171</inkml:trace>
        </inkml:traceGroup>
        <inkml:traceGroup>
          <inkml:annotationXML>
            <emma:emma xmlns:emma="http://www.w3.org/2003/04/emma" version="1.0">
              <emma:interpretation id="{703D8852-B68D-49E1-BDFC-76D755EF90D7}" emma:medium="tactile" emma:mode="ink">
                <msink:context xmlns:msink="http://schemas.microsoft.com/ink/2010/main" type="inkWord" rotatedBoundingBox="11935,18070 13658,17723 13786,18354 12062,18701"/>
              </emma:interpretation>
              <emma:one-of disjunction-type="recognition" id="oneOf18">
                <emma:interpretation id="interp90" emma:lang="en-US" emma:confidence="0.5">
                  <emma:literal>with</emma:literal>
                </emma:interpretation>
                <emma:interpretation id="interp91" emma:lang="en-US" emma:confidence="0">
                  <emma:literal>With</emma:literal>
                </emma:interpretation>
                <emma:interpretation id="interp92" emma:lang="en-US" emma:confidence="0">
                  <emma:literal>width</emma:literal>
                </emma:interpretation>
                <emma:interpretation id="interp93" emma:lang="en-US" emma:confidence="0">
                  <emma:literal>witch</emma:literal>
                </emma:interpretation>
                <emma:interpretation id="interp94" emma:lang="en-US" emma:confidence="0">
                  <emma:literal>withy</emma:literal>
                </emma:interpretation>
              </emma:one-of>
            </emma:emma>
          </inkml:annotationXML>
          <inkml:trace contextRef="#ctx0" brushRef="#br0" timeOffset="353198.8086">7406 6676 185,'3'-4'871,"-1"-3"-226,-2 3-154,2-2-77,-2 1-25,0-1-24,3 1-23,-2 1-27,-1-3-32,0 4-36,0 0-35,0-1-21,0 1-16,0 0-16,0 3 4,-4 3 12,0 0 13,-4 2-5,-3 4-9,2 1-17,-1 3-22,-2 4-32,1 0-30,-1 1-21,0 5-18,2 1-13,2-1-8,-1 2-5,3-1-4,2-1-2,1 2-1,1-2 1,2-3-1,2 0 1,4-2 0,1-3 1,-1-2-1,1-2 0,4-3-1,1-2-1,3-1 3,-1-3-3,2-4 0,0-2 0,3 0-2,-3-3 0,3-1-2,2-3 1,-2-2 0,-3-2-1,6-2 2,-9 0 0,4-1 0,-3-3-2,0 3 0,-2-3 3,-4 1-1,2 3 0,-2 2 2,-2 1 1,-4 1 1,3 2-2,1 3-1,-6 5 0,0-1-1,0 0 2,-3 4 0,0 4-1,-2 2 2,3-1 0,-3 4 0,1-1 0,-1 3 1,3 1-1,0 1-1,-1 1 0,0 2 2,3-4-1,3 1-1,0-1 0,1 1 0,1-2-1,-1-1-1,3-2 1,4 0-2,-3-2-1,1 0-2,1-5 0,2 2-3,-1-6-2,1 2-1,2-5 4,0 2-3,-1-2 4,0-2 3,3-2-1,-3-1 2,0-1 2,-2-4 1,4 1 1,-4-2-1,1-3 1,0 1 0,-2-4-2,-4 3 0,-1-4-2,1-2 0,0 4-1,-5 0 0,2 1 2,-6 2-5,2 5-19,-5-1-41,0 4-57,-1 5-74,-3 4-96,4 2-137,-7 0-167,4 4-192,-2 3-273,2-3-237,-1 4-136</inkml:trace>
          <inkml:trace contextRef="#ctx0" brushRef="#br0" timeOffset="354502.0213">7913 6903 822,'0'0'569,"5"0"-238,-2 0-159,1-3-74,3 3-45,-2-1-25,2-1-12,4-2-8,-3 0-4,3 1 0,1-3 0,-1 0-4,1-3 4,0 1-4,-1-3 0,2-2-4,-1 3 4,-3-4 0,-1 0-4,2 0 0,-1-1 4,-2 1 0,1 0 8,-4 0-4,3 0 0,-2 1 4,-2 2-8,-1 1 0,0-1 0,-2 3 0,0 1 8,0 1 7,-2 1 5,2 2 7,-2-1 12,-1 4 12,-2 3 6,1-2 4,0 3 10,-2 2 6,1 3-1,-2 1 0,3 1-17,-3-1-6,2 4-8,1 2-11,-1-2-14,3 1-3,-1 2-3,3 0-11,0-2 4,0 0-4,0-1 7,0 2-6,3-6-4,-1 2-4,3-3 4,-1-1 0,3-2 0,1-1-3,0-1 3,3-4 3,0 0-3,2 0-3,5-4 0,0-3 3,-2 1 0,5-3 0,-2-1-7,2-2 4,3-1 3,-4-4 0,5 0-4,-5-4 1,3-2 3,-1-1 0,-2-3 0,2-2 0,-2-3 0,-1-1-10,0-3 3,0 4 3,-3-2 1,-5 3 3,1 3 0,-2 5 7,-3-1-4,1 1 1,-4 8-4,3 0 3,-5 2-3,-2 5 0,0 1 0,0 4 7,-2 0-4,-5 6 4,3 0 13,-7 5 23,4 3 20,-2 4 12,-1-2 20,-1 8 8,-2-1 10,1 4-13,-1 1-10,1 0-8,4 0-13,-4 5-11,2-3-10,1 1-13,1 2-9,2-3-10,-2 0-6,4-3-4,4 3-6,0-5 0,0 2 2,4-3-2,-1-3 3,5-1-3,-1-1 2,2-4 1,1-4 0,1-2 2,1 1-5,1-7-3,0 0 1,0-2-4,3-3-1,-1-3 4,1-1 0,1-2-2,-1-3 2,3-3-2,-3-1-8,5-3-13,-2-3-28,2-2-27,0-7-14,0 0-25,2-6-21,3-2 0,-4-2 15,-2-1 23,2 5 17,-5-1 25,-2 6 21,1 0 19,-5 8 18,-1-1 3,-1 9 0,-3 1 3,0 2-3,-3 5 7,0 3 3,-3 3 14,-3 4 13,0 4 17,1 5 18,-2 2 9,-2 3 2,0 5-2,-4 5-7,3 0-2,-5 2-6,4 2 4,-3 2 1,0 2 5,2-3-4,-2 2-4,-1 0-7,2-4-11,-2 3-11,4 0-8,-3-6-8,4 2-3,-2-1-10,1-2-2,2-5-1,-1 2-4,2-4-1,1-1 1,0-2-1,1-2 1,1-4-1,-1 0-2,0-2 3,3-1-3,3-4 0,0-3-5,-1 0 2,2-4-2,-1 0 0,4-3-2,0-5-1,2-2-9,6 1-19,-4-4-18,4-3-22,-2 1-16,4-2 2,-4 1 3,3 3 12,-1-3 25,1 5 15,-2 1 14,1 2 6,-4 3 9,1 5 3,0-3 3,-4 7 3,-1-1 0,1 4 3,2 0 6,-6 5 0,3 1 0,-5 4 3,2 0-3,-1 2-1,0 3-5,-1 2 0,-2-3 3,0 6 2,0-3-5,0 1 0,-2 1 3,-1-2-1,3 1-5,-3 1 0,3 0 0,-4-2-3,2 0 0,-3-2-12,0-1-43,4 2-51,-5-5-66,-1-1-82,2-2-97,-2-2-111,3 1-103,-5-6-156,2 2-148</inkml:trace>
          <inkml:trace contextRef="#ctx0" brushRef="#br0" timeOffset="354976.5395">8317 6476 832,'-11'-3'1285,"3"2"-350,-2-3-268,2 1-181,4 2-122,0-2-88,1 1-82,1 0-59,2 2-52,2 0-37,1 0-22,1 0-21,0 0-25,4 0-53,-4 2-72,3 0-94,-1-2-129,0 3-167,1-3-265,0 0-265,0-3-194</inkml:trace>
          <inkml:trace contextRef="#ctx0" brushRef="#br0" timeOffset="354852.5539">8515 6520 625,'-11'0'539,"1"3"-157,2-3-100,4 1-61,0 2-47,1-3-32,3 3-37,3-2-27,1-1-9,3 3-12,2-3-11,2 0-14,4 0-11,1 0-11,1-3 1,4-1-4,-3 1-7,4-1 0,-1 1 3,-3-1-6,4-2-21,-4-1-43,0 3-44,-3-2-74,1 3-96,-2-5-121,-5 5-152,1-4-210</inkml:trace>
        </inkml:traceGroup>
        <inkml:traceGroup>
          <inkml:annotationXML>
            <emma:emma xmlns:emma="http://www.w3.org/2003/04/emma" version="1.0">
              <emma:interpretation id="{8BC7341F-D664-4B7F-84B0-CA110CF9713C}" emma:medium="tactile" emma:mode="ink">
                <msink:context xmlns:msink="http://schemas.microsoft.com/ink/2010/main" type="inkWord" rotatedBoundingBox="14354,17711 19987,17551 20015,18561 14382,18721"/>
              </emma:interpretation>
              <emma:one-of disjunction-type="recognition" id="oneOf19">
                <emma:interpretation id="interp95" emma:lang="en-US" emma:confidence="0.5">
                  <emma:literal>community</emma:literal>
                </emma:interpretation>
                <emma:interpretation id="interp96" emma:lang="en-US" emma:confidence="0">
                  <emma:literal>Community</emma:literal>
                </emma:interpretation>
                <emma:interpretation id="interp97" emma:lang="en-US" emma:confidence="0">
                  <emma:literal>Community's</emma:literal>
                </emma:interpretation>
                <emma:interpretation id="interp98" emma:lang="en-US" emma:confidence="0">
                  <emma:literal>communality</emma:literal>
                </emma:interpretation>
                <emma:interpretation id="interp99" emma:lang="en-US" emma:confidence="0">
                  <emma:literal>Communality</emma:literal>
                </emma:interpretation>
              </emma:one-of>
            </emma:emma>
          </inkml:annotationXML>
          <inkml:trace contextRef="#ctx0" brushRef="#br0" timeOffset="357245.7925">9922 6381 80,'-1'-10'425,"-2"-1"-79,3 1-61,-2 1-43,-3 1-44,3 2-35,-2-1-33,-2 4-35,-1 0-10,1 3-1,-6 3 17,-1 0 15,-3 4 30,3 3 18,-6 3 15,1 4 4,-1 4-8,0-1-12,-3 4-6,6 3-11,-3 1-12,3 2-12,2-2-6,2 2-14,5 1-20,1-1-18,3-1-16,3-1-8,3 0-10,3-4-2,4 1 0,3-1-1,6-3-2,0-3-5,4-1-6,3-2-5,0-2-3,2-5-6,2-1 0,1-3-2,-2-2 4,0-4-2,1-2-2,-1 0 4,-1-3-2,-1-4 0,0 0-4,-4-3 2,0-3-3,-1 0 1,-6-1-1,1-3-1,-1 0 3,-4-1 3,-4-1 0,0 2 3,-4 3-3,-1-1 0,-3 2 0,-3 3 0,2 1 2,-4 2-2,-1 1 4,-2 3 1,-2 3-1,-4 4 3,0 0 2,2 2 4,-2 4 3,-2 1 1,0 3-2,0 3 7,1 1 0,1 1-7,2 2-1,1 0-7,4-1-1,-1 1-2,4 3-4,4-6 5,0 3-5,0-2 4,4-3 2,2-2-6,0 0 7,1-3-5,5 0 2,-1-3-2,4-4-4,-4 0 4,5-1-4,-1-5 2,1 2-2,-2-3 2,2-4 0,2 0 0,-5-2 2,-2-1 0,1-2-2,0-1 0,1-6 0,-5 3-2,-3-3-4,-1 2 1,-1-3 3,-3 4-4,0 1 0,-4 2 6,-1 0 4,-5 5-4,-4 2 0,2 0 4,-4 9 0,2-1-4,-4 2 0,-1 2 0,2 5-2,1 0 0,1 3 2,2-1 0,3 1 0,1 3 0,5-2-4,-2 0 4,6 0 0,3 0-2,2 1 0,2-5 2,3 0 0,3-3-3,2 0 1,3-2-8,1-2-7,2 0-13,5-3-14,-3-1-11,3-3-3,0 1-4,-1-4 4,4 0 13,-5 2 16,3-2 10,-1 1 5,0 0 9,-6 1 2,2-1 3,-5 4 3,1 0-3,-5 3 5,1 2 4,-2 0 3,-1 4 0,-3 3 5,-4 1 5,2 2 4,-5 1-3,2 4 3,-3-2-1,-3 1-2,2 2-5,-2-2-2,0 0-7,-1 1 0,-1 0-4,1-4-5,-6 2 2,5 0 0,-2-2 0,3-3 1,-3 1-3,2-1 6,1-1 1,-3-1-5,2-2 0,-1-2 1,6-2 1,0 0-4,0-2-2,6-2 2,-4-5-5,8 3 1,-4-4-5,7-3 5,-2 0-1,2-1-2,-1-3 5,5-2 0,-4 2 2,6-2 0,-3 0 0,-1 2-2,1-1-5,1 7 0,-4-2 5,2 5 0,-4 0 2,1 1 2,0 3 0,-2 4 0,-2 0-2,0 2 3,-4 4 3,0 1 1,2-1 7,-4 5-8,-2-2 3,0 5-2,-2-4 0,-1 6-5,0-5-2,-1 2 4,0 0 3,-1 0-3,1-3 3,-3 1 0,1-3-5,0-1 0,0 3-2,2-3 0,0-1 2,1-3 0,-2 1-2,5-4-2,0 0-2,0 0-1,5-4-6,0 1 0,4-3-4,0-4-1,4-1-4,0 1-14,1-2-7,2-1-1,0-2 0,2 1 6,-2 0 3,0 1 13,1-1 6,-4 3 4,-1 0 5,2 4 2,-5-1 1,4 3 2,-7 4 2,1 1 8,0 0 0,1 4 5,-4 0 2,0 2 2,2 3 5,-6 0-8,0 2 3,0 3-5,0-1 3,-3 1-8,0 0-2,-1 1 0,0 0-5,-1-1 3,-1-1-10,2 3 1,-3-5-20,2 4-51,-2-2-79,3-1-108,-3-1-130,2-1-191,-2 0-288,3-3-220</inkml:trace>
          <inkml:trace contextRef="#ctx0" brushRef="#br0" timeOffset="359233.5944">11160 6622 305,'-5'-4'699,"5"1"-227,-1 0-162,1 2-100,-3 1-66,3 0-50,0 1-24,0 2-24,3 1-12,-3 2 11,1-2 29,-1 3 32,3-1 30,-3 2 23,0 1 18,0 0 0,-3 1-17,3 2-20,-1-2-27,-5 1-23,5 2-24,-2-3-17,1 1-14,-4 0-16,2-1-8,0-2-1,1 1-4,1 0 2,-3-3-3,3 1-3,-2-3 6,1-4-5,0 3 0,1-3-1,2-3-2,0 3 0,2-7 0,4 0 0,0-1 0,1 0-5,3-5-3,2 1 3,1-2-3,1-5 3,2-2-1,1 3 6,2-3 0,-1 2 0,-1-1 0,-1 0 0,3 2 0,-3 5-2,1 0-1,-4 3 3,-1-1 0,2 5 0,-5 2 3,1 4-1,-5 0 1,2 4 2,-4 2 6,-2 2 7,-1 3 3,-1-1 8,-2 2 2,0 2-1,-1 0 1,-4-1-6,4 0 2,-3 1-7,2-3-3,-3 1-2,0-1-3,1-1 0,3 0 1,-3-3-9,2 2 1,-1-4-2,2-2-3,1 0-3,3-2-2,0-1 5,0-1-2,3-2 0,4-4-3,1 1-5,0-5 5,2 1-10,4-4 1,-3-1 1,4-2-1,-1 1 1,2-3-2,0 2 5,1-2 5,-3 4 3,-3 1-1,4 1 1,-4 2-1,1 4 3,-2 0-2,-1 1 2,-2 2 0,0 4 2,-2 0 3,-3 4-2,0 3-1,-2 3 1,0-3 2,-2 4 5,-3 2 0,0 1-3,-2 1 6,3 0-6,-4 2 3,4-1-5,-3-1 0,2 0 2,-2-1-7,3 0 0,-3 0 0,4 0-2,-2-1-1,1-3-2,1 0 5,3-2 0,3-2-2,1 0-1,1-1 3,2-1-5,0-3-4,3-1-4,-4-1-4,6-2-8,1-1-23,-2-2-3,1 0-7,0-4 6,1 0 1,-2-3 10,4-4 17,-1 3 7,-1-4 9,0-1 0,1 2 2,0-1 3,-2-2 1,-4 6 2,4-1 0,-5 2 0,3 1 0,-2 2 2,-7 3 4,3 0 2,-1 0-5,0 7 0,-3-3 0,-3 3-3,0 3 2,-1 1 4,3-1 2,-7 7 8,1-3 3,0 4 9,0 1 1,-1 1 6,3 2-4,-6 2-2,4 0-5,0-3-6,3 3-6,-4-2-4,4 0-3,2 1-2,-3-1-3,5-2 0,0 0 5,3-4 5,-1 2-7,0-5 2,2-2-5,4 0 0,-1 1-5,1-5-5,6-2 4,-3-1 1,-2-2 5,7-2 0,-5-1-2,4-1-1,-1-2 1,2-2-4,-1-4 1,1 2 0,0-5 0,1 1 2,-1-3 1,0 0-1,0 0 1,-1 2-1,-1 1 3,-5 1-2,1 4-1,-3-3 6,-1 8-1,0 1 3,-5 2 0,-1 2 11,-1 3-1,-2 2 3,-4 2 13,2 3 19,-2 3 21,0-2 21,-2 5 18,-1 0 5,-2 4 0,4-2-10,-3 0-19,6 5-20,-6-2-16,4 3-11,0-3-13,1-2-7,0 3-6,2-3-4,4 1-1,0-1-3,0-2 1,4-2-2,2-4-1,0 2 5,1-3-5,0-2-3,5-2-1,0 1-9,-1-3-3,7-5-7,-7 1-10,2 0-14,5-3-10,-5-1-15,4-3-2,-4-2-3,5 0 4,-2-1 14,-2-2 18,-1-1 14,3-1 8,2-3 7,-5 1 5,1-1-1,-2 2 1,-1 2 4,1 0 0,-2 3 4,-3 0-4,-1 1 7,0 6-2,-2-1-3,-2 1 0,1 3 5,0 2 6,-3 2 3,0 2 10,-3 2 20,0 0 16,1 4 7,-2 1 9,-2 2 4,2 2 3,-1 1-8,-2 0-6,3 0-4,-3 0-8,-1 1-4,4 0-12,-3-2-11,2 0-11,-2-2-3,3 0-7,-1-1-5,0 1 2,3-4-4,-1 1 0,2-4-2,-2-1 0,0 3-2,3-5-4,0 2 4,0-3-3,0-3 0,6-1-2,-5-2-3,7 0-1,-1-3-1,1-3 2,3 1-4,2-3 1,0-3-1,0-2-6,1 0-10,2-2-14,0 0-3,3-3-1,-2 4 0,-1 1-1,0 2 18,-1 2 10,-1 1 8,-2 0 4,0 7 5,-4-3 0,2 7-2,-1-1 2,-4 1 0,-1 6 0,-1 1 2,0 2 0,-3 2 6,-3 5-2,0 1 0,-1-1 3,2 4-3,-5 0-1,2 0 5,-5 3-1,3-2 1,0-1-3,1-1 4,-4 1-3,3 0-2,-1-3-1,4 2-1,-3-2 2,2-3-4,4 1 5,-5-1 1,6-1-3,-1-3-1,1 0-2,0-3 0,1 3-5,2-2 1,0 0 2,1-3 0,1-1-1,-1-1-1,3 0 2,0-1 0,1-1-5,0-2 5,4 3 0,0-4-1,-1-2-3,1 3 3,2-3-1,2 0-5,-1-3 5,1-1-2,1-1-3,2-2 0,-6-2-4,5-1 1,-3-1 1,0 1 5,-2-2 2,-1 1 4,-2 1 4,-2 0 0,3-1 2,-6 4 1,1 3 3,-1 1-1,-1-1 4,-1 4 2,-2 0 4,2 3 3,0-2 7,-3 2 14,0 4 17,-3 0 20,0 4 15,-1 3 16,-3 3 8,2-3-2,-2 5-7,3 1-8,-5 2-12,2 2-12,0 0-14,-1 0-11,1 1-12,0-1-9,2-1-10,-2 1-8,3-1-4,1-2-3,-1 0-2,2 0-2,-1-4-2,0 1-1,3-3-4,0-1-6,0-3-18,0 2-42,0-2-62,0 0-82,6-1-97,-2-2-118,1-1-147,-1-1-144,2-5-172,-5 1-194,4-4-137</inkml:trace>
          <inkml:trace contextRef="#ctx0" brushRef="#br0" timeOffset="359395.6676">12729 6286 724,'0'-7'831,"0"0"-222,0 1-160,0-1-127,0 3-104,0 0-85,0 1-59,0 2-46,0-2-62,3 2-81,-3 1-106,3-3-141,-3 3-201,0 0-279,0 0-187</inkml:trace>
          <inkml:trace contextRef="#ctx0" brushRef="#br0" timeOffset="359822.9256">13174 6110 655,'0'-1'605,"-3"-2"-109,3 3-80,0 0-70,0 0-53,-1 3-26,1-2-16,-3 5 10,0 2 25,-1 1 45,-3 4 27,1 1 0,-1 4-17,-4 5-27,4 2-24,-4 4-36,2 2-36,-3 3-28,1 4-32,-1-2-27,0 4-29,1-2-25,-2 0-23,1-3-14,1 1-14,2-5-10,-1 1-5,1-4-5,0-1-4,-1-2-1,3-4-1,3-2 2,-4 0-1,4-4 0,-3-1 0,5-3-2,-5-2-7,1-5-23,0-1-37,-4-3-63,6 0-82,-3-3-113,5 0-148,-4-1-181,5-2-210,1-1-217,-3-4-219,0 0-97</inkml:trace>
          <inkml:trace contextRef="#ctx0" brushRef="#br0" timeOffset="360104.5096">12881 6493 710,'-1'-10'677,"1"5"-92,0-1-65,0 2-57,0-3-61,0 3-43,4 0-50,1 2-46,5-2-42,-4 1-33,5 1-38,2 0-35,0 2-36,2-2-27,1 0-20,3 2-18,-3-2-12,2 0-9,1 2-10,-3-3-37,3 3-65,-2 0-73,-1 0-92,0 0-115,-1 0-150,-1 0-163,-1-4-227,-1 4-166</inkml:trace>
          <inkml:trace contextRef="#ctx0" brushRef="#br0" timeOffset="360795.0784">13424 6360 434,'0'-2'641,"0"-2"-170,-2 2-115,2 0-74,0 2-63,0-2-56,0 2-41,-3 0-9,3 2 7,0-2 24,-1 4 30,-2 0 35,0 1 28,-1-1 13,0 6-5,-1-3-5,-1 3-7,2-2-25,-3 2-17,2 3-24,-2 0-32,3 0-33,-3 1-20,2 3-22,1-3-21,0 3-15,-2-3-3,4 0-8,-1 1-5,3-2-4,0-1-2,3-1 1,-1-4-3,5 3-3,-3-4-2,4 1-2,-1-6-6,3 1-19,-4-2-17,5-2-23,1-2-17,1-3-15,-1 1-12,-1-2 4,2-2 12,2 0 21,-4-2 13,4-1 13,-2-1 14,0-2 10,0-1 4,2-2 1,-4 0 12,1-2 1,-1-1 4,1 4 3,0-4 4,-2 4 4,-4 3 1,-1 0 5,0 2 3,-1 6 4,-1-3 11,-2 5 24,-1 3 31,0-2 35,0 4 34,0 4 43,-4 2 37,3 2 18,-7 6-12,1 1-18,0 5-24,-2 1-35,-1 2-33,1-1-33,-2 4-23,1-2-19,-2 4-14,3-1-11,-1 1-11,1-2-7,-1 4-3,3-4-5,-5 2 0,4 0 0,-2-1 1,-2 0 0,0 0-2,4 1 1,-4-4 1,0 3 1,1-5-2,-4 3 0,1-4 1,-2 2-2,1-1-1,-2-4 0,-1 0-1,0-1 1,-1 1-1,1-2 2,0-5-1,-1 2-1,-3-2 0,2-3 0,-2-1 0,2-3 0,1 0 0,1-4 0,2 0 0,3-8-1,3 2 0,3-3-1,5-4-2,2-4-2,2-2-1,5-1 0,3-1 3,-1-1-1,5 1 2,0-3 0,3 1 1,2 1 1,-2 3-1,2-2 2,0 1 0,3 3-3,-2-1-13,-1-1-18,4 2-32,-4 0-45,0 2-65,0 1-79,1 2-98,-1 2-115,-2 2-137,2-2-153,-2 2-232,-2-1-219,1 0-124</inkml:trace>
        </inkml:traceGroup>
        <inkml:traceGroup>
          <inkml:annotationXML>
            <emma:emma xmlns:emma="http://www.w3.org/2003/04/emma" version="1.0">
              <emma:interpretation id="{337AEEE7-360B-44E7-B6B2-4A4ECE970F7F}" emma:medium="tactile" emma:mode="ink">
                <msink:context xmlns:msink="http://schemas.microsoft.com/ink/2010/main" type="inkWord" rotatedBoundingBox="18326,17576 20000,17601 19986,18538 18312,18513"/>
              </emma:interpretation>
              <emma:one-of disjunction-type="recognition" id="oneOf20">
                <emma:interpretation id="interp100" emma:lang="en-US" emma:confidence="0.5">
                  <emma:literal>sup</emma:literal>
                </emma:interpretation>
                <emma:interpretation id="interp101" emma:lang="en-US" emma:confidence="0">
                  <emma:literal>Sup</emma:literal>
                </emma:interpretation>
                <emma:interpretation id="interp102" emma:lang="en-US" emma:confidence="0">
                  <emma:literal>sups</emma:literal>
                </emma:interpretation>
                <emma:interpretation id="interp103" emma:lang="en-US" emma:confidence="0">
                  <emma:literal>Sups</emma:literal>
                </emma:interpretation>
                <emma:interpretation id="interp104" emma:lang="en-US" emma:confidence="0">
                  <emma:literal>Gup</emma:literal>
                </emma:interpretation>
              </emma:one-of>
            </emma:emma>
          </inkml:annotationXML>
          <inkml:trace contextRef="#ctx0" brushRef="#br0" timeOffset="362815.7885">13595 6602 449,'0'4'738,"-3"1"-211,3-4-116,3 5-51,1-2-51,2-3-38,0 1-50,4 1-49,2-3-57,2 1-40,4-1-24,0 0-20,1-1-11,5-2-9,0 0-5,1-1-1,1-3 4,0-2-4,2-1-2,-2-1 0,1-1 2,-1-4-2,1 0-3,-3-1 3,2-7 0,-2 4 2,-1-8-5,1 2-3,-3-7-5,-5 2 2,2-3 1,0-1-1,-6 1 4,-1 2 2,-5 4 2,-3 0 1,0 7 0,-6 2 8,0 2-3,-3 6 3,-4 1-8,-2 3 5,1 5 0,-4 2 1,4 2-1,-2 5-3,1 3 6,0 1-6,2 2 1,3 1-1,6 5 6,-2-1 0,6 3-1,-2-1 6,6 1 3,3 2-3,2 1-3,0-1-5,-1-2 2,2 0-4,2-2-6,-1 5 0,-1-3 5,-1-1-3,1 1-2,-7-2 0,4 2 3,-3-1 0,-5-2-3,-2 0 2,0-1 3,-2 1 11,-4-3-1,-2 4 6,-1-5 12,-1-2 5,-2 1 7,-2-2-1,1-1 5,-5 1-2,2-3-4,-3-1-1,1 0 6,5-1 4,-2 0 9,3-5 8,2 2 6,2-3-2,3 0-10,2-3-7,6 0-17,4-2-12,2 0-15,3-2-8,4 0-2,3 0-6,2-1 0,0 0-6,2-1-11,3-1-16,-3 1-29,6-1-16,-4-1-25,1-2-16,0 3-2,0-4 7,-1 1 16,-2-2 20,2 0 18,-5-3 15,2-2 14,-2 2 12,2-3 7,-3 0 10,-2-1 1,0 2 2,-3-1 6,0 1-3,-2 4 3,-1 1-3,-3 2 2,-4 3-2,2 0-2,-6 2 7,0 2-5,0 3 5,-6 3 9,4 0 2,-3 0 7,-1 6 14,-1 1 27,2-1 19,-2 6 13,1-2 7,0 5 3,1 2-7,-1 0-18,0 1-13,2-1-20,-1 4-9,1-2-14,-2 1-9,2-1-4,2 0-6,2-2-2,-3-3-2,3 2-2,3 0-4,-1-4-8,2-1 0,3-4-4,1 0-3,2-1-20,-4 0-17,5-5-23,-1 2-16,2-3-14,2-4-15,-5-2 14,6 3 17,-2-7 17,0 3 18,0-4 16,1-1 12,1-1 12,-2-2 1,4-3 6,-4 1 6,-1-2-3,2-3 5,-2 4 0,3 0 1,-7-3 2,2 7 0,-4-2 2,1 5 9,1 2 0,-4 1 5,-1 1 3,0 3 19,-3 4 22,0 0 26,-3 4 32,0 3 16,-1 1 12,-4 1-1,4 5-19,-3 0-17,0 3-18,1 0-15,-1 1-14,-4 0-20,4-1-7,3 1-13,-1 2-10,3-3-6,0 2-5,2-4 7,2-2-1,3 1 3,1-3-3,1-2-1,4-2-6,-3 0-13,4-3-21,-1-1-33,1-3-34,5-3-33,-5 2-28,1-5-17,5 2 0,-5-3 25,1-5 27,1 1 26,-2 0 27,-2-2 14,7-2 11,-7 0 5,1-3 8,-1-1 7,1-3 4,3 1 8,-4-2 2,-2 0 10,2 2 2,0 0 6,-6 2-3,3 4-3,-3 0 0,0 4 3,-4 0 0,5 1 0,-6 4 11,2-1-2,-2 7 3,0 0-1,-2 0 9,-1 4 19,-1 3 31,-1 3 36,0 3 30,-3 1 21,3 2 7,-6 4-3,0-2-16,2 6-17,-2 0-23,-1 0-13,-1 1-20,0 3-13,-2-3-11,4 2-7,-4 3-11,4-3-6,-1 0-3,0 3 7,4-3 19,-2 1 6,-2-1 3,5-2 2,1 1 1,-4-2-12,2 0-20,1-1-12,1-2-5,1-3-5,-1 0-1,-1 0-2,1-4-2,1-2 0,1 1 3,0-4 0,-1 0 1,2-2-3,1-3 4,-3-1-4,4 1-1,-2-4 0,0 0 0,3 0-1,0-4-2,0-2 1,0-2 1,6-2-3,-5-3-4,4-2-1,0 0-1,1-7-8,4 0-22,-1-3-29,8-4-31,-4 0-32,5-5-44,-1-4-42,2 3-7,3-6 1,-2 3 12,2 1 18,-3 3 37,0 0 37,0 3 25,-3 3 27,-1 1 19,0 5 19,-1 0 7,0 3 5,-3 4 3,1 0 12,-2 0 0,2 5-3,-4 1 0,4 2 3,-2 0 3,-1 0-3,2 4 3,1 3 0,-2 0 3,-1 0-3,-2 2 3,3 3 0,-4 2-3,0 2 0,-2-1 6,0 4 3,-1 3-3,-3 0 6,-3 0 3,-1 2 17,0 0 26,-2 1 28,0-1 28,-4 2 26,3-1 18,-5 1 5,1 2-3,-1-6-9,-3 2-12,4 1-7,-2-3-10,-5 4-6,2-5-15,0-2-9,0 1-12,-2-1-11,0-1-14,-1-1-16,3 0-11,-2 0-8,-1-3-9,3 0-9,-3-1-4,4 2-6,-1-5-16,3 1-55,-4 0-81,5-1-96,4-1-130,-3-2-184,7-5-294,0 1-266,1-7-183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46.9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30A68F-223B-40BE-BF48-166D4D15A1C8}" emma:medium="tactile" emma:mode="ink">
          <msink:context xmlns:msink="http://schemas.microsoft.com/ink/2010/main" type="inkDrawing" rotatedBoundingBox="4125,2272 8674,2053 8677,2114 4128,2333" semanticType="underline" shapeName="Other">
            <msink:sourceLink direction="with" ref="{1B089B46-2F39-4A5B-BA47-B2AF59D634DF}"/>
          </msink:context>
        </emma:interpretation>
      </emma:emma>
    </inkml:annotationXML>
    <inkml:trace contextRef="#ctx0" brushRef="#br0">-323 1995 42,'0'0'170,"-1"0"-10,-2-3-7,3 2 12,0 1 6,0-3 1,0 3-9,0-1-26,0-2-21,0 3-24,0-2-22,3 0-23,-3 2-25,0-2 3,0 0-12,0 2-9,0-3-4,1 3 5,-1 0-1,0-4-4,0 4 4,0-2 5,0 0-1,0 2 22,0 0-1,3 0 0,-3 0 4,0 0 9,0 0-10,0 0-7,0 0-5,3 0 5,-2 0-9,-1 0-4,5 0 12,-3 0 0,3 0 0,1 0-1,-1 0 9,6 0-1,-3 0 0,7 0 12,-1 0 3,2 0 4,3 0 2,1-2 1,4 1-2,2 1-3,0-3-5,1 3-3,4-3-1,-2-1-7,3 3-4,-2-4 3,1 5-6,-1-1-4,4 1-8,-7-3 1,4 2 0,-1 1-1,-2-3-2,1 0-1,-2 2 0,-1-1 4,-1-1 3,1 2 6,-3-2 10,3-1-3,0 1 10,-1 2-8,1 1-6,-3-5-3,4 4-1,0 1 1,-1-4-7,0 4 3,2 0 0,-2-3-7,2 0 4,2 0-10,0 1 4,5 0-10,-1 0 6,0-3-3,1 1-3,2 2 0,-1-3 3,-3 4 3,2-2-3,-5-1 3,4 3 1,-4-2 2,1 1-3,-4 2 0,1-2 3,-5 0-2,3 2 5,-3-1 0,1 1 6,-3 0 0,3 0 7,-3 0-2,3-3 7,-4 3 0,3-1-1,0-2 3,2 3-6,0 0-6,1 0 0,-3 0-3,6 0-3,-4 0-5,4 0 2,-5 0 6,5 0 0,-4 0 0,0 0-1,-1 0-2,-1 0-3,4 0-3,-4 0 0,0 0 6,2 0 2,-2-3 3,1 3 8,3 0-3,-1 0-5,1 0-11,-1-1 3,2-2-9,1 3-4,-2-2 2,1 1 0,2 1 5,1 0 3,-2-4 2,1 4-2,-2 0 3,2 0-1,1 0-5,2-3-2,-4 3 5,2-3 2,-1 2 3,4 1 0,0-2 2,1-2 0,1 4 1,1 0-9,0-4-2,-2 4-2,3-2-1,0 2 3,-1-1 0,-2-2 0,0 3 0,0-1 0,-5-1 3,4 2-3,-7-4 0,2 4-3,-4 0-2,-2 0 0,2 0-2,-5 0 2,3 0 0,-4 0 2,3-1 1,-2 1 2,2-3 0,-2 3-3,2-1 1,-2-1-1,-1 2 3,4-3-5,-4 2 7,3 1 1,-2-3-6,2 2 1,-2 1-1,2-3-2,-2 3 0,-1-1 0,3 1 3,-2-3-3,-1 3 2,4-2-2,-4 0 0,4 2 5,1-2-3,-3 2 3,0-2 0,2 0 3,2-2-6,-5 1 0,3 2-2,-1 1 3,-2-3-3,-1 3 0,0-2 0,-3 0-5,1 2 5,-4-2 0,-1 0 2,-2 2 1,-1-3-3,1 3 5,-3 0 0,-1-4-5,0 4 0,0 0 0,-4 0 0,3 0 0,-1 0 2,-1 0-2,0 0 0,-2 0 0,-1 0 2,3 0 1,0 0-6,-3 0 3,2 0 3,-2 0-3,3 0-3,1 0-1,-1 0 4,-2 0 0,4 0 0,0 0 0,0 0 0,-1 0 0,3 0 0,-2 0 0,2 0 0,-3 0 0,1-3 0,-2 3 0,7 0 4,-9 0-1,6-3-1,-2 3-2,2-1 0,-3 1-2,4 0-3,-4 0 0,2-3 3,0 3 4,-3 0-2,4-3 0,-3 3 0,1 0 0,0 0-2,-3 0-8,1 0-2,-2 0-13,-1 0-24,3 0-29,-3 0-42,0 0-52,0 0-67,0 0-83,0 0-120,0 0-211,0 0-231,0 0-154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4.8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E4B5E6D-BE39-4CB3-B820-EF5738B17A51}" emma:medium="tactile" emma:mode="ink">
          <msink:context xmlns:msink="http://schemas.microsoft.com/ink/2010/main" type="inkDrawing"/>
        </emma:interpretation>
      </emma:emma>
    </inkml:annotationXML>
    <inkml:trace contextRef="#ctx0" brushRef="#br0">0 803 1865,'11'0'152,"-4"-1"-17,1-2-14,1 1-25,4-2-14,-4-3-7,3 2-17,-1-4-7,4-2-8,-2 1-1,-2-4-7,4 1-3,1-5-8,1 0-3,-4-4-7,5-2-7,-5-4-4,6-1-3,-2-5 0,-1-1-3,3-4-1,0 1-3,-3-4 4,2 2 0,1-1-1,0 2 1,-3 1-1,0 4 4,1 4 0,-5 1 0,0 0 0,-1 7 4,-2-2 3,-2 9 6,-2-2 8,2 3-1,-3 4 1,-1 0 3,-1 6-1,-2 3-9,-2 1-1,-1 0-6,-1 4-1,-3 3-2,-1 3 2,0 0 1,-3 5 0,0 4 3,-1 2-7,1 2 4,-1 2-1,-4 3-2,2 1 2,-2 5-3,0-3 4,-2 5 0,2-1-7,0 2 6,0 0 1,-1 0-4,4-4 0,-2 1 0,4-1 4,-1 0-4,2-7-3,3 3 3,2-2 1,1-3-4,1 0 0,2-1 0,1-6 0,1 0 3,5-3-3,-5-4 3,7 1 0,2-2 1,-1-5-1,5 0-3,-2-2 3,1-2-3,4-2 7,-1-2-1,0 0-6,3-5-3,-3-2 3,3 1 3,0-3-6,-2-2 0,0 1 3,1-5 6,-2 2-3,0-1-3,1-5 4,-5 5-4,1-3-7,-2 3 1,0-2 2,-3 2 4,2 1 7,-2 2-4,-3-1-3,1 7 3,-1-2 1,-1 1-1,-1 1 10,-2 4 3,2 1 6,-3-2-6,0 3 3,-3 3-10,2 2 1,-2-1-4,0 6 4,-1-3-4,-1 5 0,1 1 3,0-2 1,-2 3-10,1 0 3,1 0 0,0 3 0,-2 0 6,2-1-6,2 1 7,-4 0-4,6-2 0,-1 1 3,1-2-6,0 0 0,0-1 4,1 0-7,2 0 3,0-2 3,-1-1 3,5-1-6,-3-3 3,3 1 0,-2-3 0,2 2-3,-3-3-3,4 0-18,-4-3-28,3 2-54,1-2-63,-4-1-72,3 0-89,0-2-100,-2-1-109,-2 2-140,0-1-157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5.0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A2BC766-4CDD-489F-9605-4C462C992300}" emma:medium="tactile" emma:mode="ink">
          <msink:context xmlns:msink="http://schemas.microsoft.com/ink/2010/main" type="inkDrawing"/>
        </emma:interpretation>
      </emma:emma>
    </inkml:annotationXML>
    <inkml:trace contextRef="#ctx0" brushRef="#br0">1 42 290,'3'-7'537,"0"0"-99,-3 1-79,2 2-81,-2-2-75,0 2-66,0 3-52,0-5-39,0 6-20,0-1-18,0 1-16,0 0-45,3 0-78,-2 1-100,-1-1-151,0 0-220,0 0-223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5.7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E490727-F373-4CDD-8321-D7E5D97D3EB8}" emma:medium="tactile" emma:mode="ink">
          <msink:context xmlns:msink="http://schemas.microsoft.com/ink/2010/main" type="inkDrawing"/>
        </emma:interpretation>
      </emma:emma>
    </inkml:annotationXML>
    <inkml:trace contextRef="#ctx0" brushRef="#br0">186 6 21,'3'-1'449,"-1"-2"-53,0 0-39,2 3-34,2 3-37,-6 3-21,1 2-1,-1-1-23,0 6-11,-1 2-10,1 0-21,-6 6-20,2-1-30,0 4-23,-4 3-17,1 3-25,1 2-15,-1-1-14,-5 2-11,2 0-8,-1 2-8,-1-5-8,0 4-5,1-2-10,1 0 2,-2-5-2,0 1-2,5-4 4,1-2-2,-4-1 3,6-4-4,0 0 4,-1-4-6,-1-4-2,5 2 0,-5-5 3,2 3 2,2-4 2,2-1 0,-3-3 6,1 2-6,2-3-5,0-3 1,0 2-1,2-6-4,1 1-1,2-3 1,2-1-1,0-1-1,2 1-4,0-4-2,2-3-7,4-1 0,1 0-3,1-2-7,-4 2-1,6 1 3,0-3 4,-2 4 3,1 2 6,0 0 4,0-1 3,-1 3-3,1 1 3,1 4-3,-6-3 0,4 4 0,2 2-2,-6 3 7,4-2-2,-1 3-3,3 3 5,-6-2 1,2 3 4,-1 1-2,-5 0 3,3 5 2,-2 0-5,-3 0 0,-3 1-2,-2 4 2,-2-1 0,-2 0 2,-2 2 6,-2-1-5,-1-1 5,-2 2-3,-2-2 3,-1 1 2,0-5-2,1 3 10,-7-4 3,2 2 2,-2 0 0,2-2-1,-3-2 3,0 0-5,0-3 0,0 3-5,0-3-3,3 1-2,3-4 0,-4 2-5,5-1-3,4 0-7,0-2-41,4 0-67,-2-2-94,6 0-117,0-2-159,6-1-241,1-3-252,-2 1-159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6.16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570C45D-CA28-4038-84C7-5C78B61B4DF5}" emma:medium="tactile" emma:mode="ink">
          <msink:context xmlns:msink="http://schemas.microsoft.com/ink/2010/main" type="inkDrawing"/>
        </emma:interpretation>
      </emma:emma>
    </inkml:annotationXML>
    <inkml:trace contextRef="#ctx0" brushRef="#br0">1 81 611,'4'-6'539,"1"0"-113,-1 5-63,3-2-60,-2 2-45,5 1-31,-3 4-36,-1-3-28,1 6-18,3-1 2,-5 5-9,2 1-12,-3-3-13,1 6-6,-1 0-10,-1 0-21,0-1-22,-3 4-11,0-5-8,0 5-15,0-1-10,-3-3 0,0 1-3,-1-3-2,2 1-2,-4-3 4,5 2 3,-3-4-8,-2 0 6,1-2-1,1-2 0,0 1-2,-2-1 3,0-4-1,0 0 3,-1 0-3,3-4 0,-1-2-5,2-1-2,2-2 0,1 1 0,1-2 0,5-3-2,0-1 0,7-3-1,-1-2-2,1-2 1,4 0 1,1 0 3,0 0-2,1 0-1,3 3 1,-3 1-1,0-1-1,-2 2 4,5 5-8,-6-2-6,3 2-45,-3 3-68,1 0-76,-4 1-102,5 1-133,-5 5-179,-2-3-242,4 4-157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8.05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166E384-D77D-4CE0-81FF-A4B4C3D27217}" emma:medium="tactile" emma:mode="ink">
          <msink:context xmlns:msink="http://schemas.microsoft.com/ink/2010/main" type="inkDrawing"/>
        </emma:interpretation>
      </emma:emma>
    </inkml:annotationXML>
    <inkml:trace contextRef="#ctx0" brushRef="#br0">259 224 295,'-3'0'340,"1"-1"-52,-3 1-47,-2 0-27,3 0-42,-5 1-17,-1 2-7,1 0-5,-3 1 5,-2 3-7,-1-1-1,0 4-3,0-3-4,-1 4-20,0 2-17,-1-2-12,4 1-17,1 1-21,0 1-20,1 0-10,-1 0-6,5-1-1,-3 1-2,5-3-4,1 1 0,1-1 7,2-1-4,2 0-3,2 0 0,1-3 1,1 0 2,5 0 4,-3-4-7,5 0-3,-1-2 3,1-1 0,0-1-3,1-2 0,0 0 0,3-4 6,-3 0-6,4 0 0,-4-3 0,5 0 0,-5 0-3,1-3 0,1-1 3,-2-2 0,-2 1-3,2-2 3,-1 0-3,0 0 3,-1-1 0,-2 3-3,-2 0 3,0-1-4,1 3 8,-4 2-1,0 4 0,-1-2 3,-1 4-6,1-2 0,0 3 0,-3 2 0,-3 2 10,0 0-1,-2 4 7,-2 5 6,3-4-3,-3 5-4,-1 3 1,0 0-4,-1 1 0,2 1 4,-4 0-4,7 0 0,0 0-3,-1-1-3,0 0 0,5 3-6,0-6 0,0 2 0,2-2 9,3-1-6,2 1 0,2-3 3,8-1 0,-4-3 1,5-1-4,-2 1 0,2-4-3,1 0 0,0 0 0,1-4-3,-1 1 3,0-1-6,0-3 9,0-1-3,0-3 3,-6 1-3,4-3 6,-4 1-3,2-5-3,-4 0 0,0 0-3,0-2 3,-5 0 0,0 3 3,-2-4-3,-2 6 3,-2-3-3,0 5-3,-2-1-3,-1 3 3,-1-1 0,-3 4-4,-1-3 4,4 4 3,-3 1 7,2 2-1,1-1-3,0 2 0,1-2 3,0 4-1,1-4-5,2 2 0,0 2-2,0 0 2,2 0-3,4 0 3,-2 0 3,3 0-1,1-1 1,-3 1-3,7-3 6,0 2-6,2 1 0,-2-2 3,5-2 0,-4 1 3,3 1-3,-3 0-3,0-1 0,1 3 0,-3-1 0,1-2 0,-3 3-3,1 0 0,-3 3 0,2-2 3,-5 4 0,2 0 3,-5 2-3,2 3 0,-3-3 0,0 4 0,-3 1 0,2-3-3,-5 6 3,2 0 0,-4-1 0,3 0 3,-1 0 3,-1 2-3,2 0 0,-2-1 3,3 0 0,-1 0-3,1-1 0,0 0 0,1-3 0,0 2-3,3-2 0,3-1-3,1 1 3,0-5-6,7 2 6,-3-3 0,4 1 0,2-2 0,1-1 0,-4-3 3,3 0-6,0 0 3,2-3 3,-4-1 0,2-2 0,1-1 0,-4-1 0,4-3-3,-4 0 0,1-3-6,0 0-3,-1-3 6,2 0 3,-1-4 0,1-1-3,0 0 6,-1-1 0,-1-3-6,1 6-6,-1-3 6,-3 5 3,2-3 0,-3 5 3,-1 1 3,0 1 0,-5 3 6,5 3 0,-2 1 5,-4 0 4,0 5 2,0-2-3,0 4 0,-4 4-2,-2 2-7,2 1 0,-4 4-2,1 2-1,1 2 4,-4 0-4,2 6-5,-4-1 2,0 0 1,-1 0 0,2 3-4,-1-2 7,0-2-6,1 3-1,2-7 4,-1 3 0,6-2-4,-1-1 4,2-2-3,3-2-3,3-4 5,5 3-2,-1-3 2,6-3-2,-2 0 0,7-1 3,-5-3-6,9-3 0,-6 2-3,2-6 0,3 1 0,-2-2-2,0-2 5,2-4 0,0 1 2,0-1 4,-2-3-6,1 1 6,-1-6-6,0-1-6,3-1 6,-6 3-3,3-4 3,-3 1-3,-2 4 3,-1-1 0,-1 3 0,-2 2 3,-3 1-3,2 3 0,-5-2 6,4 4 16,-4 1 19,2 4 12,-5-2 19,2 1 8,-1 2-1,-2 1-12,2 2-18,-2 1-13,-2 0-15,2 1-4,-5 2 0,4 3-3,-6 2 0,2 2-2,-2 1-3,-3 5 3,1-2-8,-1 5 8,1-1-5,0 2 2,-4 1-4,5 3-1,-4-2 3,2 0-5,-2 4-2,4-3 0,-1 2 3,-1-2-1,-2 0-2,4 2 0,-3-1 0,3 1 4,-3-4-4,4 4 0,-1-1 3,-3 0 1,3-1-4,-1 2 2,2-2 1,-3 1-1,2-1-4,3 0 2,-7-2 2,5-1 0,-3 1 3,1-2-3,-1 1 7,-2-5-4,0 2-3,1 0 0,-4-4 3,2 2 4,-3-4-7,-3-1 5,1 1-1,-1-4-4,-3 1-2,3-5-2,2 3 2,-5-6 0,6 0 0,-1 0 2,4-3 1,1-1 3,5-2-1,4-4-5,3 1 4,4-4-4,3-4-2,11-2 0,-1-2 0,5 0-3,6-4 1,1 1-1,2 0 5,4-3-4,2 2 4,-1 0 2,2-2 0,-4 2-2,3 3 5,-6 3-1,-1 0 1,0 2-5,-7 0-29,0 3-51,-4 3-84,-3 0-112,-1 1-163,-4 2-233,1 1-277,-5 1-220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1.3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0E7CB9A-9D33-49B7-A5AA-E8FF594DB2BE}" emma:medium="tactile" emma:mode="ink">
          <msink:context xmlns:msink="http://schemas.microsoft.com/ink/2010/main" type="inkDrawing" rotatedBoundingBox="18392,12937 18398,12867 18429,12869 18423,12939" shapeName="Other"/>
        </emma:interpretation>
      </emma:emma>
    </inkml:annotationXML>
    <inkml:trace contextRef="#ctx0" brushRef="#br0">2 69 812,'-3'-21'1078,"3"10"-428,0-4-282,0 5-175,0 3-97,3 3-51,0 2-67,1 4-97,0 2-115,1 3-159,-1 1-232,2 1-262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2.1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6A2A4C0-FE74-48D0-B85E-6E39D64D2800}" emma:medium="tactile" emma:mode="ink">
          <msink:context xmlns:msink="http://schemas.microsoft.com/ink/2010/main" type="inkDrawing" rotatedBoundingBox="18178,13841 18508,13033 18935,13207 18605,14015" shapeName="Other">
            <msink:destinationLink direction="with" ref="{041B216A-B71E-4AC4-89F3-526CE2362042}"/>
          </msink:context>
        </emma:interpretation>
      </emma:emma>
    </inkml:annotationXML>
    <inkml:trace contextRef="#ctx0" brushRef="#br0">313 77 217,'6'-1'716,"-4"-6"-196,5 1-112,-3-1-70,-1 2-45,-1-4-44,3 2-38,-5-1-14,2 2-4,-2-1-6,0 1-11,0 2-5,-2 0 4,-5 1-7,0 3-9,-5 3-10,1 1 0,-4 0-7,-1 5-12,-3 1-20,1 2-19,-1 1-23,-2 4-24,3 0-14,0 2-10,1-1-8,-1 2-8,7 4-1,-1-3 2,1-1-2,3-1-1,1 2 0,3-3 1,2 0-1,2-1 1,0-3-3,2-2-1,8 2-1,-4-5-1,1 1-1,4-6-1,1 0-5,1-1-9,-1-3-9,1 0-15,-2-6-18,4 1-22,-1-1-11,2-4-14,-1 0-4,1-2 3,0-3 6,0-2 15,-2 0 17,1-1 19,-1-5 12,-1 4 14,-1-3 9,-2 2 7,-1-1 7,-2-2 6,-3 3 9,1 3 19,1 0 22,-2 6 12,-1-2 11,-2 2 0,-1 5 0,0-1-3,0 3 2,0 4 4,-1 0 6,1 0 3,-6 4 0,5 3-6,-5-1-3,4 1-6,-2 4-2,-2 2-2,2 2-5,-1 2-9,-2 2-8,3 1-12,-1 4-10,-2 0-10,3 1 0,-6 1-7,8 1-1,-4 4-5,2-2 1,1-1-2,-1 3 0,2 0 1,-1-1-1,1 1 5,-3-1-2,4 0 0,-5 1 0,-1-1-1,2-4 3,-2 0-5,1-3 1,-4 1-2,3-6 0,-5-1 0,4-1-2,-4 0 1,-2-5-5,-1 0 1,-1-1-4,2-1-6,-4-5-5,-1-1-6,2-1-4,-2-2-3,3-4 2,2-1 1,0-2 5,3-5 7,-1 0 4,5-4 1,3 1 2,4-7 4,1 1-3,3-2 2,7-1-1,3-1 5,-1 0 0,5 0 0,5 0 0,-3 2 0,3 0 4,3-1-3,1 4-2,0-1 1,1 0-3,-2-1-7,4 4-23,-1-3-28,0 2-45,-3 0-48,5 2-56,-5-2-62,0 2-62,-1 1-59,-1-5-43,0 3-44,-6-1-34,0 2-23,1-4 9,0 1 51,-5-1 69,1 6 90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2.7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41B216A-B71E-4AC4-89F3-526CE2362042}" emma:medium="tactile" emma:mode="ink">
          <msink:context xmlns:msink="http://schemas.microsoft.com/ink/2010/main" type="inkDrawing" rotatedBoundingBox="18685,13345 19125,12953 19440,13307 18999,13699" semanticType="callout" shapeName="Other">
            <msink:sourceLink direction="with" ref="{26A2A4C0-FE74-48D0-B85E-6E39D64D2800}"/>
          </msink:context>
        </emma:interpretation>
      </emma:emma>
    </inkml:annotationXML>
    <inkml:trace contextRef="#ctx0" brushRef="#br0">123 57 32,'4'-13'242,"2"2"59,-4 1 33,3 2 17,-5 1-26,2 3-24,-2 0-51,0 3-36,0 1-27,-2 1-21,2 3-6,-2 2-5,-1 3 2,3 0-3,-2 3-5,-4 1-13,5 2-3,-3 2-9,-2 0-9,1 1-17,4 3-5,-5 0-9,-1 3-14,3-1-9,-4 2-1,3-2-12,-1 1-10,0 0-4,-1 0-12,-1-4-5,4 1-4,-3-1-2,3-6-2,-4 2-5,4-5 3,-3 0-5,1-3 2,1-1-4,1-1 2,1-4 0,2-2-2,-2-2-8,3-2-12,4-3-19,2-1-30,-2-5-31,4 2-32,3-8-25,1 1-26,1-3-21,1 0-5,8-5 1,-3 0 8,-2-5 12,8 4 27,-8 0 34,5-1 29,0 4 36,-5 1 17,1 2 23,1 1 11,-3 3 11,-2 3 15,-1 1 11,-1 2 11,-1 1 3,1 4 11,-2-1 3,-1 5-4,-2 2-4,0 0 0,-2 2-1,-1 3-4,3 3 4,-4 1-5,0 1 7,-3 2 6,0 2-1,-3-1 13,0 5-1,-1-1-1,1 0-2,-1 2 3,-1-2-7,1 4 0,0-2 1,-2-3 0,4 1-7,0-1-12,-1 1-5,1-1-9,-1-2-4,3 0-4,0-4-4,3 0 6,-1-2 0,1-1 3,1-3-4,2 1-2,-2-2-2,3 1-9,-1-4-5,7 0 2,-7 0 1,6-4-3,-1 0-5,2 0-6,-1-3-18,1-1-44,-2-2-54,1-1-83,0 1-116,-2-4-190,1 1-276,-3-1-219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6.1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E0BE0F-81D8-4C41-96ED-2B5E98F31BF1}" emma:medium="tactile" emma:mode="ink">
          <msink:context xmlns:msink="http://schemas.microsoft.com/ink/2010/main" type="inkDrawing" rotatedBoundingBox="19763,13227 20473,12358 21138,12901 20428,13770" shapeName="Other"/>
        </emma:interpretation>
      </emma:emma>
    </inkml:annotationXML>
    <inkml:trace contextRef="#ctx0" brushRef="#br0">19 815 32,'-7'-5'795,"0"4"-316,5-5-165,0 5-94,0-2-47,2 2-34,2-5-29,2 6-30,2-3-27,0 0-19,1 2 3,3-5 15,-1 1 14,1 0 24,1-3 9,1 0 12,1-5 3,2 1-8,1-5-19,2-1-17,1-5-14,0 1-19,3-3-15,-2-3-4,2-3-6,-2-1-9,3-6-3,1 0 0,0-2 0,-3-4-6,0 0-3,-3 0 6,1 2 0,-2 0 3,-4 3 0,2 5 0,-4 5 0,-1 4 0,-4 4 0,1 1 0,-2 6 0,1 4-3,-6 4 3,0 4 0,-3 4 0,-2 6 0,1 4 6,-6 8-3,3 5 6,-5 5 3,0 6 9,-1 8 13,0 2 13,-3 10 15,2 2 13,-4 4 7,1 2-4,1-4-7,-3 5-5,5-5-13,-2 0-14,4-3-3,0-2-11,-2-2-4,5-5-11,-1-1 2,6-6-7,-3-2-5,2-3-2,4-5 2,1 0 0,0-9 0,0-1 0,1-7 0,4 0 0,0-5 0,1-5 0,1 2-3,1-6 1,2-6 2,1 0 0,1-2 0,-3-5 0,2-1-3,1-5-2,0-5-5,2-3-2,1-2-4,-4-5-2,2-2-2,-1 1 2,1-1 0,-4 1 0,-2-2 2,0 4 11,-6 2-1,2 0 1,-3 4 0,-3 4 5,2 2-3,-5 3-5,0-1 3,-1 8 2,-3 0 1,3 3-9,-5 1 6,6 5-3,-4 0-11,6 2-13,0 2-20,1 0-12,0 3-12,3-1 2,3 0 1,1-1 11,2 0 16,2 0 13,4-3 5,3 0 1,3 0 2,1 0 3,5-3 3,-4-3-3,6 0 7,1-3 2,2 1 3,-1-5 4,0 4-4,2-3 10,-1 1 0,-4-2-3,1 2 3,-3 1 3,0 1-3,-5 2 0,-2-2 0,-2 5 7,-2 0 21,-6 2 20,-1 2 26,-5 5 30,0-1 8,-5 2 3,-1 5-8,-6 1-17,1 2-21,-3 3-24,3 3-16,-2 1-6,-6 0-8,4 2-4,1 0-11,1 2 2,-2-1 1,4-2-3,2 2 0,2-4-3,2-1 3,0 1 3,5-4-3,5-2 0,-3-1 0,8-2 0,-1-2 0,2-2 2,5-3 1,2-2-3,-2-2 0,4 0 0,-1-5 0,3-2-3,-2 0 1,5-4 2,-8-2 0,8-1 2,-8-1-2,0-2 3,-1-1-3,0-3 0,-4-2 0,-2 3-5,-3-3 5,-2 1 0,-2-2 0,-3 3 0,-3-1 0,-2 4-3,-2 4-17,-3-2-27,1 6-43,-2 2-65,-4 2-89,4 5-117,2-1-163,-1 4-262,1-1-207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6.7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DEE036A-F057-44F1-BF2B-18C894B8A6D0}" emma:medium="tactile" emma:mode="ink">
          <msink:context xmlns:msink="http://schemas.microsoft.com/ink/2010/main" type="inkDrawing"/>
        </emma:interpretation>
      </emma:emma>
    </inkml:annotationXML>
    <inkml:trace contextRef="#ctx0" brushRef="#br0">-3 404 419,'0'6'320,"0"-2"-112,0 0-57,6-1-49,-5 2-15,4-3-23,0 1-15,1-2 4,0 2 5,1-3 12,-1-3 12,4 2 7,-1-4-1,3 0 3,-1-2-9,1-3-10,2 1-9,-2-4-12,2 2-16,1-4-7,-2-2-1,-1-2-12,-1 1-4,1-3-7,-1 0 4,0 0-4,-4 0 7,0 0-3,-6 2 11,2 1-4,-3 4 4,-3-2 0,2 2-8,-5 3-4,2 1 1,0 4-1,-4 1 1,4 1-8,0-1-4,-2 3 0,1 0-3,5 0 7,0 2-4,0 0 8,3 0 3,5 0-7,-4 0 0,3-2-7,2-1 3,1 2 0,2-3-3,-1-1 7,2-1 4,5 3-1,-5-4 5,1 0-8,1 0 7,-2 1 1,-2 3-8,2-5 3,-1 5 5,0 0 14,-5 2 11,-1 1 18,1 0 47,0 1 25,-2 5 7,-1 2 10,-1 0-4,0 4-14,-3 1-18,0 3-26,-3 1-16,0 1-13,-1 3-8,2-1-7,-4 4-15,2-1 1,3 0-12,-5 1-2,1 0-6,1-1 0,0 1 0,-2-3-8,2 3-1,2-3-8,2-2-25,-3 1-53,3 1-81,3-3-97,-1-1-144,8-2-251,-3-2-237,-1-2-161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1:57.1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596C031-6B00-43CD-9A96-C4F64597EE18}" emma:medium="tactile" emma:mode="ink">
          <msink:context xmlns:msink="http://schemas.microsoft.com/ink/2010/main" type="inkDrawing" rotatedBoundingBox="2775,4603 14811,4037 14817,4152 2780,4718" semanticType="underline" shapeName="Other">
            <msink:sourceLink direction="with" ref="{1AA96B99-E0C7-4B2F-9317-8AE6B00484FE}"/>
          </msink:context>
        </emma:interpretation>
      </emma:emma>
    </inkml:annotationXML>
    <inkml:trace contextRef="#ctx0" brushRef="#br0">0 642 111,'1'0'158,"-1"0"17,3 0 1,0-3-13,-2 2 1,4 1-13,-2-3-21,1 3-7,0-3 6,2 2 11,-2-1-12,1 0 6,-1-2-3,3 2 0,-2-1-13,2 2-11,0-3 2,1 1 4,0 1 6,4 0-4,2-2 1,1 2-15,1 0-13,0-3-21,5 3-16,0 0-13,1 1 5,1-3 1,3 2 10,0-2 6,-1 0 0,1 2-2,1 2 0,-1-1-7,1-2 5,-1 3-1,-2-4-1,5 4 5,-4-3 2,4 2-7,-4 1-8,4-3-8,-2 3-3,-1-2-2,2 1-6,-2 1-10,2-3 5,-2 0-3,1 3-2,-1-1-1,0-2 1,1 3 9,-3-1-2,2 1 6,-2-2 2,2-1 7,0 3 4,-2-1-5,3-3-5,-1 4-5,1 0-4,-1-3-9,5 3-2,-4-3-1,2 2-5,-1 1-3,2 0 2,1 0 1,-4 0-1,4 0-2,-5 1 5,4 2 1,-2-3 1,1 3 5,-1-3 1,-1 0 5,2 0 1,-1 0 3,-1 0 6,4 0 0,-1 0-5,-1 0-2,2 0-1,-4 0-7,1 0-6,1 0-5,-2 0 0,-1 0-1,2 0 1,-2 0 0,-3 0-3,5 0 7,-3 0-3,-1 0 2,2-3 3,-3 3-1,5 0 0,-2-3 0,0 2 0,2 1 1,1-2-3,-2 2 1,1 0-5,2 0-1,-1 0 1,3 0-5,-1 0 3,2 0 1,-1 0 1,1 0 3,2 0 0,-1 0 1,0 0 0,-2 0 0,5 0-2,-5 0-2,2 0-1,-3 0-1,2-2 1,1 2 1,-3 0-2,0 0 1,-1 0 1,1-2 2,-1 2 2,-2-2 3,2 0 0,1 2 1,-1-3 2,-1 3 2,0 0 0,2 0-1,-1 0 1,-1 0-1,2 0 2,-1 0-3,2 0-4,-2 0 0,4-2-4,-2 0 1,1 2-5,0-2-2,2 0 4,-3 2 0,3-3-2,1 2 5,-4 1 0,3-3 3,-2 3 0,2 0-1,0 0 3,1-1-1,-4-2 3,6 3-4,-3 0-1,2-1-4,1-2 0,0 3-1,1-2-2,0 0 1,-1 0-1,4-2 2,-1 3-1,-5-2-1,4 0 0,-2-1-3,1 2 0,0 1 2,-2-3-2,-1 1 0,2 0 0,-4 2 0,0-2 3,1 0-3,-2 3 0,-1 0-2,1-4 1,-2 2 2,1 2 1,-2-1-2,1-2 1,-1 0 2,3-1 2,-2 4-4,1-4-1,-3 1 0,1 0-3,-2 2 3,2-2 0,1 3 0,-1-4 0,-2 4 2,1-1-2,-5-2 0,3 1-2,-1 2-2,0-2 4,1 0 0,-3 2 4,5-4 0,-6 1 1,1 2 4,3 1-3,0-3-2,-1 3-3,3-1-1,-4-2-1,1 3-2,2-2 3,-2 0-3,-3 2-1,3-2 1,0 2 3,-1-2 1,4 0-2,-3 2 2,4-1-1,-5-3 2,5 4-2,1 0-2,-1-3 2,1 3-1,-1-3 1,1 3-2,-1-1 1,1-2 1,-1 3 0,-2-3 0,2 3 3,1 0-3,2-4 1,-3 4 1,2 0-2,-1-3 0,4 3 0,-5-3 0,3 2 0,-2 1 1,2-3-1,-4 0 2,2 3-2,-1-1-2,-1-2 2,-1 1-1,-1 1 1,2-2-2,-3 3 1,5-1 1,-6-2 0,4 3 0,-2-3 0,1 3 0,1-1 0,-2-2 3,1 2-3,1-1 0,-2-1 1,1 2-1,2 1 2,-1-3-4,-1 3 2,0-1 0,2-2 0,-4 3 2,5-1-1,-4-2-1,-1 3-1,3-2 1,-1-2-2,-1 2-2,2 0-1,2 2 2,-4-3 0,4 1 2,-4 2-2,4-2 3,-1 2-1,1-2 1,-4 0 0,4 2 3,-1 0-1,-4 0-2,5 0 0,-4 0 0,0-2 0,-1 0-1,0 2-2,-3-3 2,0 2-1,0 1 2,1-3 0,2 3 0,-3 0 0,0-4 0,0 4-1,-1-1-1,-2-1 1,4 2-4,0-3 2,-6 2 3,6 1 0,-6-3 2,1 3-2,-1-3 6,1 2-3,0 1-3,3-3 1,-5 2-1,5 1 0,0-2-1,-2-1-1,3 2 1,3-2-2,-2 0 1,3-1 1,-1 2-1,2 1 1,1-3 1,-2 4-2,4-3 2,-4 3 0,4-3 2,-2 2-1,-1 1 2,-1 0-1,4 0-2,-5 0 0,4 0 0,-4 0-3,0 0 1,2 0 2,-2 0 2,2 0-1,-2-3-1,1 2 2,-1 1-2,0-2 1,2-2 1,-2 4 1,2-5 3,-2 3-1,1 0 1,-1-3-4,1 4-1,0-2-1,-4 2 0,5 1-1,-3-3-2,-1 1 3,-1 2 0,2-2-2,0 0 2,1 2-1,0-2-2,0 2 3,-3-2 0,2 0 3,1 0-3,2-1 0,1 2 0,-2-2-2,4-1 5,-4 3-3,7-1-1,-1-1 1,-1-2 0,3 3-2,-2 1-1,2-2 2,0 0 2,2-1 1,-2 4-1,1-6-1,1 5-1,-1-2 1,-1 0 0,0-1 0,-1 3-2,1-1 2,3-1 0,-3 3-1,0-1 0,1-2 1,-4 3 1,3-4-1,-5 1 1,3 2-1,-2 1 0,-1-2 0,-2 2-1,2-2 0,-1 0-1,-1 2-1,-1-2 2,2 0-1,-1 2 1,0-3 1,2 3 0,-1-1 1,1-2 1,1 3 1,-2-1-3,0-2 0,1 3-2,-2-2-1,2 0 3,1 2-3,-1-2-1,-2 2 2,2-2 1,1 0 1,-1 2-3,-1-2 1,2-1 2,-7 3 0,3-2 0,-1 0 0,0 2 0,-2-2 0,0 2 0,2-1-1,-3-2-4,0 3 5,3-1 0,-3-1 0,1 2 0,0-4 0,0 4 0,-1 0 0,-3-4-3,2 4 0,-2-2-1,-2 1-1,-1-3-16,-3 1-37,2 0-45,-1 2-70,-1-4-98,-1 4-133,1-3-192,-3-2-288,-2-1-260,-5-4-198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8.2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00EC03-2C54-4EEF-8EF3-D53DB4D7FE55}" emma:medium="tactile" emma:mode="ink">
          <msink:context xmlns:msink="http://schemas.microsoft.com/ink/2010/main" type="inkDrawing"/>
        </emma:interpretation>
      </emma:emma>
    </inkml:annotationXML>
    <inkml:trace contextRef="#ctx0" brushRef="#br0">350 525 143,'0'-13'357,"0"3"-59,-5 2-54,4-1-44,-5 3-51,2-1-29,-4 1-29,0 5 0,-3-5 23,0 6 10,-1 0 26,-1 6 19,-1-5 3,-2 5 1,-3 1-13,3 4-7,-3-1-23,0 5-15,2 0-17,-1 2-20,0 3-13,0 1-23,5 0-11,-1 1-11,-1 5-5,3-3 0,1 0-9,4-3 0,1 3 0,-1-4 0,1 1-6,1-1 6,5-4 0,0-2 2,0 0-8,5-4 0,1 0 0,-2 0 0,3-6-6,2-1 4,1 1 4,2-4 4,1-5-3,-2 0 3,4-2-3,-1 1-6,2-5 0,-1 0-3,1 0-2,0-4 5,1-2 8,-4 0 1,2-1-6,-1-2 0,-2-4 0,1 6 0,-2-3-3,0 2 3,-3 3 0,0-1 3,2 2-3,-5 5 0,1-3-3,-4 7 3,-2-3-3,3 5 3,-3 3 6,-3-2-6,1 3 6,-4 3 0,2 2 3,-3 4 2,3-1-2,-4 3 6,4 3 2,-3 0 0,2 2 0,-2 2-3,3-3 1,-4 5 2,4-2-1,0 4 1,-2-3-3,2 2 6,2-3-1,2-1-11,0 2 0,0-5 1,2 3-4,5-3-5,3-3 0,-1 0 3,2-2-3,4-3 0,-2-1-3,6-4 3,2-1 0,0-1-3,5-2 3,-3-1 0,3-4 3,0-1-3,-2-2 0,2 0 0,-2-5 0,2 2-3,-2-7 3,-1 2 0,3-6 6,0-5-3,-1-2-6,-1-4 3,0-4-3,-1-2 0,-3-4-5,2 0 5,-2-1-5,-1 0 0,-2 2 8,-4 1-6,2-1 1,-3 5 5,-4 3 0,0 1 3,-4 4-3,2 5 2,-5 2-2,2 1 0,-3 6-2,-3 1-1,3 3 3,-1 4 3,-5 3-1,2 3 4,2 4-6,-5 4 3,2 2 0,-2 5 2,3 3 9,-3 3-1,-4 4 9,4 4 8,1 3-1,-1 2 1,-3 3 14,1-1 24,-1 8 8,4-1 9,-7 1 5,7 0 2,-4 0-23,3-1-13,1 0-13,-1-1-12,1 0-7,0-3-5,1-2-4,3 1-4,-2-4 0,4 0-7,0-2-2,0-4-2,0 0 4,4-6-2,-2-2-2,3 1 2,1-4 1,1-2-3,1-1 0,2-3 2,-1-1 0,-1-2-2,7-4 2,-4 0-2,1-4 0,3 1 0,0-4 0,0-3-6,1-4 6,0 0-7,3-3-3,0-4-12,2-4-10,0-4-12,2-5-12,2-4-5,-1-2-1,-1-4 6,4 0 8,-1-6 17,-3 6 9,0-1 5,-1 0 9,-3 6 1,-2-2-1,-2 8 1,-4-2 0,1 7-1,-2 3 3,-3 0 5,-1 4 0,0-2 3,-2 6-3,-2 1 0,0 3 0,1 1 0,-3 5 0,0-3 0,-3 4 0,1-1 7,0 3-2,-1 1 0,2 3 12,-5 3 0,2 1 8,-4 2-1,3 1 5,-1 4 2,-1 2-3,1 1 3,-2 1 3,-2 4 1,3 1-3,-2 3-3,-2 1-2,2 0-5,-4 6-5,1 2-1,1 2 1,-1-1-2,1 4 2,-1 0-4,0 2 0,1-4-2,-1 3-1,3-3-3,-1 2 3,2-4-3,0-1 1,4-1-6,-3-3 2,1-3-2,4-1-2,0-6 2,2 2-2,2-5 5,0-2-5,4-1 2,1-2 2,-1-3-4,5 0-6,0-3-11,0-1-28,4-2-41,-4-1-57,-2-4-64,3 0-87,-1 0-112,4-6-140,-4 3-227,-2-6-209,4-2-145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0.7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D382B86-CB84-4367-8355-255DE3EB6584}" emma:medium="tactile" emma:mode="ink">
          <msink:context xmlns:msink="http://schemas.microsoft.com/ink/2010/main" type="inkDrawing"/>
        </emma:interpretation>
      </emma:emma>
    </inkml:annotationXML>
    <inkml:trace contextRef="#ctx0" brushRef="#br0">244 642 383,'3'-17'478,"0"3"-70,-3 0-36,0 1-45,0 0-64,-3 4-65,0 1-50,-1 2-47,-4 2-34,1 1-18,-2 3-11,-2 3 3,-4 1-3,2 5-1,-4 1 7,4 5-4,-6 1 3,1 4-4,3 3-4,1-1 4,-3 2-4,4 2-7,0 2-6,1-1-3,7-1-3,-6 2-10,4-1-6,6-2 6,1-1-3,0-2 3,1-1-2,5 0-1,0-4 0,1 0-3,3-6 0,2-1 0,-4-1 0,4-3 0,5-5 3,-5 2-3,1-3-3,5-3 3,-5 2 3,3-9 0,1 5 0,-1-5 0,3-5 0,-3 1-6,3-6 3,-3 0 0,5-6-3,-2-6-3,1-2 0,2-5-1,-1-4-11,3-4-13,-1-4-10,1-4-13,2-2-17,-3-1-5,-3-3 3,3 2 5,-4-1 17,3 5 6,-3 5 21,-6 6 9,-1 4 8,-1 5 4,-1 7-1,-1 5 4,-3 7 0,-2 1-7,-4 5 7,0 10-3,-4 5-1,-3 5 4,-4 6 0,3 7 11,-4 2-4,0 9 24,-5-1 22,1 7 25,-3 2 23,3 2 27,-3 4 18,4 1 4,-3 1-7,5-1-14,-4 1-24,8-3-20,0-1-24,2-4-24,1-2-14,5-3-7,1-3-6,1-4-2,5-2-3,1-5-3,-1-1 4,6-9-4,5 2-2,-4-4-5,6-5 0,0-1-5,-2-5-8,1 0-3,-1-3-5,2-1-11,-2-4-11,1-3-9,1-2-9,-1-2-10,-5-3-4,5-1 2,-2 0 12,-2 0 15,-2 0 15,-3 2 11,-2 3 13,0-1 9,-3 4-6,4 2 3,-7 1 6,2 4 0,0 0-7,-3-1 7,0 5 4,0 3-4,0-1 3,0 2 3,0 0 0,1 3-6,-1-3 0,5 2 0,1-1-3,-2-1 3,3-1 0,2 0 3,1-2-3,2 1 0,-1-2 0,-2-2 0,5 1 0,1-3 3,-2-2 3,-1-1-3,5-1 3,-5-1 1,1-2-4,1 1-3,1-3 0,-4 0 0,-2 0 0,3-5 0,-1 4 0,-1-3 0,-5 0 0,-1 3 0,-1 1 0,-2 0 0,-2 3 3,-2-1 0,-1 1 0,-1 5 0,-5 1 0,2-1 0,-3 1 3,0 4 6,-1-1 6,1 1 7,-2 1 4,-2 3 10,1 1 5,2 1 3,-3 4 2,2 0 7,2 4 3,-4 0 1,4 3 8,-1 2-4,-2 1 4,2 1-2,3 2 0,-2 2-4,0-2-11,4 1-6,-2 3-9,5-2-8,-3 0-9,3 0-8,1-4 1,0 2-5,3-4-5,0 1-4,6-4-3,-5-2 5,6-1 0,0-3 2,2-3 3,1 3 0,-1-9-1,3 4 1,2-5-1,2-2-4,2-2 0,-3-2-2,4-1-5,2-4 3,-2-2-3,2-2 4,0-2 1,0-2 2,-2-2 0,4-2 0,-2-4 0,2-3 0,2-1 0,-5-4 0,3 3 0,-1-3 0,-3 4-2,-3 2-1,3 4 1,-6 0 2,-2 2 2,-1 6 3,-1-1-5,-2 6 0,1 2 0,-4 2 2,-1 2-2,0 0 0,-3 5 3,-3 2 1,0 5 3,-1 1 2,-4 4-2,4 3 7,-5 1 4,2 3 7,-3 2-1,3 1 5,-2 2-2,0 3-1,2-1-2,-3-1-3,3 0-2,2-1-4,-2 1 2,5 0-2,-2-1-1,-2-4 20,6 1 17,-1-1 7,1-1 5,1-2 1,5-2 0,-2 0-26,1-5-8,4 0-9,-2-3-8,4 0-4,1-3-4,0-3 2,2 0-3,-2-3-1,4-1 1,1-3 1,-4-3 6,4-3 3,-1 2 5,0-6 4,2-2 1,-1 1-4,2-5-3,0 2-5,0-3-7,3-6-5,-2 6-3,2-1-4,-4-1-7,1 2-25,-1 0-39,1 1-52,-2 3-74,-1 0-84,0 2-96,0 1-110,-2 3-122,1 0-166,-2 2-198,1 2-137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0.9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D66B9A7-6AF0-4A43-A01E-9D2733F6A5C9}" emma:medium="tactile" emma:mode="ink">
          <msink:context xmlns:msink="http://schemas.microsoft.com/ink/2010/main" type="inkDrawing"/>
        </emma:interpretation>
      </emma:emma>
    </inkml:annotationXML>
    <inkml:trace contextRef="#ctx0" brushRef="#br0">128 7 85,'4'-4'708,"2"4"-155,-5-3-96,2 3-53,0 3-34,-3-2-26,1 3-23,-1 5 13,-1 2-15,-2 0-24,-1 2-33,-2 4-40,0 1-39,-1 0-43,-3 4-40,1 0-27,-1 4-24,4-1-14,-5 0-12,3 0-9,-3 2-4,3-5-7,1 3-1,0-1 0,0-3-2,2-2-4,1-3-4,0-1-18,-2 0-40,4 0-60,-1-5-75,2-2-100,1 1-135,0-2-175,0-3-280,0-4-219,0 0-154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1.2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D70C90B-7ADB-4203-9F7D-D5E53C113FF7}" emma:medium="tactile" emma:mode="ink">
          <msink:context xmlns:msink="http://schemas.microsoft.com/ink/2010/main" type="inkDrawing"/>
        </emma:interpretation>
      </emma:emma>
    </inkml:annotationXML>
    <inkml:trace contextRef="#ctx0" brushRef="#br0">-1 48 127,'0'-14'1027,"3"4"-387,-3 0-266,0 4-154,0 1-105,2 1-56,-2 4-41,0 0-47,0 0-63,0 4-78,0 3-82,0-1-135,-2 2-230,-1 1-183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1.5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954E9AD-613B-414A-859E-68D7D44D686D}" emma:medium="tactile" emma:mode="ink">
          <msink:context xmlns:msink="http://schemas.microsoft.com/ink/2010/main" type="inkDrawing"/>
        </emma:interpretation>
      </emma:emma>
    </inkml:annotationXML>
    <inkml:trace contextRef="#ctx0" brushRef="#br0">281 12 729,'0'-6'604,"0"6"-151,0-6-106,0 6-77,0-1-53,-5 1-36,-1 1-20,-1 5-9,-4-2 14,0 2 9,-1 5 7,-2-1-11,-4 2-4,1 2-17,1 6-17,-3-2-4,0 3-14,0 3-8,3-1-16,0 1-8,-1 5-11,5-2-16,1-2-11,-1-1-6,4 6-10,0-8-10,4 1-4,1-3-4,3 0-3,3-3-7,-2-3 3,7 1-2,2-4-2,1-2-7,2-4-20,5 0-38,-2-3-49,4-2-66,-1-2-75,4-3-82,2 0-88,-2-4-90,0-2-93,3 0-99,-2-4-137,0-4-135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2.4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D13300B-AF28-4ED9-B38B-1292D072B4E5}" emma:medium="tactile" emma:mode="ink">
          <msink:context xmlns:msink="http://schemas.microsoft.com/ink/2010/main" type="inkDrawing"/>
        </emma:interpretation>
      </emma:emma>
    </inkml:annotationXML>
    <inkml:trace contextRef="#ctx0" brushRef="#br0">180 206 64,'6'-7'561,"-4"-3"-88,-2 3-78,0 4-60,0 0-54,-2 3-55,-1 0-43,0 6-38,-1-2-28,0 2-27,-1 1-29,1 0-17,1 3-11,0-3-3,3 1-3,0 1-1,0-3 0,0 3-3,6-2-1,-2-3 1,3 0-11,-1-3-2,2 4-4,2-5-6,1 0 0,-2-2 4,5-1-1,1-2-3,-3 1 0,1-5 3,4 0 0,-4-4 3,5 4-2,-5-7-1,1 3-3,2-1 0,-4 0-7,-1-1-5,1 0 5,-2 1 1,-1 0 3,-5 1-4,2 3 7,-5 0 0,-2 2 0,-2 2 0,-4 3 0,-2 1 0,-1 2 0,-3 4 4,-2-3 2,-1 6 7,-3 2 12,1 2 16,-4 2 21,2-1 5,-2 5 14,-1 0 8,2 2 8,0 2 4,0 2 9,-1-1 1,4 4 12,-1-2 4,1 5-3,1-4-18,4 0-12,0-3-17,0 3-22,3-2-17,4-2-13,-1 0-4,1-2-11,4-1-2,-1-2-4,6-2 0,-1-4-1,5 1 1,3-3 0,-1-4-4,7 1 2,3-3-2,0-2-2,4-2-2,1-3-3,0 0 5,3-4-2,1 0-2,1-2 2,1-5 0,1-1-2,-4-1-7,4-4-5,-4-3-12,4-2-6,-1-4-6,1 0-8,-2 1-1,-5-3 2,5 2 5,-5 0 3,-1 1-1,-4-1 9,-1 7 4,-5 0 1,2 1 8,-6 5 3,1 1 5,-3 3 7,-5 1 0,-2 2 5,-2 3 0,-2 1 0,-4 6 3,1-4-1,-3 5 0,4 2 1,-5 2-3,3 2 2,-2 1-4,2 2-1,0-1 1,4 2-3,-3 3 5,2-2 0,0 0 0,0 2 3,5-2-1,0 2 0,0-2-2,3 1 3,1-2-1,1 1 1,1-1-1,-1 0 1,6 1 2,-4 1-3,2-1 0,1-1-2,1-2 0,-2 2-2,0-1-3,4 0 3,-5 0 2,1 0 2,4 2 1,-4 0 1,0-2-1,-2 2-3,-3 4 0,3-2 0,-1 1 0,-4 1 5,-2-1 0,0 2-1,-2-2 9,-4 1 3,5-1 30,-6-1 24,0 0 26,-2 0 28,2-3 24,-5 1 14,0-2 2,1-2-19,-4 3-18,1-5-25,1 1-24,-5 1-28,5-1-20,-1-1-12,-2-1-7,1 0-7,1-2-2,1 2-11,-2-4-23,1 0-38,5 0-60,-3 0-81,1-4-103,1-1-130,2 1-156,3-2-273,-3 0-235,3-1-167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2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064DD0B-D370-4F45-AD55-292921FCBA91}" emma:medium="tactile" emma:mode="ink">
          <msink:context xmlns:msink="http://schemas.microsoft.com/ink/2010/main" type="inkDrawing"/>
        </emma:interpretation>
      </emma:emma>
    </inkml:annotationXML>
    <inkml:trace contextRef="#ctx0" brushRef="#br0">221 196 342,'9'-10'567,"1"-3"-63,-1 2-56,1 0-51,-3 0-46,-1-2-42,0 1-52,0-2-20,0 0-7,-5 1-6,-1 1-14,0-1-25,-1 3-19,-5 2-30,0-3-34,-1 3-31,-5 3-26,-5 1-14,1 3-4,-3 1-7,0 0-4,-1 3 2,-2 4-2,2-1-2,-4 7-6,6-3-2,0 5-2,1-1-2,4 2-2,1 1 0,3-1 3,2-2-1,0 4 2,5-1 0,2-3-4,2 0 2,1 2-2,4-6 0,0 0 0,-1 1 0,6-1 0,2-1 0,2-4 0,2 1 0,-2-1 2,2 0 2,3-4 0,-2 3-4,2-1 2,0-3 0,0 3 0,0-1-4,0-1 0,-2 3 2,0-4 0,0 6-2,0-5-2,-3 5 4,-3-1 2,1-1 0,-2 5 0,-2-4 2,-1 4 5,-2 2 1,0-3-4,-5-1 3,4 6 5,-5-2 1,-1 0 0,-4-2 8,-1 1 1,1-2 2,-3 1-1,-3-1-1,-2 1-4,3-2-1,-2-1-1,-7 2 5,5-2 1,-4-2 16,1 0 13,-4-1 9,1-1 19,0-2 12,-3 0 9,2 0 2,-2-2-6,3-1-8,2-1-16,-2 0-17,1-2-17,5 2-15,-1-3-10,2-1-7,2 2-11,-1-3-20,5 0-45,0 1-68,2 1-96,1-3-121,3 4-167,5 1-238,3-4-304,3-2-251,2 1-134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5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655A3CD-E389-4641-921F-01A1311F4863}" emma:medium="tactile" emma:mode="ink">
          <msink:context xmlns:msink="http://schemas.microsoft.com/ink/2010/main" type="inkDrawing"/>
        </emma:interpretation>
      </emma:emma>
    </inkml:annotationXML>
    <inkml:trace contextRef="#ctx0" brushRef="#br0">44 41 764,'6'-8'967,"-1"-1"-213,-4 4-132,5-2-92,-6 3-88,1 0-83,-1-1-66,3 5-54,0 0-37,-3 5-19,0-1-4,0 2-1,0 3 0,0 1-5,-6 2-11,5 2-17,-2 5-20,-1-1-20,-1 1-23,-1 2-23,5 3-17,-6-1-16,4 2-8,1-2-7,-3 0-2,3-1-3,-1 1-2,2-3-4,-5-1-8,5-3-10,-2 0-22,1-1-39,2-2-58,-3-3-83,0 0-101,3-3-130,-1 1-160,1-4-196,-3 0-280,3-4-209,0 0-114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EEF4649-5510-4D7F-98AC-03772A5F324E}" emma:medium="tactile" emma:mode="ink">
          <msink:context xmlns:msink="http://schemas.microsoft.com/ink/2010/main" type="inkDrawing"/>
        </emma:interpretation>
      </emma:emma>
    </inkml:annotationXML>
    <inkml:trace contextRef="#ctx0" brushRef="#br0">8 104 976,'0'-23'988,"-3"6"-225,3 3-145,-1 2-116,1 1-113,-3 1-93,2 1-84,1 5-79,0-1-56,1 5-42,2 0-43,-3 0-60,1 4-82,5-1-104,-4 3-135,5 0-199,-3 3-295,2-1-242,-2 3-156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5.4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BF5B1F1-92A8-4CB4-85D7-698036CF3D83}" emma:medium="tactile" emma:mode="ink">
          <msink:context xmlns:msink="http://schemas.microsoft.com/ink/2010/main" type="inkDrawing"/>
        </emma:interpretation>
      </emma:emma>
    </inkml:annotationXML>
    <inkml:trace contextRef="#ctx0" brushRef="#br0">17 0 871,'0'2'600,"0"0"-177,0 2-110,0-2-65,0 2-43,0 0-40,2 0-49,-2 1-39,3 1-24,0-3-20,-2 4-7,2-3-3,-1 2 18,3-1 7,-3 0 18,1-1 2,1 0 4,0-1-6,1-1-13,1-1-15,1 2-12,-1-2-15,4-1-2,-2 0 0,7 0-9,-3 0 0,-1 0 0,4 0 3,-4 0-3,2 0 0,0 0 0,-1 0 2,0 0 4,-1 0-6,-2 0 0,1 0 3,-4 0 0,1 0-3,-1 0 0,-2 0 3,1 0-3,-2 0 0,-2 0 2,3 0-2,-1 0 3,0 0-3,-3 0 3,2 3-3,-2-3-3,2 0 3,1 0 0,-3 0 3,0 0 0,0 0 5,0 3 7,0-3 4,0 1 6,-3-1 3,1 3 2,0-1 1,-1 2-4,0-3-8,-1 2-6,0 1-5,-1 0 5,1 0-7,-3 0-6,1 3 2,0-1 1,-4 2-3,3 1 0,-2-1 3,-1 2 2,1 1-5,0 2 3,-4 1 2,0-3-2,2 2-3,-4 2 2,1 0 4,1-2 4,1 4 3,0-3 6,1-2-6,-2 3-6,4-2 1,0-2-5,-1 0-3,3-1-3,0 2 6,2-5-1,4 0 6,-5 1 10,6-5 8,0 1 7,0 0 2,6-2 5,-5 2-4,9-4-4,-2-4-8,3 4-7,2-2-5,5-2-5,-2 0 0,4 1-4,3-5-3,2 2 2,0-1 3,1 1-3,0-2-2,0-1 0,-3 4 3,0-2-8,-4-1-17,0 1-28,-3 3-48,-2-2-81,0 2-103,0-3-149,1 3-253,-4-2-257,-2-1-197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2:41.5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8-1 424,'-4'0'753,"2"0"-216,-1 0-99,3 0-28,3 0 0,2 0-9,3 0-41,0 0-63,3 0-69,4 0-66,-2 0-59,6 0-48,-2 0-28,2 0-43,1 0-73,-1 0-97,1 0-116,2 0-131,-2 0-168,5 0-213,0 0-219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6.4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3A21461-2C85-480A-BCFA-E3FB95773E2A}" emma:medium="tactile" emma:mode="ink">
          <msink:context xmlns:msink="http://schemas.microsoft.com/ink/2010/main" type="inkDrawing"/>
        </emma:interpretation>
      </emma:emma>
    </inkml:annotationXML>
    <inkml:trace contextRef="#ctx0" brushRef="#br0">103 221 48,'-5'-4'985,"-2"2"-385,3-1-249,-1 3-128,1 0-69,1 3-49,0-1-31,3 2-26,-1-2-9,1 3-13,0-4-16,1 2 1,-1 1-7,6-4-1,-5 1-3,5-1 4,0 0 3,0 0-4,0-1 5,4-2-8,-2 2 3,4-3-3,-2-3 0,2 3-3,-1-3-1,1-1 0,2 2 1,-5-4-1,1 0 1,2 0-4,-3-3 7,1 2-4,-4 0 0,1 2 1,-3-1 3,2 1 3,-6 1 1,0 1 0,0 2-1,-6-1 1,2 2 6,-3 1 1,1 3 17,-4 0 15,1 0 19,-3 3 20,1 1 15,-1 2 15,-5 2 6,5 0 7,-2 2 13,2 3 8,-1 2 0,-2 0-6,1-1-4,2 3-6,1 0-16,-1 0-17,1 2-24,2-1-14,-3 2-13,5-3-11,-3-1-13,8 1-9,-2 0-5,4-6 1,0 2-3,4-2-2,1 0 1,3-5-5,3 4 0,0-7-5,4 1-3,1-1 4,0-2-3,0-1 1,8-1 4,-6-2-1,6-1 3,-1 1 0,2-7-2,4 4-6,-3-5-3,2 0-9,-1-2-4,4-1-4,-1-2-8,-1-3 5,0-3 1,0-1 7,-1 1 7,-5-4 2,0 4 10,2-4-1,-8 2 5,1 3-2,-2 3-1,-5 0-1,-1 3 4,-5-1 0,-1 6 0,-1-4-3,-3 9 6,-6-4-1,5 5 5,-4 0 0,0 2-2,-1 0 8,0 2 1,-1 0 2,5 2 9,-5-2 2,3 5 5,-1-1 1,0 0 2,3 2 0,-4 2-3,2 0 2,3 2-9,1-1-4,0 2-2,0 0-5,0-1-6,1 1-2,3-1-2,2 3 1,1-4-3,-1 2 0,4 0 0,-2 1 0,-1-2-2,-1 3 2,1-4 0,3 4 0,-4-2-2,1 1 2,3 1 2,-1-2 0,1 3 2,-4-1 0,4 1 6,-1 0 0,-2-2-2,5 1-2,-5 2-2,0-4 2,0 2-6,-2-2 2,-1 1 18,-1-5 34,-2 4 48,-1-5 38,-4 2 37,3-1 22,-7-3-3,1 1-26,0 1-30,-2-2-30,-2-3-31,0 2-23,0 0-21,2 0-11,-2-2-10,0 2-8,0-3-7,2 3-12,-3-3-30,2 0-47,2 0-69,-3 0-90,3 0-113,-2-3-147,5 0-185,2-1-290,-1 1-249,3-5-165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7.2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87077C0-C1C1-446B-A43C-2449C38F7594}" emma:medium="tactile" emma:mode="ink">
          <msink:context xmlns:msink="http://schemas.microsoft.com/ink/2010/main" type="inkDrawing"/>
        </emma:interpretation>
      </emma:emma>
    </inkml:annotationXML>
    <inkml:trace contextRef="#ctx0" brushRef="#br0">-1 26 480,'0'-4'753,"0"2"-200,0 0-101,0-1-63,0 2-64,0 1-54,0-3-58,0 2-56,0 1-56,0 0-23,0 0-12,0 0 7,0 0 7,0 0 13,0 0 5,0 0-9,0 0-10,0 0-21,0 0-11,0 0-11,0 0-4,3 0-3,-3 0 0,1 0 3,-1 0 5,3 0 2,0 0 5,-2 0 11,2-3 16,-1 1 22,-2 2 26,3-2 32,-1 2 24,-2-2 14,0 1 0,0 1-8,0 0-20,0 0-27,0 0-23,0 0-26,0 0-21,0 0-17,0 0-14,0 0-10,0 0-11,0 0-4,0 0-3,0 0-11,-2 0-31,-1 0-63,3 0-94,-2 0-126,2 1-178,0-1-301,0 0-357,-4 0-320,-3 2-184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38.6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C4BA0CC-0761-482B-B61B-75EF45DD58AD}" emma:medium="tactile" emma:mode="ink">
          <msink:context xmlns:msink="http://schemas.microsoft.com/ink/2010/main" type="inkDrawing" rotatedBoundingBox="14137,14230 16423,14028 16500,14908 14215,15110" shapeName="Other"/>
        </emma:interpretation>
      </emma:emma>
    </inkml:annotationXML>
    <inkml:trace contextRef="#ctx0" brushRef="#br0">26 656 122,'-3'0'1129,"0"0"-299,-1 0-269,2 4-155,-1-2-103,3 1-64,0 3-32,0-1-47,0 0-43,5 2-41,-2-2-24,1 0-25,0-1-12,4 0-5,2 0-1,-4-2-1,1 2-8,4-4 0,0 0 2,-3 0-4,7 0 2,-4-4-3,1 1 1,3-1-1,-2-3-2,1 1 5,1-4 3,-2 0-3,-2 0 2,4-3 1,-4-1-3,1 0-3,0-3-2,-5 1 5,-3 2 0,2-3-2,-5 4 7,-1 0-5,-1 3 2,-5 1 1,2-1 2,-5 3-1,-1 4 6,-2-1 7,-1-2 12,-4 6 11,4 3 16,-6 0 17,0 4 10,2 0 6,-1 3 6,1 1-3,-2 1-3,3 5-10,0 1-3,2 0-9,2 4-8,3-4-4,2 3-9,3 1-4,1 0-7,3-3-7,3 2-5,-2-2-4,4-1-4,2 3-4,3-4-3,2 0-3,-1-6-2,2 2-3,2-5 1,1 1-1,2-5 0,4 1 0,-1-5 0,5 0 2,1-3-4,-1-1-6,3-2-4,2-3-8,-7-1-2,7-2-11,-5-4-11,0-1-14,2-1-15,-2-6-23,1-1-29,-1-4-23,2-5-14,1-3-19,2-6-17,-1-3-5,2-4 15,-2-3 3,1 1 11,-4-1 32,-1 3 30,1 1 37,-7 7 24,-1 1 29,0 6 12,-8 6 20,1 2 3,-2 6 9,-3 6 16,-2-1 24,-1 11 30,-4 1 19,-4 4 26,-1 4 27,-2 6 18,-3 2 6,1 6 2,-2 5-8,-4 2 1,1 4-4,-2 5-7,1 1-9,-1 4 1,-3-1-5,3 0-15,0 1-16,2 0-23,-1-2-23,4-2-27,3 2-20,3-6-12,-3 1-12,5-4-6,3-1-1,0-5-3,5 0 0,2-1-2,0-7-1,5 2 1,2-5-9,2-1-8,0-3-13,3-4-18,0-1-20,3-4-17,-2-1-14,2-3-4,-2-1 1,-1-3 10,3-2 19,-3-1 18,-2-4 12,-2 3 13,1-4 12,-2 3 9,-4-1 5,-1 4 1,-5-1 6,1 3 1,-2 3-3,-1 1 2,-2 1 2,-2 4 3,-1 1-1,1 0 10,-1 4 1,2-2 3,-5 4 2,5 1-2,-2-1 0,3 1-7,0 0 0,3 0-1,-2 0-4,5-1-2,0 1-1,1-3-2,3-1 1,-1 1-3,2-4-1,4 0 0,-1 0-5,4-2-4,-1 0-14,-1-1-20,6-4-21,-5 0-15,2 0-16,0-3-6,0 0 1,0-5 11,-3 1 8,3-2 7,-2-2 8,-4 0 10,-1-3 5,2 1 8,-5-3 11,1 3 7,-3 2 9,-2 1 6,-3 3 1,-2 1 9,-5 0 2,0 7 10,-2-1 11,-5 5 18,1 2 18,-4 0 18,2 5 22,-4 3 15,-1 0 7,1 2-2,-2 4-2,3 3-4,-3-1-7,1 3 1,4 2 4,-4 0-3,3 0-1,1 2-12,2 0-9,3 1-19,-1-3-15,4 3-15,1-3-13,0-3-7,5 1-6,0-2-6,0 0 0,5-3-2,0 0-3,0-5 0,3 2-2,4-5-1,0 0-7,-1-3-8,4-2-20,4-1-22,-3-1-29,2-3-37,4-3-34,-2-1-31,-1-1-19,5-2-10,-6 0 4,4-6 10,-2 0 11,2-5 9,-1 1 9,2-3 12,-2-6 20,0 0 26,2 2 25,-1-3 27,-3 4 34,-1-1 12,-2 9 12,-1-3 3,-3 3 12,-1 2 15,-2 4 15,-2 3 13,3 1 21,-5 3 31,-1 1 31,0 4 18,-1 2 24,0 4 13,-3 1 5,-3 3-7,0 3-12,2 2-13,-5 3-22,2 3-21,-4-2-15,3 4-14,-6 0-13,0 1-14,4 4-4,-2-5-6,-1 2-9,3-1-7,-2 0-9,0-2-6,-1 0-5,3-4-4,-1 2-5,3-5 0,-3 2 1,4-5-4,-2 0 0,2-2-1,1-1 1,-1-4-3,2 0-1,2-1-6,-3-2-3,3-2-14,0-2-12,3-3-17,-1 0-20,5-3-23,0 0-22,2-4-24,2-3-19,3-2-18,3-1-6,2-5-4,0-1-1,7-2 17,-3-2 13,5 1 23,-2 0 14,3 1 23,-5 2 28,2 0 18,-2 4 18,-1 1 15,-4 6 13,2 0 11,-8 1 17,5 2 25,-7 3 25,3 1 24,-4 3 20,-2 3 8,0 1 3,2 4-5,-6 0-12,1 2-11,-3 5-7,0-1-13,1 3-4,-3 0 4,-3 5 2,1-1 8,-3 0 1,0 2 13,-2-1 2,0 2-10,1 0-10,-4-3-11,1 2-16,-1 1-14,3-1-12,1-6-14,-4 5-6,2-2-7,4-5-2,-3 2-1,3-3 2,-4-1 1,4-1-2,0-4 3,-1 3-4,2-5-1,0-2-3,2 0-1,1 0-2,1-2 0,2-5-9,2 0-15,2-2-20,2-2-26,2-3-34,4-3-31,1-3-30,3 0-12,2-6-9,3 4-2,-1-5 17,0 3 23,0-1 25,3 3 29,-4 5 29,1-4 27,-2 4 23,-3 3 8,4-1 9,-3 5-1,-6 1 6,4 1 8,-3 4 9,-3 0 15,1 1 11,-1 3 18,-3 3 10,-1 3 20,0 2 16,-3 3 10,-1-1 15,-3 5-1,-3 2 11,2 0 0,-5 1 1,2 1-7,-1 5-8,-2-3-15,0-1-16,-2 2-23,-1 1-20,3-3-20,-5 3-13,6-2-8,-4-1-6,3-3-7,0 2-20,1 0-38,-1-5-58,2 3-73,0-1-88,0-4-111,2-2-122,3 1-127,3-5-149,2-1-214,0 1-151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40.3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8126B7E-FAB7-43B0-A7B6-99BA30849A63}" emma:medium="tactile" emma:mode="ink">
          <msink:context xmlns:msink="http://schemas.microsoft.com/ink/2010/main" type="inkDrawing" rotatedBoundingBox="17722,14947 17938,14127 18197,14195 17981,15015" semanticType="callout" shapeName="Other">
            <msink:sourceLink direction="with" ref="{9FCEC39F-4642-4231-AC90-3783BEDB50BA}"/>
          </msink:context>
        </emma:interpretation>
      </emma:emma>
    </inkml:annotationXML>
    <inkml:trace contextRef="#ctx0" brushRef="#br0">255 85 185,'4'-15'997,"2"4"-273,-1-2-171,-3 6-108,0-3-82,2 3-72,-1 1-52,0 0-29,-3 3-30,1-1-13,-1 0-12,3 2 4,-3-1 10,0 3 21,0 0 32,0 0 16,-3 5 5,2-1-2,-2 3-22,-1 1-32,-1 3-35,-2 2-35,0-2-27,-3 6-24,1 0-12,0 4-10,-4 1-8,0 2 2,-1 1 1,-1 6 0,-1 2-3,0-2-5,0 3-2,-1-2-9,4 2-4,-4 1-4,5-1-1,-1 0-1,1 0-2,-1-3-2,7 0-2,-4-1-3,6-3 0,0-1-1,-2-2 0,6-3 0,0-1 2,0-4-1,0 1 2,6-5-2,-2 1-1,0-3 0,6-3-1,-4-3-3,7 2-4,-1-2-5,-1-4-8,3-4-15,0-2-23,1 1-33,0-5-42,1 1-51,2-1-61,-2-2-74,0-1-82,0-3-79,1-1-91,-1-1-105,0-2-157,1-1-220,-4-2-142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40.55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CEC39F-4642-4231-AC90-3783BEDB50BA}" emma:medium="tactile" emma:mode="ink">
          <msink:context xmlns:msink="http://schemas.microsoft.com/ink/2010/main" type="inkDrawing" rotatedBoundingBox="17810,14444 18148,14424 18150,14470 17813,14490" semanticType="callout" shapeName="Other">
            <msink:destinationLink direction="with" ref="{48126B7E-FAB7-43B0-A7B6-99BA30849A63}"/>
          </msink:context>
        </emma:interpretation>
      </emma:emma>
    </inkml:annotationXML>
    <inkml:trace contextRef="#ctx0" brushRef="#br0">103 36 96,'-14'-2'789,"2"-2"-207,-1 1-118,2 2-53,0 1-26,3 0-28,0 0-8,1 0-15,3 0-9,-1 1-6,0 2-1,0-3 1,5 4 7,-1-2-8,1 0-20,0 0-36,1 2-39,2-2-45,2 0-47,2 1-38,2 1-32,1-4-21,1 2-14,4 0-10,1-2-5,0 0-6,0 0-2,3-2-8,-1 0-11,1-2-19,0 1-30,0-1-42,-3 0-58,0 0-74,1 2-97,-1-5-111,-1 1-140,-2 2-182,4-3-270,-5 3-226,-1-3-144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1.1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4D60BB-FE62-4993-AF33-2A24C60F9EA3}" emma:medium="tactile" emma:mode="ink">
          <msink:context xmlns:msink="http://schemas.microsoft.com/ink/2010/main" type="inkDrawing" rotatedBoundingBox="18473,14068 20535,13737 20690,14699 18628,15031" shapeName="Other"/>
        </emma:interpretation>
      </emma:emma>
    </inkml:annotationXML>
    <inkml:trace contextRef="#ctx0" brushRef="#br0">23 890 490,'-4'4'613,"-3"0"-240,2 2-127,2 1-70,1 1-33,0-1-28,2-2-13,2 1-22,0 1-23,1-3-12,2 2-4,-1 0 7,0-2 18,4-3 9,-1 1 25,-3 2 10,4-4 5,-4 0-3,3-4-15,3 2-12,-4 1-14,4-3-13,2-3-6,-3 1-14,2-5 1,4 1-4,-4-1-6,5-4-6,-1 1 0,1 0 0,1-6-6,2-1-3,-6 0 0,4-7 5,-1 0-2,0-3 0,0-4-6,3-4 0,-1 0-5,-1-3-6,0-3 0,-1-1 0,0 3 0,2-2 0,-5 3-3,4 4 3,-5 2 0,1 2 0,-3 5 0,-1 2 3,-2 3 5,0 5-6,-2 1 1,2 2 3,-3 5 5,0 1-6,-4 3 6,0 4 5,0 1 1,-4 7-1,0-1-3,-3 3 6,-1 5 2,1 3 0,1 1 5,-4 1 8,1 6 12,-2-1 15,1 5 4,-2 0 8,3 5 6,-2 0-2,-1 3-4,0 3-10,-1-2-11,2 1-6,-1 3-10,1-1-6,2-2-7,-1-1-9,4-1-8,-1-1 3,1 0-5,2-4 0,2-1-2,-1-2 2,3-1 0,3-6-2,-1 1 0,2-4 0,-1 0 2,4-4-2,0 0 3,1-5 1,3 1-2,-2-4 2,2-3-6,1 2 0,0-4 2,5-1 0,-4-4 0,5 1-2,-2-4 0,2 2 4,1-5-4,-3 1 0,3-5-4,-3 0 4,3 1 0,-3-3-2,3 0 2,0-2 0,-4 0 0,3-2-2,-5-1 0,4 2 2,-5-1 0,1-3 0,-1 5 2,1-2 0,-2 1-2,-5 3 0,4-2 2,-3 4-2,1 1 0,-2-2 0,-1 5 0,0 0 2,-4-1 0,5 4 2,-6 0 0,1 2 0,-1-1 2,0 1 0,0 4 6,0-2 2,0 0 0,0 1 0,0 3-4,0-2-4,0 0-3,0 2-5,0-2 2,0 2 0,0 0-1,0 2 2,0-2 3,0 2 4,-1 0 0,1 1 0,-3 1 3,0 0 3,2-2-1,-2 4-1,1 1 1,-3-1 4,3 2 2,-2 3 0,-2-2 3,4 2 2,-3-1-1,0 2 1,4 1-1,-5-1 4,2 1 3,-1 2-1,1-2 4,0 4-4,1-3 1,0 0-5,1 1-9,-3 0 1,3-1-4,-1 2-2,-1-5-8,1 6 2,3-4-2,-1 1 0,-2-2-1,3 1 1,-2-4 0,2 5 2,0-5-5,0 2 0,2 0 2,-2 1-4,4-5 2,2 1 0,0 1 2,1-3-2,0 1 1,5-3 3,-2 0-1,1-2 2,3-1-2,3-1 0,-4-1-1,4-1-2,2-2 0,-3 0 1,3-3 1,1-1-1,-1 0-1,3-2 0,-2-4 0,2 1-6,-2-1 3,2-3 1,-3-2-1,-2-2-3,2-3-6,3 0 1,-2-5-3,-1 1-4,3-6-3,-2 3-1,-1-5-1,4 1-2,0-4-2,2 1-9,-5-1-1,2 1 2,-1-1-1,0 4 5,-5-1 2,0 2 7,2 5 7,-7 2 4,1-1 5,-6 5 4,1 0 2,0 5 0,0 0 0,-2 4 0,-2 3 0,-2 1 0,2-1-2,0 4 0,-3 0 2,1 1 0,-1 2-1,0 1-1,0 3 4,-1 3-1,1 1-1,-6 3 6,5 3 2,-4 0-1,-1 2 0,2 2 6,-3 4 6,3 3 3,-4-1 1,1 4 12,-2 1 0,1 1 5,-3 4 3,0 1-2,2 2 2,-2-2-3,-3 3-1,3 0-4,-2 1-4,1 1 0,1-2-2,-1 0-5,-1 0-3,1-3-4,7-1-5,-6-2-4,3 2-2,0-4-1,1-4-2,0 1-2,3-1 1,-1-4-2,-5 2-3,9-5 0,-5-2-2,1-2 2,4 0 0,-5 1 3,5-5 2,-2 0 1,3-3-2,-2 2 1,2-4 1,0 0-3,2-2 0,-2-2 0,4 0 0,2-4 3,-2-1-3,4 0 0,0-4 0,2-5 0,-1 2-5,3-6-4,-1 0-7,5-3-8,2-5-6,-2 0-6,0-3-1,5 1-1,-2-4 4,2 4 10,0 0 3,0 2 8,-2 4 3,-1-1 2,-2 3 4,2 5-1,-5-4 5,4 7 0,-4-2 0,-1 7 0,-2-4 0,-1 5 2,1 1-4,1 1 2,-3 2 0,-2 4 2,-1 0-2,0 3 0,-4 2 0,2 1 0,-3 3 0,-3 1-2,-1 3 2,-3-1 0,1 4 2,-2 1 0,-6 0-1,2-3-1,-2 2 0,1 1 0,-5-4 0,2 1 2,0 1 0,-1 1 1,0-6 0,-1 0-1,5 1 3,2-3 0,-4-3-2,5 1 2,1-1-3,1 1 1,0-6-3,2 4 1,1-4-1,-1 0 2,4 0 3,0 0 0,2-4 0,0 4 0,0 0-2,2-3 0,0 3 2,4 0-5,-2 0 0,3 0 0,-2 3 0,-1 1 2,3 3-4,0 0 2,1 3 0,-4 2 0,3-3 0,1 4 2,-4-2-1,3 1-1,-2 1 2,2-2-1,-1-1-1,1 0 0,0 1 0,5 0 4,-2-2-3,1-4 1,1 4-2,1-5-8,2 0-18,1-1-25,-2-2-30,2-1-31,1-1-35,-3-2-22,0-1-21,1 0-9,0-5-5,0-1 9,-2 1 12,2-4 11,-1-5 20,2 1 32,-1-4 26,-2 0 26,4 0 15,-4-3 18,2 3 12,-4 3 14,-1-1 2,-1 0 7,0 4 16,-3 2 7,-1 1 18,1 2 9,-4 3 12,-2-1 10,2 3 3,-2 1 4,0 3-10,-2-2 5,2 3-5,-2 0-4,-1 3-3,0-2 1,3 3-6,-1 1-6,-2-1-5,3 0-1,0 0-9,3 0-4,-2 0 0,2 1-1,2-4-5,0 3-5,0-4-5,2 0 1,-1 0-8,1-4-4,0 3-3,5-4 5,-2 0-3,2-1-1,-4 1-1,2-4-2,2 1 0,0 0-5,-4-3 3,3 1 2,-3-3 2,2 2 3,-4 1 0,0-4-1,0 5 1,-3-2 6,0 3 5,-3 0 0,-3-1 7,0 4 3,-3-2 6,-4 3 3,3 4 4,-5 0 10,0 0 10,1 4 9,-5 0 6,1 0 4,-1 5 2,0 1-7,-1 0-5,1 1-2,0 2-9,2 1-3,-2 2-6,1-2-3,1 3-3,2 2-3,0 2-2,1-3-4,4 3 2,-2 3-5,2-3-4,-1 0 0,7 1-5,-5 1-2,6-3-4,0 3-1,0-2-2,3-3-3,0 2-2,1-3-3,4-1 2,-1-3-4,4-1 4,1-2-3,1-3-1,6-1 1,0-1-4,4-5-16,0 0-28,0 0-47,3-5-57,-2-1-67,5-1-84,-9-3-92,3 1-86,0-7-89,-4 2-123,0-1-203,-1-3-166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1.5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50E89B-E41A-401E-863C-73813E6EFD0D}" emma:medium="tactile" emma:mode="ink">
          <msink:context xmlns:msink="http://schemas.microsoft.com/ink/2010/main" type="inkDrawing" rotatedBoundingBox="19555,14087 19557,14074 19563,14075 19562,14088" shapeName="Other"/>
        </emma:interpretation>
      </emma:emma>
    </inkml:annotationXML>
    <inkml:trace contextRef="#ctx0" brushRef="#br0">0 13 601,'0'-4'812,"0"1"-269,0 2-161,0-1-114,0 2-77,0-3-60,0 3-44,0 0-34,1 0-27,-1 0-23,0 3-32,3-3-67,-1 2-86,-2-2-134,0 0-260,0 0-252,0 0-189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4.4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A793BA9-88DF-4E35-9216-E7088227D69D}" emma:medium="tactile" emma:mode="ink">
          <msink:context xmlns:msink="http://schemas.microsoft.com/ink/2010/main" type="inkDrawing" rotatedBoundingBox="21131,13969 23067,13501 23292,14433 21356,14901" shapeName="Other"/>
        </emma:interpretation>
      </emma:emma>
    </inkml:annotationXML>
    <inkml:trace contextRef="#ctx0" brushRef="#br0">153 58 37,'-3'0'366,"3"4"-89,-4 0-29,3 5-17,-2-2-3,0 5-13,-2 3-19,-2 4-14,3 3-18,-3 1-8,-1 3-1,3 5-8,-3 0-4,1 2-15,0 1-13,0 2-15,-1 2-16,0 0-17,0-1-14,4-1-12,0 0-1,-4-3-16,4 0-6,-3-4-3,2 0-6,0-3 4,3-4-10,-1-3 0,0-3-3,2-1 3,-2-4 0,3-1 3,-1 0 2,1-7-5,0 1 3,0-4 3,1 0-6,2-4-3,-2-3 0,5-3 0,1 0 0,-1-4-3,1-3 0,5-2-3,0-5-3,5 0 4,-1-2-10,0-3-10,3-1-5,3 3 0,-4-2 5,6 3-6,-5 2 9,1 0 10,2 3 2,-2 4 4,-1 0 3,-3 5 0,3 2 3,-3 0 0,-2 3 3,1 7-3,-1 0 9,-2 7 10,-1 3 6,-5 0 12,1 4 12,1 5 15,-4-1 7,2 6-1,-6-1 2,0 3-8,-6-1 0,2 3-9,-4-4-7,0 2-8,-3-1-3,-2 1-5,-1-3-9,-5-1 0,3 0-5,-3-1-5,-3-3-1,2-2-6,-2-2-6,-1 1 2,0-5 1,3 3-1,-4-5 1,3 1-1,0-6-2,3 2-5,-1 0 8,1-5-6,5-4 1,2 3-1,0-5 6,4-1-1,1-1-4,1-1 2,3 1-3,-1-2 6,3 1-3,3 0 0,-1-1 0,1 2 0,1-1 0,0 2-5,2 3 2,0-2 3,0 2-3,1 3 3,-1-2 0,5 2 3,-1 2 0,-1 2-3,3 1 0,-1 2 0,4-2 0,-4 4 0,4-2-6,-1 4 1,0-3 5,3 3 3,-4-3-1,3-2 1,-2 4 0,8-5-3,-6 0 0,0 0 0,3-2 2,-3 0 1,1-2-3,-1-2 5,0 2-3,2-5-4,-2 1-6,0 0 3,0-2-3,1-3 1,-4-1 4,4-3 3,-1 1 3,0-5 2,2 0-5,-5-4 0,6 0-5,-3-3-5,-2 0-1,1-4-2,1 1 6,-2 0-4,-5-1 11,2 3 0,0 1 0,-4 3 0,-1 3 6,1 2-1,-3 2-5,-1 2 5,0 1 3,-2 5-3,-1-2-3,0 4 1,0 1-3,-1 1 0,-2 4 0,-1 1 0,-1 1 2,0 4-2,-1 1 6,-1 3-4,-1 1 1,1 2-1,0 3 1,0 2 4,-1 0-2,4 2-2,-3 0 0,2-1-1,1 2 3,-3 1-5,5-1 0,2-2 3,-3 0-3,3-1 0,0-2 0,3-3 2,-1-1 3,1-1-5,4-2 3,-3-4-3,3 3 0,2-6-3,1-1 1,2 1-3,0-4 0,-1-4 0,1 4 2,1-7-5,0 0-2,0-2-5,4-2 2,-4 0 0,2-2-5,-1-4 5,2 0 0,0-2 5,-1 1-2,-2-4 2,4 3 0,-4-1 3,-1 0 0,1 3 5,-4 3 0,-1-3 0,0 2 5,-1 3-5,0-1 2,-3 2-2,1 4 3,1-3 0,-5 4-3,3-1 0,-1 3-3,0 1 0,-3-1 1,0 4 2,-3 0 0,0 4 8,-1-1 2,3 4 3,-5 0-5,0 6 8,0-2-8,0 2 2,1 2-8,-3 0 4,3 2-1,-3 0-3,4 1-2,-2 2 0,2-2-2,-1-1 2,3-1 2,0 1-2,2-1 3,0-4-1,0 1 6,2-3-8,2 1 5,3-3-2,0-1-1,4-3 4,0 0-4,2-1 3,2-3-5,1 0-2,3-3-6,-2-1 3,0 0 5,5-5-3,-3-2 3,0 1 0,0 1 3,1-8-3,-1 0 2,0-1 1,1-1-3,-1-2-3,0-3 3,0-3-5,2-2-10,0-3-1,0-2 1,0 0-3,0 0-3,-2-3 0,0 3 5,-1 1 3,-4 1 2,1 5 0,-7 2 9,2 0 4,-2 4-2,-3 1 0,1 3 0,-4 1 6,1 3-6,-2 1-3,-1 3 3,0 1 0,-1 2 0,-2 1 0,1 2 0,-4 0 0,1 3-3,-1 6 3,-1-2 0,1 1 6,-4 5-4,1 3 4,-1 2 10,1 2-6,-1 5 1,4 1 2,-4 1 0,1 6 0,-2-2 3,-2 2-1,4 2 1,0 1-6,-2 0 3,3-2-5,-3-1-3,4 4-3,-1-6 1,4 2-3,-3-2 0,2-4 0,2 2 0,1-3 0,2-5 0,5-1 0,-3 0 0,5-4 0,3-2 0,-1-1 0,5-4-3,-2-1 1,1-3 2,4-2-8,-3-2 3,3-5-5,-4 1 4,1-2-4,2-5 0,2 1 2,-5-5-7,4-2-6,1-3-19,1 0-8,-1-5-16,1-4-19,3-2-7,-2-1-11,4-5 12,-1 0 11,-1 1 1,1-1 21,-2 1 19,-3-1 14,4 7 7,-6 0 0,1 1 16,-4 3 0,4 3 0,-5 4 4,-6 0 5,1 4 14,3 1 2,-5 5 13,-1 0-1,-1 4 3,-2 1 12,-1 2 12,0 4 10,-1 0 7,-2 6 10,-1 2 1,-1 3-2,-5 3-8,3 3-7,-2 6-8,0 1-2,-5 1 3,-1 4 0,4 3-2,-4 0-6,-1 2 2,2 0-13,-2 1-5,4-2-14,-2 1-8,1 0-5,1-4-8,1 4-7,-1-6 2,0 0 0,-1-3-2,7-1 1,-4-3-3,3-3-5,3-1-29,-4-2-38,4-4-49,0 0-59,-1-1-83,0-4-85,0-5-109,1 2-125,0-3-207,-4-3-189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6.2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2D5B236-39EF-4AFC-AB61-10D404DDD3FE}" emma:medium="tactile" emma:mode="ink">
          <msink:context xmlns:msink="http://schemas.microsoft.com/ink/2010/main" type="inkDrawing" rotatedBoundingBox="22381,13957 24343,13998 24332,14551 22369,14509" shapeName="Other">
            <msink:destinationLink direction="with" ref="{314F9E00-CC8D-4BB3-921B-37278D2FE3C9}"/>
          </msink:context>
        </emma:interpretation>
      </emma:emma>
    </inkml:annotationXML>
    <inkml:trace contextRef="#ctx0" brushRef="#br0">6 279 444,'-4'-5'446,"2"1"-140,4 0-84,2 0-59,3 0-51,3 0-23,3 1-35,6 1-17,0-2-8,4 0 0,4 0 0,-1 0 11,4 1 5,1-3 7,0-1 3,6 3-12,-2-3-4,2 1-8,-1-1-7,5 2-5,-3-1-8,1-2 5,0-1-9,-3 2-7,1 2-7,0-2-13,-3 0-10,-2-1-52,-2 5-48,-1-3-41,-6 2-47,-2-3-44,0 1 4,-2 2 32,-6 1 42,-1 0 45,2 2 54,-3-2 45,-3-1 25,0 1 25,-1 2 30,-3-1 46,0 2 32,1-3 43,-2 2 24,0 1 27,-2 0-10,2 0 2,-2 0-15,-1 0-10,0 0-2,-1 1 7,-2 2 7,-1 3 0,-1 1 3,-5 0-11,3 4-10,-2 1-13,1 3-11,-7-1-15,3 0-14,1 5-12,-1-2-18,2 3-20,-1-2-14,2 0-14,-3 4-11,2-4-12,3 4-2,1-1-3,-1-2-5,1-1 1,2-1-6,2 1 6,2-1-3,0-3 0,2-1 2,2-3-2,3 1 2,0-3-7,4-4 3,-3 0-3,2-1 1,4-3-3,-3 0-3,7-3 3,-5-1 0,1 0 0,2-4-4,-1-3 1,-1 1 3,-1-1 0,3-3-2,-1-3-3,-1 0 5,1-3-4,-2 0-3,-2-4 5,4 1 2,-4-2-3,1 2 3,-3 0 3,-2-1-3,0 6 0,-4-1 0,-1 2 0,-2 3 0,-5-2 0,4 7 0,-7-3 2,-2 4-2,3 2 0,-5-1-2,4 3-1,-4 4 1,1 0 2,-1 1 0,0 5 2,2-2 3,-1 3-5,2 0 5,-1 3-5,2-1-3,3 2 1,-3 0 0,4-1 2,-2 1 0,5-2-3,-2 1 1,3 0 2,3-3 2,-3 3-2,1-3 0,5-1-2,0-1 0,1 1-3,3-5-7,-1-1-9,1 0-14,2 0-15,-1-4-9,2 0-3,5 0 2,-5-2 11,4-4 16,-4 3 9,6-3 11,-3 3 11,2-4-1,0 3 3,-5-3 3,5 1-1,-5 1-2,4-2 0,-5 6 5,0-5-5,-1 4 3,-2-1 0,2 3 2,0 1-2,-3 0-3,0 2 5,-1 1 5,0 1 6,0 2 12,-2 0 21,-1 4 6,-1 3 11,-2-3 7,2 3 5,-3 4-6,0-5-4,-3 7-6,2-4-1,-2 2-11,-1 2-6,-1-2-11,-1 3-8,-1 0-2,3-2-9,-3 0 0,2 3-2,-2-2-2,0-2 2,1-2-10,0 1 6,0-1-4,1-1-4,-1-2 0,0 1 0,-1-2 2,2-2 0,1-2-2,0 2 4,-1-5 2,2 2-4,-1-3 0,1-3-2,2 2 0,1-5-2,1 0 0,2-1-4,4-4-6,-2 0-10,2 1-22,5-5-28,-4-2-30,7-1-21,1-2-24,0-4-13,1 2-1,2 1 6,-2-1 16,2-2 9,0 3 20,3 0 14,-3 3 20,-1 1 24,1 0 11,-1 3 16,-1 1 3,-4 4 9,5-2 7,-5 4 2,-2 3-2,-1 0 9,-1 2 4,-2 2 5,1 2-2,-4 2 9,-1 0 3,-2 5 0,-1 0-3,-1 3 2,-2-2 1,2 4 0,-5-1-4,0 2-9,0 1 6,-1 0 3,3 1 10,-4 1 7,2-1 4,1 3 5,-3 1-6,4 0-7,-3-2-5,2-1-15,1 1-2,1-2-9,2 0 0,-2-2-3,3 0 3,0-4-3,3 0 0,-2-1 3,5-4 0,0 1 0,1-6 0,3 1 0,-1-2 0,1-3-2,2-3-7,1 1 3,4-5-2,-4 1-7,5-2 1,-2-4-9,0 1-12,-1-4-12,4-3-9,0 1-17,-1-7-23,-1 3-14,5-3-3,-6-4-10,3 5 7,-3-1 14,1-1 21,-5 4 23,-4 4 18,2 1 22,-2 2 7,-7 6 7,3 0 4,-4 1 7,-1 4 4,-2 2 0,2 1 11,-5 3 0,-1 3 7,2 0 3,-2 1 15,3-1 2,-1 7 3,1-5 14,0 5 2,-2 1-4,4 2-1,-3-2 2,5 3 2,-2-1-13,2-1-10,0 0 0,2-1-4,0 3-10,3-5-9,1 4 1,-2-1-4,3 1-7,-1-3-5,1 4-3,3-1 3,-2-1 18,0-2 17,1 3 23,1 0 22,-1 0 22,-2 1 24,3 0 1,-4 3-3,0-4-6,1 2-10,-2-3-8,-4 1-5,2 2 1,-3-2 10,-3 0 18,2-2 21,-7-1 15,1 0 7,-2 0 3,-1-1-6,-1 1-12,-4-1-20,-1-3-25,2 1-24,-4 0-22,-1 0-20,-2-3-19,2 2-11,0-2-10,0-1-1,2 0-7,-2-3-29,0 0-53,1-6-64,5 5-102,2-8-137,-1 2-182,2-4-275,9-2-298,-2-4-274,3-2-120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9.4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4C7B9B9-430B-4EEF-BF8E-DB957F271A10}" emma:medium="tactile" emma:mode="ink">
          <msink:context xmlns:msink="http://schemas.microsoft.com/ink/2010/main" type="inkDrawing"/>
        </emma:interpretation>
      </emma:emma>
    </inkml:annotationXML>
    <inkml:trace contextRef="#ctx0" brushRef="#br0">199 785 243,'6'-1'417,"-5"-5"-58,4 5-36,-3-2-58,3-3-36,1 2-28,-2 0-11,-3-3 8,5 4 19,-1-4 18,-1-2 18,0 4 11,1-4-1,-3 1-9,1-1-15,-1 0-32,4-1-28,-6 2-32,0-3-28,0 4-20,-6 0-19,4-3-9,-3 4-7,0-1-13,1 2-12,-3-1-10,-1 2-8,3 1-9,-6 2-5,3-2-4,-4 3-1,-1 0 0,1 3-2,1-2 2,-1 4-4,1-2 4,-1 2-1,-2 3-1,2-1 2,0 3 0,1 1 1,-1 2-1,1 1 0,2 1 1,-1 2-1,2-1 1,0 3 1,0 2 3,7-1-4,-5-1 2,6 2-1,0-3-1,0 2 2,3-2-2,0-1 1,1 0 4,4-2-3,-3 0 2,8-5 0,-1 3 0,0-5-4,-1-2 2,5 1-3,0-6-1,2 2 1,-5-3-4,8-4 2,-5 1 0,0-5-1,3-1-1,3-1 2,-3-1 2,0-3-2,-2-1 0,2 1 3,0-6-1,0-1-2,-3 0-2,2-3 0,0 0 1,-5-3 1,4 0-4,-5 0 3,-1 3 2,1 1-1,-3 5 0,-5-2-3,3 3 1,-1 5-1,-4-1 0,1 5 1,-3 1-2,0 1 3,0 5 1,-5 1 0,-1 3 1,2 4 1,-3 1 5,0 4-5,1 2 1,-4 3-5,2 3 2,1 1 2,1-3-4,-1 4 2,3 1-1,-2-5 1,4 3 0,2-1 0,0-1 5,0-2-4,2-2 3,4-2-1,-1-2 2,3 0-2,3-2-3,1-3 2,2-2 0,1 0 1,1-4-2,0-2-2,6-2-4,-4 0-2,1-4-3,5-1-1,-4-2-3,2-2 1,1-1-1,-3-1 2,3-3 3,-1 0 1,-2-3 1,2 1 4,-3-4-1,-3-1 1,3 3 1,-3-2 0,-2 3 0,-2 2 2,-2 2-1,-1 3-1,-1 4 0,0-1-1,-1 1 1,-3 4-2,2 2 4,-4 4 0,0 0 0,0 4 0,-2 2 2,0 1 5,0 3-2,-2 4 8,0 0-1,-3 3 0,1-1-4,0 4 2,-4-2 1,1 3-6,-3-2 0,4 1 0,-1 1 1,-3-3-2,2 1-2,0-2 1,0 0-3,0-3 2,0 0-2,1-5 1,0 1 3,3-3-1,-1 0-1,1 0-1,1-3 3,0-4-4,2 0-5,1-3 3,1-1-5,5-2 4,0-2-6,4-2 1,1-3-4,4-1-8,1 0-13,3-3-10,0-2-14,4-2-7,-3 0-1,6-2 5,0 0 13,-2-1 10,2 3 15,-2 3 8,0 1 4,-3 2 4,-2 2 2,0 5 0,-6 1 6,2-1-2,-4 6 2,1 2 4,-1 2-2,-3 6 0,-4-3 4,2 4 6,-5 3 2,2 1 8,-3 2 3,-3 2 0,2 0 2,-5 1-5,0-1-1,0 0-6,-1-2-6,1 3-4,1-2-1,0-2-4,1 0 0,0-3 0,-1 0 3,2-1-1,0-5-4,2 1-4,1-1-14,0 0-25,0-5-45,1 0-41,5-2-46,-1-2-45,3-3-33,4-1-20,2-2 14,2-1 17,3-4 31,4 2 29,1-8 27,2 2 34,4-1 32,1-4 25,2 3 16,-3 0 23,1 1 13,-4 1-2,1 3 6,-5 2 12,2 1 7,-2 0 11,-4 6 26,-3 0 31,3 3 35,-6 2 17,-2 4 29,0 2 30,-3 0 14,-1 6-2,-2 0-2,-2 2-14,0 2-15,-3 3-24,-3-2-22,0 2-17,-2 0-24,-2 0-12,3 0-18,-3-1-11,2-1-15,-2-1-8,6-1-8,-5 0-6,1-3 0,1-2-2,1 1 0,2-2-2,-2-1 4,0-2 2,3-2-7,0 1 3,3-6-2,0 1 0,-2-2-2,2-2-2,1-1 0,1-3 2,1 0 2,-2-4-2,3 1-2,-5-1 2,3-3 0,0 1 2,-1-1-2,0-1-2,-4 1 2,0 4-2,0-2-1,-1 4 3,-5 1 0,0 2 0,-4 1 1,-1 0 1,-4 5 2,2 0-4,-4 4 2,-2 0 0,3 5 6,-4 0 4,1 1 11,0 2 17,0 1 13,3 4 11,-3 2 8,2 0 6,1 3 2,3-1-8,-2 3-3,1 2-4,5-3-6,-3 2-10,2 0-9,3 1-7,1-4-9,-1 4-6,1-5-8,5 0-5,-2-2 2,3 0-3,3-3-1,-2-4 0,5 2-1,-2-3 4,4-2-3,0-1 1,2-4-2,4 1 0,3-3-2,-4-3-2,4 1 0,1-4-4,1-2 2,-2-3 0,3 1 0,-1-6-4,0-1-3,3-1-5,-2-3-2,2-2-6,1-4-8,0-3-4,-2-1-6,8-6-6,-6 0-14,4-1-6,0-3 0,-1 0-1,-2 0 6,0 0 6,0-1 16,-6 1 11,3 2 6,-5-3 11,3 3 2,-3 2 5,-3 2 4,-1-1 4,1 1 0,-3 6 0,-3 1 2,-1 4-4,1 0 0,-2 6 0,0 2 0,-3 3 0,-2 2 0,0 5 0,0 3 1,-2 3 7,-3 7 8,-1 3 14,-1 6 16,-1 2 20,0 7 11,-3 4 11,-3 5 7,2 2-9,1 2-11,-2 4-14,-5-2-10,5 5-15,-1-4-11,-1 2-9,4-4-5,-2 2-3,0-5-3,1 1-2,0-1-3,4-4-24,-4-4-52,2 0-76,4 0-102,0-7-137,-1-1-211,3-3-316,2-2-283,2 0-217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0:58.77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230 0 180,'0'0'192,"0"0"-9,0 0-18,0 0-19,0 0-8,0 0-6,0 0 1,0 0-6,2 0-8,-2 0-1,0 0-24,0 0-10,5 0-22,-5 1-8,4 2-21,-1-3-5,1 2 5,1-1-9,5 2 24,2 1 43,2 0 37,6-1 8,4 0 11,2 3-4,4-1-25,3-1-43,2 2-28,4-1-20,-1-1-17,4 1 3,3-1-3,-3 0-6,0 0 2,0 0-6,-2-1 0,0 3-3,-4-5 3,1 2 0,-2-2 0,-4 4 0,6-4 7,-8 2 2,1-3-5,1 1-1,-1-1 4,-1 3-1,-1 0-3,-1-3 4,4 1-1,-5 2-2,4-3-1,1 3-3,-1-3 0,-2 0 0,2 4-3,1-4-1,-2 3 4,1 1 7,1-1-4,-4 0-3,1-3 7,1 6 2,-2-5-5,1 2-4,1-2 0,-2 3 0,1-1-4,2 0-2,1-2 6,-1 1 0,-1-2 0,2 2 0,-1 0 0,-2 1 0,2-3-3,-2 1-1,2 2 1,-1-3 3,-1 4 0,-1-3 0,2 2 0,-1-1 0,0-2 3,1 4-3,1-4 0,-5 2 0,5 0-3,1-2 3,-1 3 0,1-1 0,-1-2-3,3 2-4,-2-2 7,1 4-3,-2-3-3,1 2 6,-1 0 0,1 1-4,-4-3 4,-1 1 0,3 2 4,-4-1-1,-2 0 0,3 1 7,-3-3-7,1 1 0,2 1-3,-3 1 0,0-1 0,3-2-3,-2 2 3,5-1 0,-5-1 0,2 2 0,2-2 0,-2-1 3,3 3-3,-4-2 4,4 2-1,-5 0-3,2-2-3,1-1-4,-4 2 4,0 0 0,0-2 3,0 2-4,1 1 1,-6-3 3,4 1 0,-2-1-3,2 3-4,-1-1 7,3-2 0,-3 0 0,2 0 0,-2 0 7,0 0-1,2 0-2,0 0 2,-4 0-6,4 0 0,-4 0 0,3 0-10,-2 0 4,2 0 6,-2 0-3,-1 0-1,0 0 4,0 0 0,4 0 0,-4 0 0,4 0 0,0 0 0,2 0 0,-5 0 4,8 0-4,-3 0 0,-1 0 3,2 0 3,-3 0-6,5 0-3,-3 0 3,-2 2-6,-3-2 2,2 0 4,-2 0 0,-2 0 0,-1 2 4,-2-2-4,3 0 0,-2 0 3,2 0-6,-5 0-1,6 2-2,-3 1 6,3-3-7,-1 1 4,0 2 6,-1-3 1,2 1-4,0-1-4,0 0 8,0 3-1,2-1-3,-5-2 0,0 2 6,3 0-6,-4-2 0,-2 2 0,1 0-3,-2-2 3,-1 1-3,0-1 3,-3 3 0,2 0 3,-4-3 0,2 1-3,-4 2 0,3-3 0,0 1 0,4-1 0,-6 0 0,3 0 0,-1 0 4,3 2-4,2 1 0,-1-3 0,-2 1-4,2 2 4,1-3-6,3 4 6,-1-1 0,-1-2 0,-1 1 0,2 2 0,2 0 0,-4-4 3,2 3-3,-2-3 0,0 3 0,-2-2-3,1-1 3,-5 2-3,1 2 3,-1-4-4,0 0 1,0 0 3,-5 3 0,4-3 0,0 2-3,0-2 3,-2 2 3,2-2-3,-2 3 3,0-3 1,-1 0-1,2 1-6,-4 2-4,3-3 4,0 0-4,-3 1 4,1-1 0,-1 3 3,0-1 3,0-2-3,0 2 3,0 0-3,-1 0-3,-2 2 0,0-2 3,-1 1 0,-1 1 0,1-3 0,0 4 0,-4-1 0,3 0-4,-1-3 1,0 5 3,0-5 3,-1 2-3,0 1 4,-1-1-1,1 1-3,0-1 0,1 0 3,-4-2-3,3 5-3,-1-2 0,3-1-1,-6 0 8,0-2-4,4 5 3,-2-5-3,-1 1-3,3 0 3,-5 3-4,3-4-2,1 2 6,-3-3 0,3 1 6,-3-1-2,3 3-4,-2-1 3,-2-2-10,0 2 4,5 0 3,-4-2 0,2 2 0,-1-2 0,-2 2 3,1 0 7,2-2-7,-3 2-3,1 1 0,-1-3 0,0 0 0,-1 0 0,2 0 0,-2 0 0,1 0 0,-5 0 4,5 0-4,-1 0-4,1 0 1,-5 0 3,4 0-3,-4-3 0,3 1 3,0 2 6,-5-2-3,5 0-6,-2 2 3,-3-2 0,3 2 3,0-2-6,-3 0-3,0 2 9,0-2-3,0-1 3,-2 3-6,0-1 3,0 1 0,0-3 0,0 2-3,3 1-1,-6-3 4,3 1-3,-1-2 0,-1 3 3,4 1 0,-1-3 3,-2 0 0,2 2 1,1-2-1,-3 2-3,5 1 3,-2-2-3,-6-1 0,8-2 3,-5 5-3,2-3 0,-2 0-3,3 3 3,-4-1 0,3-1-3,-5 2 0,2-4-1,3 4 4,-4-6 0,0 6 0,4-1 0,-4-3 4,3 4-1,2-2-3,-5-2 3,6 4-6,0-1 3,1 1 0,-2-2 3,0 0 0,3 2-3,0-2 7,2 0-4,-1 2 1,-1-2-8,3-1 1,-4 3 3,4-1 0,-2 1 0,-1-3-3,-1 3 3,1-1 0,1 1 3,-3 0-6,2 0 3,0-3 0,0 1 0,-3 2 0,1 0-4,1-2 4,-2 0 0,2 2 4,-2 0 2,1-2 1,-3 2-4,-1-2-3,5 0 0,-8 2-3,2-2 3,-1-1 3,1 3-6,0-1 3,-3 1 3,3-4-3,2 4-6,-3-3 2,3 1 4,0 2 0,-3-5 0,6 5 0,-3-4 0,0 2-3,0 1 3,-1-2 0,2 3 0,-2-3 0,-1-1-3,3 4 3,-2 0 0,-4-4-4,3 2 8,-2 1-4,-4-2 0,3-1 3,-3 1-3,0 2 3,-3-4-9,2 4 2,-4-2 4,1 2 0,1-5 0,-1 5 0,-2-3 4,0 0-1,0 2 0,0-1 1,-1 2-4,1-3-4,3 1 4,-4 1 0,6-2-3,-5 2 3,4-1 3,1 2-3,2 1-3,1-3 6,1 1 4,0 2-10,2-2-1,1 0 4,0 2 4,1-1-4,-1-2-4,3 3 8,-2-3 2,2 3-6,-2-1 3,-1 1-6,1-3 6,-1 3-3,0 0 0,-4 0 0,4 0 0,0 0 0,0 0 0,0 0 0,1 0 0,-1 0 0,4 0 0,-4-1 4,4 1-4,1 0 0,-3-3-4,2 3 4,3 0-6,0 0 6,-2 0 0,5 0 0,-4 0 0,4 0 0,-5 0 3,5 0-6,-1 0 3,-2 0 0,-1 0 0,-2 0-3,3 0 3,-3 0 3,0 0 0,2 0-3,-5 0 3,0 0-3,2 0 0,-2 0 0,2 0-3,-2 0 3,2 0-3,1 0 3,0 0-3,0 0-4,3 0 4,0-1-1,2 1 4,-1 0-3,-1 0 6,5 0 1,-1 0-1,0 0 0,-2 0 4,-1 0-4,2 0 0,-1 0 1,-2 0-1,-3 0 0,0 0-3,3 0 0,-3 0-3,3 0 0,-1 0-1,4 0-2,-5 1-1,7-1 7,2 0-3,-1 0 0,3 3 3,2-2-4,-2-1 4,3 3 0,-1-2 0,3-1 0,-3 3 4,4 0 2,-2-2-6,0 3-3,-1-2 3,1 2 0,-2 1-3,1-1-1,1 1 4,-1-1 0,-1 0 0,-2 2 0,6-2 0,-5 3 0,-1-3 0,2 2 0,4-2 0,-2 3 0,0-4 0,3 5 0,0-5 0,3 7 4,-3-5-1,4 1-3,1 1 3,2-1-3,-1 0 0,0 3 7,4-3-4,-2 0-3,7 1 0,1-1 3,0 1-3,3 0-3,2 3 0,6-3 3,-3 0-3,10-1-1,-1 1 1,2-2 6,4 4-3,1-3 0,0-1 0,-1 1 0,3-1 4,0 0-4,-4-1 0,-1 1 0,3-1 0,-7 0 3,2 0-3,-2 1 0,-1-1 3,-3 0 0,1-1-3,-2-2 0,0 4 0,1-4 0,1 3 0,1-4 0,0 3 0,0 0 0,4-3 0,1 1 0,0 1 4,2 0-4,4 4 3,-1-6 0,-2 3-3,0 1 0,3-2 0,-4 0 0,4 1 0,-5 1 0,1 0-6,-3 0 2,0-2-2,0 2 3,1 0-1,-4-1 1,1-2 6,-1 2 1,4 1-1,-1-2-3,3-1 0,-3 3 0,4 0-3,1-2-1,3-1 4,-1 5 7,1-6-1,2 4-6,2-1 0,-3 0 0,0 1 0,1-1 0,-3 2 0,3-3 0,-6 2 0,3 2 4,-1-2-4,-5-3-4,5 3 4,-2-2 0,-1 1 4,1 1-1,-2-3 3,1 2 1,4-2-4,-3 2-3,3-1 3,2-2 4,-2 2-4,2 0 0,2 0 4,3 1-7,-1-1 0,0 2-3,1-2 3,4 1 3,-3 3-6,0-2 6,2-3 0,-4 4-3,4-1-3,-1 0 3,-2 0 0,0 1 0,4-1 0,-6-1 3,3-2 0,-2 3 1,-2-2-1,0 1 3,-1-2 4,-1 5-7,-2-5 4,3 2 2,-3 0 7,-3-1 0,3 0-3,0 2 6,-4 1-3,3-1-10,-4 1 0,0-1-6,0-3 0,-2 4 0,0 1 0,-2-3 3,1 3-3,-4-2 4,2 0-4,-3-1 0,0 3 0,-3-2 0,0-3 3,-2 1 0,-3 2-3,-3 0 0,1-2 3,-5-1-3,-2 3 0,2-4 0,-2 2 0,-4 2 0,4-4 0,-5 0-3,3 0 0,-1 6 3,1-6 3,2 4-3,-3-3 3,1 2-3,1-2 0,2 4-3,-1-3 3,3 0-3,-4 0 0,5 2-1,-1 1 4,-4-1-3,1-3 3,-1 4 0,0-3 0,-3 0 0,2 3 0,-5-5 3,-1 4-3,1-2 4,-3 2-4,0-3 3,1 2-6,-3-3 3,3 3 0,-3-3-4,0 0 4,-3 4 0,0-1 0,-1-3 0,-1 3 0,-2-2-3,-5-1-3,1 2 6,-4-2 0,-1 4 0,0-4 0,-5 0 3,2 0 3,-5 0 1,1 0-4,-3-4 0,1 4-3,-1-2 3,-1 1 0,-2-2-3,-2 0 0,1-1 3,-2 1 0,-3-1-3,-1 0 0,1-2 0,-3 6 0,-1-5-3,-6 1 3,2-1 3,-5 0 7,1 0 8,-2-1 7,0 2 6,1-2 2,-4 2 7,1-2-2,-1 2-5,-2-3-6,3 3-1,-1-2-3,3-1 6,2 3-6,-2-3-3,6 2 0,-5 0 0,4-1-6,-1 1-3,0 1-6,2-2 1,-2 2 2,0-3-5,-2 3 0,4-3-3,-5 3 0,2-2 0,-4-1 0,7 3 3,-10-2 2,4-1 1,0 1-1,0 2 4,2-3-9,-2 1 0,-1 1 0,4-1-3,3 3 0,-5-1 0,6 0 3,2 1 0,0 1 0,4-2 0,2 4 0,2-2-2,2-1 2,-4 3 0,4 0 0,0 0 0,2 0-3,-5 0 3,2 0 0,-1-1 0,-1 1-3,-5-3 3,0 3-3,-1-1 3,-3 1 0,3-3 3,-6 2-3,3 1 3,0-3 0,1 1-3,-1 2-3,6-2-3,-5 0 4,4 2-1,2-1 0,0 1 0,2 0 3,-2 0 3,4 0 0,0 0 0,0 0-1,-2 0-2,2 0 0,1 0 0,-1 0 0,1 0-2,-1 0 2,1 0 2,-1 0 1,2 0-3,0 0 0,-1 0-3,0-3 3,-1 2 0,4 1-2,-4 0 7,3 0-2,-1 0-3,2 0 0,-1 0 3,4 0-1,-1-3-2,2 3 0,-2 0 0,2 0-2,3 0 2,-2 0 0,2 0 0,1 0 0,0 0-3,0 0 6,0 0-3,3 0 2,-3 0 1,0 0 0,1 0-3,-1 3 0,0-3-6,0 1 4,2 2 2,-5-3 0,3 1 0,0-1 0,0 4 0,0-4-6,4 5 3,-1-5 1,1 1 4,2 2-2,-1-3 6,2 1-6,0 2 0,1-2 0,-4 4-3,6-3-2,-5 0-1,-1 0 3,0 3 3,-1-1 0,-2 0 0,2-3 0,0 5 0,-1-2 0,1-3 0,3 2 0,-5-1 0,5 2 3,0-1 5,0-2-5,2 2 3,-4 0-6,6 0 0,-1-2 0,-1 5-6,-1-5 3,0 2 1,-2-2-1,1 4 0,-2 0 0,-1-2 3,-1 0 0,1 0-3,0-1 3,0 3 0,-1-1 0,4-2-2,0 0 4,1 0 1,0 3 0,4-5 3,1 1-1,-1 2 1,4-3-6,0 1-3,1 4-3,1-3 1,-1 0-4,0 2 1,3-3 5,0 5 3,3-2 0,0 0 0,-1-1 3,2 3 3,2-2-4,0-1-2,1 1 3,0 2 0,5-5-3,-1 3 0,7 2 0,-2-6 3,4 6-9,6-2 6,2 0 0,2-3 0,3 4-3,7-1 1,0 0 2,-1 0-3,8 0 3,1 0 0,1 1 5,2-1-2,1 1 3,2-5-3,1 6 2,1-2-5,1 0-5,1-1 2,0 2 3,-1-3 0,1 2 5,1-2-2,-4 2 3,2-3-4,-1 4-2,-1-5 0,5 1 0,-4 2 0,2-2 3,-1 2 3,-2 0-6,5-2 2,-5 2 1,4 0 0,-4 0 3,2-2-6,1 2 5,1 1 0,-3 0-5,3 0 0,-4 0 0,-1 1 0,2-1 0,-2 0 0,-2 0 3,-2 0-3,-3 0 3,3-1-3,-4 0 0,-1 0 3,2-2-1,-2 5-2,1-5 0,-4 3 3,3 1 0,0-1-3,-3 0 0,0-1 5,2 0-2,1 1 3,0 2 4,-2-5 1,3 5 3,-1-2 2,2-1 0,1 1 3,-5 0-3,4 0-3,-2 0-3,0 1 4,-2-3-4,-1 0 1,0 0-4,0 3 1,-1-4-3,-2 2 1,3-2-1,-4 2-3,2-3 1,-3 1 2,0-1 8,1 3-3,0-1 0,1-2 6,2 1 2,-5 3-6,2-4-4,2 0-3,-4 0 5,5 4-5,-3-2 0,1-2 0,-1 1-5,1 2 2,-1-3-2,-4 1 0,1 1 0,-4-2-2,5 4 2,-6-4 2,-2 0 1,-2 0-3,-1 3 5,-2-3 2,-1 0-2,-2 0 0,-1 3 0,-2-3 0,2 1-5,-6-1 3,5 0 1,-7 3-1,2-3-3,-1 0 0,-1 3 2,1-3-2,-5 0 0,3 0 0,-2 1 0,-2-1 3,-1 0-3,0 0-3,-4 0-4,2 3 2,0-2-5,-2-1-2,-1 2-1,0 1-4,0-3-1,0 1-22,0-1-53,0 0-59,0 0-70,0 0-67,0 0-79,0 0-74,0 0-63,0 0-116,0 0-173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30.49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8C06140-0EB3-4B25-AEBA-56F1FA6CF720}" emma:medium="tactile" emma:mode="ink">
          <msink:context xmlns:msink="http://schemas.microsoft.com/ink/2010/main" type="writingRegion" rotatedBoundingBox="2968,436 28192,-783 29046,16865 3822,18086"/>
        </emma:interpretation>
      </emma:emma>
    </inkml:annotationXML>
    <inkml:traceGroup>
      <inkml:annotationXML>
        <emma:emma xmlns:emma="http://www.w3.org/2003/04/emma" version="1.0">
          <emma:interpretation id="{30795E5E-2FDE-41FF-8012-5D7DE0C453D4}" emma:medium="tactile" emma:mode="ink">
            <msink:context xmlns:msink="http://schemas.microsoft.com/ink/2010/main" type="paragraph" rotatedBoundingBox="4449,240 21206,129 21221,2352 4464,24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644A8E-722B-4F27-9FD7-DE5FC65F81CC}" emma:medium="tactile" emma:mode="ink">
              <msink:context xmlns:msink="http://schemas.microsoft.com/ink/2010/main" type="line" rotatedBoundingBox="4449,240 21206,129 21221,2352 4464,2462">
                <msink:destinationLink direction="with" ref="{165205AF-8273-485B-B284-60E9D7297D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089B46-2F39-4A5B-BA47-B2AF59D634DF}" emma:medium="tactile" emma:mode="ink">
                <msink:context xmlns:msink="http://schemas.microsoft.com/ink/2010/main" type="inkWord" rotatedBoundingBox="4450,336 9393,303 9407,2430 4464,2462">
                  <msink:destinationLink direction="with" ref="{E930A68F-223B-40BE-BF48-166D4D15A1C8}"/>
                </msink:context>
              </emma:interpretation>
              <emma:one-of disjunction-type="recognition" id="oneOf0">
                <emma:interpretation id="interp0" emma:lang="en-US" emma:confidence="0.5">
                  <emma:literal>Creating</emma:literal>
                </emma:interpretation>
                <emma:interpretation id="interp1" emma:lang="en-US" emma:confidence="0.5">
                  <emma:literal>Creation g</emma:literal>
                </emma:interpretation>
                <emma:interpretation id="interp2" emma:lang="en-US" emma:confidence="0">
                  <emma:literal>Creating g</emma:literal>
                </emma:interpretation>
                <emma:interpretation id="interp3" emma:lang="en-US" emma:confidence="0">
                  <emma:literal>Creatine g</emma:literal>
                </emma:interpretation>
                <emma:interpretation id="interp4" emma:lang="en-US" emma:confidence="0">
                  <emma:literal>creation g</emma:literal>
                </emma:interpretation>
              </emma:one-of>
            </emma:emma>
          </inkml:annotationXML>
          <inkml:trace contextRef="#ctx0" brushRef="#br0">924 200 143,'-2'-8'377,"-3"1"-31,2-1-35,2 1-12,-4 0-10,0-3-5,0 3-10,1-4-6,-3 2 1,-1-1-6,1 2-7,-2-1-7,2 0-3,-4 1-8,-1 2-12,0-2-10,2-1-5,-3 1-10,-1 2-8,-1-2-8,2 2-13,-1-1-16,-1 3-19,-2 1-18,-1-1-15,2-2-17,-2 5-11,-1-3-8,-2 4-6,0-2-5,0 2-6,0 0-1,-3 2 0,3-2-5,0 4 0,0-3-2,-3 5 1,5-2-4,-4-1-5,4 5-4,-1-1-5,-2 3-4,2 0-6,-2-2-1,3 2-2,-1 3-3,1-2-1,0 4-3,1-1 1,-1 0-1,0 5 0,1-4 2,1 3 0,1 0 0,2 3 0,0 0-1,0 3-2,4 1 0,-2 3-1,1 0 1,2 6-1,2-2 2,-1 3-1,1 1 1,3 2-2,2 3 0,-1-2-1,3 1-1,0 2 1,5 0 0,-1 0 1,2-1-2,0-1 3,4 0-1,-1-3-2,5-2 1,-2-1-3,-1-2 1,5-3 0,2 2 0,-2-3-1,2 0 0,1-6 0,2 2 2,0-1 0,0-5-1,2-4 3,-1 1 0,1-5 2,0 1-2,-1-4 0,1-4 1,-3 0 0,2-3-2,-2-6 1,2 2 0,-1-2-1,0-5-1,0 1 0,0 0 0,0-2-1,-3-1-1,0 1 1,-2-3-2,0-1-9,-5 3-27,1 2-60,-2-4-95,-1 4-128,-2-2-198,0 4-323,-2-3-409,-2 5-385,-2-4-203</inkml:trace>
          <inkml:trace contextRef="#ctx0" brushRef="#br0" timeOffset="711.9408">1042 1107 403,'-3'9'649,"0"-1"-142,3-2-66,3 2-57,0 3-55,1-3-40,1-1-33,-1 0-36,3 3-18,2-5-22,-2 1-10,3 0-13,2-2-9,-3-2-6,2-1-10,1-1-18,2-1-12,2-4-10,-1 1-10,-1-3-12,2 1-3,0-2-2,2-2-3,-2-1-5,-2-2-3,-1-2-4,2 0-8,-4-8-7,-2 1-5,1-6-9,-1 0-7,-2-7-4,0 0 0,-4-1-6,-1-1 2,-2 4 4,-5 5 6,2 0 8,-5 0 0,-2 7 0,-2 0-1,-1 4-2,-2 3-7,1 0-7,-2 4-1,4 3-2,-2 4 0,2-1-4,-1 4 0,3 0 0,1 0-1,2 4-2,0-2 2,4-1-1,-1 3 2,4-1 0,0 1 2,4-1-1,2-1 1,2-2-2,4 0-2,0 0-1,5-5 2,0 1-1,1 0 2,1-2 0,1-1 0,2-1-1,-2 2-2,2-3 3,-3 1-3,-2-1 0,2 3 2,0 1 0,-5-2-2,2 3-2,0-1 2,-3 4 2,0-3-2,-1 4 3,0 4-1,-2-3 2,-2 5 2,0 4 0,-4 0 0,2 4 4,-5 3 4,4 3 8,-5 1 9,0 7 13,0 2 8,0-1 11,-2 6-2,-1-4 0,3 2-5,-1 1-10,1-3-12,0 1-9,0 0-6,1-4-6,-1-2-4,5-2-6,-2 3-17,1-6-43,0-3-56,3 2-83,-1-5-103,0-1-133,6-3-166,-1-5-210,-1-2-270,5-4-190</inkml:trace>
          <inkml:trace contextRef="#ctx0" brushRef="#br0" timeOffset="1195.0151">1905 819 238,'-7'0'776,"1"4"-222,2 0-138,-1 0-85,2 0-62,2 3-59,1-3-46,1-1-34,2 3-30,2-2-24,-1-4-14,2 4-18,1-4-8,-1 0 0,1-4 3,3 0-3,-1 1 2,-2-3 3,2 0 0,2-3-4,0-2-3,-3-1 2,0-1-2,2-4 2,-2 0 7,0-1 17,0-3 9,0-1-2,-1-2 17,-3 0 23,-1 3 15,0-2-2,-6 6 12,0 0-2,-4 3-7,1 0-22,-5 7-13,-2 0-12,1 3 0,-4 4 6,1 2 11,-1 5 10,1-1 8,-1 7 4,-3-1 1,1 4-7,2 2-6,2 5 3,-2 1-1,4 6-1,1 2 0,-1 4-2,3 1-7,2-2-17,0 1-15,4 3-14,2-1-14,2-2-13,2-3-7,4-1-4,0 0-5,2-4-1,3-1-2,4-2-1,1-6-2,2 2 2,1-7 0,3-1-3,1-3-5,-1-6-21,3-4-44,0 0-75,2-4-102,2-3-137,1-4-194,-1-5-295,3 2-345,-2-4-272,-1-4-136</inkml:trace>
          <inkml:trace contextRef="#ctx0" brushRef="#br0" timeOffset="1791.2571">2653 642 413,'2'-11'746,"-2"1"-102,-2-3-63,0 4-44,-1 1-49,-5 1-50,4 0-49,-3 1-33,-2 2-51,-3 4-41,1 0-38,-4 1-23,1 4-15,-2 0-21,0 4-16,-3 2-14,0 1-19,3 5-20,-3 1-20,1 3-16,3 3-15,-1 4-8,2 1-10,1 1-5,1 1-4,2 3-4,1 0-5,2 0-2,0-4-2,4 1-3,3-1-2,0-2-1,3-3-1,4-3 3,0 1-1,2-5 2,1-1 0,2-2-1,1-4 1,1-1-4,2-6-1,3 0 1,0-1 0,-3-6-2,3-1-2,-2-2-1,2-2-4,-3-3-4,0-2-4,0-3-3,-2-4-2,-2 0 0,2-8-1,-2-1 3,0-6 0,-1 0 2,1-5 5,-2 3 2,-4-2 2,0 1 5,-2 3 1,-3 3 1,2 3 1,-3 2-1,0 3 3,0 3 6,0 2 5,0 2 7,0 3 6,0 1 3,-3 5 1,3-2-5,-1 6-4,-2 1-4,2 3 0,-2 3 2,0 7 4,-2 1 5,4 3 3,-5 3 2,2 4-2,-1 4-5,1 3-4,-2 3-5,2 1-4,2 0-6,0 6-1,-1-6-2,-2 4-3,2-2 0,3-2 0,0-3-3,0 1-15,0-3-34,0-4-59,0-1-84,3-3-117,2-4-157,2-2-236,-3-5-329,4-1-318,-1-5-227</inkml:trace>
          <inkml:trace contextRef="#ctx0" brushRef="#br0" timeOffset="2617.0134">2849 581 525,'-8'0'648,"-3"0"-141,7 0-90,0 0-63,1 0-64,3 0-43,0 0-47,4 0-40,3 0-35,4 0-28,0-3-27,2 2-28,2 1-16,5-4-23,2 2-54,1-1-80,0-2-93,3 2-109,2-1-117,-2-2-161,2 2-183,2-2-148</inkml:trace>
          <inkml:trace contextRef="#ctx0" brushRef="#br0" timeOffset="2361.9049">3197 240 148,'0'-2'527,"0"-1"-136,0 3-70,0-1-28,0-2-26,0 3-26,0 0 4,0 0 0,0 0-5,0 0-9,0-3-14,0 2-13,3-3-21,-1-1-27,-2 0-30,3-2-14,0-3-18,-2-1-16,2 0-21,0-4-11,-2-4-2,4 5-10,-2-4 9,-1 0 6,0 1 14,2 2 15,-1-1 20,-3 2 21,3 3 13,-2 0 8,-1 1-3,0 3-16,0 3-12,-1 0-19,-2 0-7,0 4-3,-1 2 0,0 2 7,-1 2 11,-2 5 8,3 3 6,-4 3 0,1 3-2,0 2-10,0 6-8,-2 1-15,-1 4-9,1 0-11,-3 5-5,4 1-1,-5 2-4,1 2-5,0 4-4,1 0-4,-1 1-8,1-1-5,3 5-6,0-1-1,0 0-5,1-2 0,3 0-3,1-3-1,3-1-1,0-4 0,0-3-1,3-1-2,1-5-1,3-3-1,-2-1 0,2-2 1,3-6-2,-1-3 2,5-3 0,-1-3-1,5-5-4,1-2-7,-2-4-13,2-4-28,-2-2-50,1-5-73,1 0-99,-5-4-126,2 0-171,1-4-214,-5-3-309,-3-1-253,-2 1-152</inkml:trace>
          <inkml:trace contextRef="#ctx0" brushRef="#br0" timeOffset="2839.8505">3364 489 311,'5'0'712,"2"3"-47,-3 2-30,1-1-27,-3 2-43,3 5-31,-5-1-46,3 2-50,-3 5-62,0 0-57,0 3-43,0 2-56,0 4-45,0 1-39,0 4-36,0-1-26,0 1-24,0 2-18,1 0-13,-1-1-9,3-2-4,-3-2-4,3 2-8,-2-6-30,-1 3-46,0-6-71,0-3-102,0-1-132,0-2-182,0-2-267,0-6-314,0 1-262,-1-2-137</inkml:trace>
          <inkml:trace contextRef="#ctx0" brushRef="#br0" timeOffset="3047.9542">3486 320 279,'-3'-15'1219,"0"4"-318,2 1-292,1 2-172,0 1-115,0 0-98,1 3-80,-1-2-62,3 5-43,1-5-32,-1 6-51,-1 0-83,1 0-108,0 0-144,-2 6-260,-1-6-285,0 4-222</inkml:trace>
          <inkml:trace contextRef="#ctx0" brushRef="#br0" timeOffset="3564.7247">3698 528 403,'6'9'1042,"-2"0"-351,0 2-171,1 3-69,2-1-35,-3 2-30,4 2-41,2 2-32,-2 2-29,3 2-42,-3 3-44,0 1-41,-4 2-32,0 1-32,1 2-26,-5-3-21,0 2-15,0-1-9,0 0-7,-5-2-4,4-1-1,-2-2-2,-1-3-1,-1-2-6,-1-3-14,2-2-26,3-2-40,-7-3-47,2-2-68,2-4-71,3-2-66,-2-6-68,0-1-43,3-4-16,3-3 1,0-5 21,1-4 41,3-1 39,2-7 43,3-5 24,2-4 49,1-5 34,1-2 40,2 2 36,1 2 34,0-2 45,1 5 36,2 0 40,-4 7 37,3-1 54,-2 4 52,0 6 44,1 1 40,-2 4 36,-1 5 12,1 2-14,-2 3-18,0 3-31,-2 4-28,2 4-38,-2 3-26,-2 4-21,-3 6-21,1 2-12,-1 5-16,-2 0-13,0 4-13,-2 4-15,0-1-11,-3 4-9,2-3-5,-1 3-35,1-4-63,-1 0-113,-1-1-154,4-3-283,-5-2-267,3-1-215</inkml:trace>
          <inkml:trace contextRef="#ctx0" brushRef="#br0" timeOffset="4375.9552">4838 444 21,'1'-17'1285,"-2"0"-181,-5 2-291,2 4-151,-3 1-95,-5 3-76,0 3-92,-1-2-84,-1 6-65,-5 0-55,3 6-47,-3 1-36,-3 1-27,-1 5-16,3 2-9,-3 2-3,-2 5-5,0 2-3,2 4-6,-2 3-5,2 1-8,3 2-8,4 2-7,-1-1-2,3 0-3,1 4-4,8-7-3,-1 3-1,6-4-1,0-2-1,6-1 4,-1-5-3,8-1-2,1-4-12,3-5-16,-1-5-23,4 2-32,3-10-31,2 0-35,-2-4-32,0-2-25,4-4-11,-4-5 4,0 1 12,3-8 25,-6-1 38,2-5 37,1-1 29,-2-3 22,-2-6 17,2-1 12,-2-3 6,-1-2 2,-1 1 7,-4 1 7,-1 3 7,-1 3 17,-3 2 22,-1 3 35,-3 5 31,-1 4 27,0 0 19,-3 8 10,-3 1-3,0 2-10,2 5-16,-2 1-16,-2 5-15,1 5-9,-2 1-11,2 7-3,-3 1-3,2 6-3,1 5-8,0 4-11,-1 5-10,-1 4-13,2 2-11,0 5-7,1 0-5,-2 4-1,5 4-1,0-3-1,0 5-2,0-2-2,3-1-2,-1 2-2,-2 1 0,3 1-1,-3 0-2,0-2 1,-3 1 0,1 1-1,-3-3 0,0 3 2,-2-2 1,-2-2-1,-1 1 1,-1-2 1,-5-1-1,0-4-1,-3 0-1,-3-4-1,-1-1 0,0-3 0,-5-2 0,-1-2 0,-1-5 0,-2-4 2,-3-1-3,0-3 0,-3-4-1,-2-7 1,3-5-2,-3-2 0,2-7 2,3-7 1,3-2 0,3-9-1,6-8 0,4-6-2,8-9 3,6-7-3,7-8 1,5 3 0,8-8 3,6 4-1,3-1-2,3 4 1,4 0 1,3 4-2,4 3-1,4 1-2,0 4-15,3 0-33,2 2-53,-1 3-82,0 0-117,-1 4-163,2 1-255,-5 2-335,-4 5-344,-5 2-250</inkml:trace>
        </inkml:traceGroup>
        <inkml:traceGroup>
          <inkml:annotationXML>
            <emma:emma xmlns:emma="http://www.w3.org/2003/04/emma" version="1.0">
              <emma:interpretation id="{B93F6F2D-F992-4E15-A16A-683E359F6FCE}" emma:medium="tactile" emma:mode="ink">
                <msink:context xmlns:msink="http://schemas.microsoft.com/ink/2010/main" type="inkWord" rotatedBoundingBox="10488,344 13854,321 13864,1785 10497,1807"/>
              </emma:interpretation>
              <emma:one-of disjunction-type="recognition" id="oneOf1">
                <emma:interpretation id="interp5" emma:lang="en-US" emma:confidence="0.5">
                  <emma:literal>React</emma:literal>
                </emma:interpretation>
                <emma:interpretation id="interp6" emma:lang="en-US" emma:confidence="0">
                  <emma:literal>Reacts</emma:literal>
                </emma:interpretation>
                <emma:interpretation id="interp7" emma:lang="en-US" emma:confidence="0">
                  <emma:literal>Reach</emma:literal>
                </emma:interpretation>
                <emma:interpretation id="interp8" emma:lang="en-US" emma:confidence="0">
                  <emma:literal>Reaches</emma:literal>
                </emma:interpretation>
                <emma:interpretation id="interp9" emma:lang="en-US" emma:confidence="0">
                  <emma:literal>Race</emma:literal>
                </emma:interpretation>
              </emma:one-of>
            </emma:emma>
          </inkml:annotationXML>
          <inkml:trace contextRef="#ctx0" brushRef="#br0" timeOffset="5578.6752">6155 489 321,'0'-5'1220,"0"3"-332,0-1-252,0 3-160,0-4-111,0 4-96,1 4-80,2-1-57,-1 4-32,4 3-13,-2 5-14,0 3-2,5 10 1,-3 6-1,1 3-4,-5 8-1,2 3-1,-1 5-2,0-1-5,-3 2-9,-3-1-1,0-1-5,-1 1-3,-1-1-8,-2-5-6,0-1-8,-5-3-2,5-3-5,-2-5-7,-1-1 7,1-4-3,2-6 0,0-1-2,-2-5 4,2-4 1,2-3-5,-2-3 3,0-5-2,0-6-1,-1-1-3,3-6-1,-1-5-1,-3-3-1,6-6-1,-1-8-11,4-3-12,3-13-25,1-3-23,5-10-30,2-10-24,4-7-11,4-5-3,4-5 20,0 1 25,8-2 23,-2 4 28,1 5 14,2 7 14,3 3 1,-2 7 4,2 7 0,-2 7 5,2 5-1,-3 8 0,4 2 3,-4 10 2,2 1 2,-4 6-5,1 6 7,-4 6 1,1 5-3,-4 5 2,-3 6-2,0 6 4,-5 6 3,-1 1 0,-6 6 6,-2 4-2,-6 1-3,-2 2 6,-9 7-1,-2-3-7,-1 3 5,-6 3 4,-4-3 8,-2 0 5,-2 0 3,-4-2 3,1-2 7,-1 0-7,1-2 2,-2-5 4,2-2 10,-1-3 17,2-1 11,2-8 8,6-1 5,-3-5-5,6-2-7,1-1-16,5-7-15,1-3-11,2-2-9,3-3-8,2-4-2,4 1-8,3-3 0,-2 0-3,5 1-1,1-1 1,-1 4-4,4-3 2,-1 4 0,2 1 0,4 5-1,-4 0-3,5 0 8,2 7 15,1 1 14,-2 5 10,2 6 10,0-1 7,-2 6 2,1 2-14,-1 3-6,-4 0-12,4 2-7,-3-4-9,-3 3-9,1 1-2,1-4-4,-5 0-2,1 0-2,1-2-23,-2-3-42,-1 0-71,-1-4-95,4-4-127,1-2-188,4-3-292,-2-2-309,6-6-253</inkml:trace>
          <inkml:trace contextRef="#ctx0" brushRef="#br0" timeOffset="6046.9496">7066 873 1098,'-6'0'800,"0"3"-265,2-2-143,0 4-71,1-1-70,3 3-52,6-4-45,-2 4-25,3 0-20,-1-2-31,1 1-17,5-1-21,-1-1-10,4-2-8,-3 1-5,3-3-9,0 0-1,-1-3 0,2-1-2,0-3-5,-1-1 3,1 1-1,-2-5 1,1 0-3,-4-4 2,-2-1 0,3 1-4,-5-2 2,0-3 2,-2 1 1,-5-1 7,0 3 9,-5-2 12,-2 5 9,-5-2 18,1 6 22,-4 0 28,-1 2 20,-3 6 31,1 2 18,-3 2 3,0 2-6,0 6-18,0 2-16,2 3-24,0 3-13,3 4-2,0 2 0,-2 7 2,7-1 7,-1 5 4,6-1-8,-1 4-13,1 0-13,6-2-14,0 2-16,6-4-14,1 1-9,2 0-6,3-5-7,2 0-5,5-3-3,-1-4-2,3-4-3,7-4-5,-2-3-22,4-4-42,-2-4-70,5-3-97,1 0-131,-2-6-177,1-1-245,2-3-332,-3-2-287,4-3-153</inkml:trace>
          <inkml:trace contextRef="#ctx0" brushRef="#br0" timeOffset="7491.7336">7958 665 470,'1'-17'698,"-1"0"-105,0 5-58,0-1-48,-4 2-66,3 3-61,-5 2-58,2-1-36,-4 6-27,1 1-18,-5 1-11,1 6-7,-2 1-5,-2 5-9,-1 1-14,-3 4-14,1 3-16,-1 3-14,-3 2-18,5 4-19,-2 2-14,-3 3-17,6-2-15,0 4-13,2-3-6,2-1-8,0-1-6,5 2-5,0-2 0,5-3-5,2 2-2,0-7-1,2 0-1,2-5 0,2-1 0,0-2 1,5-5 0,2-1 0,0-3-5,2-4-12,1-3-16,0-3-19,3-1-16,0-6-17,-1-3-14,1-1-5,3-3 0,-5-6 10,2-1 10,0-4 10,3-6 14,-3-2 15,0-5 14,-2-2 6,5-2 8,-3 0 4,-3 4 3,2 0 5,-6 6 3,0 3 7,-1 4 8,-3 1 16,-4 5 9,2 5 11,-5 5 15,-1 2 14,-1 3 6,-2 3 2,-2 4 5,1 4-1,-6 3-6,3 3-14,-1 4-9,0 5-10,-2 3-10,1 7-9,2 2-8,-1 3-4,3 0-3,-3 1-1,3 1-6,3-1-2,-1 3-2,3-2-3,0-1-2,0-2-1,5-2 0,-3-4-2,6 1 0,-4-5 0,6 0 0,-4-6 0,6-3-2,-2-3-3,1-1-11,1-4-16,0-5-24,4-2-25,-2-2-26,2-5-29,-2-5-26,8-3-17,-6-2-22,5-5-25,2-7-23,1-4-18,0-5-14,3-4-17,4-6 10,-1 0 27,3-1 36,-1 1 47,-1 1 47,4 5 42,-5-1 35,3 9 25,-2 1 19,-4 4 7,2 5 0,-5 4 6,-4 7 3,-1-1 11,-3 6 5,-2 4 17,1 5 21,-6 4 21,1 3 25,-5 6 13,1 2 11,-4 4-2,-2 1-4,-2 7-20,-1-5-12,-4 4-13,6-2-11,-7 3-8,4 1-13,-3-6-1,0 0-2,-1-2-1,1 0-8,3-5 5,-4-2 1,4-2-4,0-3-8,1-2 1,0-3-5,1-3-6,2-5-5,2-1-8,-2-4 2,3-4-4,1-2-4,2-2 0,-2-4-2,1-1-2,-1-3-2,0 4 2,-1-4 2,2 5 2,-5-2-2,0 4 0,0 1 0,0 3 2,-5-1 4,2 6 12,-2 4 41,-6 1 42,0 5 39,-4 5 23,-1 3 16,0 3 3,-5 3-16,2 3-24,0 4-23,-1 5-18,1 1-11,0 3-12,0 1-7,3 3-12,2 1-7,1 2-8,2 0-9,0 0-9,6-2-9,1 2-2,1-3-4,3 0-2,5-4-4,0 0-2,4-3 1,3-3-2,-1-3 0,5-1 0,3-3 2,4-6-4,-1-1-8,1-3-15,3-7-19,0 0-24,2-4-27,0-3-23,1-4-17,-2-2-5,1-4 6,1-1 2,1-8 6,-5-4 4,4-4-6,1-5-15,1-7-20,-1-5-12,-2-3-9,4-6-2,-3 2 10,-2-6 23,2 4 29,-4-1 35,-2 3 31,-1 5 23,-3 1 16,-6 2 11,0 4 18,-2 1 20,-5 3 26,4 7 28,-5 0 29,-1 4 20,2 2 12,-5 5-7,-1 5-11,3 0-22,-3 4-22,0 2-21,0 6-14,-3-1-5,2 4 8,-5 1 10,2 6 11,-1 1 14,-2 4 11,0 3 4,0 2-4,-2 5-2,-1 5 0,-2 5-3,-1 1-6,2 6-1,-4 0-4,3 1-8,-2 5-8,1 4-6,1-2-10,-1 2-6,2 1-7,2 0-6,0 3-3,-4-1-3,7-1-5,-4 4-7,3-5-1,0 0-2,2-3-4,1-1-3,1-2-1,2-6 1,1 0 1,1-3-2,2-3-3,1-5-5,1-3-16,2 1-26,0-7-37,3-1-51,-1-5-73,3-2-87,2-4-107,-1-4-116,0-2-137,0-5-188,2 0-231,-4-7-158</inkml:trace>
          <inkml:trace contextRef="#ctx0" brushRef="#br0" timeOffset="7784.0141">8986 568 10,'-7'3'744,"-2"-1"-202,2 2-86,6-4-20,1 4 3,0-4-1,1 3-1,4-2-12,2 1-31,0-2-41,3 2-49,2-2-51,1 0-52,6-2-50,0 2-42,4-3-30,3 0-30,0-1-20,2 0-14,-1-1-18,-1-2-37,5 3-65,-5-3-91,1 3-116,-3-2-163,2 3-251,-5-6-313,-3 3-258,1-2-147</inkml:trace>
        </inkml:traceGroup>
        <inkml:traceGroup>
          <inkml:annotationXML>
            <emma:emma xmlns:emma="http://www.w3.org/2003/04/emma" version="1.0">
              <emma:interpretation id="{195A826F-C0CB-44CC-9112-D221E1307FCF}" emma:medium="tactile" emma:mode="ink">
                <msink:context xmlns:msink="http://schemas.microsoft.com/ink/2010/main" type="inkWord" rotatedBoundingBox="14743,172 21206,129 21217,1841 14755,1884">
                  <msink:destinationLink direction="with" ref="{3B82A497-31BF-4921-815C-14268F590403}"/>
                </msink:context>
              </emma:interpretation>
              <emma:one-of disjunction-type="recognition" id="oneOf2">
                <emma:interpretation id="interp10" emma:lang="en-US" emma:confidence="0.5">
                  <emma:literal>Component</emma:literal>
                </emma:interpretation>
                <emma:interpretation id="interp11" emma:lang="en-US" emma:confidence="0">
                  <emma:literal>component</emma:literal>
                </emma:interpretation>
                <emma:interpretation id="interp12" emma:lang="en-US" emma:confidence="0.5">
                  <emma:literal>Component -</emma:literal>
                </emma:interpretation>
                <emma:interpretation id="interp13" emma:lang="en-US" emma:confidence="0.5">
                  <emma:literal>Com ponente</emma:literal>
                </emma:interpretation>
                <emma:interpretation id="interp14" emma:lang="en-US" emma:confidence="0.5">
                  <emma:literal>Compo next</emma:literal>
                </emma:interpretation>
              </emma:one-of>
            </emma:emma>
          </inkml:annotationXML>
          <inkml:trace contextRef="#ctx0" brushRef="#br0" timeOffset="8977.0479">10894 309 201,'1'-19'650,"4"-2"-137,0 0-49,-3 0-34,-2 0-35,3 0-30,-3-1-23,-3 2-20,1 0-37,0 5-38,-3 2-39,1-2-36,-9 4-33,4 3-19,-2 5-7,-4 0 5,2 3 10,-9 3 10,3 0 5,-1 8 7,-3 1 0,-6 5-8,1 1-4,1 9-5,-4 1-6,1 0-9,-4 8-7,4 2-6,-3 6-10,5 3-11,-2 0-11,2 5-9,2 0-12,3 3-14,1-1-9,6 2-10,0 0-5,4-4-6,5-1-4,4 0-1,3-5-3,8-4 0,2-3 0,6-1 1,4-3 1,6-4 0,4-6-1,1-3 1,10-5-1,-5-3-2,6-4-2,0-6-3,3-1-6,-3-3-7,4-7-10,-1-1-12,-3-5-12,1-4-12,-4 0-12,-2-6-4,4-4-1,-9-4 5,1-4 9,-1-1 12,-6-5 14,0 1 12,-2-1 8,-8 2 9,1 3 4,-8 5 5,-1 1 3,-2 1 3,-4 5 2,-2 2 1,-2 2 2,-1 3 4,-1 3 8,-3 1 3,-1 4 5,1 4 6,0 2 5,-5 3 2,1 3 3,-1 5-2,1 0-4,-1 5-3,-3 2-8,4 8-6,-1-1-6,1 4-3,-1 1-4,5 4-2,1 0 0,-1 0-2,1-1-1,4 4-1,0-3 0,2 2 0,2-2 1,0-3 0,5 1-2,0-4 0,4 2 3,0-4-2,2-3-1,5-3 0,0-3 1,3 0-1,2-7-1,0 0-3,0-2-4,3-5-4,-2-2-4,5-2-3,-5-6 0,2 0 1,-2-4 4,-1-5 4,0-1 5,-1-5 2,-6-2 2,3-5 0,-5-4 1,-2-1-2,-4-1-1,-2 1 0,-4-4 3,-4 5-1,-8 4-2,-1 1 2,-4 4 1,-8 1 0,0 9 0,-1-1 0,-3 5-1,-2 3-6,1 2-21,1 1-39,-2 3-60,5 2-85,4 2-114,-2 0-143,8 2-182,1-2-247,3 2-277,2 0-201</inkml:trace>
          <inkml:trace contextRef="#ctx0" brushRef="#br0" timeOffset="9809.918">11609 616 300,'4'7'1082,"1"0"-387,-2 1-221,1 3-104,3 2-49,0 4-43,-2 4-17,2-2-15,-3 5-22,4 4-27,-4-1-25,2 2-33,-5 3-29,2-1-31,-1 0-17,-2 1-10,-2-1-15,-1 0-8,2-5-3,-5-1-1,2-2-7,1-1-5,-2-3-1,1 0-3,0-4-4,-1-5-1,0 2-2,0-6-2,1 1-6,-1-2-10,0-4-12,0-2-21,1-4-17,0-2-16,1 0-22,1-7-14,-1 0-5,3-5-7,3-2-3,2-3-5,2-6 4,2-2-11,2-4 2,4-2 10,1 1 9,0-1 15,2 0 21,0 2 26,-1 5 24,2 1 20,3 2 8,-6 5 7,3 3 6,0 0 16,-3 2 6,1 7 12,-1 0 13,0 3 13,0 2 18,-2 2 7,1 4 6,1 0-2,-2 6-4,-1 2 0,-1 3-2,2 1 5,-3 5 8,-3 3 21,0 0 16,-4 3 17,-1 5-6,-3 0 5,-3 3-3,0 0-19,-1-1-13,-1 0-12,-2-2-16,0 0-12,-5-3-14,5-1-14,1-3-9,-4-3-10,3-1-6,-1-2-8,4-2-5,-3-2-3,3-4-1,-4-3-1,2 2-1,1-6-4,3-6-2,-1 2-8,3-7-13,3-2-24,2 0-24,-1-9-29,8 0-34,-1-5-36,4-5-35,1-4-29,7 1-16,-1-5-10,1 3 14,0 2 25,0 1 40,0 5 40,1 1 37,0 3 40,-3 2 21,2 6 18,-1 2 11,-2 0 16,2 5 16,-2 2 11,2 3 16,-4 4 7,1 2 18,0 4 13,-6 6 28,3-1 24,-3 6 19,0 5 15,-1 3 2,-5 4-2,3 0-19,-5 4-21,-4 2-27,2 1-22,-6 1-20,2-1-15,-4 2-13,0-4-10,0 2-3,-2 0-8,0-4-8,-2-2-4,2-1-36,2-1-60,-2-1-97,3-5-126,-1-2-195,3-1-322,-1-5-287,1 0-238</inkml:trace>
          <inkml:trace contextRef="#ctx0" brushRef="#br0" timeOffset="21374.4942">12614 1392 37,'-4'0'216,"-1"0"-25,-2 0-49,3 3-38,0-2-25,-4-1-21,4 3-34,-3-3-9,2 3-6,-5-2-4,7-1-5,-1 2 5,0 1-5,-1-3 10,1 1-10,1-1 4,0 3-4,-1 0 0,2-2 10,-1 2-5,0-3 9,2 1 15,-2 1 4,3-2 10,-3 3 18,3-3-1,0 1 0,3 3 0,-3-1-1,4 0-5,2-2-14,-1 1-9,2 2-5,4-1 1,-2-2 3,7 4 1,2-3-1,0 0 14,6 0-2,0 2-8,7-1-4,-1-2 0,8 4-18,0-3 5,1 0-9,6 0-8,0-2 0,1 2 0,3-1 0,1-1 0,-2 0-8,4 0 12,-1 0 5,4 0-1,-5 0-4,1 0 4,1 0 5,-1 0-1,4 0-12,-4 0 0,0 0 0,4 0-29,-7 0-34,1 0-56,1-1-77,2-1-102,-6 2-181</inkml:trace>
          <inkml:trace contextRef="#ctx0" brushRef="#br0" timeOffset="10541.9637">12900 608 744,'4'-6'1096,"2"-2"-407,-2 5-190,-2-1-69,4 4 2,-6 4-3,1 0-15,-1 7-31,0 2-48,0 3-54,-4 5-60,-3 6-44,-1 4-37,-3 2-29,-1 4-24,-1 2-14,-1 1-12,-2 3-11,-2-2-12,2 0-8,0 4-10,-1-2-5,4 1-6,-5-4-3,7-1-2,-1 2-1,1-5 0,-1-2-2,5 1-1,-2-6 0,2 0 0,0-2-1,5-5 1,-4-3-5,2-3 1,2-2-6,0-1-3,-1-6-7,3-3-7,0 2-3,0-6-3,0-6-3,3-1-3,-1-7 0,0-3-2,1-1-7,1-8-4,1-1-6,2-4-8,3-5-11,2-3-9,-1-6-9,2-4-7,5-3-11,0 2 0,-2-6 6,3-1 2,2 3 8,2-3 10,-1 2 9,4 4 13,-6 2 11,2 3 11,-2 2 12,2 7 16,-3 6 4,-2 0 1,0 7 4,2 1 2,-3 3 0,3 3-2,-3 0 0,3 3 3,0 4 1,0-1-2,-1 3 4,1 4 0,0 1 0,-3 3 2,0 3 0,3 1 0,-7 4 0,-1 3-2,1 2 5,-2 1 3,-4 0-2,4 6 6,-6 1 3,1-2 6,0 2 6,-5 3 7,0 0 11,0 1 11,-5 1 12,0-2 7,1 4 7,-3 2 6,-2-4 11,-1 2 9,-2 2 7,-2-3 10,1 1 10,-6-2 2,0-2-7,-3-1-15,-1 1-17,0-3-17,-3-1-21,2 2-20,0-5-12,-5-1-10,4 1-8,-4-4-10,3 0-16,-2-2-36,5-4-53,-3 0-81,3-3-104,4-2-148,0-2-201,0-2-312,3-2-307,2-4-240</inkml:trace>
          <inkml:trace contextRef="#ctx0" brushRef="#br0" timeOffset="11391.948">13717 550 419,'-5'-4'547,"-1"1"-95,2-1-55,3-2-52,-5 5-46,1-3-45,1 4-36,0-2-19,-2 2-27,2 2-7,-1 0-7,-2 1 3,3 4-6,-4 3-7,1 0-15,0 3-8,1 3-20,-4 3-19,1 3-15,-1 0-17,3 5-11,-2 1-16,0 0-4,2 1-6,1-2-2,2 1-5,3-1-2,-5 0-2,6-4-2,0 1-2,0-4 3,6 0-5,-2-3 4,0-2 2,6-2 0,-4-3-2,6-2-2,1-4-2,0-2 0,3 0 0,1-4 0,2 0 0,0-5 2,1-1-2,2-3 0,-2-2 0,4-4 0,-6-1-2,6-3 2,-5-4 0,2-5 0,0-1 0,-3-5 0,1-3-2,0 3-2,-4-5 0,-4 3 2,-2 3 0,-5 3 2,-1 3 4,-6 2-2,-1 5-2,-5 3 0,-2 2-2,-4 4-2,-1 3 2,-6 2 0,4 2 2,-3 3 0,0 3 4,2 3-4,0 0 0,0 4-2,3 0-9,4 0-13,1 3-26,2-3-20,2 0-30,2 1-40,5-1-43,0-1-38,2 1-37,2-3-41,6-3-44,4 2-35,0-3-43,2-3-41,3 2-20,3-3-15,1-3-5</inkml:trace>
          <inkml:trace contextRef="#ctx0" brushRef="#br0" timeOffset="11956.9458">14250 350 269,'13'-3'241,"5"3"8,-7 0 1,3 4 19,-3 1 3,1 3 6,-1 2 7,-1 3-7,2 4-13,-3 2-17,-2 2-19,0 3-8,1 0-20,-4 3-17,0 4-20,2 0-9,-5-2-23,-1 3-25,0 2-21,0-3-21,0 1-15,-1-4-14,-5 0 2,2 0-1,-3-3 9,2-1-1,-2-3-1,0-4 2,-2-1-5,0-3-5,-1-1-10,2-2-4,-3-3-6,3-1-3,-2-2-7,2-4-4,0 0-4,0-1 2,7-6 0,-5-2 0,6-3 0,3-2-4,1-4-3,1-3-13,6-3-20,1-4-23,1-4-24,3-2-20,3-4-17,1-2-15,3 2 9,3-1 13,-2 3 14,2-1 21,0 5 15,-3 3 21,3 2 10,-6 0 8,4 5 8,-1 0 4,0 4 4,-4 1 9,6 1 1,-8 5-1,0 0 6,2 2 2,-3 5 7,0 0 7,-1 1 6,-1 6 11,-1 1 17,-1 2 17,-1 5 12,0 0 11,-3 7 20,0 1 22,-4 5 16,2 3 11,-6 0 8,0 4 10,0 1-2,-6 3-14,4 0-16,-3 0-14,0 1-23,-2 2-22,1-4-21,0 2-16,-1-2-17,3-4-11,-1 1-9,1-4-4,0-2-8,1 0-9,0-4-37,1-3-58,0-1-78,2-4-108,0 1-141,2-6-204,0-2-300,4-2-276,-5 0-199</inkml:trace>
          <inkml:trace contextRef="#ctx0" brushRef="#br0" timeOffset="12485.956">15134 499 943,'-8'0'754,"4"2"-240,-3 0-141,5 2-70,-3 0-57,0 3-40,5 1-34,0-2-35,0 2-24,3-2-27,-1 4-24,3-5-17,0 1-13,2 0-11,-1-2-3,1-3 0,0 2-3,5-3-4,0 0-6,-1-3-3,4 2 3,-4-5 3,4-2-5,-2 1-1,1-3 3,-2 1 5,2-6-7,1 0 0,-3 0-3,-1-2 2,-2-2-4,1 1 2,-4-1 0,0 0 12,-5 3 6,-1-1 14,-1 1 18,-5 4 15,0 2 19,-6 4 11,-1 1 15,2 3 9,-8 2 12,3 2 2,-3 3 2,-4 5-5,4 0 8,-4 4 6,3 3-4,-2 4-6,3 5-4,-1-2-7,1 6-14,3 0-20,-2 2-15,2 2-14,5-1-15,1 1-14,4 0-11,0-1-8,2-3-3,4-1-5,4 1 0,2-5-2,3-2-3,2-6-6,1 1-19,7-2-31,-3-6-42,2-2-54,6-2-61,-1-6-71,3 0-62,3-4-54,-4-2-31,4-5-18,-2-2-2,1-4-1,-2-1-7,0-3 3,2-1-11,-5-6-7,6-2-2,-6-2 36</inkml:trace>
          <inkml:trace contextRef="#ctx0" brushRef="#br0" timeOffset="13461.4757">15614 425 42,'13'-30'361,"-1"5"24,-5 2 23,0 5-2,3 0-20,-4 4-28,0 3-26,-2 1-35,-2 3-24,1 3-28,-1 4-24,-2 0-16,0 6-17,-2 3-24,-1 1-20,1 5-18,-1 3-14,-1 5-21,-3 1-8,-1 1-9,1 3-15,-2 4-9,1-1-10,-2 2-15,1 2-5,-3-2-3,1 1-6,1-3-4,2 3 1,0-5-1,0 3 0,1-8-5,0 3 3,2-5 1,-2 0-3,6-5 1,-5-3 0,4-4-1,0 3-1,0-6-2,2 0-3,-3-4-7,0-1-2,3-4-3,-1-1-12,1-7-12,0 0-12,1-3-11,2-5-13,2 1-14,2-6-5,4-2-10,1-5-14,3 1-21,1-6-17,7 0-14,-2-3-17,3 2-3,2 1 5,-2-3 16,5 6 13,-4-2 14,1 5 3,3 4 17,-6 0 15,2 3 13,0 0 19,-2 7 31,-3-1 21,-1 4 8,-3 2 11,3 3 0,-2 3 4,-4 1 4,2 3-4,-3 0 0,-4 6 4,-2 2 0,-2 2 11,-2 2-4,-2 6 15,-5-1 0,4 6 15,-6 2 4,0 0 2,-4 4 7,3 4 0,-1-2 2,-3 2-3,2 2-5,2-4 0,-4 5-10,2-4-5,1 2-3,2-2-6,2 0-4,-2-2-4,3-1-6,4-4 0,0 0-4,0-2 7,1-2-3,4-2 0,2-2 0,0-2-7,3-5 0,2 0-3,1-3 0,1-1-3,2-2-13,0-4 3,9-4-10,-5-2 0,4-1-4,-1-7 4,3-3 3,0-1 0,0-6 7,-1-2-1,4-4 0,-5-6 4,5-3 4,-1-2-1,2-8 3,-2 0 4,2-2 0,-3 0 24,0 0 13,-1 0 27,-4 4 24,-2-1 28,-1-1 28,0 3 27,-3-1 24,1 3 20,-5 2 16,0 2 0,-4 3-11,4-2-26,-2 8-30,-3 2-30,-1 0-26,1 4-16,-2 6-15,1 1-8,-5 4-9,2 2-8,0 1-10,-2 4-15,-1 0-7,3 3-8,-3 0-4,0 4-3,-3 2 1,2 1 0,-5 3-1,5 5 3,-7 0 2,1 7 3,-2 2 4,-1 1 3,-4 7 2,2 2 6,-1 3 0,-4 5-4,1 0 0,0 4-4,0 1-3,-3 2-4,-3 1 2,3 3-5,0 1 0,-1 1 1,4-3-2,-3 0-1,2-2-2,4 2-1,1-5-3,2-1-2,3 0 1,5-4-1,-3-3 0,5 0 4,5-6 1,0-5 0,2 3-1,2-9-3,2-1-11,7-4-28,-5-3-40,4-3-50,1-3-74,3-4-92,0-4-99,0-3-114,3-3-136,-3-5-217,-2-4-213,1-4-144</inkml:trace>
          <inkml:trace contextRef="#ctx0" brushRef="#br0" timeOffset="13743.8939">16393 320 625,'-19'2'699,"2"-1"-121,5 2-36,-1 0-38,3 1-25,2-1-43,3 0-38,-1 1-32,6 0-41,0 0-35,3 1-45,1-1-42,6 0-47,2-1-41,7-1-32,0-1-29,4-1-21,4-1-16,1-1-20,5-1-37,1-1-58,-2 0-77,1-1-102,2 0-126,-3-2-171,-2-3-215,1 3-273,-5-1-216,-5-3-107</inkml:trace>
        </inkml:traceGroup>
      </inkml:traceGroup>
    </inkml:traceGroup>
    <inkml:traceGroup>
      <inkml:annotationXML>
        <emma:emma xmlns:emma="http://www.w3.org/2003/04/emma" version="1.0">
          <emma:interpretation id="{FE5CBC35-5157-48BB-B049-58444CFEA321}" emma:medium="tactile" emma:mode="ink">
            <msink:context xmlns:msink="http://schemas.microsoft.com/ink/2010/main" type="paragraph" rotatedBoundingBox="3114,3158 14021,2772 14131,5885 3224,6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17459-794D-4931-983C-CA446E2A7E50}" emma:medium="tactile" emma:mode="ink">
              <msink:context xmlns:msink="http://schemas.microsoft.com/ink/2010/main" type="inkBullet" rotatedBoundingBox="3122,3395 4350,3351 4382,4270 3155,4313"/>
            </emma:interpretation>
            <emma:one-of disjunction-type="recognition" id="oneOf3">
              <emma:interpretation id="interp15" emma:lang="en-US" emma:confidence="1">
                <emma:literal>10.</emma:literal>
              </emma:interpretation>
              <emma:interpretation id="interp16" emma:lang="en-US" emma:confidence="0">
                <emma:literal>10</emma:literal>
              </emma:interpretation>
              <emma:interpretation id="interp17" emma:lang="en-US" emma:confidence="0">
                <emma:literal>00.</emma:literal>
              </emma:interpretation>
              <emma:interpretation id="interp18" emma:lang="en-US" emma:confidence="0">
                <emma:literal>00</emma:literal>
              </emma:interpretation>
              <emma:interpretation id="interp19" emma:lang="en-US" emma:confidence="0">
                <emma:literal>1.</emma:literal>
              </emma:interpretation>
            </emma:one-of>
          </emma:emma>
        </inkml:annotationXML>
        <inkml:trace contextRef="#ctx0" brushRef="#br0" timeOffset="65999.8524">-1217 3053 143,'-1'2'932,"-2"-2"-435,3 2-208,0-2-97,0 0-26,0 0 3,0 0 2,0 3 11,0-3-2,0 0 9,0 1 6,0-1-10,3 3 10,-3-2 13,1 2 19,-1 1 24,0-1 18,-1 1 4,-2 6-12,2 0-15,-2 1-26,0 2-28,-2 1-34,3 5-28,-3-1-21,4 5-15,-2 1-14,0 4-12,-1 1 2,2 6 6,-1 0 4,-1 1-2,0 4-3,-2 1-7,1 0-13,3 0-18,-3 2-11,1-1-9,1-3-5,-1 0-6,2-4-1,-1-1-2,0-1-1,3-2-4,0-3-20,0-3-49,0-4-83,0-1-112,3-3-162,2-6-263,-1-4-376,2-4-395,0-6-269</inkml:trace>
        <inkml:trace contextRef="#ctx0" brushRef="#br0" timeOffset="66587.9428">-842 3242 510,'3'-6'1105,"-3"-1"-401,0 3-219,2 0-114,-2 1-62,0-1-46,0 1-48,0 0-30,0 2-4,0 1 2,0 1 6,-2 2 8,-1 4 7,1-1-4,-2 2-17,-2 5-4,2 2 0,-1 1-15,-2 4-10,3 3-9,-1 2-13,0 4-28,0-1-25,5 3-19,-1-2-15,1 5-15,1-2-10,4-1-2,-2 2-3,4-2-5,1 0-5,0-2-1,3 0 0,1 0-4,2-5 1,1-1 3,-2-2 0,4 0-2,1-4 1,-1-1-3,-1-4 1,3-2-1,0-2 1,-3-4 5,3 1-1,0-5 1,-1-2-1,1-2 2,0-3 2,1-1 0,-1-5 4,0-2 7,4-4 4,-4 2 4,0-5 6,0 1 1,-3-5-1,-2 2 0,-2-2-2,-3 0 0,-2 0-1,-3-1 5,-1-1-1,-3 0 2,0 0-2,-3 0 0,-4-2-3,-2 3-5,-2 0-3,-4-1-3,-1 4-4,0 2-6,-5 4-3,-3 1-3,-2 4-3,-1 2-1,-7 4-1,4 3-10,-5 2-13,-3 4-20,2 2-39,-2 3-77,-2 0-113,3 4-151,4 5-241,3-6-374,4 1-440,1 1-326</inkml:trace>
        <inkml:trace contextRef="#ctx0" brushRef="#br0" timeOffset="80853.9314">-152 3860 459,'0'3'358,"-3"0"-81,3-2-47,0 3-43,0-1-18,0-1-21,0 2-12,3-2 9,1 0 8,4 0 7,-4-2 2,2 0 13,0-2 11,-1 0 2,0-2 5,2 0-2,-3-3-6,4 3-11,-4-2-5,0-2 3,-1 2-6,-1 2 3,1-3 0,0 1-3,-3 2-14,-3 3-24,0-1-25,-2 2-23,1 0-25,-3 2-18,0 3-16,1 1-10,-2-3-5,1 5-2,0-2-1,0 2-3,-1-2 0,4 2 0,1-1 0,-1-1 0,4 1 0,0-3 3,0-3 3,0 4 6,4-5 3,-1 0 7,1 0 5,-1-2 1,5-1-1,-4-1-8,0-2-2,-1 2-8,-1-2-5,-2 0-28,0-1-72,0 4-113,-5-5-155,4 5-243,-5 0-333,2 0-348,-4-1-254</inkml:trace>
      </inkml:traceGroup>
      <inkml:traceGroup>
        <inkml:annotationXML>
          <emma:emma xmlns:emma="http://www.w3.org/2003/04/emma" version="1.0">
            <emma:interpretation id="{1AA96B99-E0C7-4B2F-9317-8AE6B00484FE}" emma:medium="tactile" emma:mode="ink">
              <msink:context xmlns:msink="http://schemas.microsoft.com/ink/2010/main" type="line" rotatedBoundingBox="4928,3094 14021,2772 14070,4160 4977,4482">
                <msink:destinationLink direction="with" ref="{C596C031-6B00-43CD-9A96-C4F64597EE1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755BA30-A312-4845-B771-CEADA9904CA9}" emma:medium="tactile" emma:mode="ink">
                <msink:context xmlns:msink="http://schemas.microsoft.com/ink/2010/main" type="inkWord" rotatedBoundingBox="4930,3156 6824,3089 6866,4257 4971,4324"/>
              </emma:interpretation>
              <emma:one-of disjunction-type="recognition" id="oneOf4">
                <emma:interpretation id="interp20" emma:lang="en-US" emma:confidence="0.5">
                  <emma:literal>file</emma:literal>
                </emma:interpretation>
                <emma:interpretation id="interp21" emma:lang="en-US" emma:confidence="0">
                  <emma:literal>tile</emma:literal>
                </emma:interpretation>
                <emma:interpretation id="interp22" emma:lang="en-US" emma:confidence="0">
                  <emma:literal>File</emma:literal>
                </emma:interpretation>
                <emma:interpretation id="interp23" emma:lang="en-US" emma:confidence="0">
                  <emma:literal>fie</emma:literal>
                </emma:interpretation>
                <emma:interpretation id="interp24" emma:lang="en-US" emma:confidence="0">
                  <emma:literal>rile</emma:literal>
                </emma:interpretation>
              </emma:one-of>
            </emma:emma>
          </inkml:annotationXML>
          <inkml:trace contextRef="#ctx0" brushRef="#br0" timeOffset="69199.2159">1078 3011 665,'0'0'613,"3"0"-105,-3 0-56,3 0-12,-2 0-11,-1 0-22,3 0-28,-1 0-36,-2 0-34,3-1-40,-3-1-33,0 2-22,3-4-12,-2 3-7,2 1 1,-3-2-10,0-1-13,0 2-18,0-5-21,0 5-23,0-2-22,0 2-17,0-4-15,0 1-12,0 1-10,-3-2-5,2-1-6,-2 2-4,3-3-5,-3-1-2,1-1-1,-1 1-3,-1-3 0,1 4 0,-1-4-1,-1 1 0,-2 3 2,3-5 1,-3 5-1,-2-4 0,-1 4-1,-2-1-1,3 2-4,-4-2 1,2 4-2,-1 0-1,-4-1 0,5 3-1,-4-1 0,-1 3 0,2 0-1,-2 0 0,1 0 0,2 3 0,-4 1 1,4 0 0,-2 0 0,1 3-1,-2-1 2,1 2 0,2-1-1,-1 4 1,2-1 0,-2 3 2,0-1 0,0 4 2,2-2 1,1 0 1,-4 5 1,7-1 2,-3-1 1,3 6 3,0-3 3,1 3 3,0-1 2,1 8 4,0-4 0,5 4 2,-2 2 3,0 0 1,3 4 1,-1 1-2,-2-2 0,3 3-5,-2-1-4,-1 1-6,3 1-4,-3-1-4,3-3-3,0 1-2,0-2-1,0-3 0,0-1-2,0-6 0,0 3 1,3-5-1,-3-1 1,3-3-2,-1-1 1,-2 0-3,0-4-9,0-2-15,0-3-20,0 1-31,0-5-70,-2 0-102,2-1-139,0-6-200,2-3-340,-2-2-437,0-4-364,0-4-139</inkml:trace>
          <inkml:trace contextRef="#ctx0" brushRef="#br0" timeOffset="69899.4881">1210 3381 5,'2'7'1070,"-2"-4"-301,3 1-206,-2-1-90,2 4-20,1-1 3,2-2-26,-5 3-40,2 0-56,-1 2-32,1 2-36,1 1-51,-1 1-41,-2 2-26,2 2-20,0 0-28,-1 1-24,-2 1-14,3 2-14,-2-2-9,-1 3-12,3-4-6,-3 1-6,3 2-4,-2-2-4,2-2-3,0 0-1,-1 1-3,-2-5-11,2 0-29,0 0-48,-2-3-64,3-2-84,-3 0-116,3-3-145,1-4-155,-4-1-204,2-3-254,0-4-198</inkml:trace>
          <inkml:trace contextRef="#ctx0" brushRef="#br0" timeOffset="70129.8489">1325 3272 601,'-3'-7'1185,"0"3"-380,-1-2-211,4 2-111,-2-2-70,-1-1-76,3 4-72,0-3-61,0 2-54,3 0-49,-1 2-40,-2 1-25,3-3-19,-2 4-29,-1 0-61,3 0-91,1 0-120,-1 0-169,1 0-278,-4 0-312,3-3-253</inkml:trace>
          <inkml:trace contextRef="#ctx0" brushRef="#br0" timeOffset="70509.8045">1497 2991 175,'0'-1'1030,"0"-2"-345,0 2-191,0 1-88,3-2-24,-1 2-19,-2 0-27,4 2-17,-1-1-9,0 3-4,-2 3-13,4 3-25,-2 3-8,-3 2-16,2 4-25,0 5-26,-2 0-21,3 6-12,-3 4-17,4 0-22,-4 3-21,3 1-14,-1 3-13,-2 0-18,2 2-9,-2-2-8,3 3-3,-1-1-5,-2-3-6,3 0-4,-2 0-4,-1-3-3,0-3-5,0 1-2,0-7-3,0 1 0,0-2-2,0-3-2,3-5-8,-3 0-13,3-4-19,-3-4-48,0 0-91,0-4-133,1-2-192,-1-5-308,8-5-438,-4-3-487,3-5-241</inkml:trace>
          <inkml:trace contextRef="#ctx0" brushRef="#br0" timeOffset="71133.1704">1948 3442 846,'-1'4'1093,"-2"3"-387,3-3-339,0 2-175,0 1-67,3-1-24,-2-1 1,4 0 11,-2 2 6,1-1-1,0-2-12,2 3-15,2-4-20,-4 1-14,0 2-13,5-2 0,-2-2 6,5-1-1,-2-1 0,3-1-3,0-1-1,0-2-12,3-2-13,3 1-7,-5-4-4,2 1-5,2-2 1,1-1-1,-6-2-2,3-2-2,-3-2 0,0 0 0,-3-1 0,-1-3-2,-2 2 2,-3-2 9,1 5 30,-3-5 37,1 3 33,-3 4 29,-3 1 23,1 0 23,-3 3 3,1 0-6,-3 3-7,-1-2-6,0 8-7,-4-3-14,2 4-13,-2 0-14,1 4-11,-2-1-14,-2 7-12,1-3-10,2 7-12,-3-2-10,4 5-7,-1-2-9,1 6-9,2-1-7,-1 4-4,4-2-6,-1 3-2,1 3 0,2-1 1,-1 3 2,5 1 0,0 2 4,0-4 1,5 2 1,2 1-2,0-3-1,0 1-2,2-4-2,1 1-1,2-3-1,1-2-1,1-4 3,-2 0 3,4-1 4,-2-8 0,2 2 5,2-4 0,-2-3 0,0-2-4,1-4-4,-1-2-3,0-3-4,0 1-3,1-2-1,-4-2-10,2-3-13,1-1-18,-4 0-28,-2-1-59,-2 3-98,0-1-132,-1 0-201,-3 1-331,4-4-429,-8 5-421,0-2-188</inkml:trace>
          <inkml:trace contextRef="#ctx0" brushRef="#br0" timeOffset="69583.8119">498 3422 127,'-1'0'508,"1"0"-77,0 0-48,0 0-55,0 0-52,0 0-48,0 0-43,1 0-31,-1 0-26,3 0-13,1 0 0,1 0 8,2 0 8,0 0 13,0 0 6,5 0-5,0 0-10,2 0-19,-1 0-21,5 0-28,0-3-16,1 2-11,2 1-18,2-3-5,0 0-2,3 3-8,0-1 3,-3 1-7,1-3-11,-1 3-36,-4 0-64,2 0-88,-3 0-127,-1-1-179,2 1-304,-3-6-237,-1 6-166</inkml:trace>
        </inkml:traceGroup>
        <inkml:traceGroup>
          <inkml:annotationXML>
            <emma:emma xmlns:emma="http://www.w3.org/2003/04/emma" version="1.0">
              <emma:interpretation id="{7A1E8C74-E2B0-4B4E-BE82-91C996D3EAFC}" emma:medium="tactile" emma:mode="ink">
                <msink:context xmlns:msink="http://schemas.microsoft.com/ink/2010/main" type="inkWord" rotatedBoundingBox="7797,2992 14021,2772 14070,4160 7846,4381"/>
              </emma:interpretation>
              <emma:one-of disjunction-type="recognition" id="oneOf5">
                <emma:interpretation id="interp25" emma:lang="en-US" emma:confidence="0.5">
                  <emma:literal>Entanglons</emma:literal>
                </emma:interpretation>
                <emma:interpretation id="interp26" emma:lang="en-US" emma:confidence="0">
                  <emma:literal>Entanglons,</emma:literal>
                </emma:interpretation>
                <emma:interpretation id="interp27" emma:lang="en-US" emma:confidence="0">
                  <emma:literal>Entanglons'</emma:literal>
                </emma:interpretation>
                <emma:interpretation id="interp28" emma:lang="en-US" emma:confidence="0">
                  <emma:literal>Entanglon,</emma:literal>
                </emma:interpretation>
                <emma:interpretation id="interp29" emma:lang="en-US" emma:confidence="0">
                  <emma:literal>Entanglon's</emma:literal>
                </emma:interpretation>
              </emma:one-of>
            </emma:emma>
          </inkml:annotationXML>
          <inkml:trace contextRef="#ctx0" brushRef="#br0" timeOffset="73281.0658">3486 3481 80,'-14'4'972,"-1"-3"-409,3 2-222,5-2-90,1 2-33,3-1-1,1-2 4,4 0 4,3 0-5,-1-2-11,6-1-27,2 2-32,0-2-37,2 2-32,2-3-17,3-1-21,0 1-16,1 0-9,3-3-21,0 3-49,4 0-95,3 0-104,-1 0-158,3-3-271,-2 1-285,5-2-208</inkml:trace>
          <inkml:trace contextRef="#ctx0" brushRef="#br0" timeOffset="73005.1288">3460 3011 96,'-3'3'424,"3"-2"-69,-1 1-25,1 0-2,0 0-17,0 3 5,0-1-17,0 2-24,0 1-1,0 1-12,0 1-9,0 0-15,0 7-11,1-2-18,-1 6-21,3-2-24,-2 3-11,2 5-12,2-2-12,-2 4 2,-1 1-6,0 2-4,2 3-4,-1-2-3,0 1 0,-2 0-6,-1 0-11,3 1-13,-1 0-8,-2-1-12,0-4-7,0 2-8,0-4-1,0-1 0,0-1 1,0-1 5,0-3 1,0-2 1,0-2-3,3 0-1,-3-3-5,0 0-5,3-5-5,-2 2 1,2-5 3,0 4 3,1-6 1,1 1 0,2-2-2,0-1-8,2-2-6,2-2-9,4-1-7,1 2-3,0-3-5,3 0-1,4-1 0,2 0-1,-1-1-1,2 3 1,2-5-1,-2 5-1,2-3-2,-2 1 1,0 0-1,-3 1 1,3 0-2,-6 0 2,-1 2-2,-1 0-6,-5-2-23,-2 2-34,1-1-62,-5-1-92,0 3-124,-2-4-169,-1 1-226,-1-2-345,-3-3-315,-3 2-196</inkml:trace>
          <inkml:trace contextRef="#ctx0" brushRef="#br0" timeOffset="73924.9573">4326 3296 154,'1'0'812,"-1"4"-210,3-2-125,-1-2-71,-2 1-49,3 2-48,-3-3-35,4 1-34,-1 1-38,1 2-28,1 2-26,-1-1-20,3 4-24,-1 2-18,0 1-14,0 5-8,-1 1-8,3 3-4,-3 3-6,1-1-7,-3 3-4,1 1-7,1 1-6,-5-3-2,0 1-6,0 1-4,-5-3 2,1 0-3,0-1-3,-3-2 2,-1-3-2,0 1 3,0-2-5,4-4 2,-3 0 2,1-5 1,4-2 1,2-2-2,2-4 1,1-3-3,1-2-4,8-5-2,2-7-4,2-1-2,3-9-3,4-2-10,2-3-3,0-3-5,4-3 0,-2 2-1,1 1-2,-2 1 6,1 2 10,-2 3-1,-5 2 5,2 5 2,-6 1 6,-3 4 0,0 2 4,-4 6 2,0-2 6,-4 5 7,0-1 1,-2 7 8,-3 0 2,-3 3 12,0 4 14,-1 3 20,1 1 22,-6 5 19,5 0 22,-1 5 19,-5 0-3,3 5 5,0 0-4,1 5-13,-2-2-18,4 1-17,-2-4-16,2 2-23,4 0-17,3-4-12,-2-3-8,5 1-10,0-5-7,1 0-2,5-3-4,2-4-3,5-2-2,0-2-4,1-5-27,4-2-54,-3-3-80,2-2-106,1-1-150,-1-7-222,0-2-336,2-3-324,-8-5-240</inkml:trace>
          <inkml:trace contextRef="#ctx0" brushRef="#br0" timeOffset="74382.0359">5292 2712 388,'0'-6'597,"0"-1"-169,0 2-64,0-1-16,-3 0-10,0 0-4,3 2-8,-1 0-19,-2 1-26,3 2-27,0-4-34,-3 5-34,3 0-37,-2 0-16,0 2 0,-3 2 8,2 3 22,-1 2 24,0 2 20,-4 0 10,1 7-10,3 3-21,-4 0-28,4 7-23,0-1-11,-1 6-11,0 2-13,0 3-6,-2 5-3,3 0-5,1 0-15,-2 0-13,1 2-7,1-1-9,3-1-10,0-1-5,0-3-5,6 0-5,-2-3-3,1 2-2,2-5-4,0-2-2,2-4-2,-2 1-1,5-4-2,-1-2 1,1-4-1,0-5-3,-1 1-6,1-6-10,-2-2-20,-1-3-38,1 0-66,-2-6-92,0 0-124,0-4-172,3-4-260,-3-5-350,0-2-317,-1-6-188</inkml:trace>
          <inkml:trace contextRef="#ctx0" brushRef="#br0" timeOffset="74596.3164">4995 3163 640,'-15'2'1061,"6"0"-401,4 2-217,0-4-104,8 2-52,1-2-37,8 0-43,3 0-51,3 0-49,3-2-43,2-2-42,3 0-56,5-1-81,2 1-98,-1-2-147,6-2-233,-4-2-283,0-1-236</inkml:trace>
          <inkml:trace contextRef="#ctx0" brushRef="#br0" timeOffset="75053.9224">5576 3163 80,'-8'17'1046,"-3"0"-303,4-3-289,3 0-150,2-1-85,2 2-43,2-3-29,2-1-36,2-2-25,3-4-16,-2 1-10,5 0-15,-1-6-7,4 0-15,1 0-3,0-6-5,-2 3-10,5-4-2,-3 0 0,1 0 0,-1-1-6,-1-3 0,1-2 0,-3 1-11,0-2 0,-5 1-4,1-4 1,-2 0-4,-2-1 4,-2 2 2,-3 2 9,0-2 0,-5 2 3,-2 0 0,0 4 3,-5 5 12,1-2 12,-1 3 37,-4 2 39,2 4 55,-2 2 38,-2 3 25,2 1 11,0 3 0,0 2-6,2 4-10,-1 1 3,2 3 1,2 4-12,1 0-3,1 2-11,3 3-23,2 1-30,2 2-32,2-2-23,2 0-22,2-1-22,2-5-14,3 0-10,2-1-4,4-3-3,1-4-4,2-6-4,4 2-23,-2-6-46,4-3-77,-1-4-103,3 0-139,0-6-190,2-3-254,-1 0-328,-1-9-269,3-3-117</inkml:trace>
          <inkml:trace contextRef="#ctx0" brushRef="#br0" timeOffset="75565.4387">6069 3032 720,'-4'0'1057,"-3"0"-356,2 4-191,1 0-98,4 5-20,-3 2-19,3 1-22,3 2-26,0 3-36,1 4-22,-2 0-37,1 5-37,1 0-29,-1 1-18,-2 0-17,2 1-20,-3 2-14,0 1-14,0-5-14,0 2-12,-3-3-15,3-2-12,-1 0-7,-2-3-8,3-5-4,-1 2-5,-2-4-1,3-2-2,-3-1 0,3-3-1,-2-3-2,-2-1-2,1-6-8,3-1-7,-3-2-15,3-5-17,3-3-16,-3-3-14,7-7-26,-2-5-31,3-3-27,5-3-25,-1-3-25,1-1-23,6 0 6,-3 1 28,3 3 36,0 1 45,-2 4 40,0 3 33,-2 3 21,4 3 11,-5 3 9,-1 1 9,2 4 16,-3 4 15,-1-2 32,1 5 34,-1 2 30,1 4 27,0 4 12,2 6-2,1 0-7,-4 5-16,1 3-11,-4 3-5,4 6-8,-6 0-5,0 2-13,-3 3-11,1 2-14,-1-1-18,0-1-17,-3 6-17,1-7-8,-1 2-4,0-2-4,0 2-4,0-6-8,3 0-36,-1-2-73,-2-2-100,2-5-137,1-4-202,3-3-343,0-6-359,1-2-288</inkml:trace>
          <inkml:trace contextRef="#ctx0" brushRef="#br0" timeOffset="72457.0575">3373 3065 347,'-4'0'1190,"1"0"-339,-2 0-227,4 0-125,1 0-77,-3 0-67,3 0-78,3-1-65,-2-2-43,4 2-31,5-4-27,1 1-10,5 0 0,0-3 2,6 3-5,4-2-4,-1-3-8,5 3-17,1-1-14,5-3-13,-4 2-13,6-1-9,-4 2-6,1 0-3,-4 0-2,2-1-7,-5 4 1,2-2-1,-4 1-2,-3 1-10,-1 0-32,-4 2-45,-4-2-57,-2 4-77,-2-3-103,-4 3-128,-3-1-145,-3 1-190,0 0-256,-8-3-195</inkml:trace>
          <inkml:trace contextRef="#ctx0" brushRef="#br0" timeOffset="76685.2141">6832 3110 856,'-7'0'611,"3"0"-217,-1 0-95,3 0-26,2 0-11,4 0-12,2 0-7,1 0-13,2-1-17,2 1-28,5-6-23,-1 5-25,4-2-25,-1 0-25,3 3-25,2-4-18,2 1-14,-1 0-14,2 2-7,2 1-9,-2-3-16,3 0-39,-4 3-49,1 0-61,0-4-61,-3 4-69,0-1-52,1 1-6,-6-2 27,6-1 57,-6 2 90,4-2 80,-1-1 66,0 3 38,-5-2 39,0 1 32,-4-2 18,-1 2 36,1 0 61,-5 2 48,1-3 42,0 3 36,-5 0 40,1 0 58,-4 0 39,0 5 21,0 1-6,-4 0-46,1 2-64,-3 2-74,1 7-67,0 2-57,-2-1-42,3 5-25,-1 1-16,1 7-12,-2-2-10,2 5-7,-1-1-10,3 4-9,-3 0-11,4 1-7,1-2-4,0-1-4,0 2-2,0-4 0,1-2-1,-1 0-2,3-7-9,-1 1-15,0-3-16,1-4-27,-1-2-57,-2-3-95,3-2-128,-2-4-185,-1-3-319,0-4-424,0-5-425,0-7-199</inkml:trace>
          <inkml:trace contextRef="#ctx0" brushRef="#br0" timeOffset="76891.6106">7607 2811 1028,'-7'-17'1438,"-1"4"-182,4 1-451,1 2-287,-1-1-154,4 5-88,0-2-66,0 3-72,4-1-62,-1 4-36,4 0-42,-2 2-71,5 2-97,-6 2-124,1 2-164,-1 1-274,-1 1-346,-2-1-300,2 4-167</inkml:trace>
          <inkml:trace contextRef="#ctx0" brushRef="#br0" timeOffset="77304.1099">7787 3086 32,'-3'16'1260,"-1"1"-74,-4-1-400,4 3-228,-3 0-105,1 5-52,-4 0-32,3 2-65,-1-1-60,2 3-44,1-2-38,0 0-39,1 1-38,1-1-30,-1-2-22,1 2-14,3-5-8,0 2-3,0-5-4,0-1-1,6 0 1,-1-6 0,3 0-1,3-3-2,1-3-1,1-4-9,3-1-15,0-1-17,3-4-13,2-3-8,-3-3-8,1 0 4,0-6 12,-3 0 14,2-5 13,-3-1 12,1-7 1,-5 0 5,1-3 4,1-2 3,-7-2-3,1 2-3,-4-1 7,-3 2-4,-3 5 1,-4 0 3,1 4 1,-8 2 1,-2 2 5,-2 6-1,-5-1 1,0 4-3,-3 5 0,-2-1 1,1 6-13,-2 1-59,1 1-91,0 1-126,4 1-181,6 2-311,-3 1-358,6-3-302</inkml:trace>
          <inkml:trace contextRef="#ctx0" brushRef="#br0" timeOffset="77994.2508">8192 2937 1056,'4'9'1473,"2"-2"-288,0 3-461,-1-3-321,1 4-167,1-1-42,1 3 11,2 0 16,-2 2 9,1 2-4,1-1-15,-1 5-13,6 2-32,-4 1-34,1 1-27,-2 1-25,-1 1-18,-2 0-27,2 0-16,-4 3-9,1-2-4,-3 1-2,1 0-1,-4-2 0,0 1 1,0-5-2,0 0 1,0-2-2,-1-1-1,-2-3-1,3-5 1,-3-2 0,3 1 0,-1-5 0,-2-2 0,3-4-4,-2 0-7,-3-6-7,3-2-10,-1-3-13,0-4-16,3-1-22,0-5-24,3-4-24,2-6-27,2-1-36,0-5-27,2-3-24,4 1-16,0-3-3,3 0 16,1 1 25,-1 4 42,3 3 41,0 0 39,0 2 29,-3 6 20,5-1 15,-3 4 12,-1 5 9,2-1 8,0 2 4,-3 3 4,0 0 6,3 7 6,-3-3 8,1 7 22,-4-1 20,5 1 27,-5 3 12,1 3 20,-2 3 16,-1 1 9,1 4 11,-2 5 9,-1-2 14,-2 5 3,-3 2-1,1 4-1,1 1-1,-2 3-10,0 0-20,-1 2-22,-1 1-22,1 0-22,-2-1-25,-1 3-18,0-2-12,-1 1-8,-2 0-6,1-4-4,-1-2-4,-1-1-2,1 1-2,2-5 0,-5 0-3,4-1 0,-1-4-4,1-3-9,-3-4-17,4 3-45,-5-4-81,2-3-115,2 1-161,-4-6-275,-1-1-390,-2-1-437,-2-6-291</inkml:trace>
          <inkml:trace contextRef="#ctx0" brushRef="#br0" timeOffset="79324.9959">9410 3017 500,'12'-3'504,"-1"-1"-24,-4-2-33,4 3-43,-7-1-29,0-3-20,-1 3-26,2-2-18,-3-1-12,-2 1-11,-2-1-15,-3-1-18,-1 2-12,2-3-26,-3 3-28,-2-1-34,-3 3-31,-2 0-32,1 0-30,-4 4-20,-2 0-13,3 0-10,-5 4-5,3 0-5,-1 3-5,-3 1 1,6 1-5,-3 0 1,3 5 1,2 0 0,2 2 2,3-2-5,-1 3 1,6-1-2,1 0 1,3-1 1,3 2 0,4 0 4,2-6-2,5 2 3,2-2 0,3-3 2,4 0-1,1-1-2,2-1 1,0 1-3,1-3-2,-1-1-1,2 1-2,-5 2 2,3-2 1,-2-3 0,-1 4 0,-2-1 0,-5 3-1,0-4 0,-1 4-2,-5 3 1,-4 1-2,0 1 4,-6 1 5,-6 2 1,-3 2 10,-2-3 18,-5 3 25,-3 2 19,-4-2 9,-6 0 8,-3 0-3,-2-2-17,1-1-19,-2 0-15,0-3-15,5 0-10,-1-1-5,8-3-4,0-1-2,4-5-5,7-1-9,2-3-24,6-5-35,7-3-48,1-4-49,8-4-77,4-3-83,6-8-70,1-2-56,3-4-23,1-2-9,4-4 64,-2 3 98,-2-4 85,0 8 84,-7 1 83,2 5 69,-6 1 56,-2 7 39,-5 4 60,-5 4 77,0 6 45,-4 3 26,-4 7 24,0 4 20,-5 4 7,-3 6-13,-5 5-11,-2 3-24,0 9-20,-5 1-29,-2 6-42,-5 2-36,1 4-24,-4 1-12,-1 1-25,-2 0-24,2 0-17,0-3-17,3 1-16,-1-3-21,5-3-10,-1-2-8,6-6-7,3 0-20,1-4-25,2-5-54,5-6-100,0 0-153,4-5-262,0-3-348,1-6-519,3-4-529</inkml:trace>
          <inkml:trace contextRef="#ctx0" brushRef="#br0" timeOffset="76152.1726">7008 2977 885,'-2'0'1132,"-3"3"-341,3-2-386,-1-1-203,3 3-88,0-1-55,0-2-13,0 1 2,0-1 14,3 0 13,-1 0 4,1 0 11,-1-1 6,0-4-8,2-2-6,-1 0-1,0-4 11,1-3 6,1-1-10,-1-3 1,3-6-14,1-3-9,0 1-24,0-2-18,-1-6-8,0 6-6,0-2 3,1 0 19,-4 2 21,0 6 35,1 1 33,-2 3 26,1 1 22,-1 4 9,-2-1-2,-1 7-15,3-3-22,-3 5-22,0 1-26,0 2-19,-3 2-19,2 2-9,-2 4 2,-4 4 11,2 4 11,1 3 8,0 7 5,-7 1-3,4 3-8,-2 3-8,-1 3-8,-1 2-1,2 3 3,-1-4 4,4 5 0,-4-3-3,1 3-6,-1 1-10,3 0-12,1-1-6,-1 5-7,1-3-4,2 1-3,2 1-3,-1-3 0,3 0-4,3-2 0,-1 0 0,2-2-1,3 1 0,0-8 0,4 4-1,-3-3 1,4-5-1,0 1 0,3-6 0,3-3 1,-2-4-1,0 1-1,3-4-3,4-5-8,-4-3-16,0-3-18,2 0-24,-2-3-45,-6-3-79,5-5-108,-5 0-136,-2-1-200,-1-5-340,-2-7-386,-2 2-285,-4-3-77</inkml:trace>
        </inkml:traceGroup>
      </inkml:traceGroup>
      <inkml:traceGroup>
        <inkml:annotationXML>
          <emma:emma xmlns:emma="http://www.w3.org/2003/04/emma" version="1.0">
            <emma:interpretation id="{F31A20ED-B9C3-4786-9C4B-CD0FBEA83D94}" emma:medium="tactile" emma:mode="ink">
              <msink:context xmlns:msink="http://schemas.microsoft.com/ink/2010/main" type="line" rotatedBoundingBox="4232,5660 5586,5024 6029,5969 4676,6604"/>
            </emma:interpretation>
          </emma:emma>
        </inkml:annotationXML>
        <inkml:traceGroup>
          <inkml:annotationXML>
            <emma:emma xmlns:emma="http://www.w3.org/2003/04/emma" version="1.0">
              <emma:interpretation id="{EAAFE03C-63D0-4F30-9CCD-C4DA5C48F7B2}" emma:medium="tactile" emma:mode="ink">
                <msink:context xmlns:msink="http://schemas.microsoft.com/ink/2010/main" type="inkWord" rotatedBoundingBox="4376,5993 4533,5852 4607,5936 4450,6076"/>
              </emma:interpretation>
              <emma:one-of disjunction-type="recognition" id="oneOf6">
                <emma:interpretation id="interp30" emma:lang="en-US" emma:confidence="0.5">
                  <emma:literal>@</emma:literal>
                </emma:interpretation>
                <emma:interpretation id="interp31" emma:lang="en-US" emma:confidence="0">
                  <emma:literal>.</emma:literal>
                </emma:interpretation>
                <emma:interpretation id="interp32" emma:lang="en-US" emma:confidence="0">
                  <emma:literal>)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95603.9207">70 5594 101,'-4'0'510,"1"0"-198,1 0-95,-1 0-33,3 0-28,-1 3-8,-2-3-20,3 0-6,0 2 0,0 0 11,-3-2 7,3 3 9,-1 0-9,-2 1 1,3 0-8,-2 2-21,0 0-22,-1-1-24,3 5-11,0-4-13,0-3-7,0 4-16,0-3-1,0 0-2,0 0 0,3-1 5,-1 1 10,0-4 18,2 0 3,-1 0 10,4-2 0,-2 0-7,2-2-7,-3-3-3,4 1 0,-4-2-1,3-2 5,-2 0 8,2-1-2,-3 1 8,-1 0 9,-3-1 8,3 1 15,-3 1 12,-3 3 5,0-2-10,-1 5-9,-5-1-14,-1 3-17,1 1-22,-2 1-10,-1 3-6,-2 3-5,-1 1-1,3 1-5,-1-1 1,0 4-5,2-2 1,-1 1-5,6 1-1,0-5-2,2 4 0,1-1-2,2-3 0,1 1 0,0 1 2,1-3 2,5 0 0,-2-1-1,5-1-1,-2-2 2,5-2-2,-2 0 0,-1-2-2,2 0 5,-3-2 1,0-3 2,0 3-3,-1-2 3,-3 2 3,-1-3-9,0 3 1,-3-2-5,-3 1 2,0-1-1,-1 3-3,-3-1-9,-2 4-59,-1 0-101,-2 0-170,1 0-303,-1 4-305,0-4-339,-1 2-247</inkml:trace>
        </inkml:traceGroup>
        <inkml:traceGroup>
          <inkml:annotationXML>
            <emma:emma xmlns:emma="http://www.w3.org/2003/04/emma" version="1.0">
              <emma:interpretation id="{2B96D452-DB65-490F-B58E-2FD9AB3844BD}" emma:medium="tactile" emma:mode="ink">
                <msink:context xmlns:msink="http://schemas.microsoft.com/ink/2010/main" type="inkWord" rotatedBoundingBox="4533,5953 5147,4902 6084,5449 5470,6500"/>
              </emma:interpretation>
              <emma:one-of disjunction-type="recognition" id="oneOf7">
                <emma:interpretation id="interp35" emma:lang="en-US" emma:confidence="0.5">
                  <emma:literal>TS</emma:literal>
                </emma:interpretation>
                <emma:interpretation id="interp36" emma:lang="en-US" emma:confidence="0">
                  <emma:literal>T</emma:literal>
                </emma:interpretation>
                <emma:interpretation id="interp37" emma:lang="en-US" emma:confidence="0">
                  <emma:literal>TST</emma:literal>
                </emma:interpretation>
                <emma:interpretation id="interp38" emma:lang="en-US" emma:confidence="0">
                  <emma:literal>HS</emma:literal>
                </emma:interpretation>
                <emma:interpretation id="interp39" emma:lang="en-US" emma:confidence="0">
                  <emma:literal>TSS</emma:literal>
                </emma:interpretation>
              </emma:one-of>
            </emma:emma>
          </inkml:annotationXML>
          <inkml:trace contextRef="#ctx0" brushRef="#br1" timeOffset="97701.4874">1265 5067 238,'0'-3'685,"0"3"-132,0 0-73,0 0-41,0 0-26,0 0-40,0 0-40,0-1-36,0-2-34,0 3-33,0-1-29,0-2-26,0 1-18,0-2-13,0 2-13,0-2-14,0-1-9,0 1-12,0 0-2,0-3-11,-1 2-1,-2-1-1,3-4 2,-3 3-2,3-3 9,-1 0 1,-2 0-5,-2-1-3,2-1-4,-1-1-4,0 2-11,-1 1-6,1-4-4,-6 4-5,3 3-11,-1-3-9,0 2-6,0 2-4,-3 2-9,-1 0-2,1 1-1,-4 2-1,2 1-1,-1 1-5,-5 2 1,4 3-2,-4-1 2,3 6 0,-2-1-2,2 7 2,0-3 0,1 0 1,1 3-1,2 0 1,0 2 1,5 1-1,0-2 1,1 3-1,0-2-1,5 2 0,-2 3-1,3-5 0,3 2-2,-2-3 1,2 1 0,2-1 0,2-1 2,-3 3-1,3-6 1,1 1 0,-1 0 1,2-1 0,-2-4-2,4 2 0,1-1 0,-2-4 1,2 0-1,-1-3 1,4 0 0,-2-2-1,1 3 0,1-5 0,2 0 1,-2 0-1,1 0 1,1 0 0,-1-1 0,-1-3-1,-2 4 1,1 0-1,2 4-1,-1-3 1,-4 3-1,4 1 0,-2 0 1,-1 4 0,-1 0 0,-1 2 0,-1-1 1,-2 7-1,0-3 1,-2 0-1,1 6 0,-2-4 1,-3 4-1,-1-2 1,-1 2-1,-3 0 0,-2 2 0,1-3 0,-2 4 2,-4-2 4,-1 1 9,0-2 10,-2-1 6,1 2 8,-2-2 5,-1-3 3,-2 1-3,-1-2-3,3-1 0,-2-4-3,-1 1 0,2-1 2,-2-7 2,-3 1 0,6-1-2,-2-6-3,-1 2-5,3-5-8,-2-1-7,2-3-6,0 0-4,5 1-2,-1-4-3,1 0-1,1 0-1,1 3-9,-1-3-15,5 1-22,-2 0-51,3 1-91,1 0-134,3 0-205,3-1-318,-3-1-453,4 2-474,-1 2-224</inkml:trace>
          <inkml:trace contextRef="#ctx0" brushRef="#br1" timeOffset="96627.5244">444 5031 196,'0'-3'898,"0"-1"-210,-1 4-101,-2-4-42,3 4-44,-3-1-42,3-1-58,-1 2-52,-2 0-56,3 0-56,-2 0-53,-1 0-48,3 0-41,0 0-27,0 0-18,0 0-5,0 0 6,0 2 12,0-1 10,5 3 8,-2-1 0,1-2-1,3 2-13,2 0-12,3-2-11,2-1-12,2 0-10,3-1-8,0-2-5,0 0-3,2-1-3,0-1 0,0 0-2,0-3 0,-2 2 0,-1-4-1,-2 4 0,-1-2 1,-4 0 2,1-1-1,-3-1 1,-3 1 1,-2 3-1,-1-2 2,-3 0-3,-3 2-1,0-2 0,-1 5-1,-1-3 0,-2 6 2,0-4 1,0 4 5,-2 0 3,2 0 3,2 4 4,-2-4 2,3 6 9,-4-3 8,5 5 5,-1-1 2,1 4 5,2-1 0,-2 3-4,3 2-5,0 1-5,3 1-3,-2 2-4,-1 2-4,3 1-3,1-1-5,-1 1-1,2 2-4,-2 1-4,1-2-2,0 3-2,-1 1 1,2-2-3,-3 3 1,0-1 1,1 2 0,1-1 1,-4-2-1,3 2 0,-3-1-1,0 1-1,-3 0 1,3-1 1,-4-2-1,1-2 1,-4 0 2,1 1 1,-4-3 2,1-3 4,-5 1 4,2 0 2,0-3 3,-2 0-1,-2-2 0,-3-3-4,0-1-1,-1 1-6,-2-5-3,-1-1-1,1-1-1,-1-2 1,4-2-2,-1-2 3,-2-2 1,6-3-2,-3-1 1,3 1-1,2-7-1,1 4-2,1-5-1,2 2 1,-2 0-2,5 1-1,3-1-3,1 2-8,1-1-21,2-1-48,2 2-80,4 2-110,-1-2-158,7 1-254,-2 0-374,5 1-396,-2-2-290</inkml:trace>
        </inkml:traceGroup>
      </inkml:traceGroup>
    </inkml:traceGroup>
    <inkml:traceGroup>
      <inkml:annotationXML>
        <emma:emma xmlns:emma="http://www.w3.org/2003/04/emma" version="1.0">
          <emma:interpretation id="{E28985DE-BA42-4F68-B9A6-53FEE6EEF8D7}" emma:medium="tactile" emma:mode="ink">
            <msink:context xmlns:msink="http://schemas.microsoft.com/ink/2010/main" type="paragraph" rotatedBoundingBox="6561,6070 20287,5116 20400,6744 6675,76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4B6B729-EC65-428C-8D22-99401181839F}" emma:medium="tactile" emma:mode="ink">
              <msink:context xmlns:msink="http://schemas.microsoft.com/ink/2010/main" type="inkBullet" rotatedBoundingBox="6614,6830 6737,6821 6745,6938 6622,6947"/>
            </emma:interpretation>
            <emma:one-of disjunction-type="recognition" id="oneOf8">
              <emma:interpretation id="interp40" emma:lang="en-US" emma:confidence="1">
                <emma:literal>.</emma:literal>
              </emma:interpretation>
              <emma:interpretation id="interp41" emma:lang="en-US" emma:confidence="0">
                <emma:literal>@</emma:literal>
              </emma:interpretation>
              <emma:interpretation id="interp42" emma:lang="en-US" emma:confidence="0">
                <emma:literal>°</emma:literal>
              </emma:interpretation>
              <emma:interpretation id="interp43" emma:lang="en-US" emma:confidence="0">
                <emma:literal>,</emma:literal>
              </emma:interpretation>
              <emma:interpretation id="interp44" emma:lang="en-US" emma:confidence="0">
                <emma:literal>-</emma:literal>
              </emma:interpretation>
            </emma:one-of>
          </emma:emma>
        </inkml:annotationXML>
        <inkml:trace contextRef="#ctx0" brushRef="#br2" timeOffset="104288.1613">2218 6575 274,'9'-7'317,"-2"1"-23,0 1-29,-2-4-28,2 3 4,-3-3-8,-1 1-1,-1 1-10,1 1 0,-3 1-14,0 1-12,-3-2-17,1 2-13,-3 1-10,0 3-5,1-3-2,-3 3-12,2 3 4,-2-3-6,0 1 0,-2 1-10,2 2-15,0 2-11,2-1-21,-2-1-15,4 2-16,-1 3-14,-1-3-7,2 3-10,-1-3-4,4 3-6,0-1 2,0-1-4,3 0 4,-2-1-4,5 1 6,-1-3-3,-1 2 1,3-6-2,-2 4 4,2-4-6,1 0 5,0-4-1,-1 4 0,3-6 1,-1 2-5,-2-4 4,0 2-1,-1-4 3,1 3 7,-1-3 22,-4 3 22,2 0 23,-4-1 6,0 1 12,0 2-4,-4 0-10,-1 1-13,-2 0-18,0 4-10,0-1-10,-2 1-4,2 1-10,-2 2-8,-1-2 0,1 3-6,-1 1-1,3 0-6,1 0 2,0 1 0,0-2-5,0 3 1,5-3 0,-2 2 0,2-2 1,1 3-1,0-4 4,1 1 0,2 2 1,1-5 1,1 1-2,-1-2 1,3 0-1,1-2-2,-1 1 1,0-5-1,2 1 1,-5 0 1,3 0 1,-1-2 4,0 1 5,-3-1 15,1-1 19,-1 1 16,-1-1 10,-2 4 5,-2-2-3,-1 5-9,2-5-17,-5 2-13,2 4-10,-4 0-12,4 0-5,-3 3-4,-1-2-4,3 5 1,-1-2-3,-1-1 0,2 1-1,1 3-7,0-1-37,-1-2-70,2 2-105,0-1-140,3-1-241,0-4-343,0 0-380,0 0-313</inkml:trace>
      </inkml:traceGroup>
      <inkml:traceGroup>
        <inkml:annotationXML>
          <emma:emma xmlns:emma="http://www.w3.org/2003/04/emma" version="1.0">
            <emma:interpretation id="{76B341F7-60E8-4AD3-8FD4-49342DB90F99}" emma:medium="tactile" emma:mode="ink">
              <msink:context xmlns:msink="http://schemas.microsoft.com/ink/2010/main" type="line" rotatedBoundingBox="7304,6018 20287,5116 20400,6744 7417,7646"/>
            </emma:interpretation>
          </emma:emma>
        </inkml:annotationXML>
        <inkml:traceGroup>
          <inkml:annotationXML>
            <emma:emma xmlns:emma="http://www.w3.org/2003/04/emma" version="1.0">
              <emma:interpretation id="{4F8675BA-4AB4-4237-92D8-8BA5CB0CB5F5}" emma:medium="tactile" emma:mode="ink">
                <msink:context xmlns:msink="http://schemas.microsoft.com/ink/2010/main" type="inkWord" rotatedBoundingBox="7314,6156 10907,5907 10986,7031 7392,7281"/>
              </emma:interpretation>
              <emma:one-of disjunction-type="recognition" id="oneOf9">
                <emma:interpretation id="interp45" emma:lang="en-US" emma:confidence="0.5">
                  <emma:literal>Stands</emma:literal>
                </emma:interpretation>
                <emma:interpretation id="interp46" emma:lang="en-US" emma:confidence="0">
                  <emma:literal>stands</emma:literal>
                </emma:interpretation>
                <emma:interpretation id="interp47" emma:lang="en-US" emma:confidence="0">
                  <emma:literal>Stand's</emma:literal>
                </emma:interpretation>
                <emma:interpretation id="interp48" emma:lang="en-US" emma:confidence="0">
                  <emma:literal>Stands'</emma:literal>
                </emma:interpretation>
                <emma:interpretation id="interp49" emma:lang="en-US" emma:confidence="0">
                  <emma:literal>Strands</emma:literal>
                </emma:interpretation>
              </emma:one-of>
            </emma:emma>
          </inkml:annotationXML>
          <inkml:trace contextRef="#ctx0" brushRef="#br2" timeOffset="112390.3798">3712 6304 480,'-7'0'520,"0"0"-102,2 0-54,4 0-41,-2 0-3,3 0 0,3 0-20,3 0-37,4 0-30,3 0-41,2 0-49,3 0-49,6 0-39,-1 2-22,3-2-15,4 4-13,4-2-7,1 1-42,4 1-74,-2-2-85,8 0-117,-1 0-119,4 2-143,-2-4-133,4 3-121</inkml:trace>
          <inkml:trace contextRef="#ctx0" brushRef="#br2" timeOffset="112129.9076">4002 5943 37,'3'-6'493,"-1"-1"-80,-2 3-60,4-2-47,-4 1-55,3 1-43,1-3-31,-1 1-24,0-1-18,-1-1-8,2 1 0,-1-4 11,0 1 9,-2 0 24,4-3 11,-3 2 17,-2 1 9,3 0 7,-1-1-14,-2 3-13,0-3-10,3 5-6,-3-2-3,0 4-11,0-2-10,0 2-13,0-2-12,0 5-26,0 1-19,0 0-12,0 0 2,-3 4 1,3 3-2,-2 3 5,-1 4 4,1 5-5,-3 2 3,1 3 0,1 3 0,-1 5 1,-1 0-1,-2 3-4,0 3-9,2-1-8,-2 3-9,0 0-4,0 1-8,-2 1-5,2 0-4,-1 3 1,3-4 3,-3 0-1,3 0 0,0-1 0,5-2-3,0-3-3,3-3-8,2-1-4,5-1-2,-5-3-4,7-3 0,3-6-1,1-1-1,5-4 1,0-2-2,3-3 0,1-2-2,1-3-9,0-3-22,-3-3-38,-2-3-58,3 0-74,-8-4-98,-3 0-126,0-1-151,-4-5-175,-2 2-213,-5-3-244,-2-2-159</inkml:trace>
          <inkml:trace contextRef="#ctx0" brushRef="#br2" timeOffset="113351.384">4675 6315 625,'6'-5'548,"-4"3"-67,-2 0-38,-2 0-44,-4-2-35,2 1-20,-3-1-7,-2 3-21,-1-2-11,1 3-6,-5 0-14,2 0-21,1 0-29,-1 3-25,-3 2-28,0 2-19,0-1-11,-1 5-14,0 4-10,-3-1-14,5 4-16,1-1-19,-2 3-19,4 1-19,0 2-12,3 1-11,0 0-6,4 1-3,1 1-4,3-3-3,0 1-1,3-4 2,1 2-2,4-4 2,-1 0 1,2-5-4,2-2 2,4 0 2,-4-5-3,5-3-1,-1-3 0,4-3 1,-3 0-2,1-4 1,0-1-1,-2-5 1,1 3 0,1-7 0,-1 2 0,-1-2 1,-2-1-1,-2-3 1,1 3 0,1-3-1,-4 2 0,-2-1-2,0 0 2,-1 2 0,0 1 0,-2 3 1,1 2 0,-1-1 1,-1 3-1,1 2-1,-1-2 0,-1 3 0,-2-3 0,3 6-1,-3-2 1,2 2 0,0 1 0,-2-1 2,0 1 1,3 0 0,0 2-2,-3-3 1,1 4 1,-1-3 2,3 3-2,-2-1-1,-1-2 2,3 1-1,0 0-1,-1 2-2,2-2 0,-1 0 1,1 0-1,-1 2 0,-1-3-1,1 2 2,1 1 0,-1-3 0,0 1 0,-3 2 0,1 0 3,2 0-2,-1 0 3,-2 0 2,0 0 2,0 0 1,0 0 0,0 0-1,0 0 1,0 0-3,0 0 1,0 0 0,0 0-1,0 0 1,0 0 0,0 0-2,0 0-1,0 0-3,0 0-2,0 0 0,0 0 0,0 0 0,0 0 1,0 0 1,0 0 1,0 0-1,0 2-1,0 1-1,0-3 0,2 1-1,-2 2 2,3-3-1,-1 2 0,-2-2 0,3 2 1,-2-2-1,-1 2 0,3-2 0,-3 0 0,3 2-1,-2-2-1,-1 2 1,3-2 1,0 0-3,-3 0 3,2 3 0,-2-3 0,3 0 3,-2 1-3,-1-1 1,3 0-1,-3 0-1,3 0 1,-3 0 0,0 0 1,0 0 1,0 0-2,1 3 1,-1-3 1,0 1-3,0 2 1,0-3 1,0 1 1,0 2 0,0 0 1,0 1 1,0 2 2,0 0-1,0-1 2,0 8 5,0-3 0,0 2 3,0 2 0,0 3 2,0 1-3,3-1-4,-1 4-3,0-1-2,3 1-3,2-1-1,0 1 1,1 2 0,0-3-1,2-1-3,2 0-5,1-2-17,5-3-32,-3-1-51,6 1-72,1-4-103,1-2-133,0-4-171,6-2-216,-4-2-301,1-4-264,-3-2-139</inkml:trace>
          <inkml:trace contextRef="#ctx0" brushRef="#br2" timeOffset="113895.1223">5198 6332 138,'-8'-7'626,"1"3"-217,3 2-98,1-1-34,-1 2-9,4 1 3,0 0 13,0 0 12,0 0-4,4 4-16,-1-2-16,1 4-30,3 0-26,-2 2-32,-2 2-27,1 3-10,0 4-12,-1 0-13,0-2-22,-1 2-10,-2 2-15,0 1-20,0-2-19,0-1-6,0 1-5,-2 2-8,-1-5-1,0-1 0,-1-1-1,0-1-3,1 0-2,-2-3 4,-2-2-2,0 1 4,3-3-4,-4-1 2,4-3 1,-3 2-3,2-6 0,4-1-3,1 0-1,0-4-1,0-3 1,1-2-3,4 0 3,2-8 1,0 1 3,5-3 0,-1-2 0,5-2 0,-1-1 1,1 0-1,3 3-1,0 1-5,-2 3 2,0 1-1,1 3-1,-2 0-1,0 4 5,1 3 0,-1-1 4,-1 5 0,-2-1 5,3 6 1,-2 1 5,-2 4 12,-1 3 13,1 3 7,-5 0 4,5 6 0,-5 2-2,-3 1-7,2 3-16,-4 1-5,2 2-6,-4-3-2,3 3-4,-3 2-4,3-3-3,-3 0-8,1-1-32,-1 0-60,3-1-83,-1-3-110,0-1-134,3-2-189,-1-3-254,3-2-247,1-7-162</inkml:trace>
          <inkml:trace contextRef="#ctx0" brushRef="#br2" timeOffset="114590.4417">6000 6333 311,'0'-14'722,"0"-4"-153,-3 4-74,-1 0-26,-4-1-20,2 3-19,-1 1-31,-3 0-46,1 0-54,-2 5-59,-4 0-53,4 1-48,-4 4-40,-1 1-24,-3 1-15,6 6-6,-6 1 0,2 1 1,-2 3 9,2 2 11,-1 3 9,0 3-3,2 1-2,1 2-14,2 1-14,3 3-12,-2-2-12,8 0-8,1-1-9,2 3-1,2-2-1,2-2 1,1 0-2,3-5-3,2 3 2,4-2 1,-4-7-7,5 2-2,2-3-3,0-3 1,2-5-3,-1 3-2,2-6 3,0-3-2,-2-1-1,1 0 0,-1-5 0,-1-1 3,-1-2-3,-2 0 0,1-4 0,-2-4-1,-1-1 1,-1-3 0,-1-3-1,3-4-1,-1-4-1,1-1-2,0-11-1,-1 2-1,4-3 0,-4-3 4,4 1 0,-2-3 5,0 1 4,-1 1 2,-4 3 1,4 3 0,-2 3 1,-4 7-1,1 1 0,0 4 0,2 6 1,-6 0-1,1 5 4,2 4 2,-4 0-3,-2 5-1,2 1 4,0 3-1,-2 3 1,0 3-4,-2 3 5,0 3-1,0 3-1,-1 4-1,-1 5 1,-2 4 2,-3 2-3,2 6 3,0 4 1,-2 2-2,-1 4 1,-2 0-1,4 3 3,-4 0 2,2 2 3,-2-2 3,4-1 4,-3 2 3,0 1-3,2-4-2,0 2-3,2-3-4,1-1-3,2-7-4,0 3 1,4-4-3,0-4-2,0-1 1,0-4-3,4-1-5,0-4-16,2 0-33,1-4-57,-1-1-82,4-1-108,-1-4-137,3-1-179,2-2-247,-2-7-276,4-1-191</inkml:trace>
          <inkml:trace contextRef="#ctx0" brushRef="#br2" timeOffset="115192.3985">6503 6293 419,'-3'-13'670,"3"3"-161,-1-2-54,1-1-19,-6 0-14,5 3-13,-4-1-13,-1 1-28,2 0-44,0 1-45,-4-2-47,1 4-48,0 0-49,-2 3-35,-1-2-31,-3 6-21,-1 0-16,2 0-11,-3 6-7,-1 1-5,0 3-4,-1 1 0,1 0-2,3 2-3,-4 2 3,5 0 0,0 3-1,1-1-2,2 2 1,2-2 1,3-2 1,-2 1 0,6 1 2,0-3-4,0 3-1,6-4-1,-1-2-6,3 0 3,-1-3-4,2 2 2,4-3-1,-5-3 3,4 3-1,4-3 0,-5-2 2,4-1 0,1-1 0,-2 0 3,5-1 0,-3 1 0,2-2 0,-5-2-2,3 4 4,-3 0-2,-2 0 0,1 0-2,0 0 2,-4 4 2,-1-1-2,-2 3 0,-1 1 1,-4 4 3,0-1-1,0 1-2,-1-1 1,-4 5-1,0-2 3,0 2 0,-3-4-1,-3 6 5,0-4 3,-2-2 8,0 4 13,-3-5 15,0 3 16,0-2 23,-2 0 17,0-1 12,0-3 1,-4 3-8,4-3-9,-1-3-9,0-4-14,0 0-14,3-3-13,1-4-7,2 2-12,2-5-10,1 1-9,-2-6-22,8 0-47,-1-4-79,2 0-102,3-1-138,5-4-199,1 1-339,-1-1-340,3-1-283</inkml:trace>
          <inkml:trace contextRef="#ctx0" brushRef="#br2" timeOffset="111499.9785">2925 6592 206,'0'3'314,"0"-3"3,0 1-9,0 1-17,0-2-13,0 4-12,0-4-23,0 0-18,0 4-17,-3-2-15,3-2-4,-3 1-7,3-1-17,-2 0-9,2 3-9,0-2-2,0-1-16,0 4-2,0-1-4,0 1-7,0 0-3,0 0-11,0-2-8,0 2-8,0 3-13,0-1-10,2-2-7,-2 3-5,3-3-5,0-3 0,-2 5 0,3-2 4,-1-1 6,2 1 5,1 2 5,-2-6-2,0 6 1,4-5 3,-4-1-1,5 3-1,-2-2-3,4-1-4,1-1-6,3-2-10,0 2-8,4-5-7,0 0-2,3 2 0,-2-3-2,3 0 0,1-4 2,-3 3 5,6-5 4,-7 3 5,3-5 6,0 1 4,-4-2-2,0-1-3,3-3-5,-6-1-10,0-3-7,-2 0-8,2-6-3,-1-1-5,-4-3-1,-1-3-2,-1 0-1,-2-5 0,1 2-3,-7-5 1,2 4 0,-3-2-1,0 5 0,-3 1-1,2 3 1,-5 3 0,1 4-1,1 5 1,1 4-2,-3 0 1,1 5 1,-3 6 0,0 4 0,0 3-1,0 3 1,-4 4 0,2 4 1,-2 2-1,1 2 0,-1-1 0,3 4 0,-2-1 0,1 4 0,2-3 1,4 1 0,0 0 2,1 0-1,1 0-2,2-1 0,2-3 0,2 2-1,3 2-1,1-5-1,3 3 2,1 0 1,2 0-3,1 2 0,-2-2 3,6 0 0,-3 0 1,1 1 2,-1-1-1,4 1 2,-2-1-3,1-2-1,1 1-1,-1-1 0,-3-1 1,3 1-2,-1-2 1,-2-1-1,-1 2 2,-3 2-1,4-4 0,-6 1 1,1 3 2,-2-2-1,-2 0 1,0 1 3,-2 0 3,1-1 2,-5 2 1,-1-1 7,-4-1 3,-1-2 1,-2 3 5,-3 0 6,-2-4 5,-1 2 2,-8 2 3,0-2 6,-5-2 3,-1-1-1,-4 1 0,-5-3-1,1-1-5,0 0-6,0 0-7,2-3-9,3-1-5,2-3-4,2 0-6,3-3-1,4-1-4,3-3 1,1-3-1,7 0-3,0-3-5,6 0-17,2-1-45,2 0-78,6-3-106,0 6-146,7-2-215,1-2-353,1 1-388,4-1-288,2 1-99</inkml:trace>
        </inkml:traceGroup>
        <inkml:traceGroup>
          <inkml:annotationXML>
            <emma:emma xmlns:emma="http://www.w3.org/2003/04/emma" version="1.0">
              <emma:interpretation id="{A38215CC-6349-4978-AFBE-A2A7A21C39F1}" emma:medium="tactile" emma:mode="ink">
                <msink:context xmlns:msink="http://schemas.microsoft.com/ink/2010/main" type="inkWord" rotatedBoundingBox="11416,5733 13263,5604 13373,7192 11527,7320"/>
              </emma:interpretation>
              <emma:one-of disjunction-type="recognition" id="oneOf10">
                <emma:interpretation id="interp50" emma:lang="en-US" emma:confidence="0.5">
                  <emma:literal>for</emma:literal>
                </emma:interpretation>
                <emma:interpretation id="interp51" emma:lang="en-US" emma:confidence="0">
                  <emma:literal>four</emma:literal>
                </emma:interpretation>
                <emma:interpretation id="interp52" emma:lang="en-US" emma:confidence="0">
                  <emma:literal>fore</emma:literal>
                </emma:interpretation>
                <emma:interpretation id="interp53" emma:lang="en-US" emma:confidence="0">
                  <emma:literal>fort</emma:literal>
                </emma:interpretation>
                <emma:interpretation id="interp54" emma:lang="en-US" emma:confidence="0">
                  <emma:literal>far</emma:literal>
                </emma:interpretation>
              </emma:one-of>
            </emma:emma>
          </inkml:annotationXML>
          <inkml:trace contextRef="#ctx0" brushRef="#br2" timeOffset="117302.8354">7917 6375 485,'-5'13'627,"-1"-2"-211,1 2-129,1-1-53,1-2-29,2 1-30,1-4-5,1 3-10,2-3 2,1-2-5,1 0-18,5-1-23,-1-1-28,2-3-28,1 0-21,2-3-18,5-1-7,-3-2-11,3-1 0,4-3 0,-4 3-3,3-4 3,-2-1 0,2-1 6,-2-1-6,2-4-3,-3 0 0,0-5 0,-3 2 0,0-5 0,0-1 32,-5 2 28,-1-3 27,-1 1 23,-2 1 33,-2 3 10,-5 2-11,0 3-15,-2 0-16,-2 4-23,-3 0-19,-1 3-12,-2 2-12,1 2-8,-2 4-11,1-1-6,-2 2-4,1 0-6,5 2-6,-4 2-4,5-2 4,1 2 0,-2 0-2,6 0-2,0 1 2,0 0 4,3 0-2,4-2-2,2-1 1,1 0-1,3 0 0,2 0-2,1-4 0,2 1-4,1 0 2,3-3 2,-2 1 0,4-1 2,-6 2 0,4-2 2,-2-1 0,-1 3-4,0-2 0,-3 2 0,2 1 2,-5-1 12,-2 4 15,1 0 20,-5 0 33,5 4 15,-7 3 18,0-1 7,-4 2-5,2 5-8,-3 2-15,-3 1-8,2 3-13,-4 2-12,0-1 0,0 3-2,-2-1 3,0 5 3,2-3 2,-2 1-4,3 0-6,2 3-8,0-5-9,2 0-6,2-2-1,0 0 5,8-1 5,-1-3 2,5-3 0,2-2-4,7-1-4,3-2-9,1-4-11,3-2-6,-5-3-4,4-3-4,-2 2-2,-3-6-17,2 1-44,-6-2-72,-3 0-106,2-3-142,-6-2-232,-3-1-346,-2-1-383,-3-4-293</inkml:trace>
          <inkml:trace contextRef="#ctx0" brushRef="#br2" timeOffset="116547.2266">7030 6368 866,'0'6'574,"1"1"-266,2-3-137,1 2-57,1-2-11,5 0 11,-1-1 9,1-2 4,1-1-3,2-1-17,2-2-20,1 2-32,-2-6-17,2 1-14,3-1-7,-1-3-1,-5-1-2,3-2-4,1 1 6,-4-5-2,2-1-1,-1-3-6,-1 1 6,2-8-7,-4-4-2,5 0-4,-1-9 3,1-3-3,-2-7-3,2-2-1,2-3 4,0-4 0,-2 2-3,0 0 3,0 0 20,-3 4 29,0 5 21,-1 6 35,-5 2 14,3 8 18,-4 6-7,1 0-15,-2 9-17,-2 1-16,1 6-4,-1 3 3,0 4 13,-3 6 22,-3 4 16,0 5 6,-1 8-1,-4 4-1,4 7-4,-5 5-9,-4 5-7,2 6 5,-2 6 15,-5 6 11,1 3 0,-2 4-6,-3 2-8,-1 2-14,3-1-19,-2-1-20,0 2-16,5-1-13,-5-1-11,3 1-6,5-3-11,-2-1-5,4-4-8,-2-1-1,5-4-1,2-2-3,-1-5-1,4-4 0,3-6-2,1-5 1,0-2-4,0-8 2,1-2-1,3-7 1,4-3 0,-1-5-2,2-3 2,4-4-1,-5-6 0,7-3-1,1-5 1,0 0 1,3-12-1,2-4-1,0-5-4,5-6-2,-3-3-4,5-4 1,-2-4-2,1 1 2,-2-1 1,-5 4 3,-1 3 4,-4 4-1,-4 1 3,-4 4-2,-5 5 2,-2 1 0,-2 5 0,-5 3 2,-3 2-3,-3 7 1,-4 0 0,1 7 0,0 1 2,-2 3-1,1 3 0,-2 3 0,2 3-1,1-1 0,4 5-1,0-3 0,4 4-1,-2-1 2,2 1 0,4-1 0,4 1-1,0-4 0,0 3-1,4-3-2,4-1-1,2-2-3,1-3-9,1 2-15,7-6-16,-3 2-17,3-3-11,1-2-6,3-4 4,-1 0 11,1 2 21,-1-3 16,-2 1 14,3-2 8,-4-2 5,3 5 3,-2-5-1,-4 4 1,-1-1 0,-1 1 3,-1 3 2,-5-1 4,-1 4 5,0 0 7,-3 2 5,-4 4 8,0 2 8,0 3 3,-4 3 1,-3 2-1,0 2-6,-5 7 3,3-1-3,-2 5-1,-1-3-2,0 5-1,-1 0-4,2 0-6,-1 1-5,6-4-7,-4 6-4,3-8-3,3 1 1,1-4-4,3-1 3,3-1-2,-1-4 3,4-2-1,2-3-1,3-1 0,4-3-2,1-2 0,2-4-1,1-5-1,0 1-1,3-3 0,-2-2 1,2-3-1,-5-3-1,2 1 1,0-3 0,-1-2 0,-5-1-1,-2-2 1,-4-3 0,1 1-1,-5 2 0,-6 2-1,-2 0-1,-5 4 1,-1 0-1,-2 4 0,-6 3-5,0 1-22,-3 3-41,-1 3-57,0 1-86,1 3-122,-1 0-158,2 0-222,5 2-310,-2-1-296,6 2-195</inkml:trace>
        </inkml:traceGroup>
        <inkml:traceGroup>
          <inkml:annotationXML>
            <emma:emma xmlns:emma="http://www.w3.org/2003/04/emma" version="1.0">
              <emma:interpretation id="{A1F62EEC-662C-426D-8AA5-208FA69E7BFC}" emma:medium="tactile" emma:mode="ink">
                <msink:context xmlns:msink="http://schemas.microsoft.com/ink/2010/main" type="inkWord" rotatedBoundingBox="14398,5572 20290,5163 20400,6744 14508,7154"/>
              </emma:interpretation>
              <emma:one-of disjunction-type="recognition" id="oneOf11">
                <emma:interpretation id="interp55" emma:lang="en-US" emma:confidence="0.5">
                  <emma:literal>JavaScript</emma:literal>
                </emma:interpretation>
              </emma:one-of>
            </emma:emma>
          </inkml:annotationXML>
          <inkml:trace contextRef="#ctx0" brushRef="#br2" timeOffset="121797.7808">13042 5400 80,'3'0'610,"1"0"-104,2 0-65,0 0-29,0 0-21,-5 0-20,4 0-17,-3 0-14,1 0-23,-1-1-19,4-1-26,-5 2-33,2-3-33,1 0-33,-1-2-27,2 2-24,-1-2-21,0-1-14,1-2-9,0-1-10,0-2-10,-1 0-9,-1 0-9,-2-5 4,5-1 4,-4 1 1,-2-3 9,0 0 14,0-5 16,-2 3-1,-4 1 4,2-1 2,-3 1-6,-5-3-9,1 5-16,-1 3-11,-2 1-12,-4 1-11,1 2-10,-2 4-5,-1 3-6,-2 4-2,-1 4-2,-1 3-2,4 4 2,-5 3-2,1 4-1,1 5 3,-2 1-2,2 6 3,2 2 0,0 1-2,0 1 4,2 1-1,4 5 0,-3-4-1,7 3-2,-1-2 1,3-1-2,2-1 0,3-1 1,1-2 1,0-3-3,3-2 3,3-1-3,1-1 1,3-4 0,1-1-1,0-6 1,2 2-2,2-7 1,4 1-3,1-5-3,-1-3-2,5-2-2,0-2-3,0-3-4,5 1-3,-3-4 0,3-2 2,0 1-2,-1-2 3,1 0 6,-3 2 3,0 0 0,2 1 3,-8 3 3,5 1-1,-1 2 2,-4 2-1,-1 0 2,0 6 0,-5 3 0,1 0 0,1 4 0,-7 5 0,4 3 1,-1 0 0,-5 4 0,2 3 2,-5 2 0,2-1 1,-3 3 0,-3-1 1,2-2 2,-5 3 1,2-2 3,-5-2 7,-1 2 7,-2-6 10,1 3 6,-5-2 8,-3-4 3,0 2 0,-1-4 0,-6-2-5,0 0-3,-1-3-5,0-1-5,-4 0-5,1-3-3,2-3-7,-2-2-3,1 0-4,-2-4-4,7-2-1,-2-4-3,2 0 0,3-4-4,2-2 0,3-4-8,4 0-23,1-9-52,2 3-83,3-7-116,6 3-162,6-3-251,0 1-381,7 0-389,0 0-262</inkml:trace>
          <inkml:trace contextRef="#ctx0" brushRef="#br2" timeOffset="122521.3096">13534 5702 480,'3'-4'463,"-2"0"-42,5 0-20,-5-1 2,2-1 6,-1 0 6,4 2 8,-5-3 14,-1 3 1,0 1-14,0-1-34,0-2-33,0 3-47,-1-1-52,-5 4-47,1-6-42,1 5-38,-3 1-31,0-3-24,-1 3-18,0 0-13,-1 3-9,-6-2-8,4 5-5,-4 1-2,1-1 1,1 5 2,-3 4 1,-3-1 2,2 4-1,-2 3 0,1-1-5,1 5-3,1 1-6,0-2-3,-1 6-3,5 1-1,0-2 0,-1-1-2,3 4 0,3-2 0,3 0-1,1-2 0,1-4 0,4 0-1,1-5 1,1 2-1,3-4 1,5-4 1,2-3-3,1-2 2,2-4-1,2 0 0,3-4-1,-2-2-8,3-4-23,2-1-46,-5-1-76,3-5-105,1 0-145,-1-4-218,2-1-339,-2-3-365,0-2-298</inkml:trace>
          <inkml:trace contextRef="#ctx0" brushRef="#br2" timeOffset="122995.2347">13717 5660 138,'-3'-2'781,"3"0"-180,0 1-72,3-3-9,-1 4 21,0 0 9,2 0-18,2 0-39,-4 5-51,0 1-58,3 1-63,-2 1-62,-3 5-52,0 1-42,0 2-38,0 7-27,-6-3-28,2 3-12,2 2-12,-4 2-10,2 1-8,2 1-8,-3 2-4,0 0-3,1-2-6,0-1-2,1-1-3,0-2 1,-2-2-2,4 0-1,1-5 0,-3-1-3,0 0 0,3-4 1,-1-2 1,-2-3 0,3-1 3,-3-1-2,2-2-1,-2-4 0,1 0 0,2-4-1,-3-2-1,3-5 1,3 1-1,-1-2 1,5-5-1,3-6 2,2 1-1,1-6 1,4 0 1,3-6-1,2-2-1,3 2 0,1-2-2,0 3-1,2 2-7,-5 1-17,3 5-27,-4 3-42,-2 1-58,2 3-76,-6 2-99,0 6-107,0 0-118,1 1-121,-4 3-126,2 0-137,-4 1-174,4 1-90</inkml:trace>
          <inkml:trace contextRef="#ctx0" brushRef="#br2" timeOffset="123265.3321">14294 5638 10,'0'0'1013,"0"0"-212,0-4-136,0 4-79,4 0-47,-4 0 2,6 4 8,-4-4-22,0 6-42,0-2-63,1 4-70,1 1-82,-4 3-72,3 1-49,0 3-31,-3 4-24,1 1-18,-1 3-13,0 2-10,-1 2-12,1 2-15,0 5-8,0-2-6,0 1-4,0 1-3,1-2-1,4 0-1,-2-4-1,1 0-2,0-4 1,2 2-1,-4-7-4,3-1-14,-3-4-16,2-2-21,2-2-40,-6 1-73,0-4-107,-3-4-144,0-1-209,3-3-355,-6-3-416,-1-5-335</inkml:trace>
          <inkml:trace contextRef="#ctx0" brushRef="#br2" timeOffset="123491.9959">14395 5485 966,'2'-20'1051,"1"3"-208,-2 0-81,5 3-65,-2 1-73,4 3-83,-1 2-109,-3 0-109,4 2-94,-4-1-73,3 3-53,-3 0-44,1 2-25,-1-2-18,-1 4-16,0-1-52,-2 1-78,-1 0-109,5 0-155,-5 0-241,0 0-378,0 0-375,-2 3-305</inkml:trace>
          <inkml:trace contextRef="#ctx0" brushRef="#br2" timeOffset="124495.8585">14680 5709 1047,'3'-3'855,"1"-1"-180,0 2-83,2 2-47,0-2-32,0 2-38,0 0-43,1 2-55,3 2-61,-3 1-60,-2 5-61,2 3-50,-6 2-42,4 5-32,-5 3-25,3 5-15,-3 6-8,-3 0-3,3 6 0,-5-1-1,4 3 4,-2 0-4,-1 0-1,-1 0-3,-1 0-5,5-4-4,-3 1-2,1-4-1,0-3-1,1-4-1,-1 0-1,1-4 0,2-2 1,-2-5-1,-1-3 1,3 3 0,-1-7-1,1-2 2,0-4 0,-3-2-2,0-2 0,3-2 0,-2-2 0,0-4 0,2-2-1,-2-7 0,2 3 0,0-7 0,2 2 1,-2-11-2,4-1 0,-1-2-1,1-5 3,1-2-1,2-4-1,0-5 2,3 3-2,-4-2 1,1 0 0,3 0-2,-1 5 2,1 2-3,2 0 2,-1 3 1,1 5-2,1-1 0,0 2 0,3 2 1,0 4-1,0 0 1,1 3 2,2 0 0,-1 2-2,3 1 0,1 6 0,1-1-1,-2 2-1,2 3 0,-4 2 0,3 1 0,-2 3 2,-1 4 0,-3 0 2,3 3 0,-2 2 1,-4 2 1,-1 3 0,-1 3 1,1 0-3,-5 4 0,0 0 0,-2 3 3,-2 1-2,-3 2 0,-3 2 2,-2 2 0,-2-3 2,0 6-1,-6-4 1,-2 2 1,-1 0 3,0 0 3,-8-2 2,3 1 5,-2-5 4,-3 1 4,0-1 1,-4-5-1,5 4-2,-6-7-6,5 0-5,0 1-4,3-4-5,3-1-3,-5 1-2,6-5-5,3 1-17,0-4-42,2-3-65,2 0-88,5-2-124,3-3-164,1-2-221,6-2-321,4-5-300,1-1-187</inkml:trace>
          <inkml:trace contextRef="#ctx0" brushRef="#br2" timeOffset="125491.9404">15507 5445 408,'-8'0'525,"2"-1"-58,2-2-14,0 3-14,1-1-28,-1 1-36,4 0-44,-2 0-43,-1 0-42,3 0-22,0 0 6,0 0 28,0 1 14,0-1 14,3 3 12,-1-2-6,-2 3-32,2-1-38,-2 0-36,2-2-35,-2 3-31,0 1-27,3-1-16,0-3-18,-3 4-9,1-3-6,2 0-7,1 2-3,1-4-5,2 2-5,5-2-4,-1 0-5,8-2-4,3 0-5,1-2-3,3 0-1,-1 0-6,5-5-16,-1 4-30,2-5-50,-7 3-80,2-3-110,-2 3-149,-3-3-210,-2 3-318,-7 2-338,-6 0-270,1 2-87</inkml:trace>
          <inkml:trace contextRef="#ctx0" brushRef="#br2" timeOffset="125087.9119">15543 5389 196,'6'-6'723,"-5"3"-193,3 1-93,2 0-46,-1-2-23,-1 1-31,0-1-39,1 0-37,-2 0-35,-1 0-31,3 1-15,-1-3-18,0-2-21,2 1-10,-1-6-7,-1 2-4,0-5-11,2 2-7,-4-5-5,2 0-6,2-4-14,-2-1-14,0-2-8,1-2-8,2 0 3,-3 4 6,2 0 14,-1 3 3,-4 2 7,5 2-1,-6 4-9,1 2-12,-1 2-11,3 1-12,-1 1-8,-2 3-1,0 0 5,0 1 8,0 3 7,0 3 10,0 1 8,-2 4 6,-1 3-1,3 2-1,-1 4-1,-5 0-5,5 5-6,-4 2-10,-1 1-6,2 5-7,-3-1-5,2 0-2,-2 5-3,0-3 1,-2 5 2,-1-1-1,4 4-1,-4-4-4,3 3-5,0 3-4,1-4-3,0 4-1,2-4-3,2 3 0,-1-4-2,3-1 2,0 1-4,3-2 0,-1-5 0,5-1 1,0-1 1,2-2 1,1-4 2,3-1 0,0-5-1,0 2-4,6-7 0,3 1-5,-3-5-17,-2-2-26,5-4-45,-3 0-70,0-3-98,1-1-137,-3-3-178,1-5-260,-4-3-330,2-3-287,-1-2-156</inkml:trace>
          <inkml:trace contextRef="#ctx0" brushRef="#br2" timeOffset="118851.069">10411 5353 570,'-6'2'439,"0"0"-79,2 2-28,0 0 8,4 0 18,0 1 20,1 1-6,2 3-13,1 1-26,-1 2-32,0 4-44,-3 1-34,1 4-27,-1 2-17,0 5-22,0 2-12,0 4 38,0 3 23,0 6 2,0-1-8,-1 3-17,1-2-20,-3 4-43,0-3-38,3 1-25,-4-4-22,1-1-10,-1-2-8,-1-3-6,-2-3-2,3-3-1,-4-2 5,1-3 5,-2-3 5,-1-2 4,-3-5 5,-1 2 4,-1-3-1,-1-2-3,-3 0-4,1-4-3,-1-3-4,-4 0-1,-1-1-4,4-3-1,-5-5 0,2 1-3,4-2-1,2-2-3,-1-4 0,5-2-3,2-3-2,1-1 0,2-2-2,7 0-1,-2 0-3,3 2-10,3-2-29,-2 3-52,4 1-83,2 2-112,5 0-157,-1 1-221,8 2-344,0-2-353,4 0-250</inkml:trace>
          <inkml:trace contextRef="#ctx0" brushRef="#br2" timeOffset="119869.3123">10905 5782 510,'2'-11'850,"1"3"-218,-3-2-124,0 4-77,-3-4-48,3 6-55,-2-2-37,-3 5-27,-1 1-18,-4 0-9,2 1-16,-3 4-16,-2 3-22,-5 2-25,0 5-22,2 0-29,-3 4-22,-2 0-14,3 5-9,-1 0-6,0 1-10,0 3-4,3-4-7,2 7-5,-1-4-9,3 0-5,4 0-4,0-2-4,4-1-2,1-3 0,3 1-2,3-5 0,1-4-2,4 2 0,0-4 0,10-3-2,-5-3 0,4-4-3,-4-1-4,6 0-1,0-4-6,-3-2-6,3-2-8,-2-3-5,-1 0-1,-1-2-1,-2-4 0,1 0 9,-2-2 6,-3-3 6,1-1 6,-2-2 4,0 0 1,-1 0 3,-3-1 0,1 4 3,0-2 0,-3 0 1,2 8 1,-1-1 2,-3 3 2,3 1 4,-1 2 10,-2 2 4,2 4 5,1 1 1,-3-1-2,0 1 7,0 4-4,0 4 0,0 1 1,0 3 1,0 2-2,-3 3-6,1 5-3,0-1-4,-1 5-2,0-1-5,-1 1-3,2 5 2,0-3-4,-1 4 1,-2-3-1,4 3-2,-2-4 0,0 2-1,3-4-1,0 1-3,3-3-1,0-1 3,-2-5-1,4 1 3,2-2 0,0-2 1,3-4 0,-1 0-2,3-4-3,2-1 2,-1-4-3,-1-1-1,2-1-1,2-4 0,-1-1 1,1-5 0,-2 1 0,2-2-1,2-6 2,-5-1 1,4-5-2,0 1-1,-2-5 1,1-1 0,-2 0 0,2-2 0,-1 0-1,-4 5 2,0 0 1,-3 4 2,3 2 1,-6 2 2,3 6 6,-4-1 2,2 1-1,-5 5-1,4 2 1,-3 1-1,-2 1-3,3 5 0,-3 1 2,0 1-1,0 5-2,-3 5-1,3-1-2,-2 5-3,-3 5-2,4-5 1,-5 9 0,2-3-1,2 4 0,-4 1 2,1 0-1,-1 2-1,1-3-1,1 4 0,0-2 2,-2 0-1,1 0-1,4-3 1,-5 3-1,6-2 1,0-4-1,0-2 1,6 0 0,0-4-1,1-5 4,5 0-4,-1-3 0,7-3-2,-5-2 1,4-4-1,1-2-1,0-3 2,1-3 0,0 0 4,0-4-2,3 0 4,-3-3-4,-2-3 1,2-3-1,3-4-3,1-2 1,-3-3-6,5 0-9,-5 0-28,2-2-42,-2 0-59,2 5-78,-6 1-105,0 3-131,1 1-143,-5 3-178,-1 6-268,-2-3-212,1 1-128</inkml:trace>
          <inkml:trace contextRef="#ctx0" brushRef="#br2" timeOffset="118413.2619">10089 5357 591,'-12'3'687,"2"-3"-175,3 1-103,2-1-68,1 0-49,1 3-17,3-2 0,3-1-17,6 3-16,5-2-17,5-1-35,7-1-46,6-2-51,4-1-33,7 0-30,0 0-10,2-3-9,1 3-9,1-2 0,1-1 0,-9 0-2,0 0-2,-6 1-2,-2 2-11,-8-3-33,0 3-51,-4-1-56,-4 1-76,-4 3-115,-2-2-157,-2 3-211,-2-3-236,-5 3-180</inkml:trace>
          <inkml:trace contextRef="#ctx0" brushRef="#br2" timeOffset="120527.3685">12107 5702 300,'2'-2'599,"3"0"-76,-5 0-22,3-3-14,-3 4-20,-3-2-39,1 1-51,-3 2-42,0 0-43,-2 0-25,-2 0-20,0 2 1,-1 2 2,-4 5-1,2-3-10,-4 4-28,-3 6-34,1-1-34,-1 3-34,0 3-31,-1 0-23,-2 4-16,4 2-8,0 0-8,-1-1-7,1 5-4,2-4-2,2-1-2,2 2-4,6-3-2,-4-2 1,7-2 0,-1 1-2,4-7-1,3 2 0,1-4 2,3-2-1,2-1 1,3-5-1,2-3 1,5-2-3,-3-2-1,3-2-2,4-4-4,-4 2-6,3-5-5,-2-2-3,-1-2 0,-3-2-2,3 1 5,-2-4 7,-1-1 6,-1-2 3,1 0 0,-2-2 1,-2-2 1,-4 0-2,4 1 4,0 1 0,-1 1 3,-4 0 2,4 3 1,-6 1 5,1 5 6,0 1 9,-3 2 5,1 0 7,2 7-1,-6-1 2,2 0-1,-2 5-2,0 2 2,-2 5-5,2 0 1,-6 5-5,2 3-4,1 0-7,-1 8-8,-4-1-3,4 2-2,-3 5 0,2 1-4,-2 0 0,0 1 1,3-1-3,-4 0-2,4 1-1,3-2 2,-2-1 0,0-2-2,3 1-5,0-5-16,3-3-39,0-1-60,-3 0-83,1-2-115,3-4-151,2 1-205,0-4-279,0-1-295,0-4-231</inkml:trace>
        </inkml:traceGroup>
      </inkml:traceGroup>
    </inkml:traceGroup>
    <inkml:traceGroup>
      <inkml:annotationXML>
        <emma:emma xmlns:emma="http://www.w3.org/2003/04/emma" version="1.0">
          <emma:interpretation id="{8A3445B9-0385-4243-9356-54F14A71B87A}" emma:medium="tactile" emma:mode="ink">
            <msink:context xmlns:msink="http://schemas.microsoft.com/ink/2010/main" type="paragraph" rotatedBoundingBox="6642,7676 24942,6512 25036,7998 6736,91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BE3C603-AAFC-4F60-94E7-CA8DF82A124F}" emma:medium="tactile" emma:mode="ink">
              <msink:context xmlns:msink="http://schemas.microsoft.com/ink/2010/main" type="inkBullet" rotatedBoundingBox="6671,8130 6798,8122 6807,8267 6680,8275"/>
            </emma:interpretation>
            <emma:one-of disjunction-type="recognition" id="oneOf12">
              <emma:interpretation id="interp56" emma:lang="en-US" emma:confidence="1">
                <emma:literal>8</emma:literal>
              </emma:interpretation>
              <emma:interpretation id="interp57" emma:lang="en-US" emma:confidence="0">
                <emma:literal>.</emma:literal>
              </emma:interpretation>
              <emma:interpretation id="interp58" emma:lang="en-US" emma:confidence="0">
                <emma:literal>*</emma:literal>
              </emma:interpretation>
              <emma:interpretation id="interp59" emma:lang="en-US" emma:confidence="0">
                <emma:literal>)</emma:literal>
              </emma:interpretation>
              <emma:interpretation id="interp60" emma:lang="en-US" emma:confidence="0">
                <emma:literal>,</emma:literal>
              </emma:interpretation>
            </emma:one-of>
          </emma:emma>
        </inkml:annotationXML>
        <inkml:trace contextRef="#ctx0" brushRef="#br2" timeOffset="127085.7582">2279 7795 586,'-3'-1'582,"3"-2"-117,-3 3-53,2-1-17,-2 1-31,3 0-12,-3 0-21,3 0-24,-4 0-32,2 1-32,-1-1-21,1 4-23,-3-1-17,1 1-17,-1 0-10,1 3-14,-2 1-17,5 1-18,-2-2-21,0 3-18,2 0-18,1-2-13,0 2-8,1-3-9,2 1-1,0-1 0,1-1 0,1-2 0,2 0 2,-3-1-3,3-2-2,2-1-1,-2-1-3,1-2-2,-1-1-4,2 0-1,-2-4 1,-1 1-2,-1-3 2,-2 3 4,2-6 7,-1 2 13,-1-1 15,-3 4 16,0 0 13,0-1 8,0 3-4,-3 2-8,-1-1-13,-1 5-17,1 0-12,-3 0-9,-3 5-8,1 1-4,2 1-1,-5 1-1,5 1-1,0-2-2,-2 3 0,4 1 3,1 2-3,-2-6 0,2 3 0,1-1 1,3-1-1,0-2 0,0 1 1,3-1 3,0-2-1,1 0 0,1 0 0,2-4 1,2-1-2,-2-2 0,3-1 1,2-2-2,-4-1 1,4-1-1,-5 0-1,3-3 1,-4 1 0,1 0-2,1-1 2,-6 1 2,0 0 2,-2 3-1,-2 0 0,0 3 1,-6-2-3,0 6-13,-4 0-45,-2 4-83,-1 0-115,-1-1-155,4 4-264,1-3-366,-1 2-391,2 1-279</inkml:trace>
      </inkml:traceGroup>
      <inkml:traceGroup>
        <inkml:annotationXML>
          <emma:emma xmlns:emma="http://www.w3.org/2003/04/emma" version="1.0">
            <emma:interpretation id="{095BABE5-0492-4B7D-B445-AF8089EEA086}" emma:medium="tactile" emma:mode="ink">
              <msink:context xmlns:msink="http://schemas.microsoft.com/ink/2010/main" type="line" rotatedBoundingBox="7290,7635 24942,6512 25036,7998 7385,9122"/>
            </emma:interpretation>
          </emma:emma>
        </inkml:annotationXML>
        <inkml:traceGroup>
          <inkml:annotationXML>
            <emma:emma xmlns:emma="http://www.w3.org/2003/04/emma" version="1.0">
              <emma:interpretation id="{C6C1D213-78DA-493E-97F3-E9FF0E7F355E}" emma:medium="tactile" emma:mode="ink">
                <msink:context xmlns:msink="http://schemas.microsoft.com/ink/2010/main" type="inkWord" rotatedBoundingBox="7290,7635 10886,7406 10970,8726 7374,8955"/>
              </emma:interpretation>
              <emma:one-of disjunction-type="recognition" id="oneOf13">
                <emma:interpretation id="interp61" emma:lang="en-US" emma:confidence="0.5">
                  <emma:literal>Contains</emma:literal>
                </emma:interpretation>
                <emma:interpretation id="interp62" emma:lang="en-US" emma:confidence="0">
                  <emma:literal>contains</emma:literal>
                </emma:interpretation>
                <emma:interpretation id="interp63" emma:lang="en-US" emma:confidence="0">
                  <emma:literal>Congaing</emma:literal>
                </emma:interpretation>
                <emma:interpretation id="interp64" emma:lang="en-US" emma:confidence="0">
                  <emma:literal>congaing</emma:literal>
                </emma:interpretation>
                <emma:interpretation id="interp65" emma:lang="en-US" emma:confidence="0">
                  <emma:literal>Contain</emma:literal>
                </emma:interpretation>
              </emma:one-of>
            </emma:emma>
          </inkml:annotationXML>
          <inkml:trace contextRef="#ctx0" brushRef="#br2" timeOffset="129639.0264">3403 7535 540,'0'-14'474,"5"1"-61,-2-2-4,0-2 1,-2 0 4,3-2 10,-4 3 6,3-5-25,-3 6-24,0-2-28,-3-1-36,2 4-45,-3 2-37,-4-1-27,-2 3-28,-1-3-26,-1 6-20,-1 1-19,-5 0-20,0 3-14,-3 2-9,0 2-8,-4 2-3,-1 3-5,-3 3 0,1 2-3,-2 5-4,-1 2-5,4 6-5,-1 1-2,-1 4-3,2 4-1,3 2-2,1 2-3,4 4-3,2 1-5,1 1-3,4 2-6,4 1-3,2 2-2,1-5-3,5 5-1,5-5-2,1 0 0,-1 2 0,7-6 0,-2 2-1,2-5 1,-1-4 0,5-2 0,-1 1 1,1-8-1,1-2 0,1-3 0,0-2-1,0-6-1,1-3 1,1-4-1,2-3 0,-2-3-2,3-4-2,1-3-5,-1-6-2,3-2-3,-3 3 1,0-9-2,-1 1 5,0-3 3,-5-1 3,2 2 2,-4-2 2,-1 1 2,-1 4 0,-6-2 1,1 6 3,-1 1-1,-6 2 3,2 2 0,-3 2 2,-3 4 1,2 0-1,-6 5-2,2 2-1,-2 2-1,-2 5-1,-1 0 2,-1 4-2,2 2 2,-1 2-1,-2 2 1,5 1-1,-5 0 0,5 5-3,3 1 2,-4-5-2,4 7-1,4-2 0,-3 3 2,3-3 0,3 0-2,0-4 1,1 3 0,1-2 1,5-4-1,-4-3 0,4-2 1,-2-3-1,4-3 1,0-3-2,2-3-2,2-1 0,-1-5 1,1-1 0,-2-1 1,2-3-1,-1-3 1,-4 0 0,1-7-1,-1 4 0,1-7 1,-5 1 0,-2-1-1,-1 0 1,-4-3 0,-4 5 0,-1 1 0,-3 3 2,-4 1-2,-6 0 1,3 6-2,-7 3-5,4-1-12,-6 5-28,1 0-56,2 1-79,-1 3-109,4 0-151,-1 3-215,6-1-336,1 0-331,2 2-260</inkml:trace>
          <inkml:trace contextRef="#ctx0" brushRef="#br2" timeOffset="130221.6313">3633 7946 419,'7'0'1092,"-3"-4"-295,1 4-181,0 0-95,0 0-57,-1 4-47,3 2-50,-2-2-57,2 3-59,-3 3-52,2 0-46,-5 2-46,4 5-34,-2 1-27,0-1-14,-2 4-13,-1 1-4,0-1-6,0 3-1,0-3-1,-1 0-2,-2-3 3,0 2-3,-2-4 0,4 1 1,-2 0-1,0-4 0,-1 0-2,1-4-1,2 0 0,-2-2 0,1-3-3,-1 0 0,0-4-3,3 0-2,0-4 0,0-3-2,0-3-1,3-1-2,0-2 1,2-4-5,-1 0-4,0-3-8,3-3-10,4 1-8,-3-8-7,1 6-1,4-6 0,-1 3 9,1-1 13,1 3 7,-2 3 10,2 1 2,-1 0 11,2 4 1,-3 1 0,2 4 0,-2 2 1,-1 1-1,1 3 0,-3 2 0,2 1 8,-4 3 2,4 0 7,-4 3 10,-1 1 10,1 2 12,0 3 3,0 1 5,-2 1 2,-1 3 4,2 0-3,-5 3 1,4 0-4,-5-2-5,0 5-6,0-1-9,0 2-8,-2-2-10,-1 3-4,2-4-5,-2 3-2,0-6-7,-1 5-17,2-4-50,-4 0-77,2-3-109,3-1-142,-7-1-207,3-1-334,0-3-318,1 0-237</inkml:trace>
          <inkml:trace contextRef="#ctx0" brushRef="#br2" timeOffset="130775.8222">4243 7824 464,'3'-1'891,"-1"-1"-254,-2 2-155,0-2-86,0 2-56,2-6-51,1 6-41,-3-3-49,2-1-38,-2 0-34,4-3-33,-1 2-16,1-4 7,-1 1 9,-1-2 8,1-4 17,1 0 12,-1-5 1,-2 0-18,5-2-15,-1-5-16,-1 0-16,0 2-14,-1-3-10,1-1-4,1 2 1,1 4-2,-2-1 1,-1 4 3,-2 1-2,4 5 1,-5-1 1,3 3 3,-3 5 6,0-2 4,0 7 7,0-4 6,-3 5 6,3 5 5,-5 0 1,4 5 3,-6 5-2,1 4-6,1 3-5,-2 3-9,1 3-12,-1 6-8,-3-2-6,3 4-8,-2 1-3,0 1-1,-1 2-2,2-2-2,-3-1-3,4 3-1,1-2 0,1 2-6,-3-2 0,2 1 1,1 0-1,3-1-1,-1-5-2,3 1 0,3-3-1,-1 0-3,3-5 0,1-2 1,2-3 0,-1-2-1,3-3 0,-1-3 1,2-1-4,1-5-13,2-3-24,-2-4-40,0-4-57,-1 0-81,-2-3-99,4-1-125,-4-3-147,-2-2-166,0 2-226,-1-2-227,-3-4-158</inkml:trace>
          <inkml:trace contextRef="#ctx0" brushRef="#br2" timeOffset="131580.8739">4678 7924 565,'-3'0'897,"3"0"-167,-4 0-90,0 0-51,1 2-30,-3-2-30,0 2-30,-1-1-46,-2 5-53,1-1-60,-3 1-63,3 0-59,-2 1-56,-2 4-42,0 0-33,1 3-23,-4 1-15,4-1-11,-2 3-7,1 4-8,-5 2-3,5-1-4,0 0-3,1 5-4,-1 1-3,3-1-1,2-4-2,1 4-1,2 1-2,3-6 1,1-1 1,1 0 0,2-4-2,1 1 1,4-5 1,0-3-2,4-2-1,1-4-3,0 0 0,3-4-5,3-4-5,-5 0-5,5-4-4,0-2-2,-3-3-1,0-2 1,-2-1 3,5-2 3,-4-4 3,-2 0 4,1-5 3,1 1 3,-4-1 2,1-2 1,-3-1 1,1-2 1,-3 4 0,-1 0 0,1 1 2,-2 5-1,0 1 1,-3 3 5,1 1 4,0 4 2,-3 2 3,0 0 3,0 5 1,0 2-1,0 0-2,0 4 0,0 4-1,-3 0-2,0 3-2,3 4-1,-4 5 0,1-2-4,1 6-2,-1-4-1,-1 8 0,1-3-2,2 0 0,-2 3-2,3-2 2,-2 0 0,2 0-1,0 2-2,0-4-4,0-1-8,2 0-11,-2-2-22,0-3-41,0 0-61,3-4-86,-2-3-119,2 0-158,1-3-216,4-1-319,-1-3-310,1 0-199</inkml:trace>
          <inkml:trace contextRef="#ctx0" brushRef="#br2" timeOffset="131859.2089">5106 7991 439,'5'-10'916,"-2"2"-178,-1-2-97,-2 4-42,2 1-23,-2-1-33,3 2-29,-2 2-47,2 2-60,1 2-66,-1 2-65,-1 2-63,-2-1-56,3 4-47,-3 1-35,0 1-26,0 2-16,0 2-10,0 1-9,-3 4-4,3-2-6,-5 3-1,4 0-1,-5 3-1,5-3-1,-2 0-1,1 3-4,-3-6-12,3-3-30,-1 2-51,2-3-73,-5-1-97,5-2-132,-2-1-174,0-3-227,-2-4-305,1 1-257,0-1-159</inkml:trace>
          <inkml:trace contextRef="#ctx0" brushRef="#br2" timeOffset="132060.4171">5125 7765 316,'3'-18'838,"-2"3"-177,-1 2-88,3 2-71,-3 4-69,2-1-91,-2 1-88,3 1-81,1 2-68,2 3-51,0 1-30,0-3-38,-1 3-85,1 3-120,0-2-163,0 3-265,1 1-295,-3-1-261</inkml:trace>
          <inkml:trace contextRef="#ctx0" brushRef="#br2" timeOffset="132594.1242">5401 7865 495,'0'10'669,"3"1"-85,0 2-43,-3-1-19,0 3-44,-3 1-48,0 5-47,3-3-56,-2 1-56,-1 2-54,3-1-48,-3 4-47,3-3-39,-1 0-32,-2-2-19,3 1-15,-1 1-7,-2-4-6,3 0-2,-3-6 0,3 4-2,-2-4 0,0-4 0,2 3 1,0-4-1,0 1 0,0-3 0,0-3-1,0 1-1,0-2-3,0-2 0,0-3-1,2 2-1,0-7-1,1 3-9,1-3-5,0-3-9,4-4-18,-1 0-14,0-4-10,5 0-3,-1-2-1,1 0 6,3 1 19,-1-4 13,-1 2 14,3 1 9,-1 2 5,-1 0 3,-1 1 4,5 2 0,-5 4 4,1-1 0,-2 4 4,-1 1 4,1 3 1,-5 0 5,3 0 11,-1 2 16,1 4 11,-4 1 9,1 3 5,0 1 9,2 3 0,-2 3-3,1 0-9,-4 2 1,3 1 1,-2 3-2,0 0-6,0 1-6,-1 5-6,1-3-9,0 2-11,0-1-8,-1 4-5,0-3-7,1 0-5,-2 1-7,1-2-3,2-2-47,-2 2-79,0-5-96,5 2-130,1-3-190,-1-2-336,-2-2-296,3 3-208</inkml:trace>
          <inkml:trace contextRef="#ctx0" brushRef="#br2" timeOffset="133281.7272">6474 7914 305,'3'-15'1122,"1"4"-315,-4-2-188,0 3-87,0-1-41,0 1-34,-4 1-52,1-2-59,-3 6-58,-1-4-45,-3 3-37,1 2-28,-2-2-29,-4 3-16,1 2-16,-2 1-13,0 1-17,-3 2-16,3 1-11,-2 2-17,1 0-9,-2 3-12,2-1-7,1 2-6,0 4-2,1-1-1,4-2-3,2 2 1,-1 2-2,3-3 0,-1 1-2,4 1 2,3 0-2,-2-4 0,3 4-2,0-4-1,0 0-1,4 0-2,-1 1 1,1-1-2,4-1 0,-4-2-3,6 3-1,-4-5-5,1 1-2,3 0-3,-1-2-1,3-1 0,-1-2 0,1 3 1,-1-4 2,1 2 5,1-2 1,0 0 3,-1 0 4,-1 0 3,1 2-1,-2-2 3,2 2 1,-4 2 0,3-4 0,-3 0 0,0 4 0,-4 3 0,3-3 2,-3 5 1,-1-3-1,2 4 1,-2 0 0,-2 1 0,-1 2 1,0-3 1,-1 3 2,-2 0 2,-2 1 5,2-1 4,-2-1 10,-3 4 5,-2-4 6,3 1 5,-5 0 2,1-3 1,-2 3-3,-2 0-2,-1-1-3,-1-2-3,-3 0-3,1 3-3,-3-3 0,-1-3-3,2-3 1,0 1-1,0 0 1,3-5-1,2-3-3,-3-1-4,4-3-4,1 1-4,2-2-5,3-1-5,-2-2-14,1-2-21,2 2-50,0-2-91,0 0-131,7 0-208,-5 2-319,5-3-443,-2 4-475,3 0-244</inkml:trace>
        </inkml:traceGroup>
        <inkml:traceGroup>
          <inkml:annotationXML>
            <emma:emma xmlns:emma="http://www.w3.org/2003/04/emma" version="1.0">
              <emma:interpretation id="{63AFD004-0273-4CD3-A382-C2EE12C8AFA4}" emma:medium="tactile" emma:mode="ink">
                <msink:context xmlns:msink="http://schemas.microsoft.com/ink/2010/main" type="inkWord" rotatedBoundingBox="11712,7415 15357,7183 15447,8609 11803,8840"/>
              </emma:interpretation>
              <emma:one-of disjunction-type="recognition" id="oneOf14">
                <emma:interpretation id="interp66" emma:lang="en-US" emma:confidence="0.5">
                  <emma:literal>regular</emma:literal>
                </emma:interpretation>
                <emma:interpretation id="interp67" emma:lang="en-US" emma:confidence="0">
                  <emma:literal>regulars</emma:literal>
                </emma:interpretation>
                <emma:interpretation id="interp68" emma:lang="en-US" emma:confidence="0">
                  <emma:literal>regulator</emma:literal>
                </emma:interpretation>
                <emma:interpretation id="interp69" emma:lang="en-US" emma:confidence="0">
                  <emma:literal>regular's</emma:literal>
                </emma:interpretation>
                <emma:interpretation id="interp70" emma:lang="en-US" emma:confidence="0">
                  <emma:literal>regularly</emma:literal>
                </emma:interpretation>
              </emma:one-of>
            </emma:emma>
          </inkml:annotationXML>
          <inkml:trace contextRef="#ctx0" brushRef="#br3" timeOffset="221935.5606">7368 8177 535,'-2'0'474,"-1"-3"-34,-1 2-28,1 1-39,-1 0-41,2 0-38,-1 0-24,0 1-18,-1 2-23,4 0-32,-3 1-25,3-1-22,-1 1-26,-2 0-31,3 3-18,-2-3-15,2 2-10,0-2-4,0 0-4,0 1 10,2-3 28,1 2 29,1-4 25,0 2 12,7-2-2,0-2-15,4-2-26,-2-3-31,3 2-24,3-4-19,-1-2-13,4 0-4,-2-6-3,2 0 0,-1 2-4,-3-5 1,1 1 1,-3-3 1,-1-5-1,-1 1-1,-2-4-2,-3-4 3,1 1-4,-3-3 0,-3 2-3,-2 1 0,1 2 0,-3 1 0,-3 5 1,1 4 2,-2 1-2,-6 6 4,-2 6-1,1 1-1,-8 7-3,4 2 1,-1 6 3,0-3-1,2 5-3,2-1-1,4 0-2,0 2 0,4-1-4,4 0 0,0-3-2,1-1 1,7 1-1,3-3 1,5-2-1,2-2 5,2-5 2,3 1 2,3-3 0,5 0 0,2-3 0,-3 0 2,2-1 1,-1 1-3,2-1-3,-5 1 4,-2 5-1,-6-5 0,2 6-3,-6-3 2,-4 7-4,-1-4 1,-1 8 1,-4 0-3,0 2 5,-5 5-1,-2-1 2,-5 4-3,2 3 2,-1 3 1,-2 3-2,0-1 1,1 1 2,-1 3 1,0-2 1,-1 1-2,1-1 1,3 1-1,1-1-1,1-3 3,2-3 2,2 1-4,4-5 3,-1 2 1,3-4-5,3-3-9,7-2-12,-1-3-38,5-2-51,1-2-46,5-2-50,-4-5-44,1 0-45,4 0 2,-4-6 31,4-2 28,-3-2 49,-3 1 39,-3-4 44,-4 2 37,-1-2 28,-1 3 22,-5 1 8,-5 3 23,-4 2 6,0 1 18,-4 3 15,0 1 17,-4 5 14,-3 1 7,2 0 0,-1 3-2,1 1-15,2 2-15,0 1-11,4-3-17,-2 0-4,5 2-1,0-1-1,5 0 1,1-3 2,2 0-8,2-2-3,3-4-6,2 2-4,1-6-4,1 1-2,1-6 1,1 2 1,-5-3 3,2-2-8,1-2 7,-4 2-7,-1-8 5,0 4-1,-5-7-1,0 1-1,0-2 5,-4-1 10,-1 3 9,-4 1 9,-1 4 12,-4 2 10,0 5-3,-2 1-8,-5 7-11,-1 2-13,-2 8-7,-2-1-5,0 8-5,-3 2-3,3 4 0,1 1 4,0 4-4,-1 1 1,2 2 5,4 3 5,1 1 2,1-1-1,1 6 1,2-6-3,4 4-1,1-3-5,3-2-2,3 1 0,1-3 0,4-1 4,2-3-2,3-4 3,3-3-1,-2-1 0,5-4 0,4-5-2,-1-4-4,1 0 0,3-4 0,-1-5-4,5-2-2,1-1 0,4-5-6,-5-1-6,6-5-7,-4 1-8,3-3-8,1-3-12,-1-2-7,-3-1 0,3-3 0,-2 0 11,-2 3 3,2 1 18,-8 2 10,1 1 9,2 3 5,-4 2-3,-4 4 2,2 4 1,-6 1 0,0 2-1,0 1-1,-4 6 1,1 4 1,-2 0 2,-5 4 2,4 3 1,-5-1 1,-1 5 3,2 2 3,-6 2-5,0-1 4,0 4-4,-3-4 2,0 0 0,-1 2 0,2-2 2,-1-3 0,-1 3-2,1-7 5,0 1-5,2-1-1,-2-3 1,3 0 0,0-4 2,0 0-4,0-2 2,0-2-3,3-5 1,-2 1-1,2-2 3,0-2 2,1-4-2,-1-1-3,-1-1 1,-2-2-3,3 1-4,-3-3 2,0 0 0,-3 4 6,3 0 8,-2 2 3,-5 3 3,1 2-2,0 1 1,-4 3-1,-1 1-8,-1 5-3,0 2-7,-4 5 8,2 1-3,-2 4-5,-1 3 2,1 3-2,0 5 2,1 0 0,2 4 2,-1 1-2,2 0 0,2 3 1,1-1-1,2 0-2,3 2 0,1-7 4,1 1-2,4-4 0,2 3-2,2-8 2,2 1-2,3-4 0,2 0 0,4-6-4,-4-4-2,3 2 1,2-5-1,0-5 0,1 2-3,-6-7 1,5 0-3,-1-1 4,-2-3-3,1-3-1,-5 0 4,4-4 3,-4 1-1,1-3 1,-5-3 2,3 0 0,-5 1-3,-1 1 3,-1-3 2,-2 7 0,-1-1 0,0 3 2,-1-1 5,1 8-3,0 0 1,0 1 1,-3 3-1,0 3 3,3 1-3,-4 6-1,2 1 0,-1 3 1,0 4 3,-1 5 1,0 2 4,-1 3-5,0 5 3,0-2 6,4 6 0,-5 2 1,2 2 3,-1-1 2,-2 3-5,4 0-5,-1 1-3,-1 0-4,1 0-4,0 1-2,-3-2 4,-1-1 0,-2 5-4,4-7 2,-5-1 0,-2 2-2,0-3 0,-2-4-2,-4 0 2,3-1-2,-3-4-2,-1 0 2,-5-4 0,2-4 2,0 2 0,0-2-2,0-5 2,-1-3-2,3-4 2,0-2-2,2-3 2,4-4 2,1-3 0,3-6-2,5-2 4,0-3-2,6-5 0,6 2-2,0-4 0,4 0 0,5 1-4,-2 1 2,8-4 0,0 6-2,2 1 0,3 1-2,2-1 2,2 3-5,-1-2-1,1 4-8,1-3-7,1 1-7,-3-1-1,1 3-4,1-5 5,-4 3 1,1-4 12,-5 0 3,3-1 3,-4 0 8,-2-3-1,-1 4 6,-3-4-5,-4 0 1,-1 3 4,2 1-7,-7 0 2,0 2 5,-2 4 3,-2-2 1,-2 2 3,0 4 6,0 0 1,0 2-3,0 3 0,0 1-2,-2 2-5,-1 1-2,3 2 3,-1 3-3,-5 3-2,2 2 4,2 5-4,-5 3 4,1 4 3,0 2-7,1 2 2,-1 4-2,0 0 2,-1 4-2,1 4 0,-1-2 3,2-1 1,-5 4 0,6-2-2,0-2-2,1 0-2,0 0 0,3-6-4,0-2-1,3-3-2,1-2 5,3-4-3,3-2-1,-1-1-3,3-5-1,-1-3-3,4-2-7,1-2 1,0-3-4,-2-5 0,2 3 0,3-6 4,0-5 5,-3 0 0,3-3 4,0-1 5,-2-8 2,-4 2 0,4-4 3,-3 3 2,-3-1 2,-4 2 1,4 1 1,-7 1 1,0 4 7,1 3 2,-1 0 2,-1 4 7,-3 5 5,3-1 2,-3 2-3,-3 4-5,3 5-2,-3 0-6,-3 5-5,0 4-3,1 5-1,-1 1-3,-2 5 0,0 0 5,1 7-1,-1-1-4,2 1 3,-1 4 3,1-3-3,2 2 1,0 0-1,1-3 1,1 1 3,2-3-7,2-4 2,4-3 0,-2 0-1,3-5 1,5-3-2,-1-2 4,2-4-3,2-2-3,4-4 2,-3-3-2,3-5 0,2-3 0,0-2 2,0-1-2,3-7-2,-1-5-3,0-3 3,6-7-4,-4-3 4,4-8-3,-2-6 5,1-3 0,2-3-2,-1-3 2,-4-1-2,1 1 0,-3 2-2,-1 5-1,-3 4 1,-3 4 0,-2 4-1,-1 6 1,-2 4 4,-3 4 4,0 7 5,-1 5 2,-3 2 4,-1 6 2,-3 4 0,-3 4-2,0 7-7,-5 6 5,-1 8-5,-4 3 1,1 7-1,-4 7 0,0 5-2,0 4-1,-3 2 1,1 4 4,-4 1 0,3 3-6,0 0 7,2-3-3,-1 1-2,7-3-4,-1-1 0,3-6 4,2-5 0,3-3 0,4-5 2,0-4-2,1-2 2,9-5-2,-1-5 0,6-5-2,1-2-4,2-3 2,4-8-4,1 1-2,2-7-6,1 1 4,0-4 0,2-7-2,1 3-2,1-3-2,-5-1 4,5-1-2,-3 2-3,-4 3 1,0 1 4,-4 5 2,3 1 6,-9 4 0,1 1-5,-2 6 3,-4 3 2,0 5-2,-1 2-2,-4 1 2,-2 2 2,-1 2 0,-1 0 0,-2 2 2,-4 0 0,2 0 2,1-3 3,-3-2-3,2 1 0,1-2-2,-2-1 2,2-3-2,2-3-2,-3-1 4,3 0 2,-1-3-4,3-3 2,-3-4 3,3 0-5,0-3 2,3-1-4,-3-4 0,5-2 0,-2-4 0,-1 1 0,0-7-2,1 2 0,-2 0 2,-1 3 0,0-2 0,-1 3 0,-2 4-2,-4 2 2,-1 5 0,3 2-2,-10 4 2,1 1 0,-5 7 0,0 6-2,-1 0 2,-2 6 4,-1 2-2,2 5 0,0 4 2,0-1 0,2 3 0,3 4-2,-2-2 2,0 1 0,7-2-4,-1 6 0,3-10 0,5 4 4,-2-4-2,6-2 2,0-7 0,6 2 2,0-4-6,4-5 0,1 0 2,4-2 4,4-5 0,-3-3-6,3-1 0,1-5-2,-1-4-4,0 0-2,0-2-4,1-3 10,-3 1-2,-1-6 0,3-1 0,-4-4 4,-2 0-2,1-3-8,1-2 4,-4-1 4,-2 2 2,3 1 0,-5 0 0,1 6 4,-2 1 0,2 3-4,-4 1 0,-3 4 6,2 2-6,-3 5 0,-3 2 2,2 4-2,-6 4 2,-1 2-4,0 8 2,-2 2 2,-2 6-2,0 0 2,-2 3 2,2 2-2,-1 4 4,2-3-2,-1 1 2,2 2-4,-2-4 2,5 0-4,3-3 0,-1 0-2,2-3 2,3-2 2,5-2-2,0-4 4,1-6 4,6 3 0,1-6-4,0-4 0,3 0-4,3-4 0,0-6-2,2 0-4,0-3 8,2-3-2,2-2 0,-2-3 2,1-8 2,1-2-2,0-3-2,1-7-2,-3 2 2,0-4-4,1-4 0,-3 3-2,-5 3 2,2 4 4,-7 3-2,-2 4 2,-5 5-2,-4 7 4,-1 0-2,-9 10 0,-2 1 2,0 4-4,-3 6 0,-3 4 2,2-3 0,0 7-2,2 0 2,1 2 2,0-4-2,4 4 4,5 1-6,1-4 0,3-3-2,3 3 2,1-3-2,7-2-10,4-3-2,1 1-19,6-6-17,2-1-15,0 1-9,2-7-1,4-1 6,-2 2 14,1-2 24,-3 0 9,1 1 15,-3-1 4,-1 1 3,0 3 2,-6 2 0,-1-2 0,-1 4-3,-4-1 6,-2 8 4,-4-1 2,0 4 5,-3 3 1,-4 5-1,-3-1 0,0 8-3,-2-2 1,-2 4 4,-2 2 2,-1 2 10,0 2 3,-2 1 7,-1 0 4,2 0 0,2 0 1,-2-2-7,1-1-7,6-1-4,-1-3 0,4-4-2,0-1 1,6-3 6,1-3 2,4-3 0,2 0-7,1-3-2,3-7-9,3 0-7,-1 0-24,0-4-49,3-3-88,-3-3-117,1 0-183,-1-3-311,0-1-299,-2-3-256</inkml:trace>
        </inkml:traceGroup>
        <inkml:traceGroup>
          <inkml:annotationXML>
            <emma:emma xmlns:emma="http://www.w3.org/2003/04/emma" version="1.0">
              <emma:interpretation id="{BEE3ACE1-A861-4572-B6B4-5F736F158C18}" emma:medium="tactile" emma:mode="ink">
                <msink:context xmlns:msink="http://schemas.microsoft.com/ink/2010/main" type="inkWord" rotatedBoundingBox="16276,7205 21609,6865 21690,8134 16357,8473"/>
              </emma:interpretation>
              <emma:one-of disjunction-type="recognition" id="oneOf15">
                <emma:interpretation id="interp71" emma:lang="en-US" emma:confidence="0.5">
                  <emma:literal>JavaScript</emma:literal>
                </emma:interpretation>
                <emma:interpretation id="interp72" emma:lang="en-US" emma:confidence="0">
                  <emma:literal>JavaScripter</emma:literal>
                </emma:interpretation>
                <emma:interpretation id="interp73" emma:lang="en-US" emma:confidence="0">
                  <emma:literal>JavaScript's</emma:literal>
                </emma:interpretation>
              </emma:one-of>
            </emma:emma>
          </inkml:annotationXML>
          <inkml:trace contextRef="#ctx0" brushRef="#br3" timeOffset="223636.9192">11872 7000 48,'-6'3'543,"0"-3"-134,0 2-72,2-2-33,-1 1-10,3 2-22,0-3-13,-4 0-22,6 0-19,-1 0-19,-2 0-21,3 0-15,0 0-7,3 3 8,-2-3 38,7 0 20,-1 0 7,7 0-10,5 0-19,4-3-33,5 0-46,13 2-42,1-4-28,8 0-19,4-1-17,7 3-5,3-5-6,1 2-3,3 1 3,-5-2-3,-2 1 3,-5-1-2,-2 3-1,-5-1 1,-10 0-5,-4 1-13,-5 3-39,-3-2-62,-7 2-85,-6 1-121,-3 0-158,-6 0-211,-5 0-292,0 0-221</inkml:trace>
          <inkml:trace contextRef="#ctx0" brushRef="#br3" timeOffset="224041.8193">12500 6972 5,'-12'3'586,"3"0"-130,2 1-94,0-4-44,5 6-12,-3-2-4,5 3 8,0-1 0,5 5-14,-3-1-33,5 2-35,-3 1-35,4 4-47,2-1-18,-4 5-9,1 2-11,0-1-6,0 3-5,-2-1-3,2 7-19,-3 3-10,-1-1-13,-1 2-11,-2 4-8,0-1-8,0-3-8,-5 3-8,4-5-3,-6 1-2,-1-2 0,-2-3-2,2-2 1,-7-3 5,2 0-3,-4-6 3,1-2-3,-5 1 3,-3-4-4,-4-2-4,2-1 1,1-3 3,-5-3 2,1 0-3,1-4 3,2-4-1,0 3-1,3-9 2,4 5-5,2-8 3,2 0 0,5-1 1,4-6-3,3 0-2,6 0-37,-1-1-70,8 1-101,3 2-139,6 1-205,2 2-323,4 0-288,5-2-207</inkml:trace>
          <inkml:trace contextRef="#ctx0" brushRef="#br3" timeOffset="224917.6902">12972 7269 586,'0'-5'508,"-1"-4"-100,-2 2-49,-1 3-13,-6 0-24,2 3-2,3 1-29,-10 1-28,3 3-32,-2 5-46,-1 2-37,-2 3-46,0 2-24,-2 5-20,0 3-9,-1 1 1,1 0 10,0 6 3,3-4-1,1 0-2,4 3-9,2-3-9,2-3-14,3-2-7,4-1-4,0-2-2,4-2 4,3-4-2,2-2 1,2-4-3,5-3-3,3 2 0,-1-6-10,1 0-2,1-8 0,2 2 2,-2-5-2,2 2-2,-4-8 0,0-1 2,1 0 0,-2-6-2,-1-4-2,0 0 4,0-2-2,-3-1-2,-1-2 4,-1 3-2,-5-1 0,1 3-4,1 1 4,-4 7 2,2-1 2,-5 4 6,4 3 6,-5 4 7,2-3-1,-2 9 0,-2-2 0,2 6-4,-5 6-4,4-2-2,-6 9-2,-1 1-1,1 4-1,0 2-6,-1 3 2,3 1 0,-5 6 0,2-4 0,4 1 4,-3 1-2,2 0 2,2-6-3,3 0 1,0-1 2,6-1-2,-1-3 0,-1-3 1,6-5-1,2 0 2,-1-3-4,1-4 2,4-2-2,0 0 0,1-4 1,-4-3-1,6-4 0,-3 1 0,1-6 0,-1-3-4,0-2-4,2-5 1,-2-1-1,0-2-2,0-1 3,-3-2 3,-2 0-2,1 4 4,-6-2 0,4 4 0,-6 1-2,3 5 4,-2 2 2,-1 1-4,-1 5 3,-3 2 1,3 2 0,-3 2 0,-3 6 0,3 0 1,-3 6-1,-1 2 0,-1 2-2,-2 7 2,3 3 1,-6 3-1,4 1 4,-1 5-3,-3 0-3,4 4 2,-4 0 0,1 2-2,2-1 1,-4 1-1,7-6 0,0 0 4,1 0-4,1-5 1,2-3-1,2-4 6,1-3-1,1-1-1,0-3-1,8-4 1,0-5-5,1-1 3,0-3-2,3-5-4,3-1 0,-1-8 0,1 3 1,5-7-3,-3-2-2,0-1 5,5-4 2,-3-4-1,6 0-1,-4-4-3,4 1 0,-5 1-3,2 4-16,2 2-29,-3 0-53,-1 6-85,2 1-105,2 1-142,-2 3-177,3 2-212,-4 5-240,1-3-142</inkml:trace>
          <inkml:trace contextRef="#ctx0" brushRef="#br3" timeOffset="225867.3497">14056 7093 372,'1'0'503,"-1"0"-41,0 0-34,0 0-41,-1-2-39,-2 2-40,-4 0-15,3 0-21,-4 2 0,0-1-11,-3 3-25,-2 3-24,-4-1-25,-2 5-33,2 5-37,-8 0-28,2 1-20,0 1-19,-4 6-12,3 2-10,1 0-10,-6 2-5,5 4-3,4-1-7,-2 1 1,3 0-2,4-1 3,0 0-1,3-1 1,5-3 4,0-2 0,5-1 1,2-6-5,2 0 7,1-1 1,7-8-4,-1 2-2,2-5 0,5-1-2,2-5-6,-2-3-5,2-2 5,3-5-5,1-3 1,-2-1 1,2-3 3,-2 1-3,-1-8-1,4 2-1,-4-5 1,0 3-4,0-5 5,-4-2 1,3 3 1,-2-2 0,-2 0 4,-5 2 0,3 1 0,-2 2-2,-4 4 0,1 3 0,0 4 0,-3-3 0,2 7-2,-6 3-2,0 2 6,-3 3 0,-1 4-2,0 3 2,-6 5-2,1 1 3,-1 6-1,-2 0-2,3 1 0,-2 5 4,-1-3-1,-1 7-1,7-3 0,-4-2 1,3 3 1,3-1-4,1-4 3,3-1-3,0 0 2,5-4 2,3 0 3,3-5-4,1-2 3,7-3-4,-2-5-1,2 0-2,7-5-7,-3-3 1,6-2-2,2-1 2,-1-4 2,2-2 1,2-4 1,2-3 1,4-4-2,0-4-1,2-1-2,3-7-4,-6 0 4,3-4-4,-4-3 1,-4 1-1,3-1 4,-13 6 1,2 1 3,-7 4-1,-4 4 2,-4 2 2,-6 5 0,-2 4-2,-9 6 2,-1 1 2,-5 4 2,-4 3 0,-3 4 3,0 3-1,-1 6 3,-3 1-4,1 4 1,3-1-3,0 5-1,0 2 0,3 0 2,5 1-1,2 3 1,2-1 0,3 1 5,4-1-4,1 1 2,6 2 2,1-3 0,0 1-2,4-2-5,2 2 0,2-1-2,2-2 0,-2 1-2,0 0 2,2-3 0,-2 4 0,2-3 0,-5 0 0,4-1 0,-8 3-2,3-3 2,-2 4 0,-6-3 2,0 4 5,-1-2 4,-3 2 3,-5 0 7,0-1 17,-4 1 15,-1-1 14,-3-1 20,-6 0 15,1-2 8,-6-1-1,-2 3-3,-1-4-8,-4 2-14,-2-3-8,1 0-13,-1-1-13,-1-2-13,7 1-10,1-7-6,2 2-8,6-3-4,4-4-6,3-1-29,4-9-70,7-1-109,7-2-144,4-8-217,10-1-343,1-6-384,2 3-306</inkml:trace>
          <inkml:trace contextRef="#ctx0" brushRef="#br3" timeOffset="227133.5523">14717 7552 122,'-8'14'538,"-2"-1"-194,2-3-88,3 1-36,2-5-7,0-2-28,3 0-22,6 1-20,-5-5-35,6-2-31,0-2-28,2-3-27,1 1-14,3-5-1,-1-4-3,0 1 0,2-4-4,2-6 3,3-1-3,0-4-7,3-2 7,1-3-4,-3 4-3,5-4 7,-2 3-4,-3 1 4,3 3 0,-4 3 4,0 0-4,0 7 0,-3 2 0,1 2 3,-5 0 1,0 7 0,-1 3-4,-4-1 0,-1 4-4,0 4 8,-5 2 7,-1-1 4,0 4 11,0-1 3,-1 3 0,1 0-3,-3 0-12,0-1-3,3 0-4,-1-1-7,-2-4 0,3 2 11,-2-1 0,2-2 3,0-1 1,0-2-5,0-1 1,0-1-11,2-3 0,-2 0-4,3-5-3,-2 1 7,2-4 0,0 1 4,-2-3-1,4 0 1,-5-1-4,3 0-4,-3 2 4,0 0 8,0 2 9,0 0 11,-3 5 7,-2-1 7,-2 4 0,-1 3-1,-7 3 3,3 4 6,-1 3 13,-1 1 8,-1 5 13,-3 3 1,4 2-5,-3 3-17,1 1-9,2 2-6,1 2-16,1 0-12,0 1 0,2 1-8,3-5-4,0 2 1,2-1-3,5-2 0,0-1-1,5-5 4,0 2-4,4-5 1,3-2 5,2-3-8,2-7 0,0 1-3,9-3 3,-5-2-3,3-2-6,1-3 1,2-3-4,-3 1 3,0-4-11,0-5 6,2 2-1,-5-3 1,-1-4 2,0-2 1,-3-1 2,0-3 0,-2 0 6,2-3 0,-3-1-3,-1 0 3,0 3 0,-1-1 0,-4 2-6,-2 3 1,2 3 7,-5 2 4,2 2 3,-4 3 5,0 0 1,0 7 2,-4-3-3,2 5 1,-5 1-10,2 2 4,0-1-6,3 3 2,-1 0 1,3 0 0,3 0-1,-1 0-8,5 0 3,3 0-2,2 0-10,-1-1-5,2-2-3,5 3-5,-5-2-13,1 2 3,-2 0 6,2 0 2,-2 0 6,-3 0 9,1 2 9,-3 2 1,-5 1 2,2-1-3,-4 1 3,0 5-3,0 0 0,-4 3 6,2-1 0,-5 5 2,3-2 1,-4 2 3,-2 1 0,3 3-3,1 2-6,-4-3 3,3 1-3,-1 2-3,4 1 3,-3-3 0,2-1 3,5 2-3,0-3 0,3 2 6,5-2-3,-3-3-3,6 1 3,3-4-3,2-1 6,3-5-3,1 3-3,3-7 0,1 2-3,2-5 3,0 0-3,-3-5 0,3-1-3,-3-1 0,1-4 0,-3-4-3,0-3-6,2-2-5,-4-4 4,-3 0 4,1-3-3,-1 0 3,-1-4 3,-7 3 6,2 0 0,-4 0-3,1 4 6,-2 0 6,-5 1 3,0 5 6,0 1 0,-5 0 10,1 4 1,0-1 4,-1 7 0,0 0 2,-1 3 3,0 2 0,-1 4-12,1 2 2,-4 5-2,3 2-4,-2 3-7,2 4-1,-1 2-3,1 1 1,1 4-4,-1 3 1,-3 0-1,5 0 3,-2 1-5,0 4 0,3-1-3,2-3 6,-4 3-1,6-2-2,-1-4-3,1 2 0,0-3-8,1-2-31,-1-1-65,3-2-104,0-4-137,-3 1-217,2-3-285,-2-5-229</inkml:trace>
          <inkml:trace contextRef="#ctx0" brushRef="#br3" timeOffset="228075.3439">16146 7135 233,'-4'11'690,"2"-1"-195,-3 5-98,0-1-56,1 0-38,0 7-31,-2-2-35,0 1-30,-1 4-40,-1 1-31,-2 2-24,2 2-37,-1 3-21,-4 2-23,1 0-11,1-1-9,-1 1-6,0-1 1,4-1-4,-2 2-2,2-4 3,3-1 0,-6-2 0,7-1 0,-3-2-1,5-3 1,-4-2 0,5-1 2,-5-2-2,6-5 0,-1 2-3,-2-6 0,3-3 0,0 0-3,0-4 3,0 0 0,0-4 0,3 0 5,-2-9-5,-1-1 0,3 0 0,0-6 0,-3 0-8,1-5 5,5-4-2,0 0 2,1-2 1,4-4 2,0-3 0,-2 5 0,5-6-3,2 1 0,3 0 3,0-1-6,1 2-2,6 3 3,-2-6 2,2 4-3,-3 6 1,0-3 2,3 6 0,-4 2 3,-2 3 0,2 0-5,-6 5 2,0 1 3,3 7-3,-3-2 0,1 1 3,-4 1 0,5 5 0,-5-1-3,1-1 3,1 5 0,1-2 0,-2 3 6,-1 3 0,-1 1-1,-1 3-5,1 3-5,-5 0 2,-2 5-3,0 0 6,-5 3 0,-5 3 0,0 5 6,-2-1-3,-5 1-1,1 2 1,-2 2-3,1 0 6,-5-2 8,1 2 16,0-2 16,-3-2 19,-3 1 25,3-3 28,-4-5 10,0 1 1,-3-1-7,1-6-9,-1 2-16,0-3-22,-2-1-20,5-4-15,-6 0-8,9-1-10,-2-4-7,3 2-3,3-4-10,5-2-22,2-2-73,-1-1-94,8-3-126,2-2-178,2-4-276,8-2-305,-1-2-203</inkml:trace>
          <inkml:trace contextRef="#ctx0" brushRef="#br3" timeOffset="227359.6831">15946 6890 269,'0'-10'1041,"0"0"-359,0 3-298,1 2-143,2-4-81,0 5-53,2 0-29,-1 1-25,0 1-20,4 2-13,-4 2-17,0 1-46,-1 1-118,0 0-192,-1 0-288,0 2-232</inkml:trace>
          <inkml:trace contextRef="#ctx0" brushRef="#br3" timeOffset="228633.9233">16394 7536 48,'0'9'309,"3"2"-41,2-3-37,2-2-50,1-2-54,3 1-40,3-3-42,-1-2-17,6 0-19,3-4 0,-3-3-5,1 1-4,2-6 9,-5 2 0,5-7-4,-3-4 4,0 1-5,1-5-4,-1-4 0,3-5 0,1-2-4,-3-3-5,3-4 9,3-2-9,-2-6 4,-3 4 5,0-5-9,-3 2 9,1-1 0,-3 2 9,-1 0-4,-4 3 13,0 4 35,-6 4 40,1 2 20,1 4 27,-2 4 26,-4 3 20,5 3 0,-6 3-1,1 4-7,-1 1-3,0 4-13,-1 1-21,-2 3-20,-1 4-22,-1 2-14,-2 4-20,0 3-9,-3 4-13,4 5-5,-7 1-7,4 3-6,-2 3 0,2 5 3,-4 0 8,4 0 3,0 4 1,-4 2 3,2 1-3,2 1 2,0 2-3,-4-2-3,5 3-1,-1 1-2,-3-4-3,2 3-10,1-2-3,2-1-3,3 3-4,-2-5-2,5-2-1,1 0 0,0-2-4,1-4 4,5 2-5,-2-6 3,3 1-2,2-2-3,1-4-3,3-1-7,-1-3-11,2-2-38,1-3-62,1-2-79,0-3-92,0-3-131,-2 0-167,2-2-265,-4-2-184</inkml:trace>
          <inkml:trace contextRef="#ctx0" brushRef="#br3" timeOffset="228980.4165">16745 7034 729,'-11'4'693,"-1"-2"-200,0 1-93,4 1-34,1 0-19,1 0-12,1 0-13,4 0-11,-2 1-17,3-1-21,0 0-32,3 0-31,-2 0-34,4 0-28,2-1-25,5-1-21,-1-1-19,7-1-15,-2-1-19,5 1-16,4-2-15,1-2-8,2 0-6,2-3-4,1 3 0,-1-2-5,3-1-19,-5 1-45,2 0-58,-2-1-69,-2 1-86,-3 2-114,-1-3-126,-3 3-130,-6 1-176,-1 0-211,-5-1-154</inkml:trace>
        </inkml:traceGroup>
        <inkml:traceGroup>
          <inkml:annotationXML>
            <emma:emma xmlns:emma="http://www.w3.org/2003/04/emma" version="1.0">
              <emma:interpretation id="{48A7D4DF-4511-4F3A-938D-BDCF352E8DC5}" emma:medium="tactile" emma:mode="ink">
                <msink:context xmlns:msink="http://schemas.microsoft.com/ink/2010/main" type="inkWord" rotatedBoundingBox="22715,6709 24945,6568 25023,7790 22793,7932"/>
              </emma:interpretation>
              <emma:one-of disjunction-type="recognition" id="oneOf16">
                <emma:interpretation id="interp74" emma:lang="en-US" emma:confidence="0.5">
                  <emma:literal>code</emma:literal>
                </emma:interpretation>
                <emma:interpretation id="interp75" emma:lang="en-US" emma:confidence="0.5">
                  <emma:literal>CO de</emma:literal>
                </emma:interpretation>
                <emma:interpretation id="interp76" emma:lang="en-US" emma:confidence="0">
                  <emma:literal>CO dee</emma:literal>
                </emma:interpretation>
                <emma:interpretation id="interp77" emma:lang="en-US" emma:confidence="0">
                  <emma:literal>CO doe</emma:literal>
                </emma:interpretation>
                <emma:interpretation id="interp78" emma:lang="en-US" emma:confidence="0">
                  <emma:literal>co de</emma:literal>
                </emma:interpretation>
              </emma:one-of>
            </emma:emma>
          </inkml:annotationXML>
          <inkml:trace contextRef="#ctx0" brushRef="#br2" timeOffset="149077.8959">19037 6830 615,'0'2'722,"0"-2"-231,3 0-135,0 0-77,-3 0-54,0 0-26,1 2-18,-1-2-7,3 2-1,0 0 14,-3 2 25,0 1 4,-3 1-10,0 4-13,2 0-22,-6 4-27,-1 3-23,0 3-14,-7 2-10,1 1-10,2 3-12,-2 2-10,-2 2-17,3 0-16,0-2-11,1 4-9,0-2-1,5 0-4,1-3-2,-1-2 1,4-2 1,3-3-2,0 0-2,7-3 0,-2-3 4,5-4-2,-1-2-2,2-4 2,4 0-5,1-4 0,0-4 0,1 0 1,2-4-1,0-6 3,-2 0 4,2-3-4,0-4 0,0 0 4,0-3-1,-1-2 5,-3-3 6,-2-1 25,-1-1 33,-5-4 16,0 1 14,-4 5 6,-6 0-2,-1 2-21,-4 7-27,-3 1-17,-4 5-15,-4 3-15,1 4-9,0 4-37,-4 3-77,2 3-100,-2 4-140,4 3-210,-1-3-341,0 1-360,6 3-275</inkml:trace>
          <inkml:trace contextRef="#ctx0" brushRef="#br2" timeOffset="150268.8932">19646 6933 749,'12'-5'901,"0"-2"-247,-4 0-109,4 0-46,-5 0-28,-3 1-19,4-4-34,-4 3-38,-1 3-50,0-2-48,-3 2-47,0 3-48,0-2-41,-6 2-36,2 2-28,-4 2-19,-3 2-11,-1 1-6,-1 5 2,-4 5-1,1-2-3,-4 5-5,1 2-8,-3 3-8,2 3-7,-5 1-4,8 1-7,-8 2 1,7-2-5,1 3 2,1-1 0,2 0-2,5-4-1,-1-1 0,5-1 2,4-1-2,-2-3 1,6-1-1,-2-6 0,10-2 1,-3 1-2,4-2 1,-1-6-1,5 1-1,2-6 2,1 0 0,0-4-1,-4-2 1,4-1-1,0-3 1,2 1 0,-3-6-2,1-2 2,0-4-2,-3-1 1,3-3 1,0-4 0,0-3-3,-1-3 3,3-5 0,-2-4-1,4-5 0,0-1 1,-1-5 2,1-1-2,0-4 0,0-2 3,-4 4-2,3-3 0,-3 6 1,-6 1 1,1 6 1,1 1 1,-6 7 1,1 6 1,-6 5 2,3 4-1,-5 4-1,2 4 0,2 4-2,-6 5-1,0 4-3,0 4 3,0 8 0,-6 2 2,2 11 4,0-2 0,-4 9 1,0 2 1,-4 5-2,0 5-2,1 2-2,-4 4-1,1 1-2,2 1 0,-2 3 1,-2-1-1,4 0-2,-2 1 1,2-2-2,3-4 0,2-4 0,3-4-2,1 0 0,6-4-4,4-5-5,0-4-17,6-4-26,2-4-36,1-5-43,5-1-55,0-6-63,1 0-55,1-4-42,-3-1-18,2-6 10,-2 1 45,-1-5 60,0-3 70,0-1 64,0-3 50,-4-5 30,0 2 21,-3 1 10,-1-3 20,-1 5 25,-4 1 50,0 0 47,-2 4 33,-2 2 30,1 3 36,-3 4 25,0 1 7,-3 3-7,-2 3-13,4 1-26,-5 4-33,2 1-44,2 2-40,-3-1-32,3 2-22,2 1-18,0-3-11,0 1-6,2-1-4,3 1-1,1-3-1,1-1 1,5-1-3,0-5-1,5 2-2,-4-3-2,6-3-2,-3 2-1,3-3 1,0 0 0,-1-5 0,4-2 1,-6 1 2,0 1-2,3-7 0,-5 2-2,0-7-3,0 6 3,-2-5-4,-1 1 4,-1-1 1,-2-1 0,-7 1 2,3 2 1,-4-1 3,0 2 0,-4 3 3,0 1 0,-4-1 4,0 7 1,-10 3-1,5 1 3,-4 3 1,-3 4 0,-2 3 0,-3 6 4,-4-2 0,5 6 2,-7 4 4,1 1 5,-1 2 5,2 4 2,2 0 2,3 1-4,3 2-5,0 2-6,5-2-7,3 3-4,2-4-6,6 1-2,4-4-3,1 1 0,1-4-1,9 0-1,2-6-1,1 0 0,9-4-1,-2-4 0,6 0-1,3-6 1,0-4-4,5 0-7,-4-4-16,4-3-43,-4-2-70,0-2-98,-1 0-134,5-3-184,-7 0-268,4-2-352,-8 0-293,-4-1-155</inkml:trace>
          <inkml:trace contextRef="#ctx0" brushRef="#br2" timeOffset="147479.4869">18645 7091 143,'5'-17'562,"2"0"-99,-3 0-50,4-1-55,-4-1-5,0 2 8,-1 0 1,-1 0-17,-2 3-17,-2 1-23,-1-1-30,-1 7-43,0-3-28,-6 4-27,-2 2-10,3 4 5,-8 0 4,1 6-6,0 4-7,-6 1-5,3 7-11,-4 3-18,0 4-19,3 3-18,-2 3-17,-1 3-20,2-1-17,2 5-14,1 2-11,3 1-3,1-2-3,5-1-4,2 0-1,2-2-1,2-1 0,6-4-2,2 0-1,2-4 1,2-4-1,5-5-4,2 1-3,3-8-4,3 0-10,-2-5-14,6-4-14,0-2-5,-1-2-2,1-2 0,0-5 9,2-1 15,-5-5 13,3 1 9,0-3 6,0-4 1,-6 0 4,4-1 2,-3-2-1,-2 1 0,0 4 1,-6-3 2,2 5-2,-4-1-1,-2 0 2,-2 6 0,3-1-1,-5 3 0,-1 1 1,0 1-1,2 2 5,-4-1-2,1 2 1,-2 0-4,-1 1 2,3 0 0,0 1-3,-3 2 1,1-1 1,-1-2 3,0 4-3,0-3 2,0 3-3,0-3 1,0 2-2,0 1 1,0 0-1,0 0 0,0 0 0,0 0 0,0 0 0,0 0 0,0 0 0,0 0 0,0 0 1,0 0-1,3 0 0,-3 0 0,0 0 3,0 0-3,0 0-2,0 0 2,0 0 0,0 0 0,0 0-1,0 0 1,0 0-1,0 0 1,0 0-1,3 0-1,-3 0 1,0 0 2,0 0-1,0 0 1,0 0 1,0 0-1,0 0-1,0 0 0,0 0 0,0 0-1,0 0-2,0 0-1,0 0 3,0 0 0,0 0 0,0 0 1,0 0-1,0 0-3,0 1 1,0-1-1,0 0-2,0 3 0,0-3 0,0 0 2,0 3-2,0-3-16,0 0-23,0 4-29,0-4-31,0 0-30,0 0-38,0 0-23,-3 2-21,0-1-26,3-1-36,-1 0-53,1 0-66,-3 0-79,0 0-108,3 0-128,0 0-205,0 0-128</inkml:trace>
        </inkml:traceGroup>
      </inkml:traceGroup>
    </inkml:traceGroup>
    <inkml:traceGroup>
      <inkml:annotationXML>
        <emma:emma xmlns:emma="http://www.w3.org/2003/04/emma" version="1.0">
          <emma:interpretation id="{B16A48D4-FF21-4E67-8D9D-5E1932DD1528}" emma:medium="tactile" emma:mode="ink">
            <msink:context xmlns:msink="http://schemas.microsoft.com/ink/2010/main" type="paragraph" rotatedBoundingBox="6631,9127 28586,7608 28712,9422 6757,1094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7AFB279-4C3C-4B55-9A85-4E8894052EF8}" emma:medium="tactile" emma:mode="ink">
              <msink:context xmlns:msink="http://schemas.microsoft.com/ink/2010/main" type="inkBullet" rotatedBoundingBox="6660,9551 6783,9542 6793,9680 6670,9689"/>
            </emma:interpretation>
            <emma:one-of disjunction-type="recognition" id="oneOf17">
              <emma:interpretation id="interp79" emma:lang="en-US" emma:confidence="0">
                <emma:literal>O</emma:literal>
              </emma:interpretation>
              <emma:interpretation id="interp80" emma:lang="en-US" emma:confidence="0">
                <emma:literal>o</emma:literal>
              </emma:interpretation>
              <emma:interpretation id="interp81" emma:lang="en-US" emma:confidence="0">
                <emma:literal>0</emma:literal>
              </emma:interpretation>
              <emma:interpretation id="interp82" emma:lang="en-US" emma:confidence="0">
                <emma:literal>.</emma:literal>
              </emma:interpretation>
              <emma:interpretation id="interp83" emma:lang="en-US" emma:confidence="0">
                <emma:literal>°</emma:literal>
              </emma:interpretation>
            </emma:one-of>
          </emma:emma>
        </inkml:annotationXML>
        <inkml:trace contextRef="#ctx0" brushRef="#br2" timeOffset="152241.0474">2239 9226 778,'0'-4'855,"-2"1"-226,2 3-121,0-4-55,-3 2-39,0 2-42,3-1-34,-1 1-43,-2 0-46,3 0-41,0 0-32,0 0-11,-3 1 4,3 1 14,-1 2 16,-2 3 5,3-1-12,-2 1-25,-1 4-30,3-1-33,-3 1-34,3-1-23,0 1-15,0 0-11,3-3-6,-3-1-4,5 2-1,-1-2-2,2 0 0,1-4-1,-1 0 0,1-2-1,3-1-1,-1-1-3,1-2 1,-1 0-1,0-4-1,-2 0 0,0-2-2,0-2 2,-2 1 0,-1-2 4,-1-1 5,0 4 4,-6-1 4,3-4 3,-3 7 0,-1-3-3,-4 7-3,4-3-4,-3 5-3,-2 2-5,-1 1-1,1 5-2,-1 0-6,1 0-35,2 0-72,3 3-107,-1-3-149,3 1-257,2 1-381,0-1-458,0 1-375</inkml:trace>
      </inkml:traceGroup>
      <inkml:traceGroup>
        <inkml:annotationXML>
          <emma:emma xmlns:emma="http://www.w3.org/2003/04/emma" version="1.0">
            <emma:interpretation id="{E239EAC2-71A8-4AED-8E37-0FD2136D09EC}" emma:medium="tactile" emma:mode="ink">
              <msink:context xmlns:msink="http://schemas.microsoft.com/ink/2010/main" type="line" rotatedBoundingBox="7377,9075 28586,7608 28712,9422 7503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DAB72E26-2341-41A8-ADA1-EDCF6F1D9379}" emma:medium="tactile" emma:mode="ink">
                <msink:context xmlns:msink="http://schemas.microsoft.com/ink/2010/main" type="inkWord" rotatedBoundingBox="7385,9184 9932,9008 10014,10185 7466,10361"/>
              </emma:interpretation>
              <emma:one-of disjunction-type="recognition" id="oneOf18">
                <emma:interpretation id="interp84" emma:lang="en-US" emma:confidence="0.5">
                  <emma:literal>Used</emma:literal>
                </emma:interpretation>
                <emma:interpretation id="interp85" emma:lang="en-US" emma:confidence="0">
                  <emma:literal>used</emma:literal>
                </emma:interpretation>
                <emma:interpretation id="interp86" emma:lang="en-US" emma:confidence="0">
                  <emma:literal>Use</emma:literal>
                </emma:interpretation>
                <emma:interpretation id="interp87" emma:lang="en-US" emma:confidence="0">
                  <emma:literal>User</emma:literal>
                </emma:interpretation>
                <emma:interpretation id="interp88" emma:lang="en-US" emma:confidence="0">
                  <emma:literal>Users</emma:literal>
                </emma:interpretation>
              </emma:one-of>
            </emma:emma>
          </inkml:annotationXML>
          <inkml:trace contextRef="#ctx0" brushRef="#br2" timeOffset="159167.0102">3083 9079 413,'-2'-4'634,"2"-4"-135,0 1-69,0 1-33,0-1-18,2 2-24,-2-4-23,3 2-18,-2 2-24,-1-1-24,3-1-19,-3 1-13,3 2 0,-3-2-2,0 2-6,0 3-13,0-5-18,0 5-27,0-1-29,0 2-27,0-2-25,0 2-16,0-2-10,0 0-6,0 2-1,0-2-1,0-1 1,0 3-3,0 0-5,-3 0-6,3 3-5,-3-1-7,3 2-5,-4 1-7,2 6 1,-3 1-1,0 5-1,1 1 0,-1 3 1,1 2 1,-2 3-2,2 2-2,1 1-3,-1 2 2,-1 1-2,-2 2-1,3-1 2,-3 2 2,-1 2 0,4 0-3,0 1 1,-1 0-3,2-2-2,0 2-4,2 0 0,-2-5 0,3 1-2,3-2 0,-2-1 2,5-2 0,0-2 3,1-3-1,1-4 0,2 0 2,-2 0-1,4-5-2,0-2 0,-1 0-3,5-3 0,-3 1-2,0-5 2,-1-2-1,2 0 1,5-1 1,-3-3-1,0 0 3,3-4-3,0-3 1,-2 1 0,1-2 1,1 0-1,-2-3-1,-1-2 0,0 1 0,0-1 0,-3-3-1,-2 1 1,1-3 1,0 0-1,-4-3-1,4-2 1,-5-3 0,3 1-1,-1-3-2,-2-3 3,2 0 0,-2-4 0,-2 3 1,0-3-1,0 2 0,-4 0 0,-1-2 0,0 2 0,0-1 0,-4 3 1,0-1-1,-1 0-1,-1 2 1,1 0-1,-3 0-2,1-2-1,4 3-5,-1-1-6,2 6-13,-3-3-24,5 4-50,-2 2-72,2 5-98,0 2-129,2 0-172,0 5-228,1-1-315,2 5-257,-1-2-148</inkml:trace>
          <inkml:trace contextRef="#ctx0" brushRef="#br2" timeOffset="160265.2424">3921 9548 525,'2'-3'498,"2"-5"-103,2 2-52,-2-1-35,1 0-12,-1 1-16,2-3-4,-5-1 7,-1 1 0,3-1-9,-3 0-2,-3 0-13,2-3-8,-7 2-21,1 0-20,-3 2-26,-2 1-26,1 0-17,-5 2-24,0 1-25,-2 1-18,0 2-13,-6 2-17,6 2-14,-6 2-10,4 2-8,-2 5-5,3-1-3,-1 3-3,4 1-2,2 3 0,2-2 1,0 0 0,5 2-2,3 0 2,1-3 0,3 2 3,3-4 2,1 1 0,8-1 3,-1-1 2,4-1-1,1 1-3,0-4-3,7 3 2,-1-4-1,1 1 2,3-3-3,-3-2 2,5-1 0,1-1 1,-2 4-3,1-4 0,-2 0-1,0 0 1,-3 0 2,1 0 0,-3 3 2,-2 1 8,-1 2 10,-4 1 14,1 1 11,-4 0 7,-2 3 7,-2 2 5,-2-2 2,-5 6 3,0-4-1,-2 5 5,-2-1 6,-9-1 0,1 1-6,1 0-8,-5 0-5,-3 1-8,0-5-10,-1 2-6,-4 0-3,0-5-4,0-2-2,1 1-2,0-2 1,0 0-1,1-7 0,5 4-1,-1-8-4,-1 4-4,3-7-4,2 0-5,2-2-4,-1-3-4,3 2-6,3-5-7,1 0-14,-1 1-16,1-3-35,5 0-64,1 1-94,1 7-129,2-2-175,1 1-282,4-3-388,-4 5-329,3-1-177</inkml:trace>
          <inkml:trace contextRef="#ctx0" brushRef="#br2" timeOffset="162198.7982">4308 9595 630,'0'0'757,"0"0"-246,0 2-128,0 0-80,3 3-55,-1-1-35,1-3-29,0 2-19,4 3-36,-6-2-12,4 0-24,2-1-7,-3 1-4,4-4 3,-1 0-2,3 0-2,-1 0-9,2-3-11,-1 2-21,-1-5-9,3 1-9,-1-1-6,4-1-4,-4-1-5,1-1 2,-3-1-7,2-3 1,-3 0-3,-1 2 2,3-6 0,-4-1-2,-3 1 2,1 1-2,-4-4 3,0 7 1,0-4 10,-4 3 2,-4 4 0,1-1 5,-4 3 3,-1 2 3,0 4-2,-4 2 1,0 2 2,-2 2 5,0 2-4,-1 3 1,2 0-1,0 7-2,4-2 6,-2 7 6,0-6 9,7 9 3,-2-3 5,5 1 1,2 5-5,2-3-8,2 2-12,2-2-5,2 3-7,2-2-8,3-4-2,2-2-1,1 2 0,1-5 1,5-1-3,1-2-2,-1-3-1,4-4-4,2-4-5,0-2-6,1-2-10,4-4-17,-2-3-25,5-1-17,1-5-17,-2-2-13,2-1 2,0-3 9,1-3 19,-5-1 16,5-3 9,-5 1 12,1-2 8,-1 0 7,1-1 7,-4 2 4,-1 3 5,0 0 7,-2 4-2,-1 1 7,0 5 3,-4 0 1,3 4 8,-6 4 7,2 1 14,-2 5 16,0 2 11,-3 6 14,-4 1 7,-2 3-2,-2 2-8,-1 2-8,0 1-11,-1 2-9,-3-1-8,-3 1-4,2-1-4,-2-3-3,-1 1-2,1-1-5,1 0 0,-1-4 1,-1-1 4,1-1-2,2-2 5,-2-2 1,1-2 4,2 0-2,-2-2 1,-1-2-7,3-2-3,-2-3-1,-1-1-6,3-2-2,0 0-4,0-7 1,0 2-4,-3-2 1,3 0-3,-4 1 4,3-4 0,-5 6 10,1-2 7,-3 2 10,-2 3 9,1 3 1,-3 2 1,-2 1-1,-5 5 0,3 5-1,-3-1 0,-3 5 5,2 3 4,1 2 2,-1 2 4,-2 2 8,2 3 10,1 3 9,0 1 5,5 0-2,-1 2-4,6-1-6,-1 2-12,4 1-10,3-2-9,3-2-7,0-1-8,5 3-6,5-2-3,-1-2-3,5-4-6,-1-2-1,6-2-2,3-2-3,-2-6-3,6-1-1,-2-5-1,-1-2 0,3-1-1,0-8 0,-3 2-1,0-5 1,1-1-1,-1-3 1,-1-5 0,-2 3-1,-1-11-1,0-1-4,-1-4-6,1-5-13,-3-9-17,3-6-18,-3-3-21,3-7-12,-5-3-6,2-1 5,-4 0 17,2 1 21,-3 1 23,-6 7 14,1 4 11,-1 5 3,-4 5 7,2 4 1,1 7 1,-4 3-2,3 7 4,0 4-2,-3 4 1,-3 6-4,0 7 4,-1 4 2,-3 5 0,2 8 2,-2 9 3,0 4 5,-2 5 4,2 6 9,0 6 10,-1 5 6,3 3 6,-6 0 1,4 5-2,3 0-7,-3 1-6,5-2-6,-5 0-8,4-1-6,0-1-4,2-1-4,1-5-12,0-2-39,1-1-63,2-7-91,1 1-113,4-4-164,-1-2-241,4-7-337,1-5-299,0 1-189</inkml:trace>
        </inkml:traceGroup>
        <inkml:traceGroup>
          <inkml:annotationXML>
            <emma:emma xmlns:emma="http://www.w3.org/2003/04/emma" version="1.0">
              <emma:interpretation id="{419722F9-ECF4-41AF-B6B3-AF3E7C03A9DF}" emma:medium="tactile" emma:mode="ink">
                <msink:context xmlns:msink="http://schemas.microsoft.com/ink/2010/main" type="inkWord" rotatedBoundingBox="10374,9052 11726,8959 11825,10388 10473,10481"/>
              </emma:interpretation>
              <emma:one-of disjunction-type="recognition" id="oneOf19">
                <emma:interpretation id="interp89" emma:lang="en-US" emma:confidence="0.5">
                  <emma:literal>for</emma:literal>
                </emma:interpretation>
                <emma:interpretation id="interp90" emma:lang="en-US" emma:confidence="0">
                  <emma:literal>four</emma:literal>
                </emma:interpretation>
                <emma:interpretation id="interp91" emma:lang="en-US" emma:confidence="0">
                  <emma:literal>fork</emma:literal>
                </emma:interpretation>
                <emma:interpretation id="interp92" emma:lang="en-US" emma:confidence="0">
                  <emma:literal>far</emma:literal>
                </emma:interpretation>
                <emma:interpretation id="interp93" emma:lang="en-US" emma:confidence="0">
                  <emma:literal>fur</emma:literal>
                </emma:interpretation>
              </emma:one-of>
            </emma:emma>
          </inkml:annotationXML>
          <inkml:trace contextRef="#ctx0" brushRef="#br2" timeOffset="163561.9787">5984 9459 227,'-3'0'663,"3"4"-211,-2-3-110,0 3-46,2 1-22,-3 1-28,3-2-29,0 2-26,0 1-31,0-3-21,0-2-10,0 2 10,3 1 23,-3-5 23,4 2 18,0-2-6,2-2-15,3-3-32,-2 1-34,2-2-38,2-5-24,2 1-17,0-2-11,3-5-6,3-3-6,-1-1-2,2-2-6,-1-4 0,0-4-4,4-3-2,-4-3 0,3-8 0,-2-2-2,2-4 0,-5-1 0,2 2 2,-2-3 0,-4 4 10,-1 5 9,0 4 16,-5 5 21,0 5 11,-3 5 5,2 6-8,-6 2-3,0 9-17,-6 3-14,1 8-10,-6 4-3,0 6 7,2 5 22,-4 7 31,0 7 23,-1 5 19,-1 7 19,-1 8 7,0 4-10,-3 6-16,0 2-14,3 6-13,-2 0-17,-4-3-16,3 4-12,3-3-14,-3-3-7,0 4-6,3-5-5,5 0-4,-4 0-1,9-6-1,-1-3 1,4-5-3,3-6-1,0-5-1,5-6-1,0-6-1,1-3 0,6-7 0,-5-2-3,5-10 0,-1-2 0,1-3-1,1-7 0,-1-3-1,1-6-1,-2-5 1,4-9-2,1 0-6,1-5-11,-4-12-10,2-1-7,-1-3-5,2-3-1,-4-1 2,-4 2 11,0 5 9,-5 3 10,-3 8 4,-5 3 4,-2 5 1,-3 5 1,-3 6 3,-5 4 0,-1 4 1,4 6 0,-4-1-2,0 8 1,3 0-3,0 1 2,0 5-1,3-1 0,4-1 0,2 3 0,3-3 2,1 2-1,3-3 0,3-2 0,4 1 0,2-4 1,5-1-2,5-1-1,1-4-2,2 1-5,4-4-4,-1 0-2,5-2-5,-4-3 1,8-4 0,-10 6 3,7-2 5,-5-2 4,-3 5 2,3-1 3,-5 2 2,-4-3 0,-1 4 0,-5 4 0,-2-1 2,-2 4 0,-1-2 4,-6 6 0,0 0 2,-6 4 4,-1 3 0,-2 4 1,1-3-1,-4 8-3,2 1 0,-2 1 0,1 3-3,-1 2-2,1 1 3,-1 1 1,2 2-4,3 1-4,1-3 2,0 2 0,5 0-2,1-4-1,1-1 2,2-1 1,4-3-2,0-6-1,2 0 0,6-4-1,-2-2-1,6-9 2,-1 4 2,4-8 3,-2 1-1,2-5-2,1-3 2,-2-2-2,0-2-1,0-6 0,-7 2 0,2-3 0,-3-6 0,-4-1 0,-5-1 0,1-3 0,-2 0 0,-6 0-4,1 4-15,-2 2-26,-6 5-52,1 1-72,-1 5-94,-2 2-112,4 9-143,-3 1-164,0 2-198,-1 4-231,4 0-164</inkml:trace>
          <inkml:trace contextRef="#ctx0" brushRef="#br2" timeOffset="164170.5004">6776 9633 680,'3'7'488,"1"3"-115,2-3-74,-2-1-18,1 1-37,-1-3-36,0 1-11,2-1 1,-2 1-1,1-4-11,-1-1-8,2 0-8,0 0-12,1-1-19,0-4-20,3-1-20,2-1-18,-3 0-17,2-3-5,4-3-16,1 2-4,-2-6-7,2 0-3,0-2-5,2-5-6,-5 0-3,4-4-9,-5-4 7,-1 4 9,2-3 23,-5 4 24,-1 3 17,-3 0 13,-4 3 6,0 2-7,-4 2-17,-3 4-20,-2 3-15,-6 2-18,4 1-9,-1 5-8,-2 1-6,2 1-5,0 0-2,5 1 1,0-1-4,3 2-2,-1-2-1,5 3 0,5-3-1,-1 0-1,6-3 0,2 1-4,4 1-3,1-3-3,0-2-3,8-1 2,-7 0 4,3 1-1,1-2 9,-2 2 4,-1 1 3,0 1 0,-3-1 2,-1 1 2,-2 2 0,0 2 7,-5 2 2,1 2 3,-2 2 8,1 2 3,-6 6 6,0-1-1,-2 5 4,-2 3-1,0 0 9,-3 3 26,-2 0 24,0 4 22,-1-1 14,3 0 6,-8 4-11,4-3-16,2 4-18,-1-4-18,3 3-19,-1-2-14,4 1-8,-1-5-9,3 2-11,5-8-8,1 1-10,-1-5-34,7 0-57,0-2-77,6-2-98,1-5-138,0-3-192,7-3-276,-5-4-290,3-6-236</inkml:trace>
        </inkml:traceGroup>
        <inkml:traceGroup>
          <inkml:annotationXML>
            <emma:emma xmlns:emma="http://www.w3.org/2003/04/emma" version="1.0">
              <emma:interpretation id="{74A6F7CE-72D9-47A1-A3E0-BBC6C1569952}" emma:medium="tactile" emma:mode="ink">
                <msink:context xmlns:msink="http://schemas.microsoft.com/ink/2010/main" type="inkWord" rotatedBoundingBox="12136,8962 15766,8711 15877,10306 12247,10558"/>
              </emma:interpretation>
              <emma:one-of disjunction-type="recognition" id="oneOf20">
                <emma:interpretation id="interp94" emma:lang="en-US" emma:confidence="0.5">
                  <emma:literal>general</emma:literal>
                </emma:interpretation>
                <emma:interpretation id="interp95" emma:lang="en-US" emma:confidence="0">
                  <emma:literal>generals</emma:literal>
                </emma:interpretation>
                <emma:interpretation id="interp96" emma:lang="en-US" emma:confidence="0">
                  <emma:literal>generate</emma:literal>
                </emma:interpretation>
                <emma:interpretation id="interp97" emma:lang="en-US" emma:confidence="0">
                  <emma:literal>General</emma:literal>
                </emma:interpretation>
                <emma:interpretation id="interp98" emma:lang="en-US" emma:confidence="0">
                  <emma:literal>generable</emma:literal>
                </emma:interpretation>
              </emma:one-of>
            </emma:emma>
          </inkml:annotationXML>
          <inkml:trace contextRef="#ctx0" brushRef="#br3" timeOffset="178227.8775">8206 9481 64,'2'-8'719,"3"-2"-160,-3 0-90,1 0-34,-2-1-32,2-2-40,0 2-24,-2-4-8,-1 0-9,3 0-5,-3-4 2,0 2-3,0-3-6,-3 5-15,3-5-28,-4 4-35,1-1-35,-1 4-35,-3-1-36,2 0-28,-2 4-24,-2 0-17,-1 2-18,-2 1-13,-4 3-7,2 0-8,-2 2-3,0 4-1,-6 2-2,-1 3 0,0 1-2,3 5 1,-5 1 0,0 4-1,4 2 1,-3 1-3,5 2 3,1 1-3,5 0 0,-2 3-1,1-3-1,6 2 1,2-2 0,1 3 0,0-3-2,5 0 1,3 0 1,2-3-1,2-1 2,2-4 1,5 0 0,1-4 1,0-5 1,1 3 1,6-9-2,-1 1 0,0-4-2,2 1 1,-2-9-1,2 5-1,2-5 1,-5-5 0,2 0-1,-2 1 1,-1-5 0,-3-2-1,1-3 1,-4 1-1,-1-5 2,-2 1-1,-3 0 0,-1 0-1,0 1 0,-5 2-1,-1 3 1,-1 3-1,-5 3-1,2 5 2,2 2 2,-5 4 3,0 4 1,0 4 5,-2 4 4,2 2 2,-1 7 3,1 2 4,0 5 4,2 0-1,3 2 2,-3 2 0,5 6-2,-1-2-3,1 2-4,0 5-2,0-2-3,0-3-3,1 7-3,-1-2-1,0-3-2,0 1 0,0 1-3,0-2-1,0 3 0,-1-7-2,1 2 1,-6-3-2,2-1 0,-1-2 1,-2-1-2,-2-2 2,-2-2-1,-1-4-1,-1-1 2,-3-3 0,2 1 0,-4-6 0,-4 0 0,4-3 0,-6-3 0,1-1 0,0-6 2,-3-4-1,6 3-1,-2-9 1,3-4-1,3-4 2,1 1-2,4-6 1,6 0-1,3-3 1,4 3 0,3-2-2,6 4 1,1 0 0,5 3 0,1 2 0,7 1 0,-2 2 2,4-1-1,1 3-2,2 0-4,-1 0-9,-1 2-18,5-1-34,-5-2-55,-1 4-82,2-2-109,-1 2-149,-2-2-216,-1-2-327,-1-2-332,-3 2-250</inkml:trace>
          <inkml:trace contextRef="#ctx0" brushRef="#br3" timeOffset="179139.8209">8431 9365 586,'-6'-4'854,"5"2"-205,-2 1-118,0-2-44,3 3-33,0 3-53,0-2-51,0 3-55,3 1-57,-3-1-59,4 2-49,-1-2-41,1 2-17,1-1-13,2-1-6,3-2-6,-1 1-5,5-3-5,-1 0-6,0-1-9,0-1-9,3-2-2,-1-3-1,-1 1-2,1-2-2,-3-1-2,1 2-1,-2-7-3,-1 4 2,-1-6-1,-2 1 1,-2 2-2,0-5 0,-3 0-2,-2 3 1,0 1-2,-4 1-5,-4-1 5,1 7-3,-5 0 3,1 6 0,-4 1 6,2 4 8,-4 1 11,1 5 18,0 1 18,0 5 25,-1 4 23,4-2 15,-2 3 10,1 4 1,2 0-5,3 0-19,-1 5-19,6-4-18,-1 4-19,2 0-16,2-3-14,2 1-7,2-3-4,2 0-4,2-4-2,2-3-2,1-1 0,4 0-2,-1-7-2,3-3-5,3-2-8,0-3-12,3-4-13,-2-3-17,2-2-20,1-3-21,-3-4-15,5 0-14,-5-3-9,4-2-2,-3-5 4,0 0 20,-2-7 18,-1 0 22,-2 1 24,-1-7 15,-1 1 15,-2 0 11,0 5 15,-4 3 13,-1 3 20,1 4 15,-4 1 8,0 7 2,2 2 2,-4 3 7,-2 4 4,3 5 6,-3 3 9,-3 6 8,3 5 0,-2 4-12,-4 3-13,2 1-10,3 3-12,-5 2-9,1 2-8,-2 0-4,3-2-3,-3 2-6,2-2-3,-2-1-5,3-3-4,-1 3-3,0-6-3,0-2-1,1-2-2,1 0 0,-1-3-1,2-4 1,2 0-1,-3-3 1,0-3-1,3-1 0,0-3-2,3-3 0,0-1-2,-1-6-2,2-3-2,3-1-8,0-3-4,5-4-11,0-5-14,2-2-10,2-2-9,0 0-2,3-2-5,0 1 6,0 1 10,4 5 12,-4 0 9,0 4 8,-1 1 9,-2 4 6,-1 2 2,-1 3 3,-2 4 5,1 1 6,-1 2 5,-2 7 7,-2 4 7,0-2 8,-4 5 5,3 5 2,-2 3-3,-2 2-2,1 1-4,-4 2-8,3 0-6,-3 2-6,0-2-3,0 4-5,-3-5 3,3-1-5,-2 1-2,0-1-14,-1-2-29,-2-3-51,5 1-82,-1-5-106,1 1-140,1-2-180,4-4-270,-2 0-310,-3-7-231,4-1-98</inkml:trace>
          <inkml:trace contextRef="#ctx0" brushRef="#br3" timeOffset="181269.3809">9364 9380 899,'-3'-2'874,"3"2"-207,-5 2-135,4 0-74,1 3-74,-3 1-66,0-2-74,3 1-68,0 1-52,0-1-41,3 0-26,0-1-18,-2-3-13,4 5-6,2-6-2,-3 0-4,4 0-1,2-6-1,-2 2-2,3-2-4,-3 1-2,1-6-1,-2 1-3,3-3 0,-2 0-1,-3-1-3,6-3 0,-4-2 2,0-2 2,-5-2 0,2-1-2,-1 3 4,-3 0-2,0 3 0,0 2 2,-3 2 6,-1 5 5,-4-1 10,2 6 17,-4 4 18,2 1 13,-4 6 21,2 3 17,-2 5 19,1 0 13,-4 4 8,4 3 3,-1 2-12,3 1-16,-1 1-22,-2 4-20,4-2-19,1 0-20,-1 0-9,1 0-8,6 0-7,-2 0-7,3-2-6,3 1-1,-2-7-3,6 3 0,1-3 1,0-5 2,7 1 0,-1-5 1,2-1-2,3-3-1,1-4-1,-1 1-2,4-8 2,2 1-2,-2-4 1,2-1 0,0-4 0,-5 1-2,6-6-3,-3-2-2,-2-2-4,3-4-3,-4-4-3,-1-1-2,0-5 0,-3-2 0,-1-1 3,-4 2 1,1 1 2,-3 0 5,-4 6 1,0 5 3,-4-3 0,-1 7 2,-1 3 0,-2 3 1,1 0 0,-1 4 3,1 2-2,-3 3-1,4 1 1,-2 0-1,0 4 0,3 0-1,0 0 1,0 0 3,6 0 0,0 0 0,1 0 0,0-3 1,5 2-3,2-1-1,2-2 0,0 0 1,-1-3-1,3 3 0,1 0 0,-3-1-1,3 1 0,0 2 0,-5 2-2,0 0 0,-3 0 1,-1 2 0,-1 4 2,-3 5 0,-5 0 0,-1 3-1,-1 6 1,-2-2 0,-1 3 1,-2 3 1,0 1 2,0-1 2,0 2 4,-4 4 4,3-4 1,0 2 4,1-1 0,-1 3-1,-4-6-4,7 6-2,-3-6-4,3 1-4,1-3-1,-2 1-2,5-5-1,0-1 0,0-2 2,5-3 1,-2-2 0,1 0-1,3-6 0,0-3-2,2 1-5,1-4-11,-1 1-12,3-9-14,2 3-19,2-5-22,1-4-22,-1-3-17,5-2-17,3-3-15,0-7-11,3-2 2,1-4 7,5-2 10,-3-1 23,2-1 24,-1 5 29,-1 1 19,-4 0 19,2 5 16,-3 4 4,-5-1 6,3 9 2,-4 1 6,-3 5 12,1 1 8,-4 2 14,-1 5 11,1 4 18,-7 4 15,1 1 12,-2 5 10,-3 3 5,1 2 4,-3 2-11,-3 2-7,1 3-15,0 0-13,-2 0-11,-2 1-9,2 1-7,2-3-5,-4-2-2,2-1-4,0-1-5,1-1-4,1-4-2,-4 0-6,6-5 0,-1 0 1,-2-1 2,3-2 1,0-2-2,0-2-1,0-2-3,3-2-2,-2-2-3,5-3-2,-4-2 0,2 0 0,-1-8 0,4 4-1,-2-5 0,2 0-1,-3-4 0,1 4 0,-3-2 1,3 3 1,-5 0 6,0 1 9,-2 3 12,-1-1 12,-1 3 11,0 2 4,-6 2 0,2 3-3,-3 2-10,-1-1-7,-2 5-4,1 5 0,-3 3 1,-2 0 2,-1 5 3,0 1 2,2 6 1,-5 3-3,6 0-4,-1 2-3,1 3-6,-3-1-4,6 0-6,1 3-3,-1-1-2,2-2-3,2 1 1,2-3-2,0-1-1,2-2-1,5-2 0,0-2-1,0 0-2,5-1 1,-1-6 2,3 1-1,3-3 0,2-2 0,0-3 0,2 0-1,-2-4-1,1 0 0,4-4 2,-4 0-1,5-3-1,-5-1-1,4-2 0,-4 0-2,2-4-2,-1 0-1,-1-1-1,-1 1 1,2-6-1,-2 5 0,-1-8 1,1 2 1,0 3 0,-1-1 3,-3 1 0,2-2 2,-4 3-1,1 0 3,3 0-2,-3 2 0,-2 1 0,2-1 0,-6 2 0,4-1 0,0 0 0,0 3 0,-1 0 0,-1 1 0,-2-1 0,5 4 0,-4-3 0,1 2-1,-2 2 2,2 2-1,0-3 2,-3 3-2,1-1 4,-1 4-3,0-2 1,0 0-1,0 2-1,0 1-1,0 0 0,0 4 0,-1 0 0,1 1-1,-6 3 0,2 1 1,2 3 0,-5 3 0,3-1 0,-7 6 1,4 1 2,0 3-2,-2-2 0,-1 3 0,-1 3 1,2-1 0,0 2-1,-1-1 1,1-1 0,2 1 1,3-3-1,-4-3 0,5-1 0,1 0 0,2-1-1,2-6 1,1 1-1,5-2 0,-3-2 0,7-7 0,1 2 0,0-5-3,3-1 1,3 0-2,-2-3-2,2-4-3,2 2 0,2-6 0,6-2-1,-5-2-1,3-3 2,0-1-1,2-7-4,2-1-6,-4-5-5,6-3-5,-5-4-4,0 1-1,1-3 4,-2 0 6,-4-6 8,1 6 6,-3 0 4,-2-2 2,0 4 2,-3-1 0,-1-1-1,-2 4 3,-2-1 1,1-2 0,-1 3 2,0 0-2,-3-1 2,4 1-2,-2-2 0,-1 1 0,2 3 0,-3-1 0,2 2 1,-4 5-1,1 2 1,-1 8 1,-2 2 0,0 2-1,-1 2-1,-1 5 1,-2 2-1,0 2 0,0 4 4,-2 1 3,-1 5 5,-1 5 7,0 4 3,-4 2 7,1 6 3,-3 3 0,1 1-2,-5 2-3,2 7 1,0 1-5,-2 2-4,2 3-3,-4 3-3,2-2-2,1 3-3,-2 0-1,4 1-2,-1-1 0,3 1-1,-1-6 0,3 2-2,0-3-2,5-3 2,-1-3 0,3-2-2,5-5 1,1-4-1,-1 1 2,3-9-1,3 1 0,1-3-1,2-2 0,-2-6-9,2 0-16,1-5-30,-2 0-43,2-5-69,-1 1-95,-2-1-126,-1-5-170,2 0-262,-5-3-321,2-1-291,-6 1-177</inkml:trace>
        </inkml:traceGroup>
        <inkml:traceGroup>
          <inkml:annotationXML>
            <emma:emma xmlns:emma="http://www.w3.org/2003/04/emma" version="1.0">
              <emma:interpretation id="{5A7034DB-6A2C-4A31-96E2-E37252DAC41B}" emma:medium="tactile" emma:mode="ink">
                <msink:context xmlns:msink="http://schemas.microsoft.com/ink/2010/main" type="inkWord" rotatedBoundingBox="16178,8853 19000,8658 19099,10087 16277,10283"/>
              </emma:interpretation>
              <emma:one-of disjunction-type="recognition" id="oneOf21">
                <emma:interpretation id="interp99" emma:lang="en-US" emma:confidence="0.5">
                  <emma:literal>logic</emma:literal>
                </emma:interpretation>
                <emma:interpretation id="interp100" emma:lang="en-US" emma:confidence="0">
                  <emma:literal>Logic</emma:literal>
                </emma:interpretation>
                <emma:interpretation id="interp101" emma:lang="en-US" emma:confidence="0">
                  <emma:literal>Yogic</emma:literal>
                </emma:interpretation>
                <emma:interpretation id="interp102" emma:lang="en-US" emma:confidence="0">
                  <emma:literal>yogic</emma:literal>
                </emma:interpretation>
                <emma:interpretation id="interp103" emma:lang="en-US" emma:confidence="0">
                  <emma:literal>logics</emma:literal>
                </emma:interpretation>
              </emma:one-of>
            </emma:emma>
          </inkml:annotationXML>
          <inkml:trace contextRef="#ctx0" brushRef="#br3" timeOffset="184211.6905">11789 9418 212,'-2'5'620,"2"1"-97,2-3-38,2 1-10,3-4-13,4 0-42,0 0-41,1-4-36,1 1-28,1-4-33,1-2-25,1 1-10,-2-2-17,-1-3-22,2-4-24,-1-1-16,-2-4-23,0-3-33,-1-4-28,1-5-23,-1-5-19,1 0-19,3-6-11,-1-2-8,2-4-3,3-3-1,0-4-2,-3 2 0,3-1-2,-4 0 1,1 9 0,-4 2 0,3 7 2,-5 5 0,-5 8-3,3 2 1,-5 7-2,-3 6 2,-3 4-2,1 7 3,-8 7 2,3 4 0,-6 10 0,1 5 1,1 8 2,-4 1-1,1 10 3,1 0 6,0 4 4,1 4 3,0 1 3,1 1 5,-1 0-1,3-2-3,2-3-8,0 1-2,4-7-2,2-1-3,1-3-4,1-5 0,6-5 2,0-1 0,5-7 0,5 0 1,-1-5-1,3-7 0,2-2 1,2-4-3,0-2 0,2-5-3,-2-4 1,2-2 0,1-5 0,-3-3 0,0-4-1,2-3 1,-5-6 0,3 0-1,-4-4-1,-3 3 0,1 2-1,-3-1 2,-4 3-1,-2 5 1,-3 4-1,1 3 0,-5 2-1,-2 5-2,-5 4-1,0 4 1,-4 6 2,-2 2 2,1 7 2,-4 2 5,-1 4 4,2 4 2,2 0 6,-4 4 0,7 1 1,-2 1-3,-1-5-3,5 2-3,1 3-5,2-6-2,2-1 0,4-3 1,1-3 1,1-1-3,6-3 1,2-5 1,1 0 0,6-3-3,2-6 0,3 0 1,2-4-1,-2-5 0,5 0-2,-4-7 0,1-4 0,0-1 0,-3-3 0,1-6 0,-3-1 0,-5-7 1,-1 2 0,-2-1-2,-6 1-2,-4 4 2,-6 4-3,-4 4 0,-5 5-4,-2 2-1,-4 6-21,-3 5-38,0 2-55,0 4-74,0 3-95,2 3-136,1-1-163,0 8-202,7-2-277,-1 4-228,5-4-146</inkml:trace>
          <inkml:trace contextRef="#ctx0" brushRef="#br3" timeOffset="185794.0999">13286 9043 444,'10'-17'821,"-4"-1"-192,1-2-90,-4 2-24,0-1 1,-6 2-37,0 0-51,-4 3-59,1 3-68,-4 1-64,-2 3-49,-2 3-29,-4 4-16,-1 4-13,-2 3-8,-5 3-7,2 4-14,0 7-14,-5-1-19,3 5-13,1 1-14,2 2-11,1 2-9,3 0-6,3-2-4,2 2-4,5-2-3,2-3 1,-1 0-1,8-4 1,0-1-4,8-6 4,-4 1 0,6-4-4,2-7-7,1 2-6,1-6-12,2 0-14,3-6-17,-3-4-15,3 1-7,0-4-5,0-4 8,-3-2 11,2-1 15,1-4 15,-1-4 14,-2-1 7,-2-2 6,-1-1-1,-1 0 5,-2 5 2,-1-1 5,1 3 8,-6 7 5,1 0 7,-5 5 4,0 2 4,0 4 5,-5 4 2,1 6 7,-3 4 9,-4 4 4,4 5 6,1 3-1,-4 6-5,3 3-5,-5 3-3,4 5 1,-4 2-4,2-1-2,1 6 0,-1-1-5,4 0-4,-4 0-8,3 3-7,-2-4-4,2 0-7,0 0-4,-1-1-2,0-2-2,-2-2-1,1-1-1,-3-2-1,1-4 0,-4-3-1,-1 1 0,-3-3 0,-1-3 0,-2-2-4,-4 1-3,3-6-7,-3-3-5,-5-1-7,7-1-3,-2-4-2,2-5 1,3-4 3,2-2 5,6-2 2,3-8 1,2 1-1,7-5 2,2 0 0,7-6 1,2 1 4,3 0 5,6-3 2,-1 3 1,6-1 4,-1 4-5,3 5 0,0-2-4,2 2-4,1 0-9,-2-1-11,1 5-9,2-2-7,1 0-5,-1 0 1,-1-2 5,2 0 10,-1 1 9,-1-3 11,-3 0 4,3-1 1,-1-4 2,-2 1-5,-1-5-2,-1 1-3,-1-3-2,-2-4-1,1 1 3,-2 0 5,-4-1 3,1 2 4,-4 1 3,2 4 2,-4-3 3,1 5 2,-5-1 1,3 4 7,-4-1 8,0 3 17,0 3 17,0 3 14,-2 1 7,-3 2-2,2 4-7,-3 0-13,0 1-17,0 6-14,-3 6-6,-2 2-3,-3 2-1,-2 6-1,1 2 0,-2 4 0,-1 3-1,-2 3-1,-1 3 2,-1 2 0,2 0-1,1 3 1,-2-1-2,4 0 2,2 1-3,-1-5-1,3 0-3,-1 0 1,4-5 3,4-2-2,0-2-1,3-2 3,1-3 1,6-4 0,-1-3-3,3-1 0,-1-3 0,5-4-6,3-4-12,0-3-11,3-1-14,1-2-18,3-7-15,-1 0-12,5-4-12,1-3-12,-1-4-11,5-2-11,1-8-11,0 6-8,5-5 6,-3-3 13,1 3 19,-1 2 25,-1 2 25,0 1 21,-4 6 13,0 4 11,-2 0 6,-4 6 0,-4 1 4,-1 5 4,-4-1 6,-7 7 8,2 2 4,-4 2 8,-5 4 3,1 2 6,-2 4 0,-3-1 5,-3 2 1,1 2 7,-1 0 7,-1-1 6,0 0 9,-1 3 5,0-6 7,0 2 2,2 1-2,-1-4-2,0 0-2,1-4-8,-2 3-2,4-5 3,1 0-2,-3-1-4,3-2-7,0-1-7,0-1-8,3-4-13,-3-1-5,1-3-4,2 1-2,-1-3 5,3 1 3,-3-2 7,1-1 6,-2-3 7,2 5 5,-3 0 1,0-2-1,-3 3-6,-1 0-6,2 0-9,-5 3-6,0 1-7,-2 1-3,-4 2-3,2 1 0,-1 4 2,-1 1 7,-4 2 7,1 2 7,1 5 5,-2 0 3,-2 2 4,1 3-5,0-1-3,0 7-4,1-2-6,4 1-4,-5 6-7,5-4-2,2 4-3,-2 1-5,1-1 1,6 2-2,-4-2 0,3-2 0,5 2-3,-1-4 2,3 3 0,3-7-1,3-1-1,1-3 0,5 1 0,0-1 1,2-3-2,5-6 1,0 0 0,1-3 3,6-2-2,0-2-1,2-2 2,2-4-2,5-1 3,1 0-2,1-3-1,0-1-3,5-3-4,-1-3-15,-2-1-21,0-1-29,-2-5-44,-1 4-56,0-4-68,-8 1-78,-5 0-90,0 1-100,-5 3-124,-7-2-168,-5 3-244,-3-1-199,-6 2-140</inkml:trace>
          <inkml:trace contextRef="#ctx0" brushRef="#br3" timeOffset="186227.8509">13717 8543 154,'-5'-2'977,"2"2"-165,0 0-63,-1 0-5,4 0-3,-1 0-31,1 2-75,-3-2-109,0 2-113,3-2-85,0 0-72,0-2-62,0 2-52,3-2-35,0-3-25,-2 3-25,3-2-20,2 0-14,-1-1-9,-1 1-6,0 3-4,2-4-3,-4 3-6,0 0-13,3-2-19,-2 4-23,-2-3-45,4 3-82,-3 0-114,3 0-161,1 0-249,-1 0-384,3 0-425,2 0-302</inkml:trace>
        </inkml:traceGroup>
        <inkml:traceGroup>
          <inkml:annotationXML>
            <emma:emma xmlns:emma="http://www.w3.org/2003/04/emma" version="1.0">
              <emma:interpretation id="{8202E465-00A7-40D2-AFD9-477D3D7A8374}" emma:medium="tactile" emma:mode="ink">
                <msink:context xmlns:msink="http://schemas.microsoft.com/ink/2010/main" type="inkWord" rotatedBoundingBox="19214,8536 21406,8385 21486,9542 19294,9693"/>
              </emma:interpretation>
              <emma:one-of disjunction-type="recognition" id="oneOf22">
                <emma:interpretation id="interp104" emma:lang="en-US" emma:confidence="0.5">
                  <emma:literal>and</emma:literal>
                </emma:interpretation>
                <emma:interpretation id="interp105" emma:lang="en-US" emma:confidence="0">
                  <emma:literal>ands</emma:literal>
                </emma:interpretation>
                <emma:interpretation id="interp106" emma:lang="en-US" emma:confidence="0">
                  <emma:literal>and.</emma:literal>
                </emma:interpretation>
                <emma:interpretation id="interp107" emma:lang="en-US" emma:confidence="0">
                  <emma:literal>And</emma:literal>
                </emma:interpretation>
                <emma:interpretation id="interp108" emma:lang="en-US" emma:confidence="0">
                  <emma:literal>ankh</emma:literal>
                </emma:interpretation>
              </emma:one-of>
            </emma:emma>
          </inkml:annotationXML>
          <inkml:trace contextRef="#ctx0" brushRef="#br2" timeOffset="193923.4939">15038 8967 565,'9'-5'645,"-2"-4"-188,0 3-91,3-3-34,-1 1-2,0-1 13,-2-2 16,5 4 5,-5-4-10,3 1-1,-4-1-5,1 1 4,0-1 2,-2 3-16,1-2-29,-5 0-38,2 3-43,-3-3-48,-3 3-43,3 0-34,-1-3-24,-5 6-19,1-5-13,-2 5-8,0-3-8,1 3-7,-6 2-5,1 0-4,-2 2-2,-3 4 0,3 0-1,-5 3 2,0 6 1,-1-2-1,1 6-1,-1 0-1,-2 4-3,2 5-2,0-2-3,6 4-2,-5 0-2,5 1-1,2 1-1,-1 0 1,5-1 1,1-3 1,2 2 1,4-5-2,4 0 3,2-6-1,3 0-1,2-5-2,4 1-1,1-7 3,0-1-2,5-5-2,0-1-1,-2-6 0,5 0-3,-6-2-4,3-2-1,0-3-1,-4 0 0,-1-1-1,-1-3 4,1-2 2,-2 2 2,-1-3 3,-1-3 1,-1-1 2,2 1 0,-7 2 0,0-2 3,0 1 0,0 3 4,-2 0 6,0 3 3,-1 3 3,-1 1 1,1 3 0,-3 1-4,-3 5-3,1 3-4,-4 1-2,2 1-2,-3 8-1,-2 1-1,0 5-1,-4 1-1,2 5 0,2 2-1,-1-1 0,4 1 1,-4 3 0,6-3 0,-1-1 1,1 2-1,1-1 0,3-6-2,3 2 1,-2-4-2,4-3-4,2-2-10,0-3-9,2-1-9,1-4-10,2-2-8,2-2-6,-1-4 3,5-1 1,-2-3 5,2-2 4,-2-3 6,3-4 8,-3 2 6,3-6 8,0-1 8,-3 2 5,3-7 0,-2 3 1,-4-2 3,5 0 1,-5 1 3,-2 2 7,-1 2 6,-1 4 5,-2 1 2,-2 1 2,-1 7-2,2 1-4,-5 2-3,5 3-1,-4 2-2,-2 6-1,0 0-1,0 7 0,0-2-1,-2 8-3,-1 0 0,0 1-1,-1 1-3,1 4 0,-1-2-1,-1 4 0,1-2-2,0 0 0,-2 2 1,0-2-1,0-1 0,-1-3 0,3 0-1,-5 0 1,2-5 0,-1 2-1,1-2 3,0-4-3,3-1 0,-4-3-2,4-2-2,2-1-3,0-6-5,2-1-4,2-2-3,3-6-3,2-2-3,5-3-1,1-1 2,6-5-1,-1-4 1,4-4 2,3 0 4,1-2 0,4 0 3,-2 1 5,1 2 1,1 3 5,-2 3 2,0 0 1,-2 9 0,0-1 0,-6 4 1,2 6-1,-3-1 1,-3 5-1,-5 7 4,-1 1 3,-5 5 2,-4 1 0,-1 6 1,-1 2-1,-4 4-1,0-2 0,-1 6-2,-4-1 0,1 2 2,-1-1-3,1-1-1,2 1-1,0-3 0,-1-2-2,7-2 0,-5-2 0,2-4-1,2-1-5,2-4-10,0-3-27,0-1-45,5-6-59,2 0-70,0-6-84,5-2-95,1-2-71,4-6-38,1 2 5,6-7 50,1-2 71,5-4 89,5-4 78,3 0 68,0-5 56,1 1 29,3 1 20,-4 0 18,-1 3 10,-3 3 29,-4 3 28,-5 7 33,-2 1 40,-1 4 36,-6 2 30,1 7 6,-4 2-2,-1 4 5,-6 2-20,-5 7-18,-1-1-21,-1 7-16,-5 0-20,-1 2-20,1 2-6,-6 0-7,1 0-4,0 0-10,0 0-5,2-2-4,-4 0-6,4-5-7,1 1-4,0 1-3,4-6-1,-3-2-4,1-1 2,2-2-7,2 0-2,2-5-1,0 0-3,0-5-1,2 1-4,1-4-1,1-2 1,0-2-2,3-5 0,1-3 0,-1-1 0,2-2-5,1-3 3,-1 1 2,1 1 0,-5-4 5,1 7 22,-1-1 18,-2 2 12,-6 5 6,-2 2 9,-2 5 1,-3 2-5,-3 3-2,-5 3 5,1 7 6,-2 2 9,-3 0 6,2 7 6,-5 1 0,2 3-1,3 3-4,-2 3-7,-1 1-12,3 4-15,-2 1-12,2 2-12,2 1-10,-1 0-3,3-2-9,5 1-3,-1-1-3,3 1-1,2-4-2,3-1-3,4-4 2,0-3-2,1-2 0,7-3 0,0-3-1,5-4 1,0-5 0,6-1 1,3-1 0,-2-6-2,8-1 0,-2-1 0,3-5-2,-1-4 0,2-3 0,-2-4-1,5-2-2,-3-7-5,2-1-1,-1-4-4,4-5-3,1-4-3,-1-1-6,-1-4-2,1-1-5,0-3-1,1 1 2,-4-4 4,-1 4 6,-1-2 8,-2 3 5,-2-2 3,-3 6 2,0-1 1,2 1 2,-2 5 2,-4-2 0,1 9 0,-4 2 1,3 6 0,-4 2 0,-1 1-3,-2 5 0,-4 2 1,0 7-3,-4 0 2,0 6 1,-1 0 1,-3 8 0,-3 3-1,-2 7 1,-3 2-1,-2 5-3,-1 6 3,-5 4 2,0 4 0,-2 3 2,-1 1 0,2 6 4,-2-2-2,-3 6-2,2-3 2,-2 3-1,3 0 0,1-4 0,5 2-1,-5 0 1,7-4-1,-1 2 1,0-6-1,4 0-1,3-4-1,-1 2-1,5-8-5,1-3-26,1 1-40,5-4-57,0-7-78,4 1-103,3-6-134,2-5-151,4-2-209,-1-3-274,3-2-205,-2-5-120</inkml:trace>
        </inkml:traceGroup>
        <inkml:traceGroup>
          <inkml:annotationXML>
            <emma:emma xmlns:emma="http://www.w3.org/2003/04/emma" version="1.0">
              <emma:interpretation id="{F0037F91-2ED7-4DFC-9228-A3E5B773BC6C}" emma:medium="tactile" emma:mode="ink">
                <msink:context xmlns:msink="http://schemas.microsoft.com/ink/2010/main" type="inkWord" rotatedBoundingBox="21863,8073 28586,7608 28697,9209 21974,9675"/>
              </emma:interpretation>
              <emma:one-of disjunction-type="recognition" id="oneOf23">
                <emma:interpretation id="interp109" emma:lang="en-US" emma:confidence="0.5">
                  <emma:literal>component</emma:literal>
                </emma:interpretation>
                <emma:interpretation id="interp110" emma:lang="en-US" emma:confidence="0">
                  <emma:literal>Component</emma:literal>
                </emma:interpretation>
                <emma:interpretation id="interp111" emma:lang="en-US" emma:confidence="0">
                  <emma:literal>components</emma:literal>
                </emma:interpretation>
                <emma:interpretation id="interp112" emma:lang="en-US" emma:confidence="0">
                  <emma:literal>Components</emma:literal>
                </emma:interpretation>
                <emma:interpretation id="interp113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2" timeOffset="197167.8156">17880 8598 196,'7'-15'374,"0"-1"-49,-3 0-38,1 1 11,1-1 29,-5-1-1,-1 3-4,0 1-25,-1-1-14,-5 2-16,0 2-22,-4 1-11,1 5-6,-5 0 4,-1 2-2,-4 4-6,-1 2-12,-2 5-11,-2 1-17,-1 5-10,0 2-13,-1 4-9,0 1-8,3 4-7,0-2-10,2 6-16,-3 2-17,5 0-18,3-1-21,3 1-13,-2-3-13,5 1-10,4-1-9,1-3-3,5-1-1,5 0-3,0-3-1,3-3-1,10-5 1,-5 1-2,9-5-7,-2-2-16,6-1-23,0-6-26,5-1-27,0-3-22,4-4-20,2-1-7,-1-3 6,4-1 10,-2-5 14,1-3 13,0 2 20,-2-5 18,-1-3 16,0-1 16,-1-2 12,-4-1 11,-1 1 5,-5 1 1,-1 3 10,-5 0 16,-6 4 18,2 3 23,-4 2 22,-2 2 15,-3 3-2,-2 1-10,-2 6-15,-4 1-19,-1 3-14,-4 3-6,1 1 0,-7 7 4,2 5 4,-5 1 4,1 4 1,-2 4 0,-2 0-6,-3 6-6,2-3-6,1 6-9,-3-3-7,9 2-3,-4-3-1,5 1-5,3-1 0,5-4 2,-2 1-3,9-5-1,2-4 2,2-2-1,4-5 0,5 2-1,2-7-3,2-1-4,2-5-5,2-5-8,0 1-8,2-4-7,0-3-4,1-3-4,0-3-1,-4-4 5,6-3 6,-6-1 4,-3-3 7,2-6 7,-3 1 6,-2-5 4,1 1 1,-5-3 2,0 5 1,-7-1 1,-1 6 3,-3 1-2,-4 4-1,-5 5 0,-3 3 1,-2 2-1,-1 7 0,-4 2 0,-2 5 2,0 2-1,-1 3-1,1 2 0,0 3-1,0 1 1,6 5-3,-1 0 0,2 0 2,2-1 1,6-1 1,2 1-1,2-1 3,0-2-4,6 0-13,1-3-28,5-4-33,5-1-37,1 0-38,1-6-30,4 2-13,6-5 9,-2-2 28,7-1 29,-2-2 40,1-1 29,-1-1 19,1 1 14,-2-1 9,2-1 5,-5 1 8,-1 4 1,-1-1-5,-2-1 2,-1 2 3,-4 5 0,-1 3 2,-3 1 2,-2 1 5,-3 3 0,-3 7 0,-2 0 2,-2 3 5,-3 6 0,-3-2 2,-2 3 4,-5 0 5,3 4-5,-5 1 0,1-1 4,-1 0-6,1 1-3,-1-2 0,0 0 3,1-3 1,-4-2-2,7-2 0,-3-3 2,3-1-4,-1-3-5,2 1-3,1-5 3,0-2-6,0 2-2,2-6 4,4 0-1,0-6-5,3 0-3,4-5-3,-1 0 0,1-5-9,5 2-1,5-7-10,-1-1 1,4-3-9,2-5-8,4 1 5,2-3-3,2-3 6,1 1 7,2 1 11,-2 6 7,-2-1 4,1 3 5,1 4 3,-2 3 1,-3 1 1,-3 6 4,-3 0 2,2 5 8,-3 2 8,-6 1 8,4 6 16,-5 1 12,-1 2 7,-5 5 2,0 4 3,-2-2 4,-1 5-14,-6 1-3,1 0 2,-6 2-1,2 1-5,-5 2 0,-1-3 1,-1 3 3,-3-5-4,2 1-3,-2 0-3,0-2-6,1-3-6,2 0-8,-4-2-6,5-3-8,4-3-5,-3 0-3,7-3-6,0-4-4,1 0-2,6-4-7,1-2-13,3-2-19,2-2-26,6-8-29,0 4-21,4-7-22,5-3-18,2-1-1,1-2 12,4-3 27,2-1 16,2 1 22,-2 1 25,2 1 22,-2 4 9,-4 0 6,2 8 3,-5-1 4,-3 4 3,-1 4 9,-3 0 0,-6 4 5,-2 5 11,-3 5 16,-2 4 16,-6 2 11,-6 4 9,1 3 4,-3 3-1,-4 6-11,-2 0-3,-2 0-9,-2 1-5,2 5-1,0-2-3,-1 0-7,5 2-6,1-4-6,-1 0-4,5-5-6,2 0-3,4-3 2,1-1-7,1-4 1,10-3 1,0-2-10,-2-4-23,7-1-37,1-6-35,2 0-40,1-6-37,2 0-37,1-5-6,1-3 13,2 0 24,-2-5 27,2-2 33,2-6 25,-2 1 36,5-5 17,-1-4 15,3-2 9,-5-3 12,2 1 17,-3 2 18,-1 4 24,-3 2 39,-4 0 52,-3 9 48,-2 0 28,-5 8 3,0-2 3,-4 9-5,-3 0-16,-2 7-22,-2 4-20,-3 6-15,-4 6-23,-3 5-27,-2 2-24,-2 5-22,-3 2-16,-1 5-5,-5 1-1,2 3 5,-2 1 6,-4 5 4,3-1 4,-4 0-1,5 0-5,-4 0-8,6-1-9,-2-4-5,6 1-9,0-3-1,0-5-4,4-2 0,1-3 0,3-5-1,-1 0-1,6-7 5,-4-2-2,3-2 1,6-6-3,-5 0-2,1-5-5,5-5-7,0-3-7,5-2-12,1-7-14,-1-2-15,8-6-17,-1-5-17,4-3-19,4-6-16,6 0-18,2-6-16,8-6-14,1 0 0,3-3 15,2-1 15,-3 1 31,6 3 34,0 0 30,-6 2 10,4 4 5,-4 4-2,-2 4-1,4-1-9,-5 5 6,1 2-2,-1 0 6,-3 7 10,1 4 5,-4-1 5,0 4 8,-2 1 3,-2 4 5,-3 2 0,-2 1 3,2 3 3,-6 6-3,-1 0 0,-1 4 0,-4 4 3,-6 3-3,-2 3-6,-3 3 6,-6 4 0,-1 0 0,-5 5 0,0 4 0,-4 1 6,0 1-1,-7-1 3,-1 0 3,0 3 13,0-4 16,-5 2 21,1-4 24,1 0 23,-4 0 10,2-4 2,-1 0-7,-1-1-14,-1-5-14,2 2-17,-1 0-15,2-7-9,0 0-10,3-3-13,3 1-5,-3-5-16,4 1-43,5-5-67,-1 0-104,7-4-151,3-2-199,7-3-319,2-5-268,5-1-195</inkml:trace>
          <inkml:trace contextRef="#ctx0" brushRef="#br2" timeOffset="197709.5162">20788 8223 759,'1'-7'826,"2"3"-204,-1 3-112,-2-4-58,-2 5-48,-1 0-47,-1 2-38,-3 2-45,-1 4-41,-3 3-35,-1 3-25,-4 6-23,2 0-26,-2 2-17,0 6-19,-6-2-20,6 4-18,0 2-11,-3-1-9,5 0-9,-1 1-7,7-2-3,-2-4-2,5 2-4,-2-4-1,7-1-1,0-5-2,7 2 2,0-6-3,4-1 0,2-5-1,3-1-1,8-3-6,-1-2-11,1-4-12,3-2-11,2-3-6,-1-1-4,-1-2 1,2-4 7,-4-3 13,4-1 9,-9-3 7,4-1 4,-1-5 6,-4 0 2,-2 0 10,-5 0 5,-4 0 8,-3 1 2,-5 1 11,-5 4 4,-3 1 0,-4 3-5,-5 3-9,-2 4-1,-2-1-8,0 3-19,-3 4-49,0 0-81,2 1-102,2 1-133,1 2-179,4 0-244,7 0-296,-2 0-211</inkml:trace>
          <inkml:trace contextRef="#ctx0" brushRef="#br2" timeOffset="198252.3493">21258 8173 1033,'7'4'732,"-3"-1"-212,4 7-88,-4 1-16,0 0-50,1 6-51,1 2-25,-5 1-37,3 7-45,-4-2-56,3 5-28,-3 0-19,-3 1-27,2-1-18,-3 1-16,-4 3-11,1-4-6,-3 0-7,1-1-2,1-2-4,-6 1-4,3-6-1,-1-1-2,4 2 0,-3-7-2,3-2-1,-1-1 1,2-1-1,-3-6-3,2 4-2,4-6-6,-3-4-14,5 0-18,-1-4-22,3-6-22,3 3-19,-1-4-11,5-3 2,3-3 12,2-5 22,1-1 22,4-3 23,2-4 16,4-2 2,2-3 8,4-4 3,1 1-1,1-1 4,-1-1-5,2 2 5,3 0 0,1 1-2,-4 1-3,2 8 0,-3 2 3,3-2 2,-1 5 9,-1 2 21,1 6 22,-2-3 31,-1 7 28,2 0 34,-3 2 23,0 1 6,-3 6-4,1-1-8,-7 6-8,-1 0-17,-2 7-18,-5 4-18,-8 3-11,-1 4-18,-3-1-15,-6 7-13,-1-3-12,-5 4-9,1-2-10,-2 4-3,1-2-4,-5 1-1,4-1-1,-2 0 0,1-4 0,2 0 0,0-1-1,-1-3-9,3 1-30,1-4-50,2 0-75,3-2-94,-3-4-123,1 0-155,4-1-191,2-4-283,0 1-226,2-3-148</inkml:trace>
          <inkml:trace contextRef="#ctx0" brushRef="#br2" timeOffset="199731.4983">22275 8174 655,'4'-4'798,"2"4"-182,-6 0-108,1 0-70,-1 4-68,0 2-70,0 0-63,0-1-65,0 5-52,0-3-37,0 0-26,3-2-17,0 2-14,1 0-5,-2-1-10,5-2-2,0-3 1,2 5-6,1-6-2,2 0-2,2 0 5,-2-6-3,1 3-2,4-5-4,-4 3-3,5-4 2,-5 1-2,4-2 1,-4-2-1,5-1 0,-5-2 4,-2-2-1,1 1-1,3-2 1,-5 3-1,-2 0 5,-3-4 0,-1 4 11,2 2 6,-6 2 8,-3 3 16,-1-1 17,-4 3 25,0 1 14,-10 5 18,5 0 17,-4 5 21,1 1 10,-6 3 1,2 0 3,-2 5-6,-3 3-19,2 0-22,-6 7-26,3-5-20,1 6-21,-4 5-18,5 1-10,-5-3-9,4 5-5,0 1-4,2 0-3,4-3-2,6-1 1,-1 0-2,5-5 0,3-5 0,5 3 2,2-6-3,5-3-7,0-2-19,8-3-29,2-3-43,3-4-52,3-2-62,4-2-59,-1-2-53,5-5-37,-1 1-16,3-5 11,2-1 36,-3-6 43,3 0 54,3-6 45,1-1 52,-3-5 38,4-1 33,-1-2 16,0 1 17,-4-4 8,-3 6 13,-4 0 18,0 2 32,-7 5 34,2 0 54,-6 4 81,-5 3 72,1-2 57,-1 5 28,-3 5-7,-1-1-37,-3 3-32,-1 2-35,-3 5-35,-3 1-34,2 1-27,-4 5-18,0 2-30,-3 3-29,3-1-24,-3 5-17,-2 5-13,3-2-12,-5 3-4,4 3-3,-7-2-4,4 4-3,-1 2-1,3-2 0,-2 3 1,-4-1 1,3 2-2,1-3 2,1 0 1,-2-1 0,3-3-3,-1-2 0,2 0 0,0-4 0,1 0 0,0-4 1,2-1-2,1-2 0,0-1-3,-1-3-4,0-2-7,0 1-11,4-5-10,-5 0-20,6-3-18,0-1-21,3-2-22,1-5-21,6 1-16,-1-4-4,6-3 10,-2-5 17,4 1 24,3-1 24,2-6 26,3 1 19,-1-1 8,0-1 5,3 2-1,-1-1-8,2 0-13,-5 5-15,3 0-7,0 2-5,-1 1 8,0 5 12,-2 0 24,-4 2 12,4 2 9,-4 1 4,-3 2 3,0 2 0,1 0-3,-4 5 3,-1 1 2,-2 1 2,-3 5 3,-1 0-1,0 2 3,-5 2 0,-1 1 2,-1 3 0,-5 4 1,0-1 3,-1 1 1,-3 2-3,-2 2-2,3-1 2,-2 3-2,-1-2-2,1 5 0,-2-5 17,1 3 7,6 0 4,-1 2-3,-3-4 6,3-3-6,2-1-15,4-3-5,1 1-10,0-4 2,0 0 3,4-2-5,3-3-2,2-2 0,1-2 4,3-1-4,5-1-4,-1-2-3,2-2-18,0-3-10,4-1-8,-1-3 0,1-1-5,3-5 6,-1 1 17,4-6 16,-2-1 5,2-4 6,2-1 3,-4-4-3,5-2 2,-3 0 8,2-3 5,-1-1 12,1 1 9,-7-5 14,7 1 11,-2 0 16,-5-2 6,2 0 7,1-7-2,-1 5 0,-3-5-7,0 1-6,-3 2-7,-1-3 1,0 2 3,-1 1 3,-5 6 2,1 0-4,1 1-8,-2 2-11,-2 1-9,4 5-9,-1 4-5,-2 2 3,-1 3 3,-2 4 2,1 3-1,-2 4-2,-3 2-4,1 3-5,-1 5 0,-1 2 3,-1 5 8,-3 3 7,-3 2 6,-1 7-1,-4 2-2,1 1-9,-2 6-8,-1 3-10,-1 3-10,-5 3-5,1 1-3,-1 4-2,0 0-2,-6 0 1,4 1-1,-3 5-1,0-4 0,0 3 1,2-1 1,-4-3-2,4 4 0,2 0 0,5-5 1,1 1-4,3-2-4,4-2-8,3-3-13,1-2-14,1-4-21,3-5-21,4-2-33,2-5-35,1-2-43,4-5-49,1-2-53,4-9-52,2 4-49,1-8-41,3-2-36,-2-2-61,2-5-83,-2-4-148,5-1-178</inkml:trace>
          <inkml:trace contextRef="#ctx0" brushRef="#br2" timeOffset="200076.5027">23879 7844 611,'-17'4'802,"-1"2"-86,-1 4-44,6-3-34,-1-3-37,2 3-52,-2-1-54,5 3-52,-1-1-58,4 1-61,-1-1-57,1 2-53,2-2-46,-1-2-38,2 4-28,2-7-18,1 1-11,1-1-9,7 0-9,-1-2-10,3-1-8,3 0-11,3 0-9,3 0-9,0-1-3,4-2-5,6 0-8,-4-3-12,5 1-11,0-1-12,4 0-18,-7-2-28,2-2-47,-4 2-69,0-3-102,-2 1-149,-4 2-232,-6-2-347,4 0-359,-8-1-277</inkml:trace>
        </inkml:traceGroup>
      </inkml:traceGroup>
    </inkml:traceGroup>
    <inkml:traceGroup>
      <inkml:annotationXML>
        <emma:emma xmlns:emma="http://www.w3.org/2003/04/emma" version="1.0">
          <emma:interpretation id="{C2305891-57C1-4822-AAB2-C16E29D7D7E7}" emma:medium="tactile" emma:mode="ink">
            <msink:context xmlns:msink="http://schemas.microsoft.com/ink/2010/main" type="paragraph" rotatedBoundingBox="4296,11790 6560,11535 6658,12411 4394,126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612A13-DCB4-418B-9BF5-F48FB19817AB}" emma:medium="tactile" emma:mode="ink">
              <msink:context xmlns:msink="http://schemas.microsoft.com/ink/2010/main" type="inkBullet" rotatedBoundingBox="4328,12074 4531,12052 4549,12217 4346,12240"/>
            </emma:interpretation>
            <emma:one-of disjunction-type="recognition" id="oneOf24">
              <emma:interpretation id="interp114" emma:lang="en-US" emma:confidence="1">
                <emma:literal>.</emma:literal>
              </emma:interpretation>
              <emma:interpretation id="interp115" emma:lang="en-US" emma:confidence="0">
                <emma:literal>#</emma:literal>
              </emma:interpretation>
              <emma:interpretation id="interp116" emma:lang="en-US" emma:confidence="0">
                <emma:literal>*</emma:literal>
              </emma:interpretation>
              <emma:interpretation id="interp117" emma:lang="en-US" emma:confidence="0">
                <emma:literal>E</emma:literal>
              </emma:interpretation>
              <emma:interpretation id="interp118" emma:lang="en-US" emma:confidence="0">
                <emma:literal>,</emma:literal>
              </emma:interpretation>
            </emma:one-of>
          </emma:emma>
        </inkml:annotationXML>
        <inkml:trace contextRef="#ctx0" brushRef="#br1" timeOffset="237059.1152">-79 11813 53,'4'-7'740,"-1"3"-66,0-2-32,-2 2-17,4 0 11,0 0-23,0-2-31,-4 6-44,2-4-51,0 2-72,-2 2-80,-1-1-74,0 1-62,0 0-51,0 0-43,-1 0-29,-2 0-20,3 0-13,-3 0-10,3 1-4,-1 1-4,-2 2 0,3 2-3,-2-2-2,0 1 0,2 0-6,0 1-3,0 3-3,0-4-2,0 2-3,0 0-1,2 0 1,0 0-2,-2 0-1,4 0 0,-1-1 1,0 0-1,-2-2-1,5-3-1,-1 5 2,-1-6 0,0 0 0,4 0-1,0 0 1,0-6 1,-1 5-1,3-5 0,-1-4 0,-2 3 1,0-3 1,2-1-2,-5 0 0,3-2 0,-2 3 0,-2-3 0,-3 0 2,0 2 1,0 1 2,-3 2 1,-2-1 2,-2 2 0,1 4 1,-4 1-2,-1 0 0,-1 4-2,0 2-2,2 0-1,-3 4-2,2 2 0,0-1 1,0 2 0,4-1-1,-2 1-1,5 0 1,-2-1 0,1 1-1,5 0 1,0-4 0,0 3 0,3-3 0,2-1-1,2-1 0,0 1 0,2-3 0,1-2 1,-1-1-1,2-1 3,4-2-2,-4 0 0,4-5 0,-3 2 1,-1-1 0,1 0-2,-4-3 1,0 1 1,-1-1-1,-3-1 0,1 1 0,-5 0 1,0 0 0,0 3 2,-5-3-1,1 6 0,-3 1 0,-5-1-1,1 4-1,-1 4 0,0 2 0,-2 1 0,2-1 0,-2 1-1,2 3-1,3-1 2,2 0-1,0 2 1,3-3 0,1 0 1,3 1 1,0-4-2,0 1 1,5 1-1,1-3 2,1-4-1,4 0 0,-3 0 0,7-1-1,-4-4 1,-2 0-2,3-1 1,-5 1 0,0-1 0,1-3 3,-1 3-1,-3-1 4,-4 1 0,0 0 2,0 1-1,-4 1 0,-6 3-1,2-2-3,-3 3 0,-1 3 0,1 1-2,-1 0-1,0 2 0,1 0 1,-1 3 0,1-1-1,3-1 0,1 4 0,0-1 0,1-3 1,3 0-2,0 2 1,3-2 0,0-3 0,3-1-1,1 1 0,1-1 0,2-3 1,0 0 0,1 0 1,0-4 0,-2 1 2,-2 0-2,1-4 1,-1 3-2,-1-2 2,-3-2-1,0 5 3,0-3 0,0 2 0,-3 1 1,-1-1-1,-4 4-1,1 0-1,-1 0-1,0 0 1,0 4-2,-3-1 1,4 1 0,3-1 0,-1 1-1,1-2-2,1 3-4,2 0-11,1-1-20,1-3-37,2-1-76,1 0-111,1 0-168,5-1-264,-1-5-392,2-2-492,1 5-339</inkml:trace>
      </inkml:traceGroup>
      <inkml:traceGroup>
        <inkml:annotationXML>
          <emma:emma xmlns:emma="http://www.w3.org/2003/04/emma" version="1.0">
            <emma:interpretation id="{2C8CCF7D-D839-4D29-9168-01E50E012ECA}" emma:medium="tactile" emma:mode="ink">
              <msink:context xmlns:msink="http://schemas.microsoft.com/ink/2010/main" type="line" rotatedBoundingBox="4776,11736 6560,11535 6658,12411 4874,12611"/>
            </emma:interpretation>
          </emma:emma>
        </inkml:annotationXML>
        <inkml:traceGroup>
          <inkml:annotationXML>
            <emma:emma xmlns:emma="http://www.w3.org/2003/04/emma" version="1.0">
              <emma:interpretation id="{671B6B41-4FCE-4BFF-B9A9-423F6D2B600A}" emma:medium="tactile" emma:mode="ink">
                <msink:context xmlns:msink="http://schemas.microsoft.com/ink/2010/main" type="inkWord" rotatedBoundingBox="4776,11736 6560,11535 6658,12411 4874,12611"/>
              </emma:interpretation>
              <emma:one-of disjunction-type="recognition" id="oneOf25">
                <emma:interpretation id="interp119" emma:lang="en-US" emma:confidence="0.5">
                  <emma:literal>TSX</emma:literal>
                </emma:interpretation>
                <emma:interpretation id="interp120" emma:lang="en-US" emma:confidence="0">
                  <emma:literal>JSX</emma:literal>
                </emma:interpretation>
                <emma:interpretation id="interp121" emma:lang="en-US" emma:confidence="0">
                  <emma:literal>ISX</emma:literal>
                </emma:interpretation>
                <emma:interpretation id="interp122" emma:lang="en-US" emma:confidence="0">
                  <emma:literal>LSX</emma:literal>
                </emma:interpretation>
                <emma:interpretation id="interp123" emma:lang="en-US" emma:confidence="0">
                  <emma:literal>TISX</emma:literal>
                </emma:interpretation>
              </emma:one-of>
            </emma:emma>
          </inkml:annotationXML>
          <inkml:trace contextRef="#ctx0" brushRef="#br1" timeOffset="239899.4943">2117 11334 444,'0'-4'664,"0"-3"-58,0 1-28,0 5 3,0-3 4,0-2 0,0 5-21,0 1-50,0-2-69,0 0-77,0 2-69,0 2-55,0 0-49,-2 3-38,-1 1-26,0 1-16,-1 3-10,-3 3-6,1-2-10,-4 3-11,-2 2-8,1 5-10,-1 3-11,-2 0-13,-5 2-7,3 1-4,-3 4-4,0 3-3,0-2-3,-1 1-2,-2 1-2,2 2-2,-2-2-2,3 1-1,0-5-3,2 1 0,0 0-1,-2-4-1,6 0-1,-2-7 0,4 4-1,-1-4 1,5-4-2,-2-2-3,2-3-6,-1 2-13,1-7-19,3-1-27,-3 2-51,4-4-87,-2-3-126,1-3-179,4-4-288,-3 2-419,3-5-440,0-3-242</inkml:trace>
          <inkml:trace contextRef="#ctx0" brushRef="#br1" timeOffset="240401.7329">1734 11415 300,'1'-4'454,"-1"-3"-21,0 1-5,3 4 10,-3-2 9,0-1 8,0 3 5,0 0-1,0 0-10,3 0-9,-1 0-15,-2 2-38,2-2-44,0 2-49,1 0-49,0 0-49,-2 2-44,5-2-35,-2 0-26,1 0-24,2 2-14,0 0-9,0-2-6,-2 2-1,-1-2 4,3 0 7,-2 0 6,-1 2 1,0 0-3,2 0-4,-1 1-7,-1 1-9,0 3-7,2-3-5,-2 4-1,1-1-2,-1 6-2,-1-2 0,0 5-2,-2 0-1,-1 3-2,3 0-2,-3 5-2,0 0-1,0 1-2,2 3-1,-2 0 0,3 0 0,-3 2-1,3 0 0,-2 2 0,2-4 0,1 2-1,1 0 1,5 0-1,1-2-2,2-1-4,-1-4-10,5 1-20,2-5-25,-3 0-51,5-4-92,-3-5-130,4 1-196,-2-4-310,2-3-441,-3 2-464,-3-5-215</inkml:trace>
          <inkml:trace contextRef="#ctx0" brushRef="#br1" timeOffset="237867.8685">402 11396 866,'-1'0'928,"-2"0"-138,0 0-45,-1 0-21,2 0-27,-1 2-71,0 3-99,2 0-108,-2-1-100,-1 5-86,4-2-69,0-1-48,0-1-29,4 2-13,0-2-11,4 0-6,-1-2-8,4 0-7,8 0-10,0-3-10,2 0-7,5 0-6,3-2-4,0 1-2,1-5-1,1 2-1,-5-2-1,1 2 0,-1-3 1,-4 4-1,-2-4-1,-5 3 1,-1-2 0,-2-1 0,-3 2 1,-2 0 2,-4-1 2,-3 1 1,-3-1 0,-1 2 1,-1-1 2,-5 4-1,1-2-1,-1 2 2,-1 1 0,2 1 1,-3 2-1,2 1 1,1 2 0,2 0 0,0 3 0,4-1 1,-1 3 0,4 2 1,0 1 0,0 3-2,4 0 0,-1 4-3,1-1-1,4 3-2,-4 1-1,3 1 0,-2 3-1,2 0 1,3-1 2,-4 2 0,4 0 2,-1 2 2,-2-3-1,0 1 1,-3 2-2,4-3-1,-4 0 0,-1 0-2,0-3 0,-3-1 0,-3-2-1,0 1 1,-1-4 0,-4-2 0,1 0 0,-4-3 0,-1 1 0,-4-1 1,0-3-2,-1 2 1,-1-6-2,-3 1 1,2-2-1,-2-2 0,-2-1-1,1-2 0,1-1 0,0-1 0,2-2-1,1-4 1,3 1-1,-1 1 0,3-2 0,0-1 1,4-1-1,2-2 0,0 6 0,1-5-1,0 0-3,5 4-5,-2-2-9,3-2-11,3 3-23,-2-3-32,2 5-67,1-4-111,4 1-186,-1 0-298,2-1-411,-2 3-575,0-2-433</inkml:trace>
          <inkml:trace contextRef="#ctx0" brushRef="#br1" timeOffset="239245.7875">1326 11520 10,'3'-3'615,"-1"2"-100,0-2-53,3-1-19,-2 3-14,0-2-19,-2-1-11,3 2 0,-1 0-5,0 0-2,-1-2 3,1 0-13,-2 1-21,2-1-40,1 2-36,-4 0-40,3-1-46,-1-1-38,-2 2-36,3-2-29,1 0-26,-1 1-19,0-2-10,-2-4-8,3 2-2,-4 0 5,3-3 2,-3 0 2,3-2 0,-1 1-2,-2 1-2,0-1-5,-2 1-5,-1 2-2,0-4-4,2 5-2,-2-3-3,-1 5-3,-3-2-3,-1 3-1,1-2-2,-5 2-1,1 1-1,-1 2-1,-1 1 0,-1 1-2,-5 3 0,3 1-1,-2 3 0,1-1 0,-2 4 0,2 0 0,-2 2 0,2 0 1,-1 2-2,2 2 1,2-2 1,-2 0-2,4 2 1,0 0 1,1 3-1,1-1 1,1-1-1,-1 2 1,6-2-1,-4 5 0,4-5 0,2 1 0,0-2 0,-1 4 1,3-3 0,0-1-1,0-2 0,3-1 0,-3 0 0,2-3 0,0 1 1,-2-5-1,3 3 1,-2-5 0,-1 1-1,3 0 0,-3-5 0,3 2 0,-1-2 0,2 2 0,-1-3 0,4 0-1,-3-3 1,1 2 0,2 1 0,-3-4 0,4 2 0,-4-2 0,3 4 0,-1-6 1,0 6-2,0-1 1,-1-2 0,1 3 0,0-1 0,0 1 0,-2 0 0,3 0 0,-2 0 0,2 0 0,-3 0 0,4 0 0,0 0 0,0 0 0,-1 0 0,0 0 0,2 0 0,-2 0 0,3 0 1,-1 0-1,2 0 0,1 0 0,0 0 0,-1 0 0,1 0 0,0-2 1,-1-2-2,2 4 1,-1 0 0,-1 0 0,1 0-1,-3 0 0,2 0 1,-3 4 0,2-2 0,-2-1 1,0 2 0,0-2 0,0 5-1,-4-6 0,3 6-1,-2-2 0,2 0 1,-3-3-1,2 6 1,-2-1-1,1 1 1,-2 3 0,-2-1 0,2 1 2,-3 2-2,4 1 2,-4 0-1,0 0 0,0 3 0,0-3-1,-4-1 1,4 2-1,-3-1 0,2 1-1,-2 0 1,-2-1-1,2-1 1,-1 3 0,0-2 1,-4-2 0,4 2 0,-3-2 2,0 2 0,-2-2 1,-1-1 0,-2 1 1,3-1 0,-2-1 1,-1-2 0,-2 3 1,-1-4 1,2-2 3,-4 0 0,1 0 1,-3-2 0,3 1-1,0-3-1,-6-3-1,6 1 0,-1-2-1,0 0-2,-1-5 0,5 4 0,0-4-1,1-2-2,1 0-1,-1-1 0,5 1-1,3-5 0,-4 2-1,4 3 0,3-5-1,-2 7-2,3-4-6,0 2-10,0 1-15,4-1-22,-1 0-33,1 1-66,5-3-104,-2 5-151,5-1-229,2-3-354,2 4-475,-1-1-396</inkml:trace>
        </inkml:traceGroup>
      </inkml:traceGroup>
    </inkml:traceGroup>
    <inkml:traceGroup>
      <inkml:annotationXML>
        <emma:emma xmlns:emma="http://www.w3.org/2003/04/emma" version="1.0">
          <emma:interpretation id="{76587916-D964-41FA-8D42-C4900A81A874}" emma:medium="tactile" emma:mode="ink">
            <msink:context xmlns:msink="http://schemas.microsoft.com/ink/2010/main" type="paragraph" rotatedBoundingBox="6390,12614 22216,11849 22308,13733 6481,144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C477BAF-68EC-46E5-985F-C61DB81273DD}" emma:medium="tactile" emma:mode="ink">
              <msink:context xmlns:msink="http://schemas.microsoft.com/ink/2010/main" type="inkBullet" rotatedBoundingBox="6429,13426 6574,13419 6579,13527 6435,13534"/>
            </emma:interpretation>
            <emma:one-of disjunction-type="recognition" id="oneOf26">
              <emma:interpretation id="interp124" emma:lang="en-US" emma:confidence="1">
                <emma:literal>.</emma:literal>
              </emma:interpretation>
              <emma:interpretation id="interp125" emma:lang="en-US" emma:confidence="0">
                <emma:literal>,</emma:literal>
              </emma:interpretation>
              <emma:interpretation id="interp126" emma:lang="en-US" emma:confidence="0">
                <emma:literal>-</emma:literal>
              </emma:interpretation>
              <emma:interpretation id="interp127" emma:lang="en-US" emma:confidence="0">
                <emma:literal>a</emma:literal>
              </emma:interpretation>
              <emma:interpretation id="interp128" emma:lang="en-US" emma:confidence="0">
                <emma:literal>*</emma:literal>
              </emma:interpretation>
            </emma:one-of>
          </emma:emma>
        </inkml:annotationXML>
        <inkml:trace contextRef="#ctx0" brushRef="#br2" timeOffset="245107.3507">2051 13112 217,'-4'0'1289,"-3"0"-229,3 0-275,-1 0-166,-1 0-93,2 0-64,0 0-53,1 3-57,1-2-58,-1 5-54,3-6-43,-2 6-37,2-2-26,0 0-22,0 2-17,0-2-13,0 3-12,0-3-13,0 0-11,0 2-9,2-6-4,-2 4-3,3-1-1,-1-1-1,4-2-3,-1-2-2,3-1-5,2-1-6,-2 4-5,4-8-4,0 2-3,-2-2 0,1-1 0,-3 1 2,-3 2 3,1-4 4,-4 3 3,1 0 1,-3 3 1,-3 0-2,-2 1-2,-2-1-1,0 4-1,-5 3-1,1-2-2,-1 3 1,0 3 1,1 0-1,-1-1-1,1 1 0,1 3-1,1-2-1,2 2-2,-1-3 0,7 1 0,-2 1-2,3-3 0,3 0 1,-2-2 1,5 1 0,0-1 1,1-4-1,0 0-1,4 0 0,-3-4 0,1-1-1,-2 3 0,0-2 2,-2-2 0,1-1 0,-5 3 0,-1 0-6,0 1-15,0-1-24,-4 1-57,-4 0-98,4 3-150,-3 0-249,3 3-352,-4 0-514,1-2-492</inkml:trace>
      </inkml:traceGroup>
      <inkml:traceGroup>
        <inkml:annotationXML>
          <emma:emma xmlns:emma="http://www.w3.org/2003/04/emma" version="1.0">
            <emma:interpretation id="{C178555B-EEC9-4FA9-A8E2-391158536D76}" emma:medium="tactile" emma:mode="ink">
              <msink:context xmlns:msink="http://schemas.microsoft.com/ink/2010/main" type="line" rotatedBoundingBox="7164,12577 22216,11849 22308,13733 7255,14461"/>
            </emma:interpretation>
          </emma:emma>
        </inkml:annotationXML>
        <inkml:traceGroup>
          <inkml:annotationXML>
            <emma:emma xmlns:emma="http://www.w3.org/2003/04/emma" version="1.0">
              <emma:interpretation id="{3D60E040-BD1C-4B2A-9881-E5A345141528}" emma:medium="tactile" emma:mode="ink">
                <msink:context xmlns:msink="http://schemas.microsoft.com/ink/2010/main" type="inkWord" rotatedBoundingBox="7166,12625 10024,12487 10084,13734 7226,13872"/>
              </emma:interpretation>
              <emma:one-of disjunction-type="recognition" id="oneOf27">
                <emma:interpretation id="interp129" emma:lang="en-US" emma:confidence="0.5">
                  <emma:literal>Stands</emma:literal>
                </emma:interpretation>
                <emma:interpretation id="interp130" emma:lang="en-US" emma:confidence="0">
                  <emma:literal>stands</emma:literal>
                </emma:interpretation>
                <emma:interpretation id="interp131" emma:lang="en-US" emma:confidence="0">
                  <emma:literal>Stand's</emma:literal>
                </emma:interpretation>
                <emma:interpretation id="interp132" emma:lang="en-US" emma:confidence="0">
                  <emma:literal>Strands</emma:literal>
                </emma:interpretation>
                <emma:interpretation id="interp133" emma:lang="en-US" emma:confidence="0">
                  <emma:literal>Stands'</emma:literal>
                </emma:interpretation>
              </emma:one-of>
            </emma:emma>
          </inkml:annotationXML>
          <inkml:trace contextRef="#ctx0" brushRef="#br2" timeOffset="248373.5347">3366 12665 269,'-6'-15'801,"-4"-2"-195,2 0-134,1-3-61,-4 3-49,2-2-60,-1 2-38,-2 2-29,1 1-24,-1-2-24,-1 5-27,-2 1-20,-1 3-17,-1 1-5,-6 6 9,2 0 6,-5 6 23,0 4 23,0 0 8,-3 4-11,-1 7-15,-1-3-14,2 3-20,2 1-17,1 5-17,2-3-18,4 4-12,-2-2-12,8 1-13,-2 1-14,7-2-6,2-2-4,2 0-1,5 1-5,0-1 0,5-3-1,2-3-1,2 2-3,7-2 1,-2-5 0,2 0-1,3-3-2,4-2 1,0 1 0,4-5-1,2-1-1,-5-3 0,7 0 0,-5-6 2,4 5 0,-2-1-3,-2 0 1,2 0-1,-5-1-1,3 3-1,-4 3 2,-2 1 1,-1-1-2,0 7 0,-3-4 1,-2 6 1,-2 0 0,-2 2 2,-1 1 6,-2-1 3,-3 5 3,-1 1 6,-1 0 10,-4 1 12,-4 2 8,2 1 13,-5 0 10,-2 3 3,-4-2-3,-4 0 0,0-3 1,-1 2 2,-6-1-5,0 0-2,-5-2-4,1-1-6,-5-3-9,0-2-9,-2 1-7,-1-4-3,2-4-5,-2 1-4,5-4-6,1-2-3,6-3-4,-1-3-3,9 0-3,4-5-3,0-3-8,4-1-13,5-5-21,5-7-29,5 0-68,5-2-106,4 2-156,7-3-257,5-1-371,1 6-522,4 1-414</inkml:trace>
          <inkml:trace contextRef="#ctx0" brushRef="#br2" timeOffset="248917.3674">3385 13311 1112,'2'10'957,"3"1"-316,2-4-202,2-3-118,1-1-86,4-3-64,-1-3-46,3-1-50,3-3-34,-1-3-16,1-1-10,-4-2-7,1-3-6,-1-2 8,1-5 0,-5-2 3,4-5-4,-1-3 1,0-5 3,4-6-9,-2-6 1,2-5-2,1-3-3,-3-5 0,-2 3 22,-1 0 33,-3 6 44,-1 3 42,-5 5 42,-1 6 35,-3 9 15,0 1 14,-4 9 2,-6 6-8,2 2-18,-3 9-21,2 7-19,-2 3-24,-1 4-27,-3 10-16,1 1-7,2 7-1,1 3-6,-1 2-8,1 5-6,-1 4-10,0 1-14,1 2-14,-1 4-12,5-2-9,-2 1-8,3 3-5,2-4-4,0-1-4,4 1-3,0-4 0,0 2-2,0-2-2,3-5-1,-2 0-2,2-5-8,-2-5-10,2 0-17,2-4-20,-2-9-22,1 2-45,-1-3-74,1-6-104,0-2-135,1 0-204,-2-9-355,0-4-398,-3 0-284,0-6-99</inkml:trace>
          <inkml:trace contextRef="#ctx0" brushRef="#br2" timeOffset="249052.0605">3530 13030 866,'-8'-3'1357,"3"-1"-303,-1 2-234,4-2-150,2 4-122,2 0-117,5 4-98,3-4-91,2 2-79,1-1-64,1 2-46,8-2-37,-2 1-58,2 2-71,1-1-86,1 0-108,-1-3-137,0 1-166,0-1-125,3 3-85,2-3-44,-2-3 9,1 2 43,0-2 67</inkml:trace>
          <inkml:trace contextRef="#ctx0" brushRef="#br2" timeOffset="249499.2609">4042 12990 480,'7'-5'794,"-4"1"-3,-3-1-24,-3 1-35,-4 2-23,-2-2-53,0 4-74,-8 0-93,-2 4-92,0 0-79,-4 0-62,0 3-60,4-2-47,-4 4-36,2-1-26,0 2-21,-3 3-23,3 4-13,3-3-9,-1 2-5,2 1-4,5 1-5,1 2 0,2 1-4,-1 0 0,5 0-1,5 0-1,0 0-1,3-1 1,5-2-1,-3-3-3,7-1-4,1-2-6,0-2-8,6 0-9,-3-7-9,1 1-9,-1-4-5,3-4-1,-3 1 2,0-4 6,-1-3 8,3-1 10,-3-1 7,-2-2 7,2-2 5,-4 1 5,1-5 1,-1-1 2,-1-3 1,-1-1-1,-2 3 1,-2-5 4,-1 5 6,-1 1 16,1 3 18,-1 1 11,0 0 4,-1 6-4,-2 2-7,0 2-11,0 3-12,0 4-9,-2 3-4,-1 3-2,0 5 1,-1 4-2,-3-2-2,2 7-2,3 1 0,-3 2-1,4 1-1,-2 3-3,0-5-5,3 4-13,-2-3-21,0-2-25,2 0-50,0-4-87,0 0-116,2-2-145,0 0-204,-2-5-324,6-3-364,-5-1-235,-1-6-63</inkml:trace>
          <inkml:trace contextRef="#ctx0" brushRef="#br2" timeOffset="249948.8274">4139 13091 842,'6'-18'1101,"1"-1"-198,-3 5-147,3 1-85,-2 2-51,2 2-65,-1 2-87,-5 6-85,4 1-79,-2 1-69,-3 6-64,2-1-49,-2 5-35,0-1-24,0 7-15,0-3-12,-2 4-10,2 1-10,-3 1-6,1 0-5,-1 5-2,-1-6 0,0 5 0,-2-3 0,1-1 1,1 1-2,0-3 1,-4-3-1,4 2-1,0 0 0,-2-6 0,2 1-1,1-4-2,-2-1-2,4-7-3,1 0 0,1-6-4,2 1-2,2-5-5,5-7-2,-2 4-2,4-8-3,3-1-1,1-4 3,5-4 4,-3-2 4,6 0 3,-3 1 3,2-3 5,3 5 1,-3 1 2,0 3 0,1 4 2,-6 2 1,1 2 1,0 4 1,-3 3 2,-1 6 1,-1 1 3,-1 3 1,-3 7 0,-1 3 0,-2 3 1,-2 2-3,-1 4-3,-1 1-1,0 1-3,-2 6-1,-1-5-5,0 4-8,0-3-17,-1 2-50,-2-2-82,0 0-115,-1 1-161,4-4-257,-2-1-387,2 1-408,2-6-273</inkml:trace>
          <inkml:trace contextRef="#ctx0" brushRef="#br2" timeOffset="250995.7188">5134 12932 305,'-5'-17'1336,"-2"3"-218,1 1-269,-1 0-157,-3 3-103,1 3-76,-2 1-81,-1 2-78,-2 1-72,-1 6-65,-1 3-50,-3 1-38,0 1-24,-1 4-18,-2 1-5,2 1-5,-2 3-9,3 0-10,1 4-12,0 1-12,1-1-13,4 3-9,-2 0-5,4 1-3,0 1-1,6 1-1,-1-2 0,4-2-2,2 3 0,2-5-3,4-3 0,-2 1-3,5-1-4,1-4-4,1-5-3,3 2-3,0-5-6,2-2-2,-2-1 1,5-6-2,-3-1 3,0-2 3,-1-2 3,4-2 3,-3-2 3,-2-8 3,2 1 1,3-4 2,-2-6-1,-4-3-3,6-5-3,0-6-4,0-6-8,0-4-9,1-5-9,3-7-4,-1-3-2,1-3 1,0 0 6,1 2 9,-3 4 11,-2 3 8,0 8 7,-6 0 6,2 10 3,-7 7 1,3 5 2,-7 6 0,0 6 0,2 4 2,-12 9 2,2 4 3,0 8 3,-7 6 4,3 6 5,-4 5 2,-2 10 1,-5 3 4,3 8 2,0 2 0,-3 9-3,0-3 1,0 5-4,0-1-3,1 0-4,-1-1-1,3 1-5,-3-1-1,3-3-4,0 0-2,4-3-1,-2-2-2,4-1 0,1-3-1,2-6 0,5 1 0,-1-5-1,3-3 1,3-4-1,-1-4 0,5-4 0,2-4 0,2-4-1,4-2 0,4-4-1,0-3-2,1-7-1,2-1 1,1-6 0,4-4-2,-2-5 2,5-2 1,-5-9-1,6 0-2,-1-6-1,1-1 2,-2-2 0,-6 4-1,0 0 1,-7 4 1,0 4 2,-5 1 1,1 6 0,-6 0 2,-5 4 3,-1 4 3,0 3 0,-4 3 2,-3 3 3,-1 3 0,3 3 0,-5 1-1,1 1-1,2 5-2,-1 1-1,1 1-3,3 3 1,-1-1-2,2 2 1,1 1-2,2 3 0,2-1 0,1-1-1,5 0-1,-4 1 0,3-1-1,2 1 0,1 1 0,2-3-1,-4 1 1,4 0 1,-2-1 2,-1 1-2,2 2 0,1-1-1,0-2 0,-1 5 0,-1-1-1,-1-3 2,-2 3 1,1-1 1,-4 1-1,0 2 3,-4-4 6,0 4 14,-1-2 17,-5 0 12,-3 0 9,1-3 3,-5 1-4,1 1-11,-4-2-10,0 1-9,0-5-6,-6 2-7,4-2-3,-3 3-4,2-3-3,-2-5-3,5 2-2,-3-5-1,3-2-4,1 0-10,1-3-18,1-3-23,1-3-49,2-3-94,3 1-140,5-6-235,2 0-332,2-1-496,1-1-543,1 2-201</inkml:trace>
        </inkml:traceGroup>
        <inkml:traceGroup>
          <inkml:annotationXML>
            <emma:emma xmlns:emma="http://www.w3.org/2003/04/emma" version="1.0">
              <emma:interpretation id="{A3EB7AD5-2E5D-4577-A14B-AD889802974F}" emma:medium="tactile" emma:mode="ink">
                <msink:context xmlns:msink="http://schemas.microsoft.com/ink/2010/main" type="inkWord" rotatedBoundingBox="10618,12410 12282,12329 12373,14213 10709,14294"/>
              </emma:interpretation>
              <emma:one-of disjunction-type="recognition" id="oneOf28">
                <emma:interpretation id="interp134" emma:lang="en-US" emma:confidence="0.5">
                  <emma:literal>for</emma:literal>
                </emma:interpretation>
                <emma:interpretation id="interp135" emma:lang="en-US" emma:confidence="0.5">
                  <emma:literal>for r</emma:literal>
                </emma:interpretation>
                <emma:interpretation id="interp136" emma:lang="en-US" emma:confidence="0">
                  <emma:literal>foo r</emma:literal>
                </emma:interpretation>
                <emma:interpretation id="interp137" emma:lang="en-US" emma:confidence="0">
                  <emma:literal>for M</emma:literal>
                </emma:interpretation>
                <emma:interpretation id="interp138" emma:lang="en-US" emma:confidence="0">
                  <emma:literal>fon</emma:literal>
                </emma:interpretation>
              </emma:one-of>
            </emma:emma>
          </inkml:annotationXML>
          <inkml:trace contextRef="#ctx0" brushRef="#br2" timeOffset="253808.8462">6210 13028 985,'4'6'750,"-1"1"-185,-3 3-50,3-3-1,-1 1-10,4 1 1,-5-1 10,3-1-24,2 1-52,3-1-68,0 0-74,1 3-68,1-6-57,1-1-47,2 0-36,-1-2-25,2-1-13,1-1-13,3-3-8,-2-2-5,-1-1-6,0-3-4,6-5-4,-3-2-2,1-4-3,3-3-2,0-5 0,4-4-1,0-5-2,-1-6-1,2-4-1,1-9-1,-2-3 0,-3-5 0,-1 0 2,1 1 1,-8-2-1,0 3 0,-1 3 0,-4 5-1,-2 5 0,1 7 1,-5 3 0,2 10 0,-3 5 0,-1 2 0,-1 6 0,-2 7 1,-2 6-2,-4 8 1,2 10 0,-5 6-1,-2 12 1,-4 10-3,-1 10 3,-1 8-1,-3 11 1,-4 5 0,-2 5 0,0 7 1,-1 2 1,0 5 2,-3-1 1,5 4 3,-1-3 2,3-4 0,1 0 1,2-5 0,3-4-3,1-4-3,4-4-1,5-7-4,2-8 1,2-5-1,3-4 1,3-11 0,5-2-1,-1-7 1,2-9 0,2-2-1,5-8 1,2-7 0,-3-4-1,7-6-2,-4-7 1,6-4 0,-3-5-2,2-9-2,-1-2-4,-2-6-1,3-8-6,0-4 0,-4-6-1,3-1 2,-6-1 4,-2 2 3,-5 4 4,-2 2 2,-2 6 2,-5 6-1,-5 4 0,-2 7 1,-2 5 1,-5 6 1,-5 6-1,-4 4 2,0 4-1,-1 7-1,1 3 0,1 1-1,2 2 0,3 3-1,5 2 0,6-3 0,-1 1-1,4-3 0,8 0 2,0-3-2,4-1-1,7-2-3,3-4-1,4-4-3,3-2-2,2-4-2,2-3 2,6 1-1,-5-5 2,1 0 2,1-4 3,-1 2 2,-1-1 1,-1-4 0,-7 1 2,0 2 0,-4 1 1,0-1 0,-4 7 1,-1 0 1,-8 3 1,1 0 0,-2 5 1,-5 2-2,0 1 0,-5 9-1,-2-3 1,-2 8-2,-2 1 0,-1 5 0,0 0 0,-2 7-2,2-3 0,-2 5 2,2-1 0,1 3 0,-1-1 0,5 1 0,1-3 1,0-1 0,6-2-1,0-1 0,3-3 0,1-2 0,7-4 0,-3-2-1,4-3-1,4-4 0,3-3 0,0-4 0,4-2 2,0-5 0,-1-2 0,1-4 0,-1-2 0,-2 0-3,-1-4 2,0-2 0,-5-2 0,-2-3 1,-4 0 2,-3 1 0,1 0-1,-6 2 1,-6 4-1,1 1-5,-3 4-19,-4 3-34,1 5-57,-7 0-81,2 6-104,0 4-147,2 4-184,-1 0-234,-1 2-299,2 1-224,2 0-131</inkml:trace>
          <inkml:trace contextRef="#ctx0" brushRef="#br2" timeOffset="258709.848">7350 13387 2335,'2'5'198,"1"-1"21,1-1 4,0-1-1,1-2-28,2-2-35,0-1-41,0-1-33,2-1-30,1-2-16,5-2-7,-4 0 6,2-3 25,-1 1 26,3-2 29,0-2 30,-3-2 19,0 0 16,-1-2-11,2-1-5,-4-2-12,0 1-13,-2-4-16,-1 0-14,0-2-13,-1 0-12,-3 2-19,1 0-10,-2 5-3,-1-2-6,-1 5-1,-2 1-7,-1 3-5,-4 2-6,1 4-9,-2 1-8,-5 2-5,2 4-5,-2 3-1,2 1 1,-1 0-2,-1 2-1,2 1-1,3 0 1,-1 0 0,3-2 0,0 1-1,5-2-1,-1 3 2,3-3 0,5-3 0,-3 2 0,7-1 0,1-2 0,2-5 0,2 4 0,5-6 0,-1-1 0,3 0-1,3-2 0,-1-4 2,0 1 0,0-1 1,2 0-1,0 3 1,-2-2 0,-1 2 0,-2 1-1,2-1-1,-4 3 1,-2 1-2,0 0 0,-3 3-1,-1-2 2,-6 0 0,4 5-2,-6-2 2,1 3-2,-2 3 2,-3 4 0,-3 0 0,-5 7 0,0 3 0,1 1 0,-5 3 0,0 0 1,1 4-2,2 2 1,-6 0 0,4 4 0,-1-1-1,2-2-3,1 2 3,-1-3 1,4-2-1,-1 0 2,1-4 0,6-1 0,0-2 3,0 1-1,3-4-2,2-3-3,0 1 2,1-2 1,2-5-2,2 2 0,-2-4-8,3 2-40,-3-6-73,4 4-100,-1-8-130,1 4-180,5-7-269,-3 1-321,1-4-248,3-1-126</inkml:trace>
        </inkml:traceGroup>
        <inkml:traceGroup>
          <inkml:annotationXML>
            <emma:emma xmlns:emma="http://www.w3.org/2003/04/emma" version="1.0">
              <emma:interpretation id="{B5CB915C-2F45-46B7-86FF-3070C0185B68}" emma:medium="tactile" emma:mode="ink">
                <msink:context xmlns:msink="http://schemas.microsoft.com/ink/2010/main" type="inkWord" rotatedBoundingBox="12934,12655 18778,12372 18844,13739 13000,14022"/>
              </emma:interpretation>
              <emma:one-of disjunction-type="recognition" id="oneOf29">
                <emma:interpretation id="interp139" emma:lang="en-US" emma:confidence="0.5">
                  <emma:literal>JavaScript</emma:literal>
                </emma:interpretation>
                <emma:interpretation id="interp140" emma:lang="en-US" emma:confidence="0.5">
                  <emma:literal>Java Ser pit</emma:literal>
                </emma:interpretation>
                <emma:interpretation id="interp141" emma:lang="en-US" emma:confidence="0.5">
                  <emma:literal>Java Serpil</emma:literal>
                </emma:interpretation>
                <emma:interpretation id="interp142" emma:lang="en-US" emma:confidence="0">
                  <emma:literal>Java Sar pit</emma:literal>
                </emma:interpretation>
                <emma:interpretation id="interp143" emma:lang="en-US" emma:confidence="0">
                  <emma:literal>Java Sarit</emma:literal>
                </emma:interpretation>
              </emma:one-of>
            </emma:emma>
          </inkml:annotationXML>
          <inkml:trace contextRef="#ctx0" brushRef="#br3" timeOffset="269614.2233">11637 12463 10,'5'-4'1023,"-3"-3"-220,1 3-150,-2 0-84,5-1-48,-5-1-31,4 2-27,-2-2-35,0 2-38,-2-2-50,5 2-47,-5-3-45,-1 1-40,3-4-38,-3 3-29,0-7-20,-3 4-18,2-2-18,-5-1-13,2-2-10,-1-2-11,-2 0-6,-2 3-7,-1-3-5,-1 2-4,2 3-4,-6-1-5,1 2-6,-5 5-3,0 2-4,2 4-3,-8 0-2,5 6-2,-2 4 2,-3-1-2,2 4 1,1 4-2,-1-1 1,1 5 1,2 2-1,-2-1 1,4 5-1,0 0 0,1 3 1,5 2-1,0-1-1,4-1 1,1 1 0,2-1-2,2-4 0,3 3 3,3-4 0,-1-4-2,2 2-1,2-4-2,1-1-2,2-3-6,-1-2-2,6-2-6,1-3-4,1-4-3,0-1 1,6 3-2,-3-6 0,1 0 4,2-3 5,-2 0 4,-1 0 2,4 1 4,-4 0 2,0 0 2,0 0 1,0-1 2,-3 3 1,1 3-1,-4-1 2,3 4 0,-3 0 2,-1 2-1,-1 2 0,1 0-1,-3 0 1,1 4-1,-4-3 0,1 5 0,-1-2 0,-5 2 1,-1 1-1,-1 0 2,-2 4 2,-1-4 2,-4 2 2,-2-1 2,-1 6 2,-5-1 4,0-5 0,-3 3 5,-4-2 4,-1 2 8,0-1 4,-4 1 3,2-4 3,-2-1-1,2 0-4,-4-1-7,5-1-6,-4-2-7,2-3-4,1 0-6,2-2-1,4-3-4,1-4 0,-3 0-1,8-4-4,2-3-5,4-4-12,0-2-17,4-4-23,1-3-50,7-5-82,2-1-115,3-1-155,7 0-249,1 1-378,4-1-400,-3 1-278</inkml:trace>
          <inkml:trace contextRef="#ctx0" brushRef="#br3" timeOffset="270014.1138">11975 12836 861,'1'-10'849,"2"3"-141,-2-6-81,-1 2-35,3-2-34,0 1-22,-3-1-38,0 2-66,0-3-66,-3 3-74,0 4-65,-1-2-59,-3 2-45,-2 4-30,-1 2-22,-3 2-13,-2 2-9,-1 6-6,0 2-6,-5 3-8,2 1-7,-2 3-3,0 6-3,2-3-3,0 5 1,0 0 3,3 2 3,2 1 3,2-2 6,3 1 2,-1-2-1,6 2-2,4-2-5,0-3-5,4-2-6,6-3-4,2-1-2,2-4-3,5-3-1,-1-5-4,6 1-8,-3-6-14,5 0-19,-3 0-34,0-8-77,0 2-109,1-2-151,2-1-235,-3-5-375,0 1-458,3-5-346</inkml:trace>
          <inkml:trace contextRef="#ctx0" brushRef="#br3" timeOffset="270384.5883">12212 12764 464,'-4'-4'1385,"1"1"-196,2 3-297,-2 3-169,0-2-110,3 6-93,-2 1-93,0 5-88,2-2-90,-2 8-77,2-2-58,-6 5-36,6-1-24,-1 5-16,-2-2-10,3 3-9,-3-1-5,3 2-5,0-4-4,0 3-2,0-2 0,0-2-3,0-4 2,0-1 0,-1-1-1,-2-2 0,3-2 0,-2-4 0,-1 1 0,0-4-1,-1-2 0,3-4-2,-5 0 1,1-3-1,3 0-1,0-5 1,-1-3 0,3-4 2,5-4 0,-3 0-1,9-5 1,-3 0 0,4-1 0,7-3 0,-3 0 0,3 4-1,4 1-3,-1-1-7,-2 4-12,3-1-19,2 4-34,-5-2-68,3 5-91,-1 0-125,-2 1-179,2 2-282,-3 1-364,0 2-328,-2-1-182</inkml:trace>
          <inkml:trace contextRef="#ctx0" brushRef="#br3" timeOffset="270633.3892">12874 12729 866,'-6'2'1582,"0"2"-211,-1 1-384,1 2-257,-1 6-182,0-3-118,-1 5-91,7 0-85,-5 4-70,2-1-49,1 6-33,-3-1-29,0 8-22,2 3-15,-3-1-13,-1 2-7,3 6-6,-6-4-4,4 4-2,-4-3-1,-1 2-1,3-3-1,-1-2-3,1-2-7,-1-2-13,5-1-20,-6-7-27,7-2-50,0-4-88,-2 0-128,4-3-181,0-7-301,0-1-420,2-6-460,-6-2-235</inkml:trace>
          <inkml:trace contextRef="#ctx0" brushRef="#br3" timeOffset="272589.1816">12881 12901 74,'0'-6'621,"0"2"-47,0 1-40,0-1-45,3-3-36,-2 0-42,-1 2-41,3-2-33,-3 1-30,0-1-25,3-1-20,-1 1-22,-2-3-20,3 3-22,-1-3-17,0-3-21,1 2-20,-2 2-19,5-1-12,-2-3-12,4-2-17,-4 1-10,5-2-4,-2 2-4,3-1-10,2 0-3,-4 1-5,4 0-4,4-2-8,-3 2-7,0-1-4,3 4-5,2-2-3,-5 3-3,1 2-2,2-3 2,-1 4 0,0 0 0,0 3 3,-3-2 0,2 1 4,-1 3 0,0-1 2,-1 2 0,-1 1 1,-2 1 3,1 2-2,2 0 0,-3 7 2,1-3 0,-4 2 0,-1 5-1,-3 2 0,1 3 0,-3-2-5,-3 6-3,1-2-2,-5 4-5,3 0-3,-6 0-2,2 0-2,-3 0 0,-1 0 0,3 4 2,-2-7-1,-1 2 2,-2-5 0,-1 5 0,2-4-2,-4-2 3,4 2 0,-6-4 3,0 1 3,2-3 2,-1 0 6,-1-1 4,2-2 6,-2-4 5,2 0 6,-1-1 2,-1-2-2,3-4-3,0 0-5,0 0-7,-1 0-8,1-2-3,2-2-4,1-3-4,1 3-3,-1-2 0,1 1-5,7-1-8,-6 5-14,4-5-16,3 6-29,-1-4-69,1 2-104,4 1-145,0 1-223,4-3-352,5 2-469,3-1-394</inkml:trace>
          <inkml:trace contextRef="#ctx0" brushRef="#br3" timeOffset="270838.8794">12942 12711 32,'4'-31'1750,"2"3"-144,-4 6-367,2 2-392,-1 6-251,0-3-170,-2 7-119,2 2-92,1 0-69,1 2-52,1 2-32,-5 0-22,3-1-25,2 3-21,-6 0-35,2 2-68,-2 2-102,3 0-140,-2 3-205,-1 0-342,0 2-453,-1-1-392,-2 2-139</inkml:trace>
          <inkml:trace contextRef="#ctx0" brushRef="#br3" timeOffset="273010.0571">13587 12626 383,'-1'-7'817,"1"1"-98,-3 2-76,0-3-33,3 1-24,0 0-21,0 2-21,0 1-42,3-1-61,0 4-71,-3-4-78,1 3-67,-1 1-55,0 0-36,0 1-22,0 3-14,0 2-8,0 1-9,0 4-9,-1 5-13,1-2-13,-6 5-14,5 2-9,-4 0-6,0 3-7,0-2-2,1 2-3,0 1-2,-2-1 0,1-1-1,1-1-1,0-1-1,-1-2-5,0 1-9,3-3-14,-1-3-17,3-2-22,-3-1-42,2-2-65,-2-1-93,2-2-124,1-1-182,0-5-305,0 0-358,0 0-328,0 0-173</inkml:trace>
          <inkml:trace contextRef="#ctx0" brushRef="#br3" timeOffset="273208.6655">13675 12389 1413,'0'-20'1268,"0"4"-321,1 3-188,2 3-134,0 2-104,1 1-103,0 0-96,1 3-81,1-2-72,-5 2-59,3 3-50,-1-1-44,2 2-66,-5 0-87,5 0-117,-3 2-156,2-2-253,4 1-364,-1 2-380,-3-2-272</inkml:trace>
          <inkml:trace contextRef="#ctx0" brushRef="#br3" timeOffset="274059.9917">13966 12590 122,'-13'-1'990,"1"1"-175,2-3-79,-1 3-26,3 0-17,4 0-23,0 0-68,-1 0-91,2 0-100,1 3-96,0-3-78,-1 1-61,3 1-38,3-2-25,-1 0-22,5 0-14,0 0-16,3-2-12,3 1-17,5 1-12,-1-4-9,8 2-5,-5-2-4,6 0-6,2 1-13,1-1-15,-2 0-23,1-3-43,1 3-75,-6-2-106,2 2-138,1-5-198,-3 3-300,3-1-380,-3 1-284,-1-1-106</inkml:trace>
          <inkml:trace contextRef="#ctx0" brushRef="#br3" timeOffset="273719.8263">14178 12287 625,'-10'0'1310,"8"4"-324,-4-2-262,5-2-150,1 1-72,-3 2-33,0-3-37,3 0-43,0 0-63,-1 0-67,-2 0-62,3-4-58,-2-2-46,2 2-31,-3-2-19,1-1-12,2 0-9,0-4-3,0 1-3,0-3-4,0 0-2,0 0-2,0-2-3,2-5-2,1 3-1,-3 0 2,2 1-1,-2 2 2,3 0 1,-2 1 3,-1 2-1,0 4 0,0 1-1,0 1 0,-1 0 0,-2 5 1,-2 5 5,-2 4 9,3 4 8,-3 1 1,-2 7 2,-3 2-3,2 3-4,-1 8-8,-1-3-5,0 3-2,-2 7-1,5 1-1,-2 1 0,0 1-1,0-3 0,2 3 0,-3-3-3,2-1 0,3 1-1,1-6-1,-1 2-1,3-3-1,4 0 1,0-4-2,0-4 0,4 0-2,3-3-4,2-3-8,3 0-11,6-3-13,1-3-16,2-4-22,5-5-37,-3 0-62,6-5-79,-4 0-104,4 0-142,-2-5-193,1 0-229,-2-2-275,-3-6-196,-4 0-87</inkml:trace>
          <inkml:trace contextRef="#ctx0" brushRef="#br3" timeOffset="266311.8456">8521 12368 413,'-9'-3'1271,"2"3"-267,0-1-359,-1 1-181,4 0-111,3 0-60,-2 0-36,3 0-1,0 0 17,0 0 20,4 0 1,3 0-14,5 0-34,4 0-41,8 0-48,1 0-42,6-2-33,6-2-23,5 4-14,5 0-10,2-3-4,11 1-5,-1 0-4,5 0-5,1-3-3,0 1-5,1 3-4,-2-2-1,-8 1-3,-5 0 0,-2 0-4,-10 2-9,-2 0-16,-10 0-27,-4 0-40,-4 0-60,-3 0-78,-4 0-96,-1 0-118,-3 0-146,-4 0-159,-4 0-181,0 0-229,-4 0-150</inkml:trace>
          <inkml:trace contextRef="#ctx0" brushRef="#br3" timeOffset="266864.6385">9146 12389 96,'-12'3'937,"2"-2"-193,2-1-111,0 3-45,1-1-19,1-2-19,-1 1-12,1 3-41,2 2-57,2-2-70,-1 2-64,1 4-52,2 0-60,2 6-44,1 2-37,-1 0-22,2 5-23,2 2-17,1 0-14,-1 3-8,1 3-5,1 0-4,0 5 3,2-1 4,-2 4 1,-1 0 2,-1-1-1,1 0-1,-3 2-7,-1-2-9,-3 0-3,0 1-2,0-4-3,-4-2 0,-3-3 0,-2-1 2,-1-1 0,-2-3-1,-2-5 2,-2 3 1,-3-7 1,0-2 1,0-1 0,-6-2 0,2-6 0,-6 0-3,2-4-1,-1-2-1,-2-1-1,1-6 0,-2-1 0,8-3-1,0-3-1,4-3-2,4-6 0,4 1 0,5-3-2,0-1-1,2 3-5,4 3-13,4 0-17,2 3-26,0 1-50,4 1-89,2 3-127,2 2-184,3 1-305,2 1-423,3 1-446,-2 1-247</inkml:trace>
          <inkml:trace contextRef="#ctx0" brushRef="#br3" timeOffset="267415.9935">9741 12912 1117,'0'-6'1051,"-3"-2"-311,0 1-170,1 0-102,-2 2-50,-2-4-23,-1 5-11,-5 0-13,4 3-24,-7 1-36,2 0-48,-4 4-50,-2 1-47,0 4-45,2 2-34,-5 0-25,2 3-15,1 3-14,0 1-9,1 2-6,3 0-6,3 3-2,-3-2-4,10 3-2,-3 1-2,4-3 1,4 1 0,0 1-2,1-6 0,4 1 0,2-2-1,0-3-1,8 0-1,-2-3 1,1-5 1,1 1 2,1-4-1,0-3-1,-2 0 1,2-4-2,2-2-2,-5-4-3,-2 2 0,4-5-1,-4 0 0,4-3-1,-3-4 2,-1 2 1,-2-6 0,2 0 1,0-4 2,-4 2 0,0-4 1,-1-1 1,0 7 1,-5-1 1,4 2 1,-5 0 1,2 9 0,-2-1 0,3 5 0,-3 2 0,0 4-2,0 1-2,0 6-1,-3 4 0,3 3 0,0 2 1,0 5 0,0-1-4,0 3-5,0 2-15,0-1-30,0-1-55,0 2-79,0-3-106,0 5-145,5-5-200,-1-2-296,-1-2-326,1 0-246,2-1-114</inkml:trace>
          <inkml:trace contextRef="#ctx0" brushRef="#br3" timeOffset="267715.8336">9873 12813 175,'-5'-10'1371,"4"0"-222,-2 2-321,0 1-139,3 3-72,0 4-62,3 0-71,-3 5-67,3 5-77,-2 1-78,-1-1-66,3 4-53,-3 3-37,0 3-27,0 0-22,0 4-16,0 0-15,0 6-9,2 0-6,-2-2-1,3 6-3,0-2 0,1-3 0,0 4-2,1-4-1,5-3-1,-3 1-2,2-3 0,1-3 0,-1-7 1,2 0-1,1-3 0,2-6 2,1 0-2,-4-5-1,2 0 1,2-6 1,-1-4-1,-2 1-2,1-1 1,-1-8 1,2 1-1,1-3-1,-2-5 1,1-1-3,5-2-3,-3-6-10,1 3-12,1-2-14,-1 3-22,-1-1-37,-1 4-70,-2 2-100,1 2-135,2 0-204,-1 5-348,1-1-404,-2 2-326,1 2-121</inkml:trace>
          <inkml:trace contextRef="#ctx0" brushRef="#br3" timeOffset="268241.8822">10720 12779 122,'0'0'1165,"0"-1"-276,0 1-175,-2 0-78,-5 0-20,0 0-27,-3 1-47,-2 2-70,0 1-75,-3 0-80,-1 6-75,-3 0-63,-3 3-50,-1 1-33,0 3-23,2-1-16,-5 4-11,3-2-7,0 3-5,0 3-2,-2 1-4,5 3-5,1-4-4,3 7-4,1-5-5,1 3-3,5 0-4,2-3-1,2 0 0,5-3-1,2-2 1,5-1-1,3-6 0,3-3 0,5-1-2,1-6-4,4 0-7,0-4-3,0-4-4,0-5-5,1 1-2,-1-3 1,3-4 3,-4-1 1,1-4 2,-3-1 2,-1-1 3,3-3 4,-6-6 3,0 3 1,0-5 5,1 0-1,-4 0 2,0-1-1,-7 2 1,4 4 4,-3 0 3,-1 6 7,0 1 5,-2 4 4,-1 0 1,-1 6-1,1 2-4,-2 3-1,-1 4-1,0 4-1,0 2 0,0 7 1,-1-1 1,-2 8-6,1 0-3,-4 3-3,2 2-2,1 3-1,-3 2-3,1 2 0,3 0-2,-1 2-7,2-2-15,-5 0-18,6 0-35,-1-2-70,-2 0-98,3-4-136,3-1-190,-2-3-342,5-3-405,-2-2-340,1-2-147</inkml:trace>
        </inkml:traceGroup>
        <inkml:traceGroup>
          <inkml:annotationXML>
            <emma:emma xmlns:emma="http://www.w3.org/2003/04/emma" version="1.0">
              <emma:interpretation id="{66A1BEBA-D7AE-4D7B-8BF3-FCAD41F63882}" emma:medium="tactile" emma:mode="ink">
                <msink:context xmlns:msink="http://schemas.microsoft.com/ink/2010/main" type="inkWord" rotatedBoundingBox="19169,12421 22237,12272 22286,13291 19219,13440"/>
              </emma:interpretation>
              <emma:one-of disjunction-type="recognition" id="oneOf30">
                <emma:interpretation id="interp144" emma:lang="en-US" emma:confidence="0.5">
                  <emma:literal>XML</emma:literal>
                </emma:interpretation>
                <emma:interpretation id="interp145" emma:lang="en-US" emma:confidence="0.5">
                  <emma:literal>XM L</emma:literal>
                </emma:interpretation>
                <emma:interpretation id="interp146" emma:lang="en-US" emma:confidence="0.5">
                  <emma:literal>x ML</emma:literal>
                </emma:interpretation>
                <emma:interpretation id="interp147" emma:lang="en-US" emma:confidence="0">
                  <emma:literal>X ML</emma:literal>
                </emma:interpretation>
                <emma:interpretation id="interp148" emma:lang="en-US" emma:confidence="0">
                  <emma:literal>XMLL</emma:literal>
                </emma:interpretation>
              </emma:one-of>
            </emma:emma>
          </inkml:annotationXML>
          <inkml:trace contextRef="#ctx0" brushRef="#br3" timeOffset="275898.9662">15615 12073 525,'0'-3'680,"6"3"-61,-4-4-10,0 2-4,0 1-1,4 1-10,-6 0-26,1 0-49,-1 0-81,0 0-91,0 0-80,-1 0-68,-5 0-55,0 1-40,-1 1-26,-3 2-13,-2 3-8,1 3-8,-4 0-4,-1 2-7,-4 2-5,-2 4-2,2 0 0,-6 5 3,-1 4 5,1-1 2,2 3 1,-5 4-5,-2 2-3,1 2-5,-1 4-7,1-1-3,-1 1-3,2 2-1,-4 2 0,3-5-2,-1-1 0,4 1-1,-2-2-1,4 0-2,-4-5 0,6 1-4,2-5-1,0 2-1,2-3-1,0-1-1,3-5-2,1-1-2,2 1-7,2-6-13,1 1-16,1-5-18,-1-1-31,5-1-58,-2-3-95,6-3-122,-5 0-173,6-4-272,0 0-394,3-7-375,0-2-161</inkml:trace>
          <inkml:trace contextRef="#ctx0" brushRef="#br3" timeOffset="276439.0963">14878 12253 535,'3'-5'526,"2"-1"-54,-2 2-37,-2-3-27,5 3-36,-5 2-42,2 0-48,-1 0-23,1 0-21,1 2 4,-1 0 4,0 2 18,1 0 12,-2 0 6,3 2-6,0 2-16,-1-2-22,0 5-25,4-4-30,2 5-28,-2-3-28,1 4-22,6-1-20,-4-1-17,1 2-12,5 2-9,-1-1-8,0 3-7,0-1-4,-1 1-5,6 3-3,-8 0-4,5 1-2,-5 1 0,4-1-2,-4 5-1,-1-1-2,3 0-1,-4 2-1,4-2-3,-7 4 0,4-5-1,0 2-1,-1 1 0,7-1-1,-7-2 0,2 2-1,-1-5 0,5 2 0,-4-1 1,5 1 1,-5-1-2,4-2 1,-4-2 0,2 1 0,1 0-1,1 0 0,-1-6-1,0 2-7,-2-2-15,2-3-33,-4-2-62,3-2-87,-4 3-120,1-3-169,2-1-244,-2-3-355,-3 0-312,2-3-229</inkml:trace>
          <inkml:trace contextRef="#ctx0" brushRef="#br3" timeOffset="277023.1446">16043 12053 490,'0'-5'576,"0"0"-61,0 1-47,0 3-43,0-3-26,0 4-30,3-3-29,0 1-37,-3 2-38,1 0-21,-1 0 2,3 2 7,-1 1 10,1 1 14,0 1 12,-3 5-12,1 1-25,-1 5-34,0-2-34,-1 7-34,-2 1-31,0 0-26,-2 7-25,1-1-20,0 4-13,-1 0-8,0 2-8,0 1-5,1 1-1,0 2-3,-4-1 0,4 1-3,-3 3-2,2-6-2,-2 4-1,1-4-1,1 1-2,-1-5 1,0 1 0,0-5 2,2-1-2,2-2 0,-1 0 0,0-3-5,3-6-6,-1 2-11,1-7-25,-3 1-43,0-4-67,2 0-92,-2-2-126,3 0-165,-2-2-211,2-3-289,0 0-284,-5-3-170</inkml:trace>
          <inkml:trace contextRef="#ctx0" brushRef="#br3" timeOffset="278463.5776">16069 12046 248,'3'-4'322,"-1"1"-7,3 2-18,-3-2-30,1 2-6,-2 1-7,2 0 13,0 0-2,-1 0-2,0 0 0,0 1-12,-2 2-7,3-3-5,0 4-4,-2-3 8,5 2 0,-5 0 3,4 1 1,1 2-13,-1-1-14,1 1-23,1 1-25,-1 0-24,1 2-26,5-2-16,-2 0-13,-3 1-6,-1 0-2,2 3 2,2-2-1,-5 2-8,3-1-4,-2 1-7,-1 2-8,1-2-9,0 2-10,0 2-5,1 0-7,-3 2-3,4-2-6,-4 4-3,3-2-1,-1-1-4,0 2 0,1 2-3,-1-4 0,1 3-3,3-2 0,-2 0-1,0-2 1,1 1 0,1 0 0,-1-5 2,2 2-1,-3 1 1,2-4-3,-3 1 0,2-3 0,-5 0-2,3-2-2,-2 1 0,-1-6 1,-1 4 1,0 0 0,-2-5 2,5 0 1,-4 0-1,2 0 0,2 0 0,-2-5-1,0 0-1,1 1 0,-1-1-1,2-4 0,1 1 0,-2-5-1,2 4 0,-3-8 1,3 3-1,-2-2 0,2 1-2,0-7 2,5 1-1,-6-2-1,4-1-1,-1 2-1,-2-1 2,3-1 0,-1 4-1,1-1 2,-4 1 1,1 4 0,3 2 1,-6-2 1,1 1-2,2 2-1,-3 2 1,4 0-1,-1 2 0,-3-2 0,3 6 0,-2-4 0,2 4 0,-3-5-1,4 6 1,-4-2 0,3 5 1,-2-5 1,2 2-1,-3 1 2,2-1-2,-2 2 2,1 1-2,-2 1 0,-2-3 0,5 2 0,-6 1 1,1-2 0,-1 2 0,3 0-1,-1 0 0,-2 0 1,0-4-1,3 4 0,-1 0-2,-2 0 2,2-4 2,-2 3-2,3 1 0,-2-2 1,-1-1 1,3 3-2,0-1 0,-2 1 0,2-3 0,0 2 0,2 1 0,-4 0 0,5 0-2,-6 0 2,1 0 0,2 0 0,-1 0-1,1 1 2,0 2 1,-2-3-1,2 1 1,-2 4 1,5 0 1,-6-1 1,2 2 1,-2 1 0,0 6 3,0-3 2,0 2 10,0 2 10,0 1 7,0 2 1,0 0-1,0 3-2,0-2-7,0 1-11,0 2-5,-2 0-4,2-1-1,0 3-1,0-1-3,0 1 0,0 1 0,0-4 0,0 4-1,0-1 0,0 0-2,0-2 1,2 3-1,-2-4 0,2 1 0,1-1-1,-1 1 2,1 2-1,-2-5-1,5 3 0,-5-2 1,2-2-1,5 0 0,-7 1 0,3-5 1,4 5-2,-3-4 1,1-2 0,0 2 0,0-4 1,1 0-1,-1 1 2,0-1-2,1 0 0,-3-3 0,4 0-2,-4-3-7,3 2-11,-1-2-16,-2 1-17,-2-5-45,4 4-79,-5-2-114,2-2-155,-3 0-254,4-6-389,1 6-448,0-7-299</inkml:trace>
          <inkml:trace contextRef="#ctx0" brushRef="#br3" timeOffset="279088.8726">17244 11978 550,'0'-3'530,"-3"0"-47,0-1-33,3 1-34,-1 2-20,1 1-14,0-3-7,0 3-16,0 0-12,0 0-15,0 0-33,0 0-30,0 0-25,0 3-10,0-2-8,0 2-12,-3 1-17,3 2-16,-1 1-18,1 3-25,-3-1-27,0 4-23,-1-1-14,2 5-13,-4 1-12,5 2-6,-6 3-3,2 2-3,-1 1-4,2 1-1,-3 0-2,2 3-5,-2 2-3,0-1-4,1 3-2,-4 2 0,3-2-4,-1 1-2,3-2-1,-5 4 0,2-7-2,4 5-2,-3-4-1,2 0-2,-2-3 0,0-2-1,2 0 0,4 0 0,-5-3 2,5-4 0,-2-1 0,0-1-1,3 0 2,-2-2 0,2-2 1,0-1 1,0-2 2,0 0-2,0-3 1,2 0-1,-2 0 0,6-4 2,-5 0-2,5-2 2,-2 2-1,5-3-1,1 0-1,2-3-1,-1 2-1,5-4-1,3 1-2,2 0 0,0-3 0,5 4-1,-1-4 0,6 3 0,-1-2-1,6 2 1,-1-1-1,3 1 0,-2-1-2,2 4 1,-1-3 0,-2 1-1,0 2 1,-4-2 0,-1-1 0,-4 4 1,-3-2 0,-1 1 2,-3 1 0,-3-3 0,-2 0 2,-2 3-1,-3-1 2,-2 1-2,0-3 1,-5 2-1,3 1 0,-3-3 1,-2 2-2,0 1 0,0-2-1,-2-1-4,-3 3-10,0-1-13,-2-3-17,3 2-26,-4-2-55,1 1-85,1-1-113,1-2-151,0 2-231,2 1-373,-2-4-362,-1 0-227</inkml:trace>
        </inkml:traceGroup>
      </inkml:traceGroup>
    </inkml:traceGroup>
    <inkml:traceGroup>
      <inkml:annotationXML>
        <emma:emma xmlns:emma="http://www.w3.org/2003/04/emma" version="1.0">
          <emma:interpretation id="{88088427-A4E9-4A20-A3DE-995FEEF93E6E}" emma:medium="tactile" emma:mode="ink">
            <msink:context xmlns:msink="http://schemas.microsoft.com/ink/2010/main" type="paragraph" rotatedBoundingBox="6233,14554 28155,13584 28228,15227 6306,161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3BAF59A-AD98-4598-8A84-52D824671BAB}" emma:medium="tactile" emma:mode="ink">
              <msink:context xmlns:msink="http://schemas.microsoft.com/ink/2010/main" type="inkBullet" rotatedBoundingBox="6257,15082 6412,15075 6419,15241 6264,15248"/>
            </emma:interpretation>
            <emma:one-of disjunction-type="recognition" id="oneOf31">
              <emma:interpretation id="interp149" emma:lang="en-US" emma:confidence="0">
                <emma:literal>•</emma:literal>
              </emma:interpretation>
            </emma:one-of>
          </emma:emma>
        </inkml:annotationXML>
        <inkml:trace contextRef="#ctx0" brushRef="#br2" timeOffset="286215.8503">1925 14740 685,'-3'0'652,"-1"0"-170,3 0-74,-2 0-36,0 0-19,1 0-10,-1 0 4,-1 0 7,1 1 21,-1 3 13,1-4-6,-1 0-11,-1 3-22,1 1-37,0 2-51,-2 0-47,0 1-45,0 2-41,-1-1-34,3-2-28,-4 5-23,4-4-14,0 4-9,1-1-8,1 0-6,-1 0-3,3-2 0,0 0-2,3 3-1,-1-2-1,1-4 1,-1 0 0,0 0 0,2-1 0,4-4 0,-1 0 2,3 0 0,-4-4-1,4-1 1,-1 0 0,2 0 0,1-4-1,-5-2-1,3 2 2,-4-1-2,1-1 1,-1 1 0,-2-3 1,-2 3-1,1-1-1,0 4 0,-3-1-1,-3-1 0,0 2-1,-2 3 1,1 2 1,-3 0-1,-5 2 0,4 2 1,-4 0 0,-1 2 1,1 3 0,1-1-1,-1 2 1,5 1 0,-5-1-1,6 2-2,1 1 2,0-1 0,2 3 0,2-6-2,1 4 2,0-6 2,1 4-2,2-2-1,2 1 1,-2-4 1,4-1-1,0 1 0,-1-4-1,4 0 2,-1 0-1,1-4-1,-1 1 2,2-1 0,-1-4-1,-1 1-1,-2-3 2,2 2 0,-3-2 0,-2-1-1,-1 1 0,-2 0 1,-1 0-3,0 3 1,-1-1 0,-2 3 1,-4 4 0,0-2 0,-1 3 1,-3 3-1,-1 1 1,3 2-1,-1 1 0,-1-2 1,2 4 0,-1 1-1,1-6 0,2 6 0,0-2 0,2-2-2,1 1-1,1-3 2,-1 0 0,4-2 1,-3 2 1,3-4 1,0 0-2,3 0-4,-3 0-11,3-4-42,-2-1-80,2 4-115,1-3-171,4-3-294,-4 3-402,3-3-474,-2 4-349</inkml:trace>
      </inkml:traceGroup>
      <inkml:traceGroup>
        <inkml:annotationXML>
          <emma:emma xmlns:emma="http://www.w3.org/2003/04/emma" version="1.0">
            <emma:interpretation id="{29D10C87-3BE9-464C-AA0F-EED8C422D888}" emma:medium="tactile" emma:mode="ink">
              <msink:context xmlns:msink="http://schemas.microsoft.com/ink/2010/main" type="line" rotatedBoundingBox="7157,14514 28155,13584 28228,15227 7230,16156"/>
            </emma:interpretation>
          </emma:emma>
        </inkml:annotationXML>
        <inkml:traceGroup>
          <inkml:annotationXML>
            <emma:emma xmlns:emma="http://www.w3.org/2003/04/emma" version="1.0">
              <emma:interpretation id="{B3E0DD1D-6A59-40EA-A517-A5D681EFF85F}" emma:medium="tactile" emma:mode="ink">
                <msink:context xmlns:msink="http://schemas.microsoft.com/ink/2010/main" type="inkWord" rotatedBoundingBox="7164,14667 11032,14496 11083,15634 7214,15805"/>
              </emma:interpretation>
              <emma:one-of disjunction-type="recognition" id="oneOf32">
                <emma:interpretation id="interp150" emma:lang="en-US" emma:confidence="0.5">
                  <emma:literal>Combines</emma:literal>
                </emma:interpretation>
                <emma:interpretation id="interp151" emma:lang="en-US" emma:confidence="0">
                  <emma:literal>combines</emma:literal>
                </emma:interpretation>
                <emma:interpretation id="interp152" emma:lang="en-US" emma:confidence="0">
                  <emma:literal>Combings</emma:literal>
                </emma:interpretation>
                <emma:interpretation id="interp153" emma:lang="en-US" emma:confidence="0">
                  <emma:literal>Combines'</emma:literal>
                </emma:interpretation>
                <emma:interpretation id="interp154" emma:lang="en-US" emma:confidence="0">
                  <emma:literal>Combiners</emma:literal>
                </emma:interpretation>
              </emma:one-of>
            </emma:emma>
          </inkml:annotationXML>
          <inkml:trace contextRef="#ctx0" brushRef="#br2" timeOffset="287427.3999">3167 14497 449,'-4'-7'852,"-1"0"-263,1 0-144,-2-3-53,2 1-12,-1-1-9,1-1-2,0 0-14,-2-2-5,-1-1-7,2 4-19,-2-4-27,1 5-31,-1-2-34,-3 0-34,1 3-36,-1 2-33,-2 2-23,1-1-22,-2 1-13,-5 4-10,2 4-8,0 0-2,-1 1-2,-3 5-2,1 1-5,-3 4-2,2 4-2,-2-1 3,2 5 12,1 1 6,0-1 2,4 5-1,-1 0-6,3 3-8,0-1-13,5 4-12,3 0-7,2 3-3,3 0-5,3 1 0,5-1-2,0 3-1,7-4 0,1-1-1,0 3-1,3-3 1,4-5-1,-1 0 0,-2-2 0,6-5 0,-3-3 0,0-3 0,1-4 1,0-2 1,-1-4-1,-2-3-1,-2-2 1,2-4-1,-5-2-1,0 0 0,2-5-1,-10-2-5,4-2-10,0 2-17,-2-7-21,-4 1-37,1-2-73,-3-2-111,3 2-151,-2 1-250,1-1-365,-5 4-455,-1 2-361</inkml:trace>
          <inkml:trace contextRef="#ctx0" brushRef="#br2" timeOffset="288045.4012">3495 14816 793,'-3'-4'1005,"-2"1"-201,1-1-117,1 1-75,-1 0-68,0 2-70,-4 1-70,4 0-60,-3 0-58,-1 4-45,1 0-43,1 2-32,-4 5-27,2-1-22,-3 7-20,4-3-21,-2 4-17,2-1-13,3 1-14,-1 4-11,3-1-7,-1 0-5,3 0-2,3 0-2,1-1 1,3-3-2,0-3 1,2 1-2,3-3 0,-1-2-2,2 0-2,0-6 0,6-1-1,-3-3-1,2-3 1,1-1 2,-2-6-1,0 0-1,-1-2 1,3-3 1,-3 1-1,1-3 1,-8 0 1,3 0-1,-3-2 1,-2-1 0,-4 2 0,-3 0-2,-3-2 0,-2 3 0,1-2-1,-6 2-1,-2 2-7,1-2-14,-1 3-31,0 1-60,1 0-90,-5 4-125,1 2-184,1 3-303,-3 2-372,-2 2-363,0 2-206</inkml:trace>
          <inkml:trace contextRef="#ctx0" brushRef="#br2" timeOffset="290479.2026">3854 14819 269,'3'0'1229,"2"0"-305,-1-3-190,3 3-112,-1 0-69,0 0-61,1 0-52,-2 0-57,2 3-63,0 1-60,0 2-56,1 1-45,-1 3-43,-1-1-33,1 4-23,0-1-15,0 2-11,-2 2-9,-1 1-7,-1 0-3,1 1-5,-4-1-2,3 2-3,-3-1-3,-3 3 1,3-4 0,-4 1-1,1-4-1,2 1 1,-2-1-1,-2-4-1,1 3 1,0-3 0,-2-2 0,2-2 1,-1 1 0,1-6-1,-2-1 2,2 0-1,2-1-1,-4-3-3,5-5-2,-2-2 0,3-2-2,3-1 0,-2-3 1,5-4 0,0 1 1,1-7-3,5 3-3,-1-6-2,1 3-2,3-1-2,-1 1 1,2 2 3,0 3 1,-2 1 4,2 1 0,3 0 2,-3 6 2,-1-1-1,-1 4 1,2 3 0,-4 2 3,2 2 0,1 4-1,-6 0 2,5 4 2,-5 6 3,2-3-1,-3 5 0,0 1 6,0 2-5,-1 2-1,-3-3 1,-1 6-2,1-3 1,-4-1-4,0 1 1,0 0 1,-4-3-2,1 1 0,-1 1-2,2-6 0,-3 0 1,0 0 0,1-1 0,0-1 0,-2-4 2,4 3 1,-1-5 0,-1-2-1,4 0-1,-3-5 3,3 0-1,3-2-3,0-3-2,3-3 0,1-2-4,0-1-2,5-1-2,-1-2 0,4 0 0,-3-1 2,3 4 1,3-1 3,-5 0 0,1 3 2,1 1 0,1 1 0,-2 1 2,-5 2-2,3 1 1,-1 1 0,-1 7 1,-1-4 0,0 8 2,-3-4 2,1 9 0,-6 1 1,4 3 0,-2 2 3,-3 2-3,3 3 1,-3 1-2,0-2 0,-3 5-2,3 0-3,-3 0 2,3 0 0,-5 1 0,4-2-1,-2 1-9,-1-4-22,-2 1-56,2-2-80,-4-5-116,2 0-155,1 3-251,0-8-348,2 1-349,-1-5-258</inkml:trace>
          <inkml:trace contextRef="#ctx0" brushRef="#br2" timeOffset="291115.2328">4633 14346 413,'-1'-7'1124,"1"2"-323,1 2-157,-1 1-71,3 2-31,2 5-21,2 0-36,-3 6-41,4 4-60,-1 2-72,-3 3-67,3 4-62,-2 3-44,-1 3-39,-1 1-32,0 3-19,-3 2-14,-3 2-8,0 1-6,-1 1-8,-1 0-4,-2 0-3,3 1-2,-3-3-1,2-1 0,-2 0 0,3-2-1,-4-5 0,5 1-1,-2-4 0,-1-4 0,4-2-1,-1-1 0,1-3 1,-3-6-1,5 1 0,-1-7-1,-2-1 1,3-4-4,0-1-5,0-3-7,0-6-6,4-3-10,1-4-10,0-1-8,3-4-5,0-3-4,4-5-6,0 2 2,-1-1 4,4 1 7,1 0 7,-2 4 10,-1 0 12,2 6 8,1 0 6,-2 1 3,1 3 2,-2 4 1,0 2 2,0-1 1,-2 5 0,1 2 0,0 2 2,-1 2 1,4 2-3,-5 5 2,-1-1-2,-1 2 2,0 4 0,-3 3 0,-3-4 1,1 6 3,-3 1 3,-3-1 4,-2 4 1,-2-2 4,-2 1 5,-1 2 2,-1-3 1,-5 3 1,0-3 0,-2-3-1,0 1-2,-6-1-2,5-1-4,-4 0-3,0-4-4,0 0-1,-3-3-4,3-1-2,2-3 0,-1-1-2,4-5-11,-1 0-32,3-5-64,7-4-92,-1-1-117,6-2-165,4-6-237,4 2-344,0-4-303,4 2-188</inkml:trace>
          <inkml:trace contextRef="#ctx0" brushRef="#br2" timeOffset="291626.1674">5128 14552 1219,'-6'-6'1073,"2"-1"-317,2 2-199,0 1-114,2-2-97,0 2-83,2 1-77,0 0-63,1 2-48,1-5-38,0 6-52,1 0-82,-2 0-98,1 0-124,2 3-168,0 0-274,-3 1-283,1-1-212</inkml:trace>
          <inkml:trace contextRef="#ctx0" brushRef="#br2" timeOffset="291414.6776">5129 14819 253,'3'-3'1258,"-1"2"-255,1-2-231,0 0-107,-2 0-69,-1 2-68,3 1-81,0 0-74,-3 0-67,1 1-66,-1 3-57,3 2-43,-1 1-34,-2 3-28,0 0-23,0 4-18,0-2-12,0 5-10,0 1-2,0-1-5,0 1-3,0 1-1,-2 2 0,-1-2-1,3 2 0,0-1 0,-1-2-3,1-1-16,-3-1-30,0-2-60,3 0-84,0-7-116,0 3-161,0-3-238,0-4-346,-4 1-336,1-4-229</inkml:trace>
          <inkml:trace contextRef="#ctx0" brushRef="#br2" timeOffset="293550.4373">5351 14904 611,'3'-5'589,"2"-1"-71,-1-2-25,-1 1-1,7-2 12,-6 4 8,1-2-14,2 1-26,-3 1-38,1-1-53,1 2-62,-5 1-63,2 3-53,-2-4-41,-1 4-34,3 4-24,0-4-20,-1 6-13,2 1-11,-1 2-10,0 1-11,1 3-11,0 2-9,1 2-4,1 1-7,-5 5-1,2-4-3,-2 5 0,2-3-1,-3 3 0,3-3 1,-3 1-3,0-3 1,-3 1 0,3-3 0,-3 0 0,3-3-2,-4 0 1,4-3-1,-1 0 1,1-3 0,-6-2-1,4 1-1,-1-6 1,-1 2 1,1-6-2,2 2-1,-2-6-3,3 1-4,0-7-6,0 0-8,0-4-6,4-2-10,3-4-8,-2-2-6,5-4-5,-1 1-3,1 1 5,1-2 8,1 4 9,1-1 11,2 4 9,1 2 7,-2 1 7,2 5 2,1-4 1,-1 5 0,0 2 2,2-1-1,-5 4 1,-2 4 6,4 0 6,-4 4 14,1 4 5,0 4 5,-1 2 2,-1 7-2,-2-4-6,-2 6-8,-1 1-6,0 3-5,-4-3-4,2 4-1,-3-1-2,0 0-1,0-1-2,0 1 1,0-3 0,0 2-12,-3-4-33,3 0-59,-1-1-87,-2-4-114,3 2-162,0-2-220,3-1-333,-3-1-308,0 0-212</inkml:trace>
          <inkml:trace contextRef="#ctx0" brushRef="#br2" timeOffset="294523.8871">5939 14897 398,'-2'-4'885,"2"2"-307,-2 0-166,-1-1-83,1 3-27,-1 3-5,3-1 4,-1 1-14,1 2-41,0 0-45,0 1-47,0 1-44,1-2-41,-1 1-29,5 0-9,0-1-8,-3 0 7,2-4 6,-1 2 2,4 0 3,-2-3 0,2 0-9,0-3-10,2 0-8,-2-1-6,5 1-4,-2-7-2,-1 4 0,-1-5-2,0 4 0,-1-4 2,-3 0-2,3-2 0,-2 1 0,1 1 0,-5-2 0,-1-1 0,-1 4 0,-2 0 0,-2 5-4,-5-1 4,4 3 4,-7 3 11,0 3 16,-1-2 12,-5 5 10,6 1 9,-6 1 3,0 4-1,2-1-5,1 2 10,1 1 15,4 0 22,-2 3 9,2 0 8,3 2 1,1 2-14,-1 0-19,7 0-19,1 2-14,0 3-15,0-5-12,1 1-5,4 0-8,2-1-4,0-2-7,5-2 0,-1-3 0,4 1 1,-1-5-4,-1-1 0,5-5 0,-1-1-2,1 0-1,0-6 0,3 2 0,1-5-1,-2-3 0,3 0-2,0-3 1,2-1-4,0-4 4,1-1 0,1-3 1,-1-3 2,2-2 0,-2-2 2,0-2-2,0 1 1,-3-3-2,4 1-1,-10-1 0,2 0 0,0 5 1,-8 0-1,1 4-1,-5-1 2,-2 6 0,-3 1-2,1 1 1,-3 5 0,-3 0 4,-1 0-2,0 5 1,-6 0 0,2 4-1,0 2 1,-4 0 0,2 0 0,-2 2-2,5 2 0,-2 2 1,2-1-2,0 3 0,0-2 0,2 3 0,4 1 0,-2-2 0,0 4 0,3-2 0,0 3 1,3-1-1,0 0 0,1-1-1,0 2 0,4-2 0,-1 0 1,2 1 2,-2-1 0,5-1-2,-1 0 1,1-2 2,-1 0-3,1 3 0,0-2 0,-1 1 1,2-1-1,0 0 0,-1 2 0,-1 0-1,1 1 1,0-3 0,1 1 1,-2 3 0,-2 0 1,0 0 1,-2 1 0,0 3 4,0 0 4,-2 0 13,-1-1 11,-4 1 14,0 1 13,-1 1 10,-7-2 5,1-1-2,0 1-5,-5-2-9,-1-1-8,-1 0-9,-5-1-8,3 1-6,-1-4-5,-4-2-5,2 1-3,1-3-3,-1 0-4,0-3-2,3-2-3,0-1-2,-1-1-1,1-2-1,4-3-1,0-2-8,1-1-13,-1 0-33,2-5-65,1 1-95,2 2-131,6-2-187,-2 2-326,0 0-396,3-2-353,0 1-192</inkml:trace>
        </inkml:traceGroup>
        <inkml:traceGroup>
          <inkml:annotationXML>
            <emma:emma xmlns:emma="http://www.w3.org/2003/04/emma" version="1.0">
              <emma:interpretation id="{7524A85A-AFB2-4B5A-A659-7B805A8A6FB7}" emma:medium="tactile" emma:mode="ink">
                <msink:context xmlns:msink="http://schemas.microsoft.com/ink/2010/main" type="inkWord" rotatedBoundingBox="11905,14624 16364,14427 16422,15749 11963,15947"/>
              </emma:interpretation>
              <emma:one-of disjunction-type="recognition" id="oneOf33">
                <emma:interpretation id="interp155" emma:lang="en-US" emma:confidence="0.5">
                  <emma:literal>JavaScript</emma:literal>
                </emma:interpretation>
                <emma:interpretation id="interp156" emma:lang="en-US" emma:confidence="0">
                  <emma:literal>JavaScript's</emma:literal>
                </emma:interpretation>
                <emma:interpretation id="interp157" emma:lang="en-US" emma:confidence="0">
                  <emma:literal>JavaScripter</emma:literal>
                </emma:interpretation>
                <emma:interpretation id="interp158" emma:lang="en-US" emma:confidence="0">
                  <emma:literal>Javascript</emma:literal>
                </emma:interpretation>
              </emma:one-of>
            </emma:emma>
          </inkml:annotationXML>
          <inkml:trace contextRef="#ctx0" brushRef="#br3" timeOffset="300311.2302">7478 14425 866,'-2'-3'702,"0"-1"-118,-1-1-62,3 4-24,-2-3-22,-1 1-7,3 0-5,0 2-23,-1-2-30,1 3-34,-3 0-44,0 0-53,3 0-51,-1 0-46,-2 0-40,3 0-31,0 0-19,0 0-2,4 0-7,2 0-7,-2 4-7,1-1-8,6 1-11,-1 0-15,3 1-12,3-1-5,6-1-5,1 1-4,5-3-3,5 1-1,2-2-2,3-2-2,4 1-1,-3-2 0,6-1-2,-3 0-2,-1-1-1,-5 4-2,-3-3-7,-5-2-12,-5 5-16,2-2-17,-12 3-23,1-2-51,-5 2-78,-3 0-106,-2 0-136,-4 2-199,0-2-296,-10 0-347,4 0-238,-7 0-66</inkml:trace>
          <inkml:trace contextRef="#ctx0" brushRef="#br3" timeOffset="300737.6853">7791 14432 413,'-4'0'787,"-1"0"-176,3 0-91,0 0-47,-1 2-16,3 0-7,0-2 9,0 3-13,0-2-27,3 2-34,-1 1-37,0 2-57,0 0-57,1 3-41,4 2-41,-3 0-36,1 5-31,-2 2-22,4-3-19,-3 5-15,4-2-10,-1 4-6,0 2-4,-1 2-1,4 1-1,-3 1 0,1 2 1,-3 0 0,1 1 0,-2 3 0,-2 1-2,1-2 2,-3 4 0,-3-6-2,1 2-1,-2-4 0,-2 1 0,-2-1 1,-3-4-4,-2-1 3,-1-3-1,-1 0 5,-2-4 5,-5-2 2,2-1 6,-5-4 4,2 0 2,0-4 1,-3-6-3,3 0-1,-1-5-5,1-3-2,4-2-3,3-3-2,0-6-5,2 0-1,2-5-3,2-2-1,6 2-2,-1-1-2,2 3-3,3-5-8,6 5-15,-4 0-25,8 1-59,-4 3-88,5-2-125,4 4-173,1 1-306,3 0-401,-1 1-385,6 0-238</inkml:trace>
          <inkml:trace contextRef="#ctx0" brushRef="#br3" timeOffset="301674.1631">8276 14676 485,'3'-4'1148,"-2"2"-315,-1 0-205,3-2-80,-3 1-20,0 1-9,0 0-27,-3 2-51,2 0-72,-4 0-73,-1 4-69,-1 3-58,1 1-50,-4 3-33,2 2-25,-4 4-16,-3 1-10,1 3-7,2 3-4,-1 2-3,-1 1-3,-1 5-1,4 0-3,2 2-2,-1 0-2,5-3-2,1 0 0,1-1-4,3-2-1,5-2 0,-3-2-1,7-3-2,-2-2 1,5-4-1,2-5 2,2-1-2,-1-3 0,1-5-2,3-1-2,-3-1-1,1-5-2,-4-3-1,2-1-1,-1-3-1,-2-3 1,-1-3-3,-2-2 0,1-3 1,-3-1 1,-1-3 2,2-3 4,-3-1 1,-3 2 2,2-4 0,-4 6 0,3-1-1,-3 2 1,0 3-2,0 3 3,0 2 3,0-1 3,0 6 1,0 3 2,0-2 2,0 6-1,0 0-2,0 0-2,0 4-1,0 3-1,3 0-1,-2 2 0,-1 3 3,3 2 1,-1 3 1,-2 6 1,0 2 0,0-3 0,0 5-2,0 2-1,0 5-1,0-3-1,3 1-1,-3 5 0,3-3-1,-2 0 0,-1 1 1,6-2-1,-5 1 0,2-5 0,2-1 0,-1-3 0,3-1-2,0 0-1,1-6 2,0-1 0,2-4 0,-1-2-2,3-3 2,-1-1-1,1-4-3,0-1 2,-1-5 0,1 1 0,2-5 0,-2-3 0,0-1 1,-1-3 0,1-1-2,-1-9 0,1 2 0,1-1 1,-4-2 1,-1 1-1,5 2 1,-7 4 0,4-2 0,-2 6 0,-3 3 0,-2 1 0,2 5 1,1 2-1,-5-1 1,-1 5 1,3 2-1,-3 4 2,0 0-2,0 1 0,0 5 0,-3 1 0,3 7-1,-1-3-2,1 6 1,-3-1 1,0 5-3,-2 2 0,2 4 1,2-2 1,-2 4 1,-1 1 2,4-1 1,-3 0 0,3-1 1,0 2-1,3-4-2,0-1-1,1-1 0,0-4 0,4-5 0,-1 0 0,2-2-2,1-5 1,3-1 1,-2-5 1,4-2 1,1-2-2,1-5 1,-1-1-1,0-3 1,2-1 0,-2-4-1,-1-1 0,1-4 0,3-3 0,-1-1 0,-1-3-3,-2-1-4,3-3-5,-2 4-14,-1-5-30,-3 4-52,-1 1-78,4 2-107,-4 2-140,1 3-191,2 2-264,-2 2-321,1 4-244,-1-5-120</inkml:trace>
          <inkml:trace contextRef="#ctx0" brushRef="#br3" timeOffset="302326.4698">9324 14689 875,'0'0'762,"2"0"-157,-2 0-67,0 0-23,0 0-2,0 0-9,0 0-22,-2 0-40,2 0-56,-5 1-53,3-1-57,-4 4-49,2-1-44,-3 1-37,1 2-28,-4 4-26,-2-3-16,3 4-17,-2 2-13,-4-1-7,1 5-8,-5 0-5,3 1-5,2 3-4,-5 3-3,1 1-2,1 1-3,4 0 0,-5 2-1,5 0-1,2-3 1,1 3-3,1-4 0,2-1-3,2-2-2,-1 0 0,5-4 0,1-1 0,4-4 0,1-2 0,2-3 1,2-1-1,4-4-1,0-2-3,4-2-3,-4-2-2,3-2-1,-1-3-2,4-2-1,-3 0 0,-2-4 2,2-4-2,3 1 0,-3-3 1,-2-2 2,2-1 0,2-2 0,-5-4 5,1 3-1,-2-1 2,-2 4 0,-1 0 1,1 4 3,-6-1 0,1 1 2,-1 6 0,-1-2 2,-2 2 5,-1 3 2,3 1 5,-3 1 7,0-2 5,0 1 6,-3 3 3,3 0 0,-1 1-1,1-1-5,-3 4-3,3-1-8,0 3-5,-2 1-4,2 1-3,-2 2-1,-1 1-1,-2 4-1,4-2 0,-2 7 0,0-2-1,-1 3 2,1 4 0,-2 0 2,1 2 1,0 4-1,-1 0 0,0 1-2,0 5 0,2-3-3,-1 3 0,0-1-1,1 0 0,-2 2-2,5-5 0,0-2-2,0 3-5,0-7-14,5-1-17,-2 1-22,0-5-47,-2-4-90,3 0-131,2-2-194,1-2-303,-1-3-437,4-2-502,-2-4-246</inkml:trace>
          <inkml:trace contextRef="#ctx0" brushRef="#br3" timeOffset="304605.4272">9899 14563 159,'-2'0'726,"2"-3"-166,0 2-86,0-4-47,0 3-25,2-2-20,-2 0-13,3-3-2,-2 4-16,-1-3-14,3 2-10,-3-3-16,3-3-26,-2 4-24,-1-2-26,0 2-17,-1-5-24,-2 1-29,0-1-25,-1-1-23,-3-1-18,-2-4-25,-1 2-18,-2-1-11,0-3-9,-3-1-7,-1 1-4,-2-2 0,2 3-2,-4-1 1,-2 0-2,3 4-1,-4 2-2,4 2-7,-1 4-3,-3 1-4,1 3-2,2 3-3,-5 5-1,2 0 1,-2 7 0,0 2 0,2 5 0,0 0 0,0 1 0,4 4-1,0 1 1,6-1-1,1 1 0,2 3 1,3-4 0,3 2 0,1-1 0,1 1 0,2-2 1,2-1-1,1 1 0,1-2 0,2 1 0,0-3 0,1 1 0,3-4 0,-1 1-1,2-2 0,4-3 0,-2-2 0,1-2 1,2-1-1,2-1 1,-2-1-2,3-4 0,-1 1 0,1-3-2,2-3 0,0 1 1,0 0 0,0-2 2,3-3-1,-4 3 0,5-2 0,-5-1 0,3 3-1,-1-2 1,-2 2 0,2 1 0,-2 2 0,2 1 1,-3 0 1,0 4-2,-3 0 1,0 6 2,-2-3-1,-1 3 0,0 3-1,-1 0 1,-6 1 0,-1 0 0,3 3-1,-7 0-1,-1 1 1,0-1 1,0 2 0,-1-1 0,-7 1 1,1 2 1,-3-2 0,-2 2 1,-1-3-1,-4 2 2,1 0-2,-4-4 1,-2 1 2,-1 0 3,-3-2 6,0-2 10,-5-2 12,4 1 5,-4-7 5,1-1-4,2 1-3,2-1-9,6-4-8,-5-2-7,8-2-5,-1 0-3,5-4-4,2-4-1,0 1-6,8-2-14,2-2-18,1-2-23,1 0-44,2-2-78,2 1-113,5-2-147,3 3-226,4 0-369,-1 1-406,3 2-311</inkml:trace>
          <inkml:trace contextRef="#ctx0" brushRef="#br3" timeOffset="305049.8664">10417 14707 295,'1'-6'794,"-1"2"-152,0 0-92,0 0-69,-1-2-42,-5 3-55,1 1-42,-2 0-33,0-2-29,-2 4-23,1 0-6,-3 0-4,0 0-2,-4 4-8,-1 0-8,2 3-14,-2 3-22,1 0-24,-2 6-23,-5 1-24,3 1-20,1 4-19,2 0-15,0 5-10,1-3-10,1 1-5,5 5-6,2-3-4,-1 0-5,7 1-6,1-3-7,0 0-2,1-2-6,4-1-2,1-4-2,2 0 0,4-4 0,-1-4-3,7 0 0,-2-4 0,4-2 0,-1-4-7,0 0-9,3-4-12,-4-6-27,0 3-52,1-5-83,2 1-110,-2-7-158,2 1-246,0-2-358,-2-2-377,0 1-265</inkml:trace>
          <inkml:trace contextRef="#ctx0" brushRef="#br3" timeOffset="305431.7592">10634 14674 1000,'-3'-2'1097,"0"-2"-397,3 4-180,0-3-59,0 3 0,6 3 27,-4-1 4,1 4-29,4 1-67,-6 4-85,2 2-80,-1 4-66,1 0-50,-3 4-37,0 2-29,0 1-17,0 0-8,0 4-6,-3 0-3,1-3-3,-1 2-2,2 1-2,-5-3-1,2-3-1,2 1-2,-1-2-2,0-3-1,-1-3 0,3-1 1,-2 0 1,0-7-2,-2 0 1,3-4 0,0 1-2,-1-4 0,2-4 0,-2-3 0,3-3-1,3-4 0,-2 0 0,4-3-1,2-2 0,3-5 1,-1 0 1,5-2-1,1-1-1,-2-1-3,3 4-11,3-2-14,-5 5-34,1-3-48,-2 6-67,4 1-85,-4 0-118,2 3-145,1 1-177,1 4-236,-4-2-258,-1 1-196</inkml:trace>
          <inkml:trace contextRef="#ctx0" brushRef="#br3" timeOffset="305907.3141">11006 14664 700,'0'4'1107,"0"0"-265,0 2-152,-3-1-51,3 5-10,-2-2-33,-1 5-59,2 1-89,-5 3-95,2 2-81,-1 2-72,1 0-46,-2 2-40,2-2-27,2-2-21,-3 5-18,0 0-11,2 0-15,-2 1-10,-1 1-5,4-2-3,-1 3 0,2-7-2,-5 3-2,5-5-6,-2-1-13,1 0-18,-3 0-24,3-6-49,-1-2-80,0-1-113,-1-1-147,4-3-224,0-4-361,0 0-386,-2-4-288</inkml:trace>
          <inkml:trace contextRef="#ctx0" brushRef="#br3" timeOffset="305911.5721">11026 14487 837,'3'-17'1184,"1"4"-380,-4 0-241,3 5-137,0 1-93,-2 0-72,2 0-53,-1 4-55,4-1-57,-2-2-46,0 6-34,-1 0-50,-1 0-82,0 6-102,-2-2-150,0 2-245,-2 2-306,2 0-273,-5 1-178</inkml:trace>
          <inkml:trace contextRef="#ctx0" brushRef="#br3" timeOffset="306539.2316">11155 14745 26,'0'11'1266,"0"2"-189,0 2-306,3-1-164,-2 4-76,-1-1-36,3 7-26,0-1-47,-3 1-51,0 6-62,0 1-64,-3 0-55,0 0-54,-1 3-41,3 0-32,-5-1-22,1 0-16,-2 0-9,0-4-3,3 1-4,-4-3-3,4-1-1,2-1-1,-3-4 0,0-1-3,2-2-1,-1-4 1,3 1-1,1-4-1,-3-5-1,0 1 2,-2-2 1,4-2 0,-2-3 0,0-3 0,-1-2 0,2-2-1,-3-3-2,5-4-4,-2 0-3,2-5-7,2-5-5,0-3-12,1-2-15,3-6-19,1-6-22,5-1-18,0-1-17,-1-2-4,4 2 5,1-2 17,1 5 21,-4-1 24,2 6 16,1 3 11,-2-2 9,1 5 4,-2 4 5,4 1 2,-4 0 3,-1 4 3,-1 2 0,1 0 6,2 4-3,-2 2 3,0-4 1,-1 5-1,1 1-1,0 2 0,-1-1 1,2 2-5,-4 2 3,0 1 3,1 2 0,-2 2-1,0 2 4,2 2-1,-6 1 0,1 5 3,-1 1 8,-4 2 15,3 4 22,-3-2 27,-3 5 20,-1-1 15,1 3 7,-3 1-4,0 3-11,0-3-13,-1 2-10,-3-4-13,3 2-10,-2 0-5,0-1-8,-4-3-7,2 2-5,-3-1-5,0-5-4,-2 2-3,-1-2-4,-1-3-4,1 1-2,-2-3-2,2 0-4,-1-3-3,-1 0 0,6-4-1,-4 0-2,1-3-13,7-2-20,-2-2-47,-3 1-75,6-7-115,3 5-163,3-4-261,2-2-363,2 1-403,0-1-316</inkml:trace>
          <inkml:trace contextRef="#ctx0" brushRef="#br3" timeOffset="307657.6264">11548 14635 331,'-3'0'428,"-1"0"-56,2 0-10,2 0 6,-3 0-2,3 0 2,0 0 2,0 0-6,0 0-13,0 0-27,0-2-24,3 2-30,-3 0-28,2 0-31,-2 0-18,4-3-22,-1 2-26,0 1-23,1-4-21,-1 2-21,-1 2-20,2-1-15,-1 1-10,0 0-5,-2 0-9,-1 0-1,3 0 0,-3 0 6,0 0 12,0 0 18,0 1 18,0-1 12,0 2 4,0 2 0,2-4-7,-2 0-9,5 0-11,-3 0-8,5 0-10,3-4-8,2 2-10,-1 1-11,5-2-5,0 0-6,2-1 0,-1-2-4,2 2 0,0 1 0,0-2-2,3 3 0,-4-2-2,-2 0 0,0-2-5,-1 5-6,-4-3-12,-2 2-14,1 0-18,-2 0-26,-3-1-30,3 2-40,-3 1-45,0-3-55,-1 2-68,0 1-74,1-3-87,1 1-94,-5 2-126,3-2-202,-1 2-184,-3 0-126</inkml:trace>
          <inkml:trace contextRef="#ctx0" brushRef="#br3" timeOffset="307129.4147">11709 14493 1422,'6'-3'1312,"-5"2"-383,2-1-363,-1 2-195,3-3-88,-3 2-19,-2 1 6,3 0 16,-2 0-3,-1 0-23,0 0-39,0 0-50,0-3-42,0 2-40,0-2-30,0-1-25,0 0-15,0 0-9,3-3-5,-3-3 0,3-1-2,-1 0-2,3-2-1,-3-4 0,2 0-1,2-2 0,-2-1-1,1 1 2,-1 2 0,-1 0 0,-2 3 2,2 0-2,0 3 0,-1 2-1,-2 1 1,2 1 0,1 3-1,-3-1 1,0 2-1,0 3 1,0 0 0,0 0 1,0 3 3,-3 2 7,1 4 11,0 1 8,-1 6 9,-1-1 12,0 5 10,-2 1 9,1 3-2,1 1-2,-3 4-5,2 1-7,-2-1-11,0 3-11,-2 2-6,-1-3-6,4 2-2,-7 2-4,7 0-2,-1 1-3,3 2 0,-3-5-3,1 2-2,1-1-1,4-2-1,1-2 0,0-1-1,0 1-1,0-4 1,1 0 0,4-3 0,2-3 1,0-2-1,3-3 0,-1-2-1,6-5-5,-2 0-6,4-5-13,-1-3-15,3 0-20,0-1-24,0-5-45,1-5-70,-1-1-94,3-2-127,-4-2-184,0-1-272,-4-1-347,1-3-291,-4 2-129</inkml:trace>
        </inkml:traceGroup>
        <inkml:traceGroup>
          <inkml:annotationXML>
            <emma:emma xmlns:emma="http://www.w3.org/2003/04/emma" version="1.0">
              <emma:interpretation id="{625DDFB4-CD94-4336-BC27-97C947B7154A}" emma:medium="tactile" emma:mode="ink">
                <msink:context xmlns:msink="http://schemas.microsoft.com/ink/2010/main" type="inkWord" rotatedBoundingBox="16908,14634 18649,14557 18684,15365 16944,15442"/>
              </emma:interpretation>
              <emma:one-of disjunction-type="recognition" id="oneOf34">
                <emma:interpretation id="interp159" emma:lang="en-US" emma:confidence="0.5">
                  <emma:literal>with</emma:literal>
                </emma:interpretation>
                <emma:interpretation id="interp160" emma:lang="en-US" emma:confidence="0">
                  <emma:literal>witch</emma:literal>
                </emma:interpretation>
                <emma:interpretation id="interp161" emma:lang="en-US" emma:confidence="0">
                  <emma:literal>withe</emma:literal>
                </emma:interpretation>
                <emma:interpretation id="interp162" emma:lang="en-US" emma:confidence="0">
                  <emma:literal>width</emma:literal>
                </emma:interpretation>
                <emma:interpretation id="interp163" emma:lang="en-US" emma:confidence="0">
                  <emma:literal>withy</emma:literal>
                </emma:interpretation>
              </emma:one-of>
            </emma:emma>
          </inkml:annotationXML>
          <inkml:trace contextRef="#ctx0" brushRef="#br3" timeOffset="310580.0126">12624 14769 383,'5'-9'840,"-1"1"-202,2 1-108,-5-3-41,7 2 4,-4 2 10,0-4 18,2 4-7,-4 1-31,2-1-52,-1 1-63,0-1-70,-2 6-66,-1-5-51,0 3-36,0 0-22,0-2-14,0-1-15,0 1-13,0 2-13,-1 0-15,-2 0-16,0 0-13,-1 2-8,-4 0-4,2 2-1,-1 0 0,-3 2 0,3 3 1,-5 1-1,1-1 1,2 4-2,-3 2-1,1 1-2,-4 0-1,6 3-2,-1 2 1,-1-1-2,3 5-1,0-2 0,1 1 0,-1 1 0,4-2-1,1 2 0,2-1-1,-2-1 2,3-3-1,3 1-1,-2-2 1,5-3 0,3-1-1,-1-2 1,2-3 0,2-1 0,0-3-1,-1-2 1,5-2 0,-1-4-1,-1 2 0,2-7-1,0 2 1,1-5-1,-3 0 0,3-1 0,-4-1 0,4-3 0,-4-1 1,-1 0-1,5 0 1,-5-6-1,0 3 0,-4 0 0,3 3 1,-6-3-1,5 4 1,-5 3-1,-1 4 1,2-3 0,-5 7 0,-1-3 0,3 5-1,-3 2 1,-3 2 0,3 0-2,-1 4 1,-5 2 1,2 5-1,1-1 0,-3 3 1,0 1 1,2 3-1,3 0 1,-5 2 0,4 1-1,-1-1 1,3 1 0,0 1-1,3-1 2,-1 0-1,4 0 0,-1-5-1,3 4 1,3-4-1,1-6-1,-1 2 1,4-5-1,4-1 1,-3-4-1,3-1 0,-1-4 1,4 0 0,-3-2-1,-3-5 1,3 0 0,-3 0 1,0-5-1,-2-1 0,1 1 0,-7-4-1,3 1 0,-6-4-1,3 3 0,-1-6-1,-3 4 0,-1-2-1,-3 3-2,-3 0-5,2 4-13,-2 0-12,0 5-18,-1-1-19,-4 2-29,3 4-44,-6 0-67,4 2-99,0 1-128,1 0-201,0 4-327,2-3-361,0 3-283,-1 0-90</inkml:trace>
          <inkml:trace contextRef="#ctx0" brushRef="#br3" timeOffset="310945.4177">13225 14676 248,'3'0'1236,"-2"0"-250,2 0-271,1 0-133,2 0-54,0 0-13,0 2-14,-5-2-46,2 5-61,-1-1-78,1 3-75,1 0-63,-4 3-50,0 3-35,0 3-28,0 0-18,-4 1-9,1 4-6,-2 0-6,4 0-6,-5 3-4,0-2-4,0 0-5,5-2-2,-2 4-4,0-6 0,-1 1-5,2-2-12,0-3-21,-1 0-45,-2-1-76,4-6-107,-2 0-148,3-1-219,0-6-357,-3 4-380,3-4-308</inkml:trace>
          <inkml:trace contextRef="#ctx0" brushRef="#br3" timeOffset="311176.0198">13229 14559 555,'0'-13'1339,"0"4"-271,0 2-390,0 1-229,0-1-120,3 3-77,-3-2-41,3 2-34,-2 2-34,-1 2-40,6-1-45,-6 1-73,5 0-113,-4 0-147,5 1-214,-2-1-315,-2 2-347,-2-2-302</inkml:trace>
          <inkml:trace contextRef="#ctx0" brushRef="#br3" timeOffset="311745.6406">13351 14556 510,'-12'3'1217,"4"-3"-291,0 1-369,1 2-209,6-3-114,-2 1-35,3 2 7,3-3 28,-2 2 26,4-2 5,0 2-17,4-2-28,1 0-40,-1 0-42,3-2-42,2 2-34,-1-2-23,2 2-14,1-4-21,1 1-57,2 2-89,-2-4-127,5 3-172,-2-2-303,2-3-358,-2 1-329,2 1-196</inkml:trace>
          <inkml:trace contextRef="#ctx0" brushRef="#br3" timeOffset="311495.4853">13476 14367 660,'0'-2'1164,"0"0"-350,1-2-216,-1 1-76,3 1 8,0-2 17,-1 2-6,-2 2-55,2-2-76,0-1-88,-2 3-85,0 0-70,0 0-49,0 0-38,0 0-14,0 0-2,0 0-1,0 3-2,0-1-4,-2 2-5,0 3-9,2 2-13,-2 1-10,-4 3-6,5 4-4,-4 0-4,0 2-2,0 5-1,4-2 0,-5 6 0,2-2 0,1 3 1,-2 0 2,4 2-1,1-3 0,-3 1 0,0-1-1,3-1-2,0 1 0,3-6 0,0 2-2,1-3 1,1-1 0,5-6-1,-4 1 0,1-4-1,3 0-5,-1-1-7,1-4-12,-1 1-17,-1-3-19,0-3-30,-1-1-52,-3-1-85,2-3-115,0-2-163,1-1-275,-3-4-379,-1-2-388,-3-2-239</inkml:trace>
          <inkml:trace contextRef="#ctx0" brushRef="#br3" timeOffset="312291.2094">13785 14259 154,'0'-5'1042,"0"-2"-327,0 3-204,0 2-87,0-1 0,1 6 48,-1-1 47,3 4 10,0 3-25,-3 1-56,0 2-73,0 5-68,0 2-65,0 3-54,-3 3-42,0 0-28,2 5-17,-2-4-14,-1 2-14,-1 1-10,-1 1-13,2 2-12,3-3-13,-5 2-9,1-1-6,3-3-4,2 0-4,-2 0 0,-1-3 0,3-2-2,0-3 0,0 1 0,0-6 1,0 3-1,0-7 0,-1-1-2,1 0-1,-3-2-6,3-1-9,0-3-9,0 0-11,0-1-8,0-4-8,3-2-3,-3-3-1,1-3-4,4-2-11,-3-6-19,6 1-26,0-6-28,3 1-25,0-2-18,4-1-2,-2-3 4,4 1 17,-4 0 20,6 3 21,-3-3 21,3 3 16,-2 5 26,-1-1 20,0 5 15,-1-2 12,-1 6 8,2-1 9,-3 4 15,2 4 36,1 0 29,2 4 16,0 2 12,-5 1 15,4 4 2,-1 3 1,-1 3 2,-4 2 0,1 4 1,-3 0-5,2 2-8,-3 1-22,-4 2-16,3 2-16,-2-3-15,0 2-11,-3-1-11,1 0-9,-2-5-6,2 5-7,0-7-17,-3 1-38,0-2-64,0 0-91,0-2-130,0 2-190,0-4-291,0 1-349,0-1-330,-6 0-183</inkml:trace>
        </inkml:traceGroup>
        <inkml:traceGroup>
          <inkml:annotationXML>
            <emma:emma xmlns:emma="http://www.w3.org/2003/04/emma" version="1.0">
              <emma:interpretation id="{26618389-D709-41FA-8CBE-6641A9BF5DCB}" emma:medium="tactile" emma:mode="ink">
                <msink:context xmlns:msink="http://schemas.microsoft.com/ink/2010/main" type="inkWord" rotatedBoundingBox="19162,14187 25387,13853 25454,15108 19229,15441"/>
              </emma:interpretation>
              <emma:one-of disjunction-type="recognition" id="oneOf35">
                <emma:interpretation id="interp164" emma:lang="en-US" emma:confidence="0.5">
                  <emma:literal>HTML-like</emma:literal>
                </emma:interpretation>
                <emma:interpretation id="interp165" emma:lang="en-US" emma:confidence="0">
                  <emma:literal>I-that-like</emma:literal>
                </emma:interpretation>
                <emma:interpretation id="interp166" emma:lang="en-US" emma:confidence="0">
                  <emma:literal>lethal-like</emma:literal>
                </emma:interpretation>
                <emma:interpretation id="interp167" emma:lang="en-US" emma:confidence="0">
                  <emma:literal>HTMLs-like</emma:literal>
                </emma:interpretation>
                <emma:interpretation id="interp168" emma:lang="en-US" emma:confidence="0">
                  <emma:literal>I-That-like</emma:literal>
                </emma:interpretation>
              </emma:one-of>
            </emma:emma>
          </inkml:annotationXML>
          <inkml:trace contextRef="#ctx0" brushRef="#br3" timeOffset="313049.0676">14729 14251 111,'3'-8'638,"-2"-1"-127,-1 1-78,6 1-37,-4 2-11,1-1 4,1 0 12,0 5 23,1 1 15,-2 0 10,1 4-7,2 5-35,-2 3-49,-3 3-51,5 6-51,-4 3-59,1 6-43,-2 4-27,-1 4-18,0 0-5,0 2 2,0 1 0,0 0-9,3 0-9,0 3-14,-2-5-15,-1 0-19,3 4-11,0-5-9,-1-1-6,2-2-4,-1 0-3,1-3-4,-1-3-1,1-1-1,-1-3 0,-1-5-1,2-3-2,-4 0-3,0-6-14,0 0-18,0-5-28,0-2-54,-1-2-93,-2-6-133,1 0-181,-1-4-308,1-3-425,2-3-424,-2-3-210</inkml:trace>
          <inkml:trace contextRef="#ctx0" brushRef="#br3" timeOffset="313635.7476">14865 14619 1070,'0'-7'1137,"0"3"-416,0 2-213,0 1-89,2-2-16,4 0 32,-5 3 17,3 0-16,4 0-53,-4 0-79,3 3-81,1 0-74,2-2-58,1 1-39,1 2-24,1-4-13,1 0-7,2 4-3,3-4-2,-3 0-4,3-4-15,0 4-29,0-4-41,0 2-56,0-2-70,-4 1-84,0-2-79,0-1-65,-4-1-28,-2-1 19,1-1 62,-4-1 87,1 0 96,-3-4 75,2 1 57,-4-4 33,1 0 33,-3-2 28,0-1 23,-3 2 49,3 1 45,-2-1 28,-1 5 38,0 0 22,-1 0 22,3 3 15,1 2 0,-3-1 2,0 0 1,3 6-11,-2-3-16,-1 2-26,3 4-26,0-3-23,0-1-25,0 4-23,0-3-18,0 0-15,0 3-14,3 0-11,-1 0-8,-2 3-10,6 0-6,-5 1-6,2-1 0,-2 1-2,2 3 3,2 3 6,0 0 5,0 2 2,-1 1-1,0 2-3,1 2-6,-2 5-7,0 1-2,-2 3 0,-1 1-2,3 2 0,-3 1 1,0 3-3,0-2-4,3 4-4,-3-4-3,1 2-2,-1 1-3,3-2 0,-1 0-1,3-2-1,-3-1 1,2-3-1,2 1 1,0-4-3,0-2 2,1-1-2,-3 0-3,1-6-7,-2 0-14,-2-3-18,2-1-28,-2-4-58,-1-3-96,0-3-131,3 0-189,0-3-328,-3-3-434,-3-5-422,0-2-186</inkml:trace>
          <inkml:trace contextRef="#ctx0" brushRef="#br3" timeOffset="314107.3274">15446 14303 866,'0'0'1007,"0"0"-325,0 0-189,1 0-99,-1 0-44,3 4-12,-2-4 5,-1 0 2,6 3-13,-4-3-32,2 3-37,-1-2-45,4-1-44,2 0-42,2 0-33,3 0-31,1 0-22,6 0-16,-2-1-8,4-2-9,6 0-4,-4-1-2,5 1-2,0-1-2,1-3-2,-2 3 2,1-2-2,-6 0-2,-1 2-1,-3 1-6,-2-1-22,-7 1-43,-2 2-58,1-2-82,-9 2-102,4 1-129,-5-3-145,0 3-163,0 0-196,-6-2-204,0 0-123</inkml:trace>
          <inkml:trace contextRef="#ctx0" brushRef="#br3" timeOffset="314419.9471">15688 14269 470,'-2'4'661,"-3"2"-108,5-2-26,0-1 17,0 1 34,0 3 14,0-1-8,3 4-33,-1-3-67,-2 7-73,0-2-79,0 5-67,0 2-63,0 1-50,-2 3-39,-1 1-29,-2 3-19,4 0-15,-5 4-7,2-2-7,2 0-2,-4 1 4,2-3 0,4 2-2,-3 0-3,3-1-4,-1-1-5,1-1-7,0-2-7,0-3-5,1 3-1,-1-5-2,3-1-2,-3-2-1,3-2-8,-2 0-13,-1-4-15,0-2-29,0-2-62,6-2-101,-6-1-133,2-3-203,2-4-331,2-1-450,-5-3-396,2 0-163</inkml:trace>
          <inkml:trace contextRef="#ctx0" brushRef="#br3" timeOffset="314840.2512">16180 14307 10,'8'-4'1032,"0"-3"-352,2 0-207,-5 3-106,3-1-28,-2 1 8,-2 0 27,0 1 16,-1 0 6,-1 3-12,1-3-37,-2 2-49,-1 1-45,0 0-33,0 0-16,0 0-13,0 4-16,0-2-16,0 2-17,0 0-18,0 5-27,0-4-21,0 8-16,-1-2-11,-2 4-6,1 4-5,-1 0 2,-1 2 5,0 4 2,-2 1 1,-2 1-2,4 0-3,-3 4-6,3-3-8,2 1-6,-4 2-4,5-4-3,-2-1-3,3-1-2,0 2-4,0-6-1,0-1-2,3-3 0,-2 0-3,5-3 1,-4-1-4,0-3-6,0 0-12,1-3-19,0 0-22,-3 0-41,1-6-75,-1-1-110,3-1-150,-2-2-223,2-3-365,-3-2-430,5-2-318</inkml:trace>
          <inkml:trace contextRef="#ctx0" brushRef="#br3" timeOffset="315322.0616">16284 14329 764,'3'-5'738,"1"-3"-199,2 2-62,0-1-7,0 4 12,-1-4 20,1 3 10,2 0-30,-4 2-51,3-1-65,-1 2-69,0-2-61,0 3-55,-1 3-42,3-2-29,-3 4-22,3-4-19,2 6-14,-1 0-13,2 0-9,-1-1-12,2 1-7,-1 0-5,1 1-1,1 0-5,0-1-2,-1 2 0,-1-1 0,-2-1 1,3 1-4,-1-2 0,-1 2-7,-1-3-19,3-1-31,-2 0-44,3-1-58,-1-2-82,-1-1-101,4 0-109,-4 0-108,5-1-92,-3-2-63,-4 2-31,0-5-3,-2 2-12,-1-3 11,-2 4 38</inkml:trace>
          <inkml:trace contextRef="#ctx0" brushRef="#br3" timeOffset="316015.1506">16725 14300 253,'0'-11'530,"0"1"-3,0 0-5,0 0 0,0 2-9,0 2-4,0-1 2,0 3-11,0 0-20,0 0-34,0 1-40,0 3-40,0 3-54,0-1-53,-3 2-51,0 2-43,-3 5-32,-1 2-29,-3 1-22,1 0-16,-2 6-13,-1 1-11,-2 0-10,-1 0-10,2 2-6,-4-1-6,4-4-3,-2 1-1,3-2-2,1 0 0,1-3-1,4 0 0,0-3-1,0-5 0,3 1-1,0-2-1,6-3 0,0 0-3,3-4-4,1-2-6,3-1-9,2-3-9,1-3-9,5-2-4,-3-1-4,1 0 0,3-6 5,5 0 7,-6-4 7,6 0 4,-1-2 5,-4 0 6,2 3 4,-2 0 3,0 2 3,-6 3 2,-1 0 2,2 4 0,-4 3 1,-1 1-1,0 1 0,-2 5 0,0 0 0,3 1 2,-4 6 1,0-2 1,0 6 3,0 2 4,1 1 1,-6 1 3,4 3 2,1 4 2,-5-3 0,3 6-2,-1 2 1,0-1 0,-3 2 0,2 1 0,-2-1 1,0-3 1,0 1-1,0 0-3,0 2-4,0-3-2,0 2-3,3-1-3,-1-4-3,0 0-7,2 2-12,2-3-12,-2 0-21,-2 0-37,-2-4-67,3 1-89,0-1-115,-2-2-161,2-1-225,1 4-294,-1-7-298,-1 1-184</inkml:trace>
          <inkml:trace contextRef="#ctx0" brushRef="#br3" timeOffset="316343.7298">17321 14103 744,'0'-6'1240,"0"2"-344,0 3-247,0-5-115,2 6-21,0-4 6,1 4-13,5 0-43,-3 0-66,6 4-74,-3-4-78,4 6-70,0-5-51,-1 3-40,2 3-26,-4 2-18,0 1-12,-2 2-6,-3 5-4,2 2 2,-5 1 0,2 3-3,-3 1-1,-3 4 1,2-1-4,-5 4-1,2-3-3,-1 2-1,-2 0-2,3-2-2,0 2-1,-1-3-1,-1 0 0,5 1-2,-6-5 0,4 1 0,1-1 1,-3-5-1,5 1 0,-2-2 0,-1-3 0,3 1-1,-1-3 1,1-2 0,0-2 1,0-2-1,0 1 2,0-1 0,1-2 1,-1-2 0,5-2-1,0 2 1,-3-2 0,8 0-1,-3-2 1,-1 0-2,6 0 1,2-2-1,1 0-1,3 1 1,-2-2-1,3-1 0,2-1 0,2 1 0,1-1-1,0 0 1,-1 1-1,3 2 1,-1-3 0,-2 4 0,3-4-1,0 3 1,0 0 0,-6 0-1,4 1 1,2 2-1,-3-2 1,0-1-3,0 2-1,-1 0-4,-2 2-5,-1-2-7,-1 2-11,-5 0-14,4 0-13,-5 0-15,-5 0-30,-3 0-55,-2 0-80,-2 0-113,0 0-171,0 0-287,-6 0-381,-1-2-358,-3 2-226</inkml:trace>
          <inkml:trace contextRef="#ctx0" brushRef="#br3" timeOffset="317725.7635">18170 14360 413,'0'5'1440,"0"-2"-215,3 2-252,-2 0-185,2-1-151,0-1-122,1 3-104,3-1-94,1 0-68,3-4-58,1-1-49,4 0-38,0-1-27,7-2-22,-1 1-22,-2-3-14,5 5-8,-2-3-5,-3-1-5,2 2-10,-3-2-19,-6 4-24,4-5-56,-4 0-100,2 2-140,-1-2-213,2 1-330,-1 0-471,-2 0-459,-1-2-155</inkml:trace>
          <inkml:trace contextRef="#ctx0" brushRef="#br3" timeOffset="318571.1772">18925 14537 331,'0'11'1362,"0"1"-206,0 1-325,0-2-188,0-1-115,0 1-70,0-4-70,0 4-67,3-1-59,-3-4-49,2 2-47,1-4-41,1 2-35,0-4-20,7 0-24,-3-2-16,2-4-10,-1 0-9,3-2-3,-1-2-3,4-2-1,-4-1-3,1-5 0,0 2-1,-1-5 0,4-2 0,-1-3 0,-2-3-1,1-6 1,4-2-1,-4-6 0,5-5 0,-1-6 1,2 0 1,0-5-1,3 1 0,-2-3-2,-1 2-1,0 1 2,-3 6-1,-2-1 1,-2 7-2,-2 0 3,-1 9 1,-5 3-1,3 6 1,-2 3 4,0 6 3,-5 2 0,0 4 3,0 5 3,-7 6 3,1 6 3,0 2 4,-4 7 7,2 5 2,-3 4 1,0 8 2,-2 4 6,0 7 2,1 0-2,1 6-1,-1 1-3,0 5-5,1-1-8,-1 2-6,3-2-5,-2-1-3,4-1-3,-5-1 0,5-3-3,2-5 0,0 2 0,0-2-1,5-5-2,3-3 0,1-3 0,1-4-1,5-4 0,3-3 0,-1-2 1,5-6 0,2-2-2,4-6-1,-3 0-2,4-4-3,2-2-6,-3-4-9,6 0-9,-6-5-7,-3-2-6,7-1-3,-7-3 3,5-3 4,-5-5 8,2-1 7,-4-2 8,0 1 4,1-6 6,-2 0 2,-4 0 4,2 2 1,-4 1-1,-2 4 0,1-3 0,-1 8 0,-3-1 0,-2 4 3,-3 2 2,5 0 3,-6 5 6,0 2 0,0 2 3,0 3 0,-6 3 3,2 3 1,3 3-1,-5 2 2,0 4 2,-1 3-1,0 2-2,-1 2-3,1 3-2,0 0-4,0-1-3,1 3-2,-4 0-3,2 3-1,4-5-1,0 1-1,-1-3-1,2 3 0,0-6-2,2 1-8,-2-3-12,3-1-14,0-3-16,0 0-26,0-4-51,0-1-78,0-2-103,0-2-147,0-2-236,0 0-367,0-6-370,0-4-276</inkml:trace>
          <inkml:trace contextRef="#ctx0" brushRef="#br3" timeOffset="318756.9216">19770 14093 1000,'-2'-13'1312,"2"6"-329,0-3-290,0 5-165,0-2-105,0 1-77,0 2-70,0 0-66,2 1-61,-2 2-53,3-4-45,-2 5-56,2 0-75,0 0-98,-3 0-126,1 0-176,-1 0-301,3-2-331,1 0-293,1-2-158</inkml:trace>
          <inkml:trace contextRef="#ctx0" brushRef="#br3" timeOffset="319478.8276">20113 13678 1112,'0'-9'888,"3"-1"-311,-1 5-139,4-1-38,-5 2 56,5 2 60,-5 2 45,2 2-9,-1 2-66,-2 2-90,0 2-88,-2 5-71,-1 5-48,-1-1-43,-3 9-28,-1 1-21,0 8-15,-4 0-15,0 4-16,-5 6-11,-2 2-8,3 4-5,-3 2-6,1 2-3,2-4-4,0 3-3,1-2-1,-1-3-3,2 0 0,5-5-2,-3-4 0,2-1-2,3-3-1,1-4-1,0-2 1,5-6-2,-2 0 0,0-6 0,3 0 0,0-7 1,0 0 0,0-2 0,6-2 0,-5-5-1,7-2-3,-1-5-1,0-3-5,2-2-4,2-3-5,4-6-5,1-2-7,1-3-6,1-5-8,6-2-6,0-2-2,0-8-1,2 1 4,-2 0 8,-1-2 9,3 2 11,-4 2 8,-4 3 5,1 3 3,-6 2 3,3 5 1,-1 0 1,-4 4 0,0 4-2,-3 3 1,0 0-1,-4 6 2,3 2 0,-4 6 1,-1 4 0,-2 5 1,-2 2 0,-4 6-1,0-3 0,-1 4-1,-3 4 1,-2-1 0,1 2-1,-4-2-1,-1 0 2,3-1-1,-1 2 0,-2-4 0,-2-1 5,7-2 3,-1-2 4,-2-2 9,5-2 4,2 1 4,0-4 1,5-2-1,-4-1-4,6-3-7,0 0-4,6-3-5,-2-3-4,4-2-3,-1 1-1,2-1 0,1-1 1,-1 2-1,-1 3-1,-1 0 1,4 3-2,-3 2 0,2 3 0,-1 5 1,-2 2 0,2 3 1,-2 4-1,5 3 0,0-1 0,-1 3 0,7 1 0,-5-2 0,6 1-2,-1-1-2,1-1-12,3-4-14,-2-2-17,2-2-26,1-2-49,0-1-84,1-4-104,2-2-141,-3-4-207,0 0-316,0-4-362,-4 0-244,-3-2-83</inkml:trace>
          <inkml:trace contextRef="#ctx0" brushRef="#br3" timeOffset="319994.6013">20769 14249 1265,'-3'-6'1261,"-1"4"-314,-1-1-201,0 6-124,-1-1-98,-1 2-86,2 3-91,2-2-85,0 2-72,2-1-61,1 2-43,1-2-30,-1-2-21,6 3-14,-4-1-7,8-6-4,-4 4-3,1-4-2,3-4 0,-3 4-2,2-3-1,0-1-2,4-3 1,-5 1-1,1-4-1,1 3 0,-1-5 0,-2 1 1,3-4-1,2 1 0,-5-2 0,-1-1-1,0-1 2,0 1 1,-1-4 0,0 2 0,-4-1 1,2 2 0,-3 2-2,-3 5 0,-1-2 0,-3 3 2,1 3 6,-1 4 6,-4 3 9,0 0 7,-1 3 10,-1 4 5,0 3 7,0 3 16,-6 1 5,3 0 2,-1 7-4,4-1-7,-6 3-10,2 1-16,4 3-9,1 0-8,-3-2-3,7 5-2,-2-6-3,2 6 1,1-4-2,6-1 0,-2 0 0,3-2-2,4-2 0,2 1-2,-2-5-1,5 0-1,1-3-2,3 0-1,5-7-1,0 1 1,1-3-2,6-1 0,-2-4 1,3-2-2,-3-3-1,1 1-3,0-3-6,-3 1-10,0-5-17,-3-1-22,-4 1-32,-2 0-75,-2 0-124,-6-4-219,-2 1-293,-2 0-440,-5-3-611,-2 0-409</inkml:trace>
        </inkml:traceGroup>
        <inkml:traceGroup>
          <inkml:annotationXML>
            <emma:emma xmlns:emma="http://www.w3.org/2003/04/emma" version="1.0">
              <emma:interpretation id="{4A5CF2DA-E292-4955-94CC-1388FE21AD9E}" emma:medium="tactile" emma:mode="ink">
                <msink:context xmlns:msink="http://schemas.microsoft.com/ink/2010/main" type="inkWord" rotatedBoundingBox="26039,13678 28155,13584 28223,15113 26107,15207"/>
              </emma:interpretation>
              <emma:one-of disjunction-type="recognition" id="oneOf36">
                <emma:interpretation id="interp169" emma:lang="en-US" emma:confidence="0.5">
                  <emma:literal>targes</emma:literal>
                </emma:interpretation>
                <emma:interpretation id="interp170" emma:lang="en-US" emma:confidence="0">
                  <emma:literal>barges</emma:literal>
                </emma:interpretation>
                <emma:interpretation id="interp171" emma:lang="en-US" emma:confidence="0">
                  <emma:literal>Sages</emma:literal>
                </emma:interpretation>
                <emma:interpretation id="interp172" emma:lang="en-US" emma:confidence="0">
                  <emma:literal>sages</emma:literal>
                </emma:interpretation>
                <emma:interpretation id="interp173" emma:lang="en-US" emma:confidence="0">
                  <emma:literal>targets</emma:literal>
                </emma:interpretation>
              </emma:one-of>
            </emma:emma>
          </inkml:annotationXML>
          <inkml:trace contextRef="#ctx0" brushRef="#br3" timeOffset="322313.0886">21644 14401 413,'0'0'718,"-3"0"-122,3 0-77,-2 0-41,2 0-24,-3 0-10,1 1-3,2-1 5,-2 3-16,2 0-27,0-3-32,0 4-40,0-3-53,2 4-55,0-1-46,1-1-43,2 1-37,2-3-28,0 1-22,-1-2-17,6 0-10,-2 0-8,1-3-3,4-1-6,-4-2-1,5-1-1,-1-3 0,-2-1 0,4-2 0,-1-2-1,-1-2 0,-2-2-1,4-1 3,-4-7-2,3-2 0,2-3 1,-5-3-1,6-5 0,-2-5 0,-4-3-1,5-2 1,-5-7-3,4-1 1,-5-2 1,-1-2-1,1 4 2,-1 0 0,-3 7 1,-3 1 1,1 3-1,-1 9 1,-2 3-2,-2 4 1,2 6 0,-3 7-1,0 1-2,0 7 0,-3 3 1,-1 7 0,-1 3 1,-5 11 6,3 6 6,-2 2 6,0 7 7,2 5 7,-3 4 7,3 6 9,1 0 2,-1 5 0,-1 1-4,-2-1-6,5 0-6,-3 0-12,1 0-9,3-1-5,-2-5-3,2 5-3,2-8-1,-1-2-1,0-4-2,3-1-9,0-5-13,0-4-14,3-3-18,-3-2-32,0-3-58,0-4-82,0-2-106,3-1-152,-3-5-230,0-4-353,0 0-340,0-4-219</inkml:trace>
          <inkml:trace contextRef="#ctx0" brushRef="#br3" timeOffset="322492.1373">21893 14058 159,'0'-9'911,"-1"3"-191,1 0-137,0-1-96,1 3-77,2-2-63,1 1-69,1 1-58,2 1-55,5 0-44,-1 0-42,4 2-39,-1-2-40,-1 3-70,6 0-100,-1-4-117,0 2-165,0 1-233,1-2-285,0-1-201</inkml:trace>
          <inkml:trace contextRef="#ctx0" brushRef="#br3" timeOffset="323001.6594">22381 13865 525,'1'-7'937,"5"1"-176,-6 1-111,0 0-68,0 4-54,-6-1-50,5 0-40,-4 2-34,-1 2-35,1 0-39,-6 2-46,3 3-51,-4-1-45,-1 1-44,1 4-37,1 5-28,-2 0-22,-5 1-11,5 5-12,-1 2-6,-2 3-4,1-3-7,1 5-4,2-1-4,1-1-2,-1 0-4,5 1-2,2-4 0,4 2-1,-2-5 0,6-2-1,-2-2-1,4-2-3,2-2-4,5-6-8,-2 0-14,1-4-20,1-3-23,3-3-28,-2-4-30,3 0-24,-2-6-11,1-1 6,1-1 20,-2-3 31,-1-3 36,2 1 30,-4-4 18,7-1 12,-7 0 7,1-3 5,-3 1-1,1-2 3,-2 3 5,0-1 8,-1 1 16,-3 6 24,1-1 27,-1 1 21,-1 5 22,0 2 9,-3 2-8,0 0-15,0 5-12,0-1-13,0 6-14,-3 1-11,0 4-6,-1 4-5,-1 2-10,1 4-9,-2 6-7,2-1-7,2 4-3,-5-1-5,3 6-2,-2-1-2,2 2 0,-1-3-1,2 3-1,2-4-4,-2 0-8,0-4-18,3 0-47,0-3-70,3-1-105,0-4-134,1 0-190,3-3-311,1-3-354,3-3-290,-5-2-123</inkml:trace>
          <inkml:trace contextRef="#ctx0" brushRef="#br3" timeOffset="323904.7978">22859 13963 615,'6'-3'834,"-2"1"-242,1-3-141,-1-1-70,0 3-25,2-3-9,-4-3-4,1-2 1,0 3-11,-2-2-10,2-1-22,-3-2-28,0 2-31,-3 4-25,2-4-31,-5 5-33,-2-2-27,3 3-26,-6 1-18,3 0-18,-4 1-12,-2 3-6,-1 3-6,2 1-4,-6 2-1,2 3-5,-1 0-3,1 5-3,-2 0-2,0 2 0,3 2-1,0 5-2,0-3 0,-1 7-4,5-5-1,1 4-5,-1 1-2,5-3-2,0 0-2,2-2-1,4-1-1,1 0 0,1-4 1,4 0-1,1-4-1,2-4 0,4 0-4,-1-5-4,1-2-12,5-2-12,-1-2-16,0-2-21,0-5-29,3 0-30,0-4-28,-2-4-24,1 0-13,-1-4 4,2 0 12,0-1 35,-6-5 31,4 0 37,-4 0 25,2-3 16,-3 1 14,-1-1 7,1 1 12,-5 1 13,0 4 22,1 5 33,-7-1 32,3 5 30,-4 1 17,3 4-3,-3 0-8,-3 3-14,2 3-9,-3 4-13,-2 1-7,1 5-4,-2 1-1,0 7-4,-5-1-5,7 5-11,-9 3-5,6 1-9,-1 5-8,-3-1-9,-1 4-7,5 3-4,-1-2-7,-1 8-2,1-4-1,-1 6-2,3-4-1,1 4-1,-1-2-1,-3 0-2,2 2 0,2-1-2,1-3-3,-1 4 0,0-3-1,-1-1 0,2 0-2,1-4-1,0-2 0,-1 0 0,0-5 1,-3-1 0,3-1 0,-6-3-1,3-2 0,-4-2 0,-2-3-1,-1-1 1,2-2-1,-6-4 2,2 0 0,1-1 1,0-6-2,0 0 2,-2-3-2,5-4-1,-1-3 1,-1-1 0,8-6 0,1-2 0,3-3 0,3-4 1,3-5-1,3 1 0,1-4 0,8-1 0,-1 1-1,-1 1-1,6-4 1,5 4 0,-1-1 0,1 5 0,1-1 1,1 1 0,2 4 0,-2 1 0,3 2-4,-6 2-9,2 1-18,-2 1-38,2 2-74,-5-1-114,2 3-155,-2-1-245,3 1-367,-4-1-439,3 1-347</inkml:trace>
          <inkml:trace contextRef="#ctx0" brushRef="#br3" timeOffset="324839.7895">23173 13896 454,'-5'0'1026,"4"4"-342,-5-1-195,5 0-104,-4 1-41,2 3-15,0-1-15,2 0-32,-5 3-44,5-1-47,-2-1-42,3-2-45,0 4-31,0-5-25,0 2-4,4-2-3,2-1-3,-2 0-5,5-3-3,-2-3-8,3 0-7,-2-1-6,3 1-6,-2-1-3,0-3 0,4-3 0,-2 3 0,-2-1 0,0-5 2,4 2 0,-5 1-2,1-5 0,1 1-4,-2-2 3,-1 4 2,-6-2 8,4 3 11,-5 1 10,0-1 16,-2 4 20,-2 3 22,-2 1 21,-3 3 6,-1 0 2,-3 3 1,1 1-14,1 3-16,-1 1-14,-2 0-7,-1 5-2,7-1-3,-4 4 4,0 1 0,1-3-1,-1 5-5,5-2-4,-3 4-8,2 0-9,4 0-6,-3 0-8,5 0-6,-2 0-4,4 1-5,-3-2-2,3 4-3,3-6-1,-1 1-2,2-2 0,2-3-2,-1 2 1,6-6 1,-3-2-1,7-1-1,-4-3 1,4-2 0,1-4-1,3 0-2,0-4-1,-1-2 0,3-4-2,2 1-2,-1-6-3,4 0-1,-6-1-3,3-3-6,1-4-6,-3 0-4,0-2-4,3-3-2,0-1-2,-4-3 3,2-2 2,-4 2 6,-2-1 6,3 2 6,-7-1 4,-1 2 5,-2 5 1,1 5 3,-2 0 0,-4-1 0,-3 10 2,2-2-1,-6 2 2,2 3 4,-3 4 2,-2 2 7,0 4 3,-1 0 1,-3 4 5,2 2-2,0 2-1,-1 0-3,2 3-2,-3 0 0,5-2-3,1 5 0,-1-1 0,3-2-2,-1 3 0,3-2 0,0 1-2,3 2 1,-1-4-2,3 2-2,-1 4 1,1-6-1,5 2 1,-2 2-1,3-5-1,-6 3 1,5 0-2,-1 0 0,1-2-1,-1 5 0,1-4-1,-1 2 2,1 1 3,-4-1 2,4 3 3,-3 0 2,2 0 5,-5 0 4,4 1 3,-4 0 3,-1 0 4,-3 3 14,-3-3 20,-1 1 11,-1-2 3,-3 0-1,-6-4-5,3 1-11,-2 0-16,-5-2-10,1 0-9,-2-2-6,0-1-4,-2 0-4,2-4-5,0 2-3,3-4-3,-3 0-2,0-3-6,6 0-12,-4-3-18,4 0-24,1-1-43,0-4-77,1 1-121,1-4-180,2 1-286,1-2-407,1-1-488,-1-3-361</inkml:trace>
        </inkml:traceGroup>
      </inkml:traceGroup>
    </inkml:traceGroup>
    <inkml:traceGroup>
      <inkml:annotationXML>
        <emma:emma xmlns:emma="http://www.w3.org/2003/04/emma" version="1.0">
          <emma:interpretation id="{6E25CA28-43FF-4B12-A283-BB97F482A4AC}" emma:medium="tactile" emma:mode="ink">
            <msink:context xmlns:msink="http://schemas.microsoft.com/ink/2010/main" type="paragraph" rotatedBoundingBox="6183,16325 28409,15593 28456,17038 6231,1777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7934C20-0072-4940-8C01-253FA2E11DBF}" emma:medium="tactile" emma:mode="ink">
              <msink:context xmlns:msink="http://schemas.microsoft.com/ink/2010/main" type="inkBullet" rotatedBoundingBox="6198,16767 6354,16762 6358,16900 6202,16905"/>
            </emma:interpretation>
            <emma:one-of disjunction-type="recognition" id="oneOf37">
              <emma:interpretation id="interp174" emma:lang="en-US" emma:confidence="0">
                <emma:literal>•</emma:literal>
              </emma:interpretation>
            </emma:one-of>
          </emma:emma>
        </inkml:annotationXML>
        <inkml:trace contextRef="#ctx0" brushRef="#br2" timeOffset="332524.4991">1899 16424 16,'-11'4'1152,"2"-1"-295,-1 1-179,-2 0-98,3 0-63,-2 3-71,1-3-68,2 2-69,3-2-74,-1 3-61,0-3-57,0 3-37,2-3-21,2 2-9,-1-3 5,1 5 14,2-5 15,-2 4 15,-1-3 5,3 2-2,-3-2-11,2 2-15,1-5-17,0 1-16,0 0-9,1 0-3,2-2-2,2 0 0,0-2 2,0 0-2,-1-1-1,3-4-7,-2 1-3,2-1-2,-3-1-2,-1-2 4,-1 4 9,1-1 10,-3 0 9,0 3 4,0-3 1,0 3-3,-5 2-9,-1 0-10,2 2-9,-3 2-7,-2 0-4,2 2-2,0 3-1,-1 0-2,0-3-2,3 6-2,1-2 0,-2-2 0,5 4-2,-2-3-1,0 3 3,3-5 0,0 1 0,3 1 0,0-3 0,1 0 0,3-1 2,1-2 0,0-1-1,4-1-1,-2-2 1,-1-1-1,2 0 0,-1-3-1,-1-1 1,0-1 0,-2-1 0,-1 3 2,-5 0 1,4-1 1,-5 2 1,0 3 1,-2-1 0,-2 4 0,-2 0-1,-1 0-2,-2 4 0,0-1-2,-1 1 0,3 3-1,0 2-1,-2-1 0,2 1-1,2-2 0,1 0 1,-2 0 0,2-3 1,4 2 0,0-1 2,0-4-1,0 2 1,4-3 0,2 0-2,1-3 0,-2-1-1,2 0 1,-1 0 0,0-3 0,-1 1 2,-2 1 0,2-2-1,-5-2 0,0 5-1,0-3-1,0 4 1,-5-1 0,2-2 0,-1 5 0,0 1 0,-4 0 0,4 3-3,-3 2-3,2 0-11,1 0-29,-2 1-48,2 0-68,4 2-93,0 0-125,4 1-157,4-1-202,-3-4-301,0 0-268,-1-1-180</inkml:trace>
      </inkml:traceGroup>
      <inkml:traceGroup>
        <inkml:annotationXML>
          <emma:emma xmlns:emma="http://www.w3.org/2003/04/emma" version="1.0">
            <emma:interpretation id="{94D1598B-118F-4B55-806E-A24424D8E7BB}" emma:medium="tactile" emma:mode="ink">
              <msink:context xmlns:msink="http://schemas.microsoft.com/ink/2010/main" type="line" rotatedBoundingBox="7058,16296 28409,15593 28456,17038 7106,17741"/>
            </emma:interpretation>
          </emma:emma>
        </inkml:annotationXML>
        <inkml:traceGroup>
          <inkml:annotationXML>
            <emma:emma xmlns:emma="http://www.w3.org/2003/04/emma" version="1.0">
              <emma:interpretation id="{63497330-FE55-4F75-851A-9D2EC35C4F62}" emma:medium="tactile" emma:mode="ink">
                <msink:context xmlns:msink="http://schemas.microsoft.com/ink/2010/main" type="inkWord" rotatedBoundingBox="7065,16506 9542,16424 9567,17173 7090,17255"/>
              </emma:interpretation>
              <emma:one-of disjunction-type="recognition" id="oneOf38">
                <emma:interpretation id="interp175" emma:lang="en-US" emma:confidence="0.5">
                  <emma:literal>makes</emma:literal>
                </emma:interpretation>
                <emma:interpretation id="interp176" emma:lang="en-US" emma:confidence="0">
                  <emma:literal>Makes</emma:literal>
                </emma:interpretation>
                <emma:interpretation id="interp177" emma:lang="en-US" emma:confidence="0.5">
                  <emma:literal>Mak is</emma:literal>
                </emma:interpretation>
                <emma:interpretation id="interp178" emma:lang="en-US" emma:confidence="0">
                  <emma:literal>Mak as</emma:literal>
                </emma:interpretation>
                <emma:interpretation id="interp179" emma:lang="en-US" emma:confidence="0">
                  <emma:literal>Mark is</emma:literal>
                </emma:interpretation>
              </emma:one-of>
            </emma:emma>
          </inkml:annotationXML>
          <inkml:trace contextRef="#ctx0" brushRef="#br2" timeOffset="336848.0511">2800 16323 995,'-2'-4'1013,"-3"4"-251,3 0-162,-1 0-110,0-3-84,-1 3-74,3 3-45,-2-3-25,0 4-13,-2 3-9,1 1-15,1 3-8,-1 2-25,0 2-27,-4 2-26,4 6-27,-3-2-14,2 1-17,-2 6-14,3 0-12,-2 0-11,-3 2-7,5 1-8,-3-1-7,2 2-3,1-3-6,-3 1-2,1-1-4,0-1-2,0-6-2,2 1-3,0-2 0,1-3 0,-2-4 0,2-3 1,3-1 1,-1-2-1,-2-4 2,3-1-2,-1-6 1,1-1-1,0-4 0,1-2-1,2-5 0,1-3 0,4-3 0,-1-5-2,2-3-4,1-6-6,1-3-8,1-1-10,1-4-11,1 2-6,2-2-3,2 2 5,-2 5 9,0 2 8,1 5 9,-4 1 8,5 5 5,-5 4 1,4 4 2,-4 1 4,3 4 5,-1 0 10,0 4 10,0 5 14,1 2 9,-4 3 7,1 2 2,-5 5-3,1 2-1,1 4-5,-1 2-5,-3 0-2,-2 3-4,0-1-2,-1 3-7,-3 1-6,0-3-5,-3 5-4,0-3-5,2 0-3,-3-1-2,-2-2 0,2-1-2,-1-3 0,1-3 0,-2-2 1,2-1 0,-1-1 0,2-3-1,-2-3 0,-1-4-1,1 0-1,1-3-2,1 0-3,2-6-6,1-1-8,1-5-7,4-3-5,0-5-7,4-1-5,1-5-3,2-6 1,4 1 0,0-1 0,1 1 4,-1 0 6,3 3 7,0 5 8,0-2 7,-2 5 6,2 2 3,-2 3 1,-1 4 1,0 2 1,0 3 4,-1 2 2,-4 3 9,5 4 5,-6 3 4,2 4 3,-3 0-1,1 7-1,-3 0-5,0 2-3,-2 5-2,-4 0-3,2 5-1,-3-1-4,-3 1 0,3 2-1,-4 2-1,2-2-1,-3 1-1,0-1-3,1-1-11,0 0-27,-2 0-60,0 0-88,0-5-131,2 1-191,-1-3-322,3-3-406,-3-1-400,2-2-223</inkml:trace>
          <inkml:trace contextRef="#ctx0" brushRef="#br2" timeOffset="337570.43">3754 16482 180,'0'-11'1220,"0"0"-289,0 3-214,0-1-123,-3 1-91,2 2-61,-3 1-38,-2 2-23,-3 0-23,-1 3-41,-2 3-38,-4 4-42,2-2-48,-2 4-45,0 1-38,-3 2-29,5 3-18,1 1-17,-2-1-11,4 2-9,-1 0-7,2 1-5,4 0-3,0-1-3,2 1-1,1-1-1,3 0 1,3-2-2,0 0 0,1-1-3,0 2 1,4-5 0,-1-4 0,2 3-1,1-4 1,-2-5 1,4 2-1,0-3 2,-1-3-1,1-3 0,0 1-1,1-5 1,-2-3-1,1 2-2,-4-3 2,4-3 0,0 1 1,-2-4-2,-1-2 3,-2 0-1,1 0-1,0 0 1,-1 1 0,-3 3 1,2 2 0,-4 2 1,2 2 0,-4 1 0,0 5 0,0 2 2,0 4 2,-4 0 3,2 6 5,-1 0 10,0 3 5,3 3 4,-1 2 0,-2 2-3,3 1-5,-1 1-7,1 4-6,0-1-4,0 0-2,0 0-3,0 0-2,0 0-6,1 0-12,-1-6-17,0 3-20,0-5-43,3 0-67,-2-1-95,-1-2-129,3-1-194,2-4-333,-5-1-369,0-4-347,0 0-166</inkml:trace>
          <inkml:trace contextRef="#ctx0" brushRef="#br2" timeOffset="337754.9586">4033 16200 895,'9'-20'1324,"-2"4"-326,-3 1-293,3 3-163,-1 3-69,0 4-36,0 2-35,-2 6-48,-2 2-50,-2 5-54,-2 3-56,-1 6-50,-1 1-37,-3 3-24,-1-1-16,4 4-14,-3 2-10,2 2-9,-2 0-6,3 1-10,-3 0-7,2 0-5,-2-2-4,0 0-11,2-2-14,-2 3-16,3-4-36,-1-4-54,0 1-85,3-1-109,-1-4-142,2-1-207,1-3-281,1-4-327,-1-6-230,5-1-92</inkml:trace>
          <inkml:trace contextRef="#ctx0" brushRef="#br2" timeOffset="338028.0179">4190 16388 635,'11'-16'915,"-1"2"-219,-4 1-152,1 4-92,-2 6-69,1 0-57,-5 7-31,-1 3-25,0 3-30,-4 5-36,-4 2-28,1 1-21,1 2-21,-4 1-14,-1 0-14,2 2-9,-4-4-6,1-1 1,1 3 10,-2-8 9,1 4 18,0-4 10,-1-2 4,2 1-4,2-1-13,-3-4-14,2-3-20,1-1-19,2 0-12,3-3-16,0-3-11,1 0-10,1-1-8,2 1-4,0-1-5,0-2-3,2 2 0,2 3-2,-1-1-2,4 2 1,-3 2-1,4-1 1,-4 6-1,3 0 2,1 0-1,-1 7-1,-1-4 0,1 5 0,0-2-5,0-1-5,1 2-9,-1-1-16,-1 2-32,4-5-51,-6 3-71,3-2-104,-2 0-138,2-1-201,-3-5-315,4 1-335,-4-5-283,3 2-116</inkml:trace>
          <inkml:trace contextRef="#ctx0" brushRef="#br2" timeOffset="338937.1973">4427 16568 37,'0'-6'1094,"0"-1"-257,0 3-305,0 0-179,0 1-89,0 3-52,0 0-36,0 0-39,3 0-43,-3 0-27,3 3-21,-1-3-5,-2 1 2,5 2 2,-3-3 7,2 0 5,4 0 1,-4 0-6,3-4-10,0 1-10,4-1-15,-3-2-8,1-1-4,-2 0-3,0-3-2,1 0 0,0-2-2,-2-1 2,0 1-2,-3-1 4,1 1 15,-4 2 18,0-1 22,0 5 7,-4-4 10,-3 7 17,2-1 0,-3 4 1,-3 0 10,0 6 12,-1-1 26,1 1 19,2 7 22,-4-2 16,1 4 6,-1 2-3,3-2-20,-2 3-26,4-1-31,-2 4-27,2-2-28,0 4-21,3-2-15,1 0-13,1 0-7,0 0-3,3 0-4,0 3 0,0-6-3,6 2 1,-5-3 1,4-1-2,2-1 0,0-2 1,3-3-1,-1-2 0,3-2-1,-1 0-1,4-6 2,-2 0-1,4-6 0,-1 2-1,6-3 0,-5-5 0,2 0 1,4-2-1,2-4 2,-2-3 0,2-3-1,1-3 1,3-3-1,-4-1-2,5-4-1,-4 0 1,-2-1 0,2-1 0,-6 4 0,-3 2 1,2 0 1,-7 5 5,-3 1 6,-1 5 3,-5-3 3,2 6 4,-5 3 1,-2 2-3,-1 1-6,-4 4-1,0 1-4,-2 2 0,0 3-2,-4 1 1,2 3-1,-1 1 1,0 3 0,1 1-2,2 3-1,-1-1-2,3 2-1,1 4 0,0-3 0,5-2-2,-2 4 1,3-4 0,3 2-2,1-1 1,0-2-1,6 0 1,2 1-1,0-1 0,-1-1 3,1-4-1,2 1 2,2 1-1,-1-1 0,-2-2 1,4 2-2,-4-1 0,2 1-1,-4 0-1,4-2 0,-2 3 1,2-4 1,-1 3 3,-1 4 0,2 1 1,-4-4 0,1 4 0,-2 2-1,-4-1-3,1 1 2,-4 2-1,0 2 2,-3 0 0,-6 0 4,2 1 0,-1-1 6,-2 0 4,-2 0 6,-4-1 7,2-1 5,-2 1 12,-2-2 6,-1-4 2,-3 3-3,0-3-5,1 1-7,-3-5-9,2 2-9,1-3-6,-4 0-5,6-3-2,-3-2-4,5 0-1,-5 0-1,6-6-3,-2 5-2,4-5-9,-4-1-19,3-3-23,4-1-40,-2 1-82,4-3-123,0-2-196,4 0-291,2 1-415,0-3-515,0 0-327</inkml:trace>
        </inkml:traceGroup>
        <inkml:traceGroup>
          <inkml:annotationXML>
            <emma:emma xmlns:emma="http://www.w3.org/2003/04/emma" version="1.0">
              <emma:interpretation id="{934FFE6D-1EA5-4C72-A93D-5DBBCE55D359}" emma:medium="tactile" emma:mode="ink">
                <msink:context xmlns:msink="http://schemas.microsoft.com/ink/2010/main" type="inkWord" rotatedBoundingBox="10228,16362 11399,16323 11429,17209 10257,17248"/>
              </emma:interpretation>
              <emma:one-of disjunction-type="recognition" id="oneOf39">
                <emma:interpretation id="interp180" emma:lang="en-US" emma:confidence="0.5">
                  <emma:literal>it</emma:literal>
                </emma:interpretation>
                <emma:interpretation id="interp181" emma:lang="en-US" emma:confidence="0">
                  <emma:literal>its</emma:literal>
                </emma:interpretation>
                <emma:interpretation id="interp182" emma:lang="en-US" emma:confidence="0">
                  <emma:literal>it.</emma:literal>
                </emma:interpretation>
                <emma:interpretation id="interp183" emma:lang="en-US" emma:confidence="0">
                  <emma:literal>it's</emma:literal>
                </emma:interpretation>
                <emma:interpretation id="interp184" emma:lang="en-US" emma:confidence="0">
                  <emma:literal>into</emma:literal>
                </emma:interpretation>
              </emma:one-of>
            </emma:emma>
          </inkml:annotationXML>
          <inkml:trace contextRef="#ctx0" brushRef="#br2" timeOffset="340912.7947">5798 16761 180,'6'13'167,"0"0"-24,1-3-8,0-2-1,1 1-8,0-2 17,-1-2 16,4 0 23,-3-4 30,3-1 31,-3-1 18,4-4 11,-1 0 2,4-4-4,1-2-12,0-3-23,1-4-15,2-3-26,1-1-16,2-1-17,-2-5-8,2 2-17,-1-8-25,-3 3-8,1 0-17,-3 0-14,-4-2-7,-1 7 3,1 1 15,-5 2 10,1 2 18,-4 4-1,-1 3-13,-3 4-13,0 4-22,-3 0-21,-1 3-14,-1 6-9,-2 1 2,0 4 7,-1 2 15,0 3 15,-1 5 9,-1-1 11,3 5 2,-1 1-6,4 3-4,-3 5-7,2 0-9,1 1-5,1 0-6,3-1-6,3 1-7,0-4-5,3 0-5,0 0-5,-1-3-3,6-1-2,-3-6 0,4 2-3,2-6-1,2-3-1,3-3-2,0-2 3,3-3-3,-2-3-1,3-3-1,3-5 1,-2-1 0,2-3-3,-3-2 2,4-6 0,2-3 0,-1-4-1,2-3 0,-2-5 1,3-5-1,-1-2-2,-1-7 0,-1-1 2,-1-3-2,-4 2-2,-1 1 1,0 1 0,-6 5 0,-3 4-1,0 0 1,-7 7 2,4 1 1,-6 4 1,1 1 0,-5 3 2,0 6-2,0 3-1,-5 4 3,2 0-1,-5 6 0,-1 5 1,-1 5 5,-2 2 9,1 4 10,-4 6 15,2 2 10,1 3 8,-2 8 13,2-2 4,1 6-1,-4 2-5,6 2-2,-1 2-8,2 1-10,0-1-9,1 2-10,4-1-8,-1-1-7,4 1-5,0-2-4,0 0-3,4-2-1,3-4-1,1-1-1,2 2-1,-1-7 1,5-2 0,2-5 1,0-1-1,1-4-1,1-2 1,1-2 0,-2-7-1,2 0-6,-2-2-5,-2-4-7,1-2-13,-5 0-28,4-4-38,-5-2-59,-1-1-83,-1-2-109,-2-3-135,-1 0-166,-3-3-211,-2 0-281,-2-2-203,-6 0-100</inkml:trace>
          <inkml:trace contextRef="#ctx0" brushRef="#br2" timeOffset="341486.5062">6201 16113 1550,'-10'-4'1619,"2"3"-384,-3-1-348,6-2-260,-1 4-183,1-3-138,4 0-110,-2 3-81,0 0-50,3 0-30,3 0-21,0 0-33,-3 0-59,1 3-88,2 0-120,2 1-185,-1-1-318,3 1-393,1 3-402,-4-3-259</inkml:trace>
          <inkml:trace contextRef="#ctx0" brushRef="#br2" timeOffset="341211.4987">6454 16489 342,'-7'0'519,"4"3"-88,-2-3-26,5 1-25,0-1-17,0 0-16,5 0-7,0 0-12,3 0-25,0 0-21,4 0-18,4 0-21,3 0-36,0 0-36,7-1-36,-3 1-34,5-3-31,2 0-23,0-1-14,5 0-16,-4-1-7,-1-1-1,1 2-6,-2-3-3,-5 3-6,2-2-35,-7 2-59,0-3-89,-3 3-111,-4 1-156,-1-1-241,-5 1-291,-4-3-239</inkml:trace>
        </inkml:traceGroup>
        <inkml:traceGroup>
          <inkml:annotationXML>
            <emma:emma xmlns:emma="http://www.w3.org/2003/04/emma" version="1.0">
              <emma:interpretation id="{AB457AD5-468E-42BD-8E3B-D9B006FC1AC7}" emma:medium="tactile" emma:mode="ink">
                <msink:context xmlns:msink="http://schemas.microsoft.com/ink/2010/main" type="inkWord" rotatedBoundingBox="12223,16545 15143,16449 15169,17229 12249,17326"/>
              </emma:interpretation>
              <emma:one-of disjunction-type="recognition" id="oneOf40">
                <emma:interpretation id="interp185" emma:lang="en-US" emma:confidence="0.5">
                  <emma:literal>easier</emma:literal>
                </emma:interpretation>
                <emma:interpretation id="interp186" emma:lang="en-US" emma:confidence="0">
                  <emma:literal>Easier</emma:literal>
                </emma:interpretation>
                <emma:interpretation id="interp187" emma:lang="en-US" emma:confidence="0">
                  <emma:literal>cashier</emma:literal>
                </emma:interpretation>
                <emma:interpretation id="interp188" emma:lang="en-US" emma:confidence="0">
                  <emma:literal>cagier</emma:literal>
                </emma:interpretation>
                <emma:interpretation id="interp189" emma:lang="en-US" emma:confidence="0">
                  <emma:literal>sassier</emma:literal>
                </emma:interpretation>
              </emma:one-of>
            </emma:emma>
          </inkml:annotationXML>
          <inkml:trace contextRef="#ctx0" brushRef="#br2" timeOffset="344157.6383">7893 16572 290,'-6'0'1150,"2"0"-332,2 0-306,2 0-188,-3 0-110,3 0-74,0 0-41,3 0-24,-1 2-15,2 0-3,-1-2-2,4 3 0,0-2 15,1-1 18,0 0 20,4-1 21,-2-2 14,2 1-1,1-2-10,1 0-14,-2-5-20,4 3-15,-2-5-8,-2-2-13,4 2-9,-5-5-2,0 2 0,-3-1-6,0-4-5,-4 2-3,2 0-2,-6 0-1,-6 3-1,2 1-5,-4 1-2,-3 3-4,-1 3-2,-4 2-9,-3 2-4,0 4 1,-1 2-2,-2 2-1,2 3-2,-5 3 4,2 4 10,4 5 8,0-3 17,2 5 17,0 0 13,4 2 2,1 2-4,2 1-5,7 0-14,1-1-14,4 1-8,5-3-9,0-3-4,4 2-4,0-6-3,2 2-2,5-3-4,1-5 3,1-1-3,2-3 4,2-2-2,-1-3-1,4-3-2,-1-3 1,1-3-2,4-2-2,-1-3-3,1-1 1,3-5-1,0-3-6,1 0-13,2-3-20,1-2-22,-2-2-20,2-1-16,0-2-5,-3 3 5,2-3 17,-2 5 26,0 2 21,-6 2 12,-2 4 9,0 3 8,-4 1 8,-1 3 9,-5 3 9,2 3 9,-5 4 7,1 0 4,-6 4 3,1 3-4,-2 3-3,-3 1-8,-1 2-3,-1-2-6,-3 2-2,0 2-7,0-3 1,-3 1-1,-1 1-4,-1-3 3,1-1-1,0 3 0,-2-6 3,4 1 0,0-4 5,0 3 3,-4-5 1,5-2 1,-2 0-1,3-2-4,-3-2-2,3-3-3,0-4-2,0 1 0,0-2 7,0-4 7,0-1 7,0 1 3,0-3 8,-1 0 4,-2 1 3,-2-1-2,2 4-2,-2 0-3,-3 0-5,-3 5-8,-1 1-7,1 5-8,-7 1-3,-1 3-4,0 6-1,2-1 2,-8 6 2,8 3 3,-5 3 7,0 1 5,5 5 8,-2-2 5,2 4 1,4 0-2,1 3-4,2-1-5,3 2-5,2-1-8,5 0-3,0-4-2,3 1-3,2 1-3,2-6-1,2 1-1,1-4 2,3 1 2,1-6-1,2-2 1,2-3 1,0-1-1,0-6 0,-1 0-1,4-4-2,-3-2 1,1-1-2,3-5 1,-5-1 0,1-4-1,-2 1 0,6-6 0,-9 0-1,4-2 1,-5-2-1,1-1 0,-3 2 0,-1 4 0,-2 0 2,-3 0 0,1 4 0,-3 3 2,1 3-2,-3 1 0,0 3 1,-3 3 0,1 4-1,-3 0 0,1 4 5,-3 3 1,2 0 5,-2 4 4,0 2 5,-2 1 4,2 6 2,0-1-1,2 2-1,-2 0-2,3 3-4,-1-4-4,2 3-1,0 1-4,2-3-2,1-1-3,1-1-1,2-2 1,2-2-2,-1-1-1,3-4 1,3-3 0,2-1-2,1-2 0,2-4-1,1 0 2,2-4-1,1-2 0,0-4 1,3-1 1,1-3 0,-3-5-1,4-1 0,0-2 0,-3-5 0,2-1-1,-4-2-1,2 0 0,-2-1 3,-6-1-2,2 1 0,-4 3 0,-2 2-2,-3 5 0,0 0 0,-6 1-1,0 6 1,-5 3 0,-2 3 1,1 2-1,-4 3 0,1 3 2,-1 3-1,-1-2 0,-1 6 1,5 0 0,-2 3 0,2 1-1,0 2 2,4 0 0,3 1 0,0 0 1,0 3-2,3 0 2,4-3-1,0 3-1,0-1 1,2 2-1,3-1 3,-1-1-3,1 1 2,-1 3-1,1-3 0,3-1 0,-1 1-2,-2 2-1,-1-2 1,-2-1 0,1 1 0,-1 0 2,-5-2-1,3 2 4,-2-2 1,-2-4 0,-3 5 0,0-5 0,-3 0 3,-3 3-1,-1-4 0,-3 1 0,-2-3 1,-4 2-2,2-3-1,-5 0 3,-5 0-2,4-1 1,-6-2-3,6 2 0,-5-2-3,2-4 1,3-3-2,2 2-1,2-5-8,5-1-28,2-3-54,3 0-85,6-2-113,3-2-164,7 1-236,2-5-352,1 3-359,4-1-235</inkml:trace>
          <inkml:trace contextRef="#ctx0" brushRef="#br2" timeOffset="344573.8197">9219 16744 1000,'4'4'1164,"3"2"-224,-3-3-184,4-1-130,-1-2-117,0 0-112,2 0-95,-2 0-82,5-2-67,-1 0-56,0-2-32,-3 0-25,4 0-16,2-5-9,-2 1-8,-3-2 0,2 3-5,-1-6 1,-1 1-1,3-4 1,-1 0 0,-3-4-2,2 3-1,-2-7 0,3 1-3,-6-1 2,3-4-1,-1 1 1,-3 1 0,2 1 1,-4 2 0,-2 2 0,2 1 4,-2 4 8,0 3 2,0 2 4,0 3 10,-2 1 8,2 4 10,-2 3 5,-4 3 9,5 1 5,-4 6 0,0 0-3,0 2-7,1 5-5,0 1-6,-2 3-6,1 3-5,4 1-2,-5 1-5,2 4-4,-1-2-3,1 0-6,1 1-2,0 2-4,2-3-2,-2 0-2,3 0-3,3-6 0,-2 1 0,2-1-3,0-4-8,-1-1-16,2-4-32,3-2-45,0-1-64,4-3-87,2-4-104,4 2-129,0-5-134,2-5-140,0 2-129,0-7-84,0 0-38,3-3 33</inkml:trace>
          <inkml:trace contextRef="#ctx0" brushRef="#br2" timeOffset="345476.8176">9749 16621 764,'5'-17'782,"2"1"-59,-3 4-95,-1 2-110,0 1-95,-3 3-76,0 2-48,-3 1-33,0 3-25,3 0-22,-1 3-30,1 1-36,0 2-36,0-1-31,1 1-25,-1 2-17,6-1-14,-1-3-6,2 2-7,-3-2-7,3-3-2,2 2 0,1-3-3,2-3-1,-1-1 0,1 1-1,0-5 1,-1 1-4,4-3 0,-4-1 0,1 0-2,0-3 1,-4 0 1,2-2 0,-4-2 0,1 3 1,1 0 7,-5-2 14,-2 3 11,-1 0 12,-4 5 15,-1-2 14,-2 4 14,0 3 11,-5 4 2,4 0 1,-4 4-6,0 0-10,-2 6-10,-1 0-12,4 3-7,-2 1-6,0 1-5,1 2-3,0 2-5,4 2-7,-2 2-4,4-2-6,-1 2-3,-1 1-6,4 0-3,1 1-3,0 0-1,2 0-4,1-2-1,1 1 0,2-3 0,1 1 0,2-4 0,3-1 1,0-3 0,1 3 1,1-7-1,4-2 2,-2-4-1,4-2-1,1 0 0,1-4-1,5 0 0,-3-7-1,5 0 0,0-1-2,-3-2 1,2-4 3,1-2 0,0-1 1,0-2-1,-1-6 1,1 0 0,1-5-2,4-4 0,-5-1-2,1 1 1,0 0 1,-6 2-1,0 0-2,-3 4 3,-3 2 0,-3 2 0,-4 3 0,-1 5-1,-4-2 1,-3 6-1,-3 3-1,-1 2 1,-3 1-1,-5 6 1,5 0 2,-5 2-1,1 2 0,2 4 0,-5 1 1,3-1-2,0 2 0,5 1 0,-4 2 0,6-4 0,-1 4 1,2 0-1,3-3 0,0 2-1,5-1-3,0-4-2,0 1-3,4-2-3,1-4-7,1 0-2,2 0-4,2-4-2,1-2-1,3 1 4,-1-1 3,1-2 5,3-1 6,1-2 6,1 0 1,-4 3 1,3-1 2,-1-1 0,-3 2-3,-3 1 2,0 1 0,-3 2 2,-2 4 0,-2 0 1,-5 3 4,1 2 4,-2 4 3,-3 1 3,-3 7 2,1-2 3,-2 4 1,-6 0-3,2 3-1,3 1-3,-6 2-2,3 0-4,-4 0 0,2 0-4,1 2-2,2-1 0,3-2-1,-2 3 0,2-5-2,2 2 0,2-3-1,0-2 0,0-3 1,2 1-1,2-3 2,2-4 0,-2 0 1,3-4 0,2 1 0,3-5 0,-1-2-1,1 0-2,-1-2-6,1-2-12,0-1-23,1-4-43,-8-1-72,6 2-102,-4-3-141,-1-3-213,1-2-335,-1-4-367,-6-2-303</inkml:trace>
          <inkml:trace contextRef="#ctx0" brushRef="#br2" timeOffset="346027.9512">9525 16155 485,'-5'0'1139,"1"0"-201,0 0-115,1 0-56,0 0-48,-2 0-87,5 0-107,-3 0-108,3 0-78,-1 0-69,-2 0-63,3-2-50,-1 0-35,1 2-28,0 0-25,0 0-24,0 0-15,0 0-10,0 0-8,1 0-5,-1 0-3,3 0-8,-2 0-11,-1 2-22,3 0-33,-3-1-72,5 2-118,1 2-197,-1-2-308,1 3-425,-4-2-594,0-1-404</inkml:trace>
        </inkml:traceGroup>
        <inkml:traceGroup>
          <inkml:annotationXML>
            <emma:emma xmlns:emma="http://www.w3.org/2003/04/emma" version="1.0">
              <emma:interpretation id="{F77B4EF3-5413-4A49-A3D8-95AE1CD0F844}" emma:medium="tactile" emma:mode="ink">
                <msink:context xmlns:msink="http://schemas.microsoft.com/ink/2010/main" type="inkWord" rotatedBoundingBox="15733,16153 16857,16116 16890,17104 15766,17141"/>
              </emma:interpretation>
              <emma:one-of disjunction-type="recognition" id="oneOf41">
                <emma:interpretation id="interp190" emma:lang="en-US" emma:confidence="0.5">
                  <emma:literal>to</emma:literal>
                </emma:interpretation>
                <emma:interpretation id="interp191" emma:lang="en-US" emma:confidence="0">
                  <emma:literal>too</emma:literal>
                </emma:interpretation>
                <emma:interpretation id="interp192" emma:lang="en-US" emma:confidence="0">
                  <emma:literal>ton</emma:literal>
                </emma:interpretation>
                <emma:interpretation id="interp193" emma:lang="en-US" emma:confidence="0">
                  <emma:literal>toe</emma:literal>
                </emma:interpretation>
                <emma:interpretation id="interp194" emma:lang="en-US" emma:confidence="0">
                  <emma:literal>two</emma:literal>
                </emma:interpretation>
              </emma:one-of>
            </emma:emma>
          </inkml:annotationXML>
          <inkml:trace contextRef="#ctx0" brushRef="#br2" timeOffset="348374.9372">11310 16768 919,'2'0'605,"2"1"-239,3 2-131,-2-3-79,2 0-42,3-3-31,-1 2-17,2-2-19,1-1-18,2 0-11,-2-5-11,3 1 1,-2-2 2,0-4-6,0-3-1,3 2-3,-2-6 4,2-1-11,1-4 7,-1-5 3,0 0-3,3-5 4,0-2-4,-3-3 0,3-7-4,0-1-3,0-7-3,0 2 2,-1-4 1,-2 0 4,-1 4 13,-1 3 33,-5 4 39,0 6 32,-2 7 14,-4 4 3,-2 8-7,-1 5-9,-4 5-4,0 5 10,-4 7 37,-3 7 50,4 7 36,-5 5 9,3 5 3,-1 10-4,-2 0-9,1 7-20,2 4-13,-1 2-11,-2 1-32,5 5-30,-2-2-29,1 3-29,2-2-31,-1 1-17,2-1-12,4-5-7,1 0-2,-3-3-3,3-5-1,3-3 0,-2-4 1,4-6-1,0 1-5,4-6-3,3-4-15,-1-7-22,7 0-30,-5-5-26,6-3-24,2-4-16,-2-3-2,2-5 18,0-3 23,-3-4 29,6-4 24,-3-3 10,1-4 14,1-5 6,-3-4 4,2-2-1,-2-1 4,-1 0-1,0 1 1,-3 3-2,-2 5 6,-5 2 4,-2 5 9,-1 3 8,-5 4 15,-1 7 19,-1 4 17,-5 4 14,-1 4 13,1 4 8,-4 7 2,1 4-10,-2 1-9,1 6-11,-2 1-13,5 4-12,-2 1-11,2-1-6,0 3-8,2-2-4,2 1-4,2-1-6,1-3-1,1 1-1,2-6-4,2-1-1,2-3-2,0-1 0,2-3 0,1-4-1,1-3 0,5-3-2,0-1 1,2-6-2,1-4-1,1 1 0,2-6-2,-2-4 2,3-1 1,0-3-1,4-4-2,-4-4 1,0-5 1,2-2-2,-2-2-1,-3-1 0,-1-2 2,-3 0-2,-2 4 0,-5-3-1,-3 5 3,-5 6-2,-1 0-1,-4 6 2,-3 1-2,-5 4 2,1 3-1,-5 6 4,-3 2-2,0 2 2,0 4 1,-1 1 0,-2 4-1,3 3 0,0 3 0,3 0 0,2 2 2,1 5 5,1-1 10,1 0 7,3 2 9,3-1 5,0 3 1,5 2-1,0-1-6,5-4-6,2 3-9,0-1-3,5-3-5,2-3-1,1 1-3,1-5 0,2-1-1,1-3-1,0-2-2,1-1-12,2-3-25,-4 0-40,3-4-53,-2-3-72,-3 0-94,0-1-112,2 0-131,-5-2-163,-2-3-208,-1-1-244,-5-3-178</inkml:trace>
          <inkml:trace contextRef="#ctx0" brushRef="#br2" timeOffset="348667.3536">11448 16195 808,'-4'5'816,"1"-4"-151,6-1-81,1 3-42,5 0-43,2-3-63,7 0-76,-1 0-81,9-3-71,5 0-61,2 2-51,2-2-40,4 0-22,2-1-19,-2-2-15,1 2-58,0 1-89,-6 3-116,7-4-164,-6 1-290,0 0-343,-5 2-280,1-3-177</inkml:trace>
        </inkml:traceGroup>
        <inkml:traceGroup>
          <inkml:annotationXML>
            <emma:emma xmlns:emma="http://www.w3.org/2003/04/emma" version="1.0">
              <emma:interpretation id="{1E1A4948-4698-4EF9-A0EA-F91D17484756}" emma:medium="tactile" emma:mode="ink">
                <msink:context xmlns:msink="http://schemas.microsoft.com/ink/2010/main" type="inkWord" rotatedBoundingBox="17413,16101 20584,15996 20627,17296 17456,17400"/>
              </emma:interpretation>
              <emma:one-of disjunction-type="recognition" id="oneOf42">
                <emma:interpretation id="interp195" emma:lang="en-US" emma:confidence="0.5">
                  <emma:literal>design</emma:literal>
                </emma:interpretation>
                <emma:interpretation id="interp196" emma:lang="en-US" emma:confidence="0">
                  <emma:literal>designs</emma:literal>
                </emma:interpretation>
                <emma:interpretation id="interp197" emma:lang="en-US" emma:confidence="0">
                  <emma:literal>deign</emma:literal>
                </emma:interpretation>
                <emma:interpretation id="interp198" emma:lang="en-US" emma:confidence="0">
                  <emma:literal>design's</emma:literal>
                </emma:interpretation>
                <emma:interpretation id="interp199" emma:lang="en-US" emma:confidence="0">
                  <emma:literal>designer</emma:literal>
                </emma:interpretation>
              </emma:one-of>
            </emma:emma>
          </inkml:annotationXML>
          <inkml:trace contextRef="#ctx0" brushRef="#br2" timeOffset="350513.8466">13339 16376 393,'6'-17'1196,"-4"1"-334,2-4-219,2 3-129,-5 0-51,-1 3-32,-1 0-32,-2-1-46,-4 4-48,-1 4-50,1-3-42,-4 5-36,-5 3-22,-3-1-13,0 6-11,-1-1-8,-4 6-13,-2 0-16,-1 2-16,1 5-13,-3 0-15,5 1-11,1 5-8,0 0-3,7 3-5,2 1-4,2 0-4,0 3-1,5-1-4,6 3-3,1-6-3,1 2 0,3 0-1,8-5-1,1 0 0,-1-3-1,4-2 0,4-4-1,-1-2 0,4-6 1,2-1-2,-2-3-4,0-3-4,3-1-4,-3-4-5,2-3-4,0-2-4,-2-5 0,2-1-5,-1-4-5,-3-1 0,2-4-5,-1-6-5,-2 2-3,2-7 0,-2-4 1,3-2 1,-1-6 4,-2 0 6,2-4 8,-6 1 7,0-1 5,-2 1 7,1 4 3,-6 4 2,-2 7 1,-3 3 1,2 8 0,-6 3 0,0 5 1,-6 10 1,2 2 0,-3 8 5,-2 4 4,-3 7 6,1 3 9,-1 9 12,-2 5 8,-1 5 6,2 5 5,-2 4-2,1 3-2,2 1-8,1-3-7,2 4-7,-1-3-8,6-2-5,-1 0-5,2-2-3,2-4-4,2-2 0,2-3 1,4-4-3,-1 0-3,2-5-7,6-4-19,1-7-32,-2 0-44,4-5-57,3-2-66,-1-4-76,3 0-66,1-4-38,-3-2-3,2-5 43,-2 0 63,2-4 79,-1-2 73,0-1 49,-2-6 39,0 0 20,-2-3 23,-2 1 15,-1 4 33,-5 0 36,1 6 27,-4 1 29,-3 2 36,-3 5 29,0 2 15,-7 2 5,2 1-2,-2 3-14,0 3-18,1 4-32,-1-2-28,1 4-31,0-1-22,3 3-17,0-1-12,3 2-9,0 1-7,0 1-5,6-5-3,-4 2 0,5-3-1,0 1-1,2-3 2,1 0 6,2-2-5,2-1 0,-1-3-1,2-3-2,-1 2-2,4-3-3,-4-5 0,2 3 1,-1-4-1,1-4-1,-2 1 3,1-1-1,-2-3 0,0 0-1,-2-2 0,-5 1 2,1-2 0,-2 2-2,-5 1 0,0 0 2,-2 5-2,-2-1-1,-6 4 2,-2 2 2,-2 5-2,1 2 5,-5 2 10,1 2 13,-2 4 12,-3 2 22,3 5 18,0-1 13,1 4 8,2 2-4,-3 4-5,6-2-14,-2 4-6,1 1-7,2 0-11,0 3-5,4 0-8,1-2-5,2 0-9,-1 0-9,2-3-5,4-1-4,3-4-1,1-1-3,4-4-1,0-2-1,4-2 2,2-4-1,2-3 1,2-1-1,-1-6-1,5-1 0,0-3-2,2 0-2,-1-4 1,2-2 1,3-3-1,-1-4 1,4-1 0,-2-3 0,3-6-1,1 2-1,-1-8 1,3 1-2,1-2-1,-6-4 0,1 5 2,-8 1-3,-3 4 3,-4 3-1,-3 3 0,-7 1 2,0 7-1,-6 5 2,-3 2-1,-4 3 0,0 3 2,-1 2 0,-3 2 1,2 2-1,-3 3 1,2 2 0,-1 3-1,5 1 2,-4-1-2,5 3 2,1 0-1,-2 2-1,2 0 1,4-1 1,0 0 1,4 3-1,2 0 0,0-3-1,1 3 1,0-1-2,4 1 0,-6 0 0,5 0 1,-1 1 1,1 2-2,-2-1 0,-3-1 0,1 2 0,-1-2 0,-3-1 1,-2 0 2,-2 2 0,-3-4 1,-1 2 3,1-3 6,-7-1 4,-3 1 5,1-3 6,-5 0 5,0-1-1,-1 1-4,-2-4-3,5 0-5,-8 0-6,6-4-4,2 1-4,-2-1-2,2-3-2,5-3 1,3-1-7,2-2-22,0-2-41,2-2-72,5-3-101,3 1-139,3-3-202,6 1-295,1-2-353,0-1-314,1 3-125</inkml:trace>
          <inkml:trace contextRef="#ctx0" brushRef="#br2" timeOffset="350751.3292">14377 16463 817,'5'6'927,"3"0"-212,-1 1-176,3 0-110,-4-1-86,7-1-70,-1 0-58,-1-1-46,-2-3-40,5 2-32,2-3-29,-1-3-22,-2-1-13,4-2-13,-4-1-3,5 0-5,-5-1 0,1-3-4,1-2-4,1-2 2,-2 0-4,-1-4-2,2-3-4,1-2 0,-2-2 0,1-5-2,-2 0 2,4-2-2,-4-4 4,5 3 0,-7 1 2,2 1 4,-3 5 22,-1 2 30,-4 4 19,0 2 19,-3 5 22,1 2 29,-2 2 26,-1 5 13,-1 2 14,-2 4 1,-2 5-11,-2 1-23,3 7-25,-3 0-22,-1 3-20,-3 4-16,3 1-10,3 2-12,-5 1-16,2 0-9,1 3-11,3-3-8,-4 2-5,4-1-3,0-2-1,1 3-2,1-7-2,-1 4 0,1-5-1,2-1-1,0 0 0,2-5-2,1 0-5,-3-2-16,2-4-41,-2 1-67,3-4-103,0 0-142,1-2-229,-4-2-346,1-2-391,2-4-352</inkml:trace>
          <inkml:trace contextRef="#ctx0" brushRef="#br2" timeOffset="352490.9626">15005 16300 444,'10'-11'518,"-3"4"-93,2-4-26,1-2 3,-4 1-10,1-1-4,0 1-5,-2-2-18,-3 2-18,1 0-32,-3 2-45,-3-1-41,1 4-43,-4-1-45,-1 3-37,-4 1-26,0 3-13,-1 2-5,-2 2 2,-2 3 2,0 2 5,0 3-2,-3 0 6,2 2 1,1 5 7,1-1 9,3 1 7,4 0 3,1 4-5,-1-3-10,7 2-15,1-1-16,1-1-14,4-1-14,2-4-8,0 3-6,5-4-3,2-2-3,2-3-4,3-1-5,-3-1-16,3-4-21,3-2-21,-2-2-25,-1-2-21,4 0-18,-4-2 1,3-5 7,-2 1 18,2 0 21,-2-7 21,-1 3 19,3-3 12,-6-1 14,-1-4 11,3 1 2,-7-2 9,1 1 9,-3 0 8,1 0 10,-4 3 6,0 2 8,-6 2 4,0 2-3,0 5 3,-6 1 5,0 1 6,-1 4 9,-1 4 10,1 4 8,0 1 1,0 3-5,1 5-4,-1 3-13,-4 2-7,3 4-10,-2 0-6,-2 3-6,3 4-9,-2 0-5,-1 2-9,1 4-7,-4-2-5,0 1-4,2 2-2,-4-1-1,4 3 2,-4-2-3,-2 0 1,1-2 1,-1-1-4,-2-1 2,0-3-1,0-1 0,-3-2-1,-2-3-1,2-3 1,-7 1 0,2-5-2,-1-1-1,-1-5-4,1-1 0,5-2 0,-4-5 0,6-4 3,3-3 0,1-1 2,7-7-1,1-1 1,5-2-1,4-3 1,7-6 2,3-3-1,7-1 1,7-6-4,1-4-10,7 0-15,2-1-17,9-3-23,1 5-23,1-3-27,5 1-16,0 2-17,4 3-11,-2-1 2,-1 3 9,-1-2 15,1 2 16,-4 0 24,0 1 26,-3 0 11,-6 1 15,1 0 12,-5 1 11,-2 1 4,-4-1 8,0 3 7,-5 3 1,-3-2 2,-2 4 2,-4 2 0,0 3 4,-5 0 3,-1 2 12,-5 2 11,2 1 17,-3 3 19,-3 1 19,2 2 18,-2 1 18,-2 3 18,0 3 12,-1 1 5,0 3-7,0 4-13,-1 2-19,0 7-21,-1-2-24,0 5-16,-2 1-15,2 6-11,0-2-8,-3 1-5,6 2-4,-5 0-3,2-2-2,1 3 0,1-2-2,-4-4 1,6 2-2,-4-4-1,4 1-1,0-5 1,-2-3-4,2 0 0,2-4 1,-4 0 1,2-3-1,3-2 0,1-4 2,-3 1-2,3-5-1,0 0-3,3-5 0,-2-2-9,3-3-10,4-1-14,-1 0-13,3-7-22,2 0-28,1-3-31,6-2-37,-4-5-28,4 1-35,3-3-24,1-1-2,-2-1 12,5 3 30,-3-2 40,0 3 39,2 3 38,-5 1 27,3 0 25,1 3 17,-3 3 9,0 1 10,0 2 11,0 4 26,-2-2 21,-1 2 28,0 1 28,-2 3 22,3 1 9,-6 2-4,-2 4-8,2 0-16,-7 0-16,1 6-10,4 1-9,-10 1-4,-1 2 3,0 3 9,0 1 0,-1 1-1,-5 0-2,0 2-10,0 0-6,0 1-11,0 1-8,-1 0-4,1-2-5,1 5-1,-1-5-5,0 6 0,-1-5-5,1 3-1,0-2 0,2-1 3,2 3-1,-3-5 1,5 1 3,-2-2-1,2-3 5,2 1 2,0-2 4,3-4 1,-1-1 0,3-2 0,5 2-6,-2-6-8,-1 0-3,2 0-5,1-6-1,6 6-4,-7-7 1,2 1-2,5-4 0,-5 2-2,4 0-4,-5-2-5,1-3-21,-2 0-45,4 0-65,-5 0-92,2 2-124,-7-3-183,6 4-277,-7 0-324,0-1-309,-1 0-182</inkml:trace>
          <inkml:trace contextRef="#ctx0" brushRef="#br2" timeOffset="350927.5719">15061 15812 1260,'0'-12'1443,"3"2"-360,-1-1-412,-2 2-257,5 2-160,-3 3-101,2 1-72,-1-1-64,0 4-75,-2 0-102,-1 0-123,0 1-184,0 2-319,-4 0-314,0 4-263</inkml:trace>
        </inkml:traceGroup>
        <inkml:traceGroup>
          <inkml:annotationXML>
            <emma:emma xmlns:emma="http://www.w3.org/2003/04/emma" version="1.0">
              <emma:interpretation id="{D57683B9-73E5-4F95-9BA2-5F05D72FC435}" emma:medium="tactile" emma:mode="ink">
                <msink:context xmlns:msink="http://schemas.microsoft.com/ink/2010/main" type="inkWord" rotatedBoundingBox="21130,16006 22490,15961 22521,16920 21161,16965"/>
              </emma:interpretation>
              <emma:one-of disjunction-type="recognition" id="oneOf43">
                <emma:interpretation id="interp200" emma:lang="en-US" emma:confidence="0.5">
                  <emma:literal>UF</emma:literal>
                </emma:interpretation>
                <emma:interpretation id="interp201" emma:lang="en-US" emma:confidence="0">
                  <emma:literal>UI</emma:literal>
                </emma:interpretation>
                <emma:interpretation id="interp202" emma:lang="en-US" emma:confidence="0">
                  <emma:literal>VF</emma:literal>
                </emma:interpretation>
                <emma:interpretation id="interp203" emma:lang="en-US" emma:confidence="0">
                  <emma:literal>UT</emma:literal>
                </emma:interpretation>
                <emma:interpretation id="interp204" emma:lang="en-US" emma:confidence="0">
                  <emma:literal>VI</emma:literal>
                </emma:interpretation>
              </emma:one-of>
            </emma:emma>
          </inkml:annotationXML>
          <inkml:trace contextRef="#ctx0" brushRef="#br3" timeOffset="357849.1876">16725 15731 413,'0'0'861,"-3"0"-208,3 0-147,0 0-86,0 0-50,0 0-32,0 0-20,0 0-12,0 1-7,0 2-6,3-3-10,-3 0-16,1 4-11,-1 0-18,0-1-24,0 3-21,0-1-23,0 1-25,0 4-23,0-3-23,0 5-17,0 0-13,0 3-9,0-1-8,-1 3-7,1 1-6,-3 5-4,0-2-6,-1 1-6,2 0-3,-3 2-5,5 3-2,-2-5-2,-1 3-2,3-1 0,-1 0-2,1-2 0,-3 1-2,0 0 0,3-3 1,0 4-1,0 0 1,0-4 0,0 1 0,0 0 0,3 2-2,0-3-2,-3-1 0,1-1 0,2 0-1,-1 1 0,3-3 1,-3 1 0,2-3-1,2 1 1,-2-1-2,1-1 0,-1 3 0,3-5 1,-2 0 1,2 0-2,-3-3 1,3 1 0,4-1-1,-4-1 0,-1 0-1,1-3 0,3 3 1,-3-4 0,-1 0 1,4 1-1,-1-1 0,1 0 0,-1-3 0,2 0 1,0 0 1,-3 0-2,4-3 0,0 0 0,-1-1 0,1 1 0,-1 0-1,4-1 0,-4-3 2,0 4 0,0-4 0,-2 2-1,1-2-1,2-2 1,-4 1 0,4 0 0,-2-1 0,2-2 0,-4 4 1,4-4 0,-2 1-1,-4-1 0,4-2 0,-1 1 0,-2 1 0,0-3 0,1 1 1,0-1-1,0 1 0,-4-1 1,3 0-1,0-1-1,-2 1 1,2-4-1,-3 5-1,4-5 2,-1 1 0,-3 3 1,4-4-1,-4 3 0,3 0 2,-3-1-2,2 2 0,-4-2-1,2 2 1,2 2 1,-5-3-2,2 2 1,0 2-1,-1-6 1,2 4 0,2 2 1,-5-4-1,2 2 0,-1 1 1,3-2-1,-3-2-1,1 2 1,-2-1 1,5 2-2,-5 1 0,5-3 0,-4 2 0,1 3-2,-2-1 2,5-2 1,-6 2 0,1 1 1,-1 0 0,3 2 2,-1-3-2,-2 1-1,2-1 0,1 0-1,-3 1 1,2 0 0,-2-4-1,6 4 1,-6 0 0,1-3 1,-1 4-1,3 1 0,-3 1 0,1 0 0,-1 3 0,0-2 0,0 2 0,0-2 0,0 2 0,0 1 0,0-1 0,0 1 0,0 0 0,0 2 0,0-2 0,0 3 1,0-3-1,0 3 2,0 0-2,-1-4 0,1 4-1,-3 0-1,3 0 1,-1 0-2,1 0 1,-6 0-6,6 4-10,-2-4-20,-3 0-50,0 3-84,4 1-122,1-1-173,0-3-302,-3 3-410,0 2-425,3 1-276</inkml:trace>
          <inkml:trace contextRef="#ctx0" brushRef="#br3" timeOffset="358990.8116">17936 15685 74,'-4'0'821,"-2"2"-131,5-1-68,-2 2-25,1 1 2,-1-3-14,0 5-28,3-3-50,-4 5-61,3-1-76,-2 4-66,0-1-61,-2 2-53,1 4-40,0 1-34,-2-2-25,2 5-22,-4 0-21,4 1-12,3 2-13,-5 1-6,1-1-6,1 1-4,0 4-1,-2-2-1,2 0 0,2-1-2,-4-1 0,0 3 1,1-2 1,3 0-2,-1-3 1,0 1-1,-1-2 0,3-1-1,-2-1-1,0-3-2,3 1 0,-2 2 2,-1-8-1,3 2 0,0-3 0,0 0 1,0-1 3,0-1 0,3 0 1,-1-2 2,-2 1 0,0-1 2,0-2-2,0 3 0,0-1 1,0-2-2,0-1 0,0-1 0,-2 0-1,-1 1 1,3 1 1,-1-4 1,1 1 0,-6-1 1,5 0 1,-2 0 0,1-1 0,-3 1-2,3-3 0,-4 2-1,1 1-2,-1-3-2,1 3 0,1-2-1,0 2-2,-6 0 0,2 0 0,2 2 0,-4-2 0,2 3 1,-3 1-1,3-3 1,-2 4 0,4-1-1,-1-2 1,-1 0 3,1 2 5,0-4 8,0 3 7,5-3 8,-4 1 0,2 2 1,2-3-5,2 0-2,-2 0-4,2 0-2,2 0-3,0 0-2,2 0-1,2-3-4,1 2-2,5 1-4,-3-3-1,1 1-1,1 0-1,1-2-1,1 2 0,2 0 0,-1-3-1,-1 1 1,2 0-1,1 0 1,-2 1 0,2-1 0,-1 1 0,1-1 0,1-2 0,-4 0 1,3 2-1,-2-3 0,2 3-1,-4 1 1,1-1 0,-1-2 0,-1 3-1,-2-1-1,1 2-2,-4-3-5,1 4-4,-2 1-10,0-3-11,-3 3-13,4 0-11,-5 0-12,2-1-24,-3 1-41,-3 0-66,2 0-93,-2 0-142,0 1-228,3-1-339,0 0-370,-5 0-283</inkml:trace>
          <inkml:trace contextRef="#ctx0" brushRef="#br3" timeOffset="358267.4329">17653 15724 336,'-4'-4'678,"-2"1"-59,2 2-25,2 1-17,-3-3-24,3 3-31,-1 0-40,0 0-43,3 0-47,-1 0-46,1 0-52,0 0-52,0 0-47,0 0-40,1 0-31,-1 0-25,6 0-18,-2 0-12,4 3-9,0-3-13,4 0-10,3 0-10,-1 0-7,5 0-9,-3 0-3,3-3-3,1 2-3,2-2 0,-2-1 0,3 1-2,-4-3 0,3 2 1,-2 0 0,-1 1-1,3-1-4,-6-2-14,0 0-27,1 1-38,-5 2-55,-4 0-76,3-1-100,-6 1-119,3 3-143,-1-4-167,-3 4-222,-4 0-241,0 0-147</inkml:trace>
        </inkml:traceGroup>
        <inkml:traceGroup>
          <inkml:annotationXML>
            <emma:emma xmlns:emma="http://www.w3.org/2003/04/emma" version="1.0">
              <emma:interpretation id="{47F7F99A-7C68-4717-8DF4-2391883E7C09}" emma:medium="tactile" emma:mode="ink">
                <msink:context xmlns:msink="http://schemas.microsoft.com/ink/2010/main" type="inkWord" rotatedBoundingBox="23100,15768 28409,15593 28452,16894 23142,17069"/>
              </emma:interpretation>
              <emma:one-of disjunction-type="recognition" id="oneOf44">
                <emma:interpretation id="interp205" emma:lang="en-US" emma:confidence="0.5">
                  <emma:literal>component.</emma:literal>
                </emma:interpretation>
                <emma:interpretation id="interp206" emma:lang="en-US" emma:confidence="0.5">
                  <emma:literal>component .</emma:literal>
                </emma:interpretation>
                <emma:interpretation id="interp207" emma:lang="en-US" emma:confidence="0">
                  <emma:literal>component 6</emma:literal>
                </emma:interpretation>
                <emma:interpretation id="interp208" emma:lang="en-US" emma:confidence="0.5">
                  <emma:literal>com ponente</emma:literal>
                </emma:interpretation>
                <emma:interpretation id="interp209" emma:lang="en-US" emma:confidence="0">
                  <emma:literal>component s</emma:literal>
                </emma:interpretation>
              </emma:one-of>
            </emma:emma>
          </inkml:annotationXML>
          <inkml:trace contextRef="#ctx0" brushRef="#br3" timeOffset="361727.3886">18936 16007 832,'11'-11'1008,"1"-5"-221,-4 3-172,3-1-96,0-1-48,-5 1-33,1 2-11,3-1-28,-8-1-37,4 3-51,-6-1-59,-3 1-50,-2 4-48,-2-1-37,-3 1-26,-2 3-19,1 2-8,-5 2-10,-3 2-5,0 2-7,-1 3-4,-2 1-2,2 5-2,-2 2 1,-1 1-1,3 5-2,-5 0-3,5 5-5,1-2-3,3 4-7,-2 0-4,7 1-5,5 2-3,0-1 0,5 0-1,2 1-1,5-4 0,0 1 0,4-3 1,3-3-1,4-1 1,2-4-1,2-1-3,0-6-3,2-1-7,5-5-10,1-2-8,-1-2-6,-1-5-5,7 0-3,-4-4 6,0-4 8,1 0 9,-1-4 5,-5-1 6,4-1 5,-4-4 3,-1-2 1,0-2 1,-6-1 0,1-1-1,-1 1 1,-1 1 1,-4 2 0,-1 4 2,-2-1 0,-3 5 2,0 4 0,-7 2-3,0 4 3,-7 3-1,3 4-2,-6 4 1,1 3 0,-3 3 0,-1 3-1,2 3 0,-1 3 1,0 0-2,1 2 1,4 3 1,1 1-1,-1-3 0,1 2-1,1 0 0,4-1 0,1-1 0,1 0 0,7-4 0,-4 2 0,3-5 0,3-2 0,2-3-1,0-2 0,-4-2 1,8-2 2,-3-2-2,0-2 1,5-4 0,-2 2 0,0-7-1,0 4-1,-2-9 0,2 5 0,-1-6 1,-1-2-2,-2-4 2,1-1 0,-2 0 0,0-7 0,-4 1 0,0 0 2,-5-1-1,2 1-1,-4 1 4,-2 1-1,-2 4 3,-2 0 1,0 4 1,-4 0-1,2 6-1,-7 2-2,4 3-1,-4 1-3,3 5-1,1 1 1,-4 1 0,4 3 0,5 2 0,-1 3 0,-1-1-1,4 0-1,1 6-4,3-4-3,3-3-3,-2 4-5,4-4-6,2 2-8,0-5-9,5 0-15,0-1-21,2-3-22,1 0-16,-2-4-17,4 1-10,-1-3 7,0-1 17,3 0 25,0 0 22,-3-3 26,2 0 19,-2 0 11,3-1 9,-1 1 7,-2 1 7,-2 1 12,2 2 7,-1-1 4,-4 6 10,-2 1 1,1 1 2,-4 6-3,1 1 0,-3 5-2,-1 1 2,-3 4 3,0 3 7,-3 0 4,-1 3 3,-3-2-2,1 3-4,0-1-5,-1-1-8,1 2-8,-4-3-6,3-1-5,0-1-5,2-2-3,-2-1-5,1-2-1,-1-4-2,3 3-3,-4-4 0,2 0-1,1-5 0,-1 0 0,2 0 1,-1-5 0,2 0 0,2-5 1,2-1-2,2-4 1,2 0-2,2-2-1,1-5-1,6-2-3,-3-1-3,7-4-4,-1-1-3,2-3-5,0 0-3,1-3-2,2 2 2,-2 1 3,2 4 5,-3-1 3,4 8 5,-4-1 4,-2 6 2,2-1 6,-2 7 8,-1 2 8,-1 4 7,-2 3 6,-2 2 6,1 1 3,-5 5-1,-2 3-3,1 1-3,-6 1-4,0 2-7,0 2-6,-6-2-6,1 3-4,1-2-4,-3 1-2,2 1-2,-2-3-1,0-1 0,-2 1 0,2-4 1,0 3-1,-1-6 1,1 1 0,1-4-1,-4 0 0,6-2 0,-3-2 0,2-1 0,2-3-1,3-3 1,0-1-3,6-3-2,0-3-2,4-1-3,-1-6-4,5 0-2,1-1-2,4-3-1,-3-4 1,3 0-2,1-2 4,2 1 2,-2-1 2,2 3 4,-2 0 2,-1 5 4,0-1 1,2 6 2,-5-1 3,0 5 1,0 0 1,2 6 0,-7 4-1,1 4-1,-3 2 0,2 1 1,-4 7-1,-2 0 3,2 3 4,-3 3 5,-1 3 2,0 2 4,-3-1 2,-3 4-1,0-2 1,-1 4-5,-3-2-2,2 1-4,-2-1-2,-4-1-3,3 1-3,0-1-4,-1-1-8,-1-2-18,1 0-47,-3-4-82,2 1-121,3 0-184,0-1-307,2-3-411,1-3-474,-3 1-298</inkml:trace>
          <inkml:trace contextRef="#ctx0" brushRef="#br3" timeOffset="362442.9329">20652 15990 1112,'0'1'1226,"0"4"-370,0 2-231,0 0-123,0 4-56,0-1-30,0 5-33,-2 0-41,2 3-49,-3 5-51,0-1-44,2 3-40,-5 3-33,0 2-31,0-2-22,1 2-21,-3 4-15,-2-3-11,3 1-9,1 0-5,-1-2-4,0 0-2,2-2-2,-2 0-2,3-2 1,-6 0-1,5-5-1,1 0-1,-2-4 1,2-3-3,-1 0-1,1-4 0,0-5-3,1 2 0,0-7-3,1 0-1,-2-4-1,4-3-3,-3-4-1,0-3-3,3 0-6,3-9-7,0 1-8,-2-6-12,4-3-11,2-4-14,3-1-11,2-9-10,1 2-9,4-5-4,2-4-1,-3 5 9,4-2 14,-1 2 17,0 0 20,3 6 17,-3 1 16,-2 5 6,2 0 1,0 6 7,0 2-1,-3 3 5,3 6-4,-1 0 1,0 7 4,-5 0-4,6 2 0,-5 5 2,-1 4 2,2 4 7,-1 2 10,-2 4 19,-3 1 19,1 7 16,-3-1 9,-1 1 8,0 6 0,-5-3-10,2 4-10,-3-2-10,-3 3-10,2 1-7,-7-2-8,4 2-5,-6 0 1,1 0-2,-2-1 3,-4-1 5,1-1 4,0 0 4,-3 0 2,-2-3 2,2-2-2,-2-1-3,0-1-4,-3-1-7,2-5-5,-2 3-6,2-4-7,-3-2-4,4-1-2,-4-1-3,4-2-2,1-4-2,0 0-3,5-2-9,-2-4-34,3 0-67,4-7-101,-2 2-145,10-4-238,-2-3-356,4-2-445,0 2-382</inkml:trace>
          <inkml:trace contextRef="#ctx0" brushRef="#br3" timeOffset="362933.1331">21255 15868 133,'3'-4'1168,"-3"2"-281,1 1-260,-1 1-156,3 0-63,-3 0-15,0 3 11,0 1 6,-3 3-19,2 3-34,-3 4-45,-2 0-50,-2 3-51,0 2-43,1 1-36,-2 2-28,-1 1-21,2 3-16,3-4-18,-1 1-12,0 4-10,0-5-9,5-1-7,-2 1-4,0-2-1,3 0-3,3-2-1,0-1 1,4-2 1,-3-3-1,4-2-2,0 1 1,2-5 0,2 1-1,0-4-1,1-3-2,1-3 1,1-4 0,-2 0 0,4-3 1,-4-1 0,2-6 0,-1 2 0,2-3 1,-1-3-1,-2-2 0,1-2-1,1-4 1,-4 1 0,1-3 0,-5 0 0,-1 1 0,0 3 4,-6 0-1,0 5 0,-6 1-2,0 6 1,-5-2 1,-2 8-4,-3-2-4,3 4-19,-6 3-36,1 2-62,-2 2-87,4 2-123,-1-1-171,1 5-246,1-2-340,4-1-314,-2 5-223</inkml:trace>
          <inkml:trace contextRef="#ctx0" brushRef="#br3" timeOffset="363549.0852">21564 15956 96,'7'-4'1493,"0"-2"-209,2 5-376,1-1-281,-1 2-142,3 2-69,-2 2-33,-4 3-27,1-1-37,-3 5-55,2 0-62,-5 5-49,2-2-33,-3 1-28,0 2-21,-3 2-14,2-2-12,-5 3-7,0-2-9,1 3-7,-1-3-8,-2 3-4,1-1-3,-3-2-3,6 2-2,-4-4 1,4 1-1,-3-3-1,3 0 0,-4-1-1,4-2-1,-3-1 0,2-5-2,1 4 0,-2-7-2,2 2-2,2-4-2,-1 0-5,3-4-5,3 2-3,-1-7 0,2 1-2,3-3 2,1-3 0,2-3 4,-1-2-1,2-4 0,1-5-4,7 0-3,-3-6-4,2 1-5,6-6-1,-3 1 1,3-1 2,-1-1 5,0 5 8,3 1 6,0 0 6,-5 7 8,2 5 9,-2-1 7,0 5 6,-2 3 6,0 5 1,-2 2 1,-4 6-2,1 2-3,-2 2-4,-3 6 1,1 2 1,-3 4 2,-5 3 1,3 0 0,-5 1 2,0 3-3,0 1-1,-2 1-5,-1-1-2,-2 2-5,1-1-3,0 0-3,-4 1-3,1-2 0,0-1-3,0 0 2,-1 3-2,3-6-1,-3 2-8,4-4-12,-3 1-16,1-3-38,0-4-69,0 1-108,2 1-145,2 0-225,0-6-359,2 1-427,0-3-357</inkml:trace>
          <inkml:trace contextRef="#ctx0" brushRef="#br3" timeOffset="364106.0305">22346 15895 74,'1'-7'1402,"-1"4"-193,0-3-389,0 2-254,0 4-153,-1 0-70,-2 4-34,0 2-20,-1-3-27,-1 4-46,1 1-40,-2-2-36,5 5-29,-2-3-23,1 2-23,-4 4-17,5-6-15,-2 1-8,3 1-7,0-2-3,0-1-3,0-1 1,4 1 0,2-4-4,-1-3 1,2 0-1,0 0-3,2-2-3,2-2-1,0 0 0,0-5-1,1 2-1,-1-3 0,1-2 0,1-1 0,-1-2 0,-2-2 0,-1-1-2,2-3 1,2 0 1,-7 0 1,1 0 3,1 3 4,-4 0 7,-1 2 3,-3 2 5,-3 4 3,1 2 5,-5 1 6,-3 3 7,-2 1 4,-1 6 5,-4 1 3,1 4-3,-3 3-6,0 2-8,3 1-6,0 6-4,-2-3-3,-1 5-1,3-1 9,-2 4 8,5-1 3,2 1 3,-2 3-2,1-3-4,0 1-10,7-2-9,-3 0-8,3 3-6,3-3-3,2-2-3,2-1 0,3 0-2,0-3 1,3-2-2,4-2-2,0 0-1,2-7-1,2 0-3,3-3-3,-2-2-4,2-4-7,1-2-6,2 0-9,-4-6-10,3-1-9,-2-5-17,0-1-39,1-1-63,2-3-95,-3-1-131,0-6-199,1-2-340,-4-2-368,3-1-307,-2-4-141</inkml:trace>
          <inkml:trace contextRef="#ctx0" brushRef="#br3" timeOffset="364682.1333">22721 15640 1103,'-1'0'950,"1"0"-167,-3 4-120,0 3-58,2 0-54,-2 4-57,-2 2-67,1 1-64,-2 3-60,1 1-49,-1 0-47,0 3-41,-1 1-38,-3 1-31,2-1-23,2 2-22,-1 0-15,-3 0-10,6-1-7,-4 1-5,4-1-5,-3-2-4,5 0-1,-5 0-3,3-2-2,-2-2 0,5 0 0,-5-4-1,1-1 0,4-2 1,-2 1 1,0-5 0,2 2 0,-2-4 1,1 1-1,-1-3 1,1-2-2,2 0 0,-2-4-1,2-3 0,0-1-1,2-2-3,0-1-3,3-3-3,-1-3-8,3-6-4,5 1-11,0-6-14,5 2-19,-4-7-22,6 2-20,3-2-16,-3 2-6,1 3 5,2-2 21,-2 6 27,-1 1 26,3 3 21,-7 3 16,1 0 8,0 4 10,2 2 6,-7 1 9,2 3 4,1 0 6,-1 0 8,-2 4 5,1 3 6,-1 0 3,1 3 6,-5 4 3,3 0 2,-2 0 5,-7 5-2,3 3-1,-4-1-4,0 1-5,-4 3-7,3 3-7,-7-1-6,-2 0-7,3 3-6,1 1-6,-4-2-3,3 4-3,1-3-3,-1 1-1,-3-2-3,2 1 1,4-2-2,-3 1 1,5-5-2,-4-2 1,5 2-1,-2-4 0,3-3-7,0 1-10,3-6-22,-2 1-41,2-3-65,2 1-98,1-4-126,-2 0-185,3 0-299,2-4-346,1-3-325,-4 1-163</inkml:trace>
          <inkml:trace contextRef="#ctx0" brushRef="#br3" timeOffset="365715.6555">23149 15716 620,'-1'1'762,"-2"2"-111,0 1-53,-1-2-16,4 3-23,-2-1-24,2 2-44,-3-2-53,3 3-61,0 0-63,3 0-51,-1 0-42,2-1-39,3 1-30,4-3-28,0-1-23,4 1-22,2-1-20,2-3-15,4 0-12,2 0-10,2-3-6,1-2-5,1 0-4,1-2-2,1 3-2,-4-2-1,1-1-1,1 0 0,-6 0 0,2 1-2,-3-2-4,-4 4-12,1-3-21,-6 3-47,0 0-78,-1 0-109,-6 1-161,4 1-262,-6 0-360,-4 2-399,0 0-303</inkml:trace>
          <inkml:trace contextRef="#ctx0" brushRef="#br3" timeOffset="365353.3564">23390 15654 744,'-1'0'1281,"1"3"-314,0-2-217,0 2-121,0 0-81,-3 1-58,1-1-64,2 1-70,-3-1-72,1 0-64,0 1-48,-1-2-37,2-2-25,-5 0-7,4 0-10,2 0-12,0-5-10,0-2-13,0 1-13,2-2-17,-2-2-12,6-1-8,-5-4-3,4-2-3,0 0-1,0-4 0,2 0-1,-1-3 2,1 2-2,3-3 0,-3 1 1,-1 0-1,1 2 0,-2 0 0,2 5-1,-1-3 0,0 6 0,-1-1 1,-3 5 0,2-1 0,-1 5 1,0-3 0,-3 5-1,2-1 0,-2 4 0,0-2 0,0 3 0,0 4 0,-2 3 0,-1 4 2,0-1 1,-1 5 3,-3 2 2,1 3 0,-1 2 0,-1 1-1,1 0 0,-2 2-3,2 4 0,-3-3-1,-2 2 0,4 0 0,-4 4-2,2 0 0,-2 2 0,-1 0-1,3-1 0,1 2 1,-2 3 0,1 1 0,1-1 0,-1 1 0,1 0 0,-1 0-1,3-1 0,1-2-2,0 1 0,5-6-1,-2-2-2,3-4-1,3 1-2,-2-6-2,5-3-1,0-2-2,1-5-5,3-2-2,-1-2-6,2-3-5,1-3-6,0-3-8,-1-3-9,7-2-17,-7-6-38,1-1-70,-1-3-100,4-3-141,-2-3-218,-1-4-347,-1 1-378,1-2-298</inkml:trace>
          <inkml:trace contextRef="#ctx0" brushRef="#br3" timeOffset="366089.1165">23976 15917 175,'-6'3'1353,"2"-1"-196,-3-2-364,-1 2-210,0 0-135,-1 2-76,-1 3-59,1-3-52,2 1-64,-3 2-56,3 0-49,2-1-32,4 1-18,1-3-11,0 2 0,0-2 0,4-1 2,3-2 2,1-1 4,0 0 2,1-1 17,1-2 19,-1 0 24,1 2 18,-3-2 10,-1 0-3,0-1-12,-5 0-24,2 1-25,-3 0-21,-3 2-17,2-1-11,-9-2-9,2 4-22,-3 0-54,-1 0-97,1 0-140,2 6-234,-3-5-339,2 2-479,-1 0-489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0.1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2442A15-943E-48A9-802A-D4149516205C}" emma:medium="tactile" emma:mode="ink">
          <msink:context xmlns:msink="http://schemas.microsoft.com/ink/2010/main" type="inkDrawing"/>
        </emma:interpretation>
      </emma:emma>
    </inkml:annotationXML>
    <inkml:trace contextRef="#ctx0" brushRef="#br0">123 8 1000,'2'-4'1037,"1"0"-386,-3 4-219,1 0-125,5 2-66,-5 2-33,4 3-23,1 3-22,-5 1-26,2 0-23,-3 6-17,0 2-12,-3 1-2,2 1-3,-5 2 1,0 2-10,-1 0-6,-3 1-9,1-2-13,-1 0-12,-2-1-10,3-2-5,-1 1-3,4-4-4,-5-4 0,4 3-2,-1-6-4,4 0-3,-3-2 0,2-1 0,-2-2-3,3-4-3,-2 0-4,4-4-8,0 0-18,-1-2-20,3-2-29,3-5-27,-1-2-34,6-2-29,-2 1-19,1-5-8,4-2-12,4-2 1,1-2 17,0-2 23,3 1 31,-2 2 18,2-3 36,-2 6 28,1 0 20,1 3 16,-6 3 7,4 1 3,-5 1 14,-1 2 0,2 2 11,-3 2 12,-1 2 14,3 3 23,-5 2 13,3 0 17,-1 2 27,-5 3 2,3 2 15,-2 2 2,1 2-3,-5 2-12,2-1-16,-3 2-14,0 3-24,-3-2-18,3 2-15,-1 3-10,-5-5-7,4 5-5,-1-1-8,2-2-1,-5 1-20,6-1-35,-1-3-34,1 4-22,1-1-51,5-3-57,0-2-64,1 1-32,5-3-63,-1 0-73,1-2-58,2-2-41,-2-2-34,4-1-4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1.2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B55510F-9A28-4667-B116-B73F12D91120}" emma:medium="tactile" emma:mode="ink">
          <msink:context xmlns:msink="http://schemas.microsoft.com/ink/2010/main" type="inkDrawing"/>
        </emma:interpretation>
      </emma:emma>
    </inkml:annotationXML>
    <inkml:trace contextRef="#ctx0" brushRef="#br0">252 278 342,'8'-22'397,"1"4"-10,-3 4-33,-2-2-36,-2 4-35,-2-1-33,-5 5-26,4 1-20,-6 1-22,-1 5-3,0-2 6,-7 6 3,4 1-4,-1-1-4,-5 7-7,4 1-13,-5 3-15,2 0-21,-3 5-7,3-2-21,0 4-18,-1 0-14,4 0-17,-2 1-11,4 2-16,-1-1-4,3-2-6,2 1-5,0-1-1,3-3-4,1-1 0,3-2-4,3 0-5,-2-5-13,6-1-14,3-3-18,-1 0-33,3-3-26,2-3-23,-1 0-20,5-5-12,-5-1 8,4-1 10,2-1 15,-6-2 21,3-5 14,3 1 13,-2-3 17,-1-3 5,0-1 21,2-2 6,-2 0 9,0-2 10,-2 0 6,-1 0 3,2-1 7,-4 1 3,-1 4 0,-1 2 10,-2 0 12,2 3 17,-3 3 21,-2-1 12,1 4 10,-3 2 2,0 2-7,1 2-16,0 0-4,-3 1-1,-3 3 10,0 3 5,1 2 7,-3 4 5,0-1 1,-2 5-14,1 1-4,-1 1-15,-3 2-11,1 2-7,-1 0-7,4 3-10,-4-2-12,3-1 3,-2 2 0,5-3-7,-4 2 0,3 0 3,3-6-6,-1 3 6,3-5-3,0 1-3,3-4 3,2 1-7,-1-4-2,2-1-16,0-2-10,5 1-13,-4-4-24,5 0-9,-2-1-13,-1-3 4,2-3 2,4 1 18,-3-5 18,-1 1 15,1-3 18,-1 0 2,1-1 11,0-6-2,2 2 2,1-1 6,-4-2 0,2-2 6,0 2-1,-1 1 1,-3 0 8,-1 3 9,0 0 16,2 2 27,-3 2 20,-3 0 19,4 3 12,-7 2 1,5-1-4,-2 4-17,-2-2-18,-2 3-15,3 0-17,-1-1-15,-2 5-9,0 0 2,0 0 2,0 5 2,-2-1 6,-1 0 7,1 4 0,-1 1-5,-1 2-2,0 0-5,-2 2-7,0 4 0,0 1-10,0 0-4,-1 4-4,1-5-1,1 6 2,-3-1-4,4-3-1,-3 1 1,2 1-2,0-3 0,3 1 0,2-2 0,-3 0-2,3-3 2,0 0 2,3-5 2,-3 1-2,2-3-2,3 0 3,1 0 3,0-3-4,0-3 0,4 2-1,-1-3 1,5-3 0,-2 2-4,2-3 2,-2-3-3,1 0-1,4 0 2,-1-5 0,0 1 2,2 0 0,0-4-2,-2 0 2,3-2 0,0-2 0,0-2 0,1 0 0,2 0 6,-2 0-2,-1-1-1,0 1-1,0 1-2,-6-1 0,4 2-2,-4 2 2,-1 0-2,1 3 1,-1-3 1,-1 2 0,1 2 0,-3 1-2,1-1 2,-4 1 0,4 2 2,-3 0 1,0 3-3,-2-3 0,2 3 0,-6 2-2,4 0 1,-2 4-5,-1-2-23,-2 2-33,2-2-42,-2 2-60,0 1-68,0-3-85,0 3-74,0 0-76,0 0-91,0 0-125,0 0-214,0 0-125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2.3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671CBDC-15FA-4EEF-A626-DF3ABA86BEEC}" emma:medium="tactile" emma:mode="ink">
          <msink:context xmlns:msink="http://schemas.microsoft.com/ink/2010/main" type="inkDrawing"/>
        </emma:interpretation>
      </emma:emma>
    </inkml:annotationXML>
    <inkml:trace contextRef="#ctx0" brushRef="#br0">271 17 490,'0'-5'529,"-1"3"-59,-2-2-61,1 1-61,2 2-43,-2-2-31,-1 3-24,3 3 1,-2-2 5,-2 6 11,-2 0 4,-1 3-8,2 4-17,-2 6-30,1 1-18,-4-2-24,-1 8-29,2 3-22,-3-1-21,2 1-14,-1 4-21,-1-2-17,-3 2-8,4 2-9,2-2-9,-2-1-5,0 1-3,0-3-3,2 1-3,-1-3-1,1-1-2,2-1-1,0-1-3,-1-4-2,1 0 2,1-4-3,1-1 0,3-4 1,-1 0 2,2-3-1,-5-3 0,6 1-2,-1-5 1,1 3-2,0-5-4,0-1-5,0-3-8,0-2-16,1 0-23,5-3-23,-5 0-30,9-2-35,-1-5-38,1 1-34,2-3-27,1-3-30,4 2-16,1-6-4,1 1 11,-1-1 19,6-3 37,0 2 41,-3 0 49,2 1 34,-1 0 33,-4 3 32,3 2 20,-5 4 7,1 0 11,-1 6 4,-1 0 7,-2 2 13,-2 3 8,1 1 10,2 6 10,-4-2 16,2 6 19,-6-1 6,4 7 3,-3-1 21,1 3 21,-4 5 15,-3-2 17,2 2 22,-3 0 13,0 2 6,-3-1-2,2 1-3,-3-1-3,-4 3-9,1-3-13,-3 0-23,1 0-5,0-3 14,-4-1 3,2 0-6,-1 1-3,1-4-1,-2-2-12,1 2-24,-5-5-18,4 2-13,-5-1-10,2-3-7,-3 0-5,0-3-8,1-2-10,-1 0-8,-2 0-9,0-2-8,3-2-12,-1 0-5,1-3-5,3 1-5,1-2-6,2 1-13,5-6-13,1 1-31,-1 1-61,2-2-86,5 0-118,0 1-159,5-3-258,-4 0-368,5 0-336,-5 2-233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4.2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4E3C7A-07D7-47BC-A0AD-B616AA4D28EA}" emma:medium="tactile" emma:mode="ink">
          <msink:context xmlns:msink="http://schemas.microsoft.com/ink/2010/main" type="inkDrawing"/>
        </emma:interpretation>
      </emma:emma>
    </inkml:annotationXML>
    <inkml:trace contextRef="#ctx0" brushRef="#br0">402 197 316,'0'-8'462,"-2"-3"-67,-1 4-31,3-3-48,-1 4-52,-5 2-39,5-3-41,-4 4-18,-1-1-19,-1 4 2,1-4 12,-5 4 4,-1 4 17,-1-4 7,0 7 2,-3 0-6,-3 2-22,0 2-16,-2 0-18,0 4-18,0 2-16,0 0-13,0 4-13,0 0-9,2 3-13,-2-2-10,5 3-12,0 3-6,1-1-8,1-1-5,2-2-5,3 3-1,2-6 0,3-1 0,1-1 0,3-3 0,3 0 4,-2-3 0,5-2 2,0-6-6,5 1 1,0-2-2,3-1-1,-1-3-4,2-4-1,1 0-5,2-3 1,-2-2-2,3 2-3,-1-4 3,-1-2-4,2-2 3,-2-2 4,2 1 2,-1-4 1,0-1 1,1 1 4,-1-4-2,-1-1 0,1-1-2,-2-1 6,-2 2 0,-1 3 0,-1-2 0,-2 3 6,-1 1-2,1 5 0,-6 2-2,0 0 4,1 4-4,1 1-1,-6 5 3,0-1-2,0 4 4,-6 4 6,1-1 3,1 5 7,-3 3 12,-2 2 18,-1 3 15,1 1 10,-1 3 6,-2 0 3,5 2-11,-1-1-13,-1-2-13,2 4-14,-1-2-9,4 1-5,1-2-6,0-1-5,3-2-4,3 0 3,0-3-7,4-1 3,-1-3-1,6 0 3,-1-1-2,2-5-1,0 0-1,5-1-2,-1-3-1,1-3 0,0-1-1,3 0 1,0-2 1,-2-5-1,5 1 0,-6-2-1,0-4-2,4-2 2,-4-3-2,1 1-2,0-5 0,0-1 3,-3-4-1,0 2-3,0-2 1,-3 3-1,-4 0 1,-1 4-1,-2 2 2,-2 0-2,-2 4 3,-2 1 3,0 5 0,-4 0-3,2 3 2,-5 1-1,0 1 1,-1 4-1,0 2-1,0 0 3,-3 2 0,1 2 0,2 0 0,3 1 0,-1 0 0,1-1 0,4 6 0,-5-4-6,6-2 2,0 3-8,3-3-8,1-1-13,1 1-17,5-1-21,-1 1-26,2-4-25,7 0-24,-5 0-12,4 0-2,-1-1 12,3-2 24,0-1 30,-3 0 29,3-2 22,-1 0 17,-2 1 9,0-1 7,3 1 0,-1 0 3,-5 1 2,-2 0 2,4 3 3,-7-2 5,3 3 5,-4 0 2,-6 3 5,5 1 5,-6 0 7,0 4 9,-6 1 1,5 2 8,-6 0 7,2 2 9,-2 2 5,-3 2 6,-2 0 10,1-1-1,2 4-6,-1 0-9,-2-5-16,4 5-11,-3-2-15,6 0-6,-3-1-7,1 1-8,3-1 2,-2-3-3,4-1 1,2 0-1,0-3-3,2-2 1,4 1 0,-1-2-2,3-4 0,3 1-2,1-4-3,2 0-4,1 0-2,1-4-2,0 1-3,3-4-8,-2-2 0,3 1-2,-1-2-2,0-3-6,1 0-6,2-1-19,-1-4-19,3-2-15,-4-1-11,2-3-6,1-1 3,1 0 13,-4-2 21,2-3 17,-3 3 14,-3-1 14,-2 4 11,-1 2 11,-3 4 1,-5 0 5,-2 1 0,-3 8 8,-3-5 10,-2 7 14,-2 0 25,0 3 14,-2 1 17,-1 2 7,1 1 6,-1 1-5,4 2-10,-1 1-7,0 2-9,2 1-7,-2 0-9,4 3-11,2-3-2,-2 4-6,3 0-8,0-1-3,3 3-12,-2-2 1,2 3-6,4-2-5,-2 2 0,2 0-1,0-1-1,-1 1 0,1-1 0,3 0 0,-4 0 0,7 1 0,-7-1 0,1-1 4,1 4-4,-1-4-2,0 1 2,0 1 2,-2-1 1,2 0-1,-1 0 7,0 1 24,-2-1 32,0 1 30,-1-2 18,-1-1 29,1 2 28,-3-2 0,0-1-8,0 1-5,-3-1-5,3-2-18,-2 1-22,-2-2-16,-3-4-20,1 4-20,-3-3-17,2 0-12,-2 0-10,-1 0-6,1-1-6,-1 1-4,-1-4 2,-1 0-6,0 0-12,1 0-43,2-3-64,-3 2-92,5-3-127,0-3-173,4 1-265,3-3-341,3-1-305,4-3-192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4.5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285494B-A012-400D-96EB-7806B56269AE}" emma:medium="tactile" emma:mode="ink">
          <msink:context xmlns:msink="http://schemas.microsoft.com/ink/2010/main" type="inkDrawing"/>
        </emma:interpretation>
      </emma:emma>
    </inkml:annotationXML>
    <inkml:trace contextRef="#ctx0" brushRef="#br0">0 0 42,'5'0'1089,"-3"0"-330,0 0-280,1 0-167,0 0-92,-3 0-63,0 1-46,0 2-29,0 0-16,0 0-20,-3 1-15,0 0-10,3 0-9,0 0 9,0-2 30,0 1 49,0-2 62,0-1 68,0 3 64,3-3 30,0 0 13,1-3-5,-3 3-18,5-4-37,-4 2-39,2 0-40,-1 0-42,0-2-42,-3 4-37,1-3-32,-1 2-33,-1 1-61,1-3-88,-6 2-117,5 1-147,1 0-250,-5-3-361,-1 3-368,1-2-268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0.1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DBFB48B-F021-4E79-AE71-7060C7EAF12F}" emma:medium="tactile" emma:mode="ink">
          <msink:context xmlns:msink="http://schemas.microsoft.com/ink/2010/main" type="inkDrawing" rotatedBoundingBox="19720,15429 20788,15340 20836,15913 19767,16001" shapeName="Other"/>
        </emma:interpretation>
      </emma:emma>
    </inkml:annotationXML>
    <inkml:trace contextRef="#ctx0" brushRef="#br0">340 235 470,'-2'-12'449,"-2"5"-81,-2-4-61,2 5-52,-4-2-51,1 3-38,-5 1-39,1 2-18,-1 2-9,1 0 8,-2 4 6,-6 0 3,1 3 4,-1 3 4,2 1-4,-2 2-9,-3 1-10,4 3-7,-1 2-5,3 2-8,0 0-16,1-1-14,1 4-11,2-3-15,4 2-15,0-3-3,1 2-3,6-1 1,1-2 2,0-2-1,1-3 7,3 2-7,4-5 1,3-4-8,1-1 3,2 1 0,1-4-3,1-3 0,0-3 2,6-4 1,-4 1-3,3-1 0,2-7-3,-1 1 1,-2-3-6,5-3 0,-2 0 5,-3-3-2,3-2 2,-4 0-2,0 2 2,0-2 3,-5 4 0,-2-2 0,-3 5 0,1 3-2,-4 1 2,-3 4 0,-1 4 0,-4-1-5,-1 3 5,-3 3 0,0 3-3,0 1 0,-4 3 6,1 0 7,-1 4 9,2-1 7,-4 5 10,2-4 10,3 6 2,1 0-8,-2-3-3,4 3-5,-2-3-5,5 2-15,-5 0-3,6 1 3,0-3-7,3 1 5,1-5-3,2 1 0,0 0 2,6-3-4,-1-2 2,4-2-2,1-1 0,1-2-3,2-2-2,1-2-2,3-1-3,1-2-9,2-2-3,0-3-2,1 0-2,-1-3-8,2 0-6,1-7 4,2 1-2,-7-3 3,2-1 0,2-4 7,-2-2 5,3-2 3,-6 0 12,-4 1 1,1-2 2,-4 4 0,-4-1 0,-1 3 0,-3 8-6,-2-1 4,-5 5 2,-1 4-3,-4-1 1,-4 5-1,0 2 1,-2 5-4,-2 0 4,0 4-1,1 0 1,-4 5-1,4 2 3,2 2-3,-1-2-2,4 4 5,0 0-2,2-1 2,1 0-3,3 3 3,3-3 0,0 0 3,1 1-3,0-2 2,7 2 3,-6-2 1,6 1 4,-3 0-2,7-1-3,-1 0 0,-2 2-5,1-3 5,1 1-5,2-2 0,-1 0 0,-4 2 0,4 1 0,-2-4-2,0 1-4,-1-1 4,-1 1 2,-2 1-3,1-1 3,-4-2 3,1 2-3,0 0 5,-2-2-2,1 1-3,-5-2-3,3 1-2,-4 0 0,0-1 0,0-1-1,-4 0 6,3 2 8,-7-4-5,1 2-1,-3-1-2,-3-2 0,1 3-2,-5-1-3,4-2 2,-9-1-2,6 0 5,-3-2 0,-3 1 0,2-2 2,-2 0 9,2-2 7,1 1 5,0-3 7,-1-2 6,3 0-6,1-1-3,1 0-2,4-3-11,-1 0-1,5 2-6,2-2-10,4 2-26,-2-3-50,3 0-75,3 4-95,1-4-141,4 2-215,0-1-269,8 2-206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1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D8B252C-47AB-499F-B0DB-8091D3F915EA}" emma:medium="tactile" emma:mode="ink">
          <msink:context xmlns:msink="http://schemas.microsoft.com/ink/2010/main" type="inkDrawing" rotatedBoundingBox="22207,15533 22723,15221 23002,15682 22486,15994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148 0 191,'-2'4'670,"2"3"-189,0 3-105,0 0-49,0 3-41,0 4-55,-3 2-55,0 3-41,2-1-36,-2-1-23,-1 3-17,-1 1-10,-2-3-14,0 2-6,-1-2-7,1 0 0,0-1-6,1-3-4,-4 0 4,3-1-10,-1-2 3,3-3-3,-3-1-2,4 1 2,-3-3-6,1-1 6,0-3-6,0 0 3,2-2 0,3-1 3,-5-1 3,1-1-9,4-1 4,1-6-4,0 2-4,0-2-8,1-2 0,7-2-1,0-2 1,4-3-3,1 0-10,4-5-4,2-3-6,3 1-9,4-3 2,-3 2-1,2 0 7,4 0 10,-3 1 9,-1 0 4,1 7 9,-3-1-6,0 4 4,-4 2 2,3 2-6,-3-1 7,-6 4-4,1 2 7,-2 1 10,0 1 4,-2 3 6,-4 3 3,1 4 14,-3 2-1,2-2 3,-5 7-4,2 0 7,-3 1-7,-3 3-1,2 0-5,-5 2-8,2 4-2,-3-3-4,1-2 1,-1 3-10,-1 0 0,-2-1 0,4 0-6,0-1 0,1 0 0,-1-3 0,4 0 0,2-3-9,0-1-13,0-1-15,2-1-31,4-4-38,-1 1-51,3-6-55,3 2-54,1-4-68,2 0-60,1 0-41,1-4-17,0-2 28,3-1 34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2.3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48EE7A-D3AE-4460-8B7B-478E1758932F}" emma:medium="tactile" emma:mode="ink">
          <msink:context xmlns:msink="http://schemas.microsoft.com/ink/2010/main" type="inkDrawing" rotatedBoundingBox="22874,15731 23221,15267 23404,15404 23056,15868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166 192 37,'17'-20'232,"-5"1"4,-1 3-2,-5 2-11,1 4-21,0 0-2,-2 2-5,-2 4-6,0 0-6,-3 1 7,-3 3-22,0 4-13,-2-1-33,4 1-21,-5 2-27,5-1-14,-5 2-22,4 3-14,0-6-3,2 3-8,0-1 4,0 1-10,0-1 0,4-1-4,2 0 1,-5-1 2,6-4-6,1 1 0,-1-1-3,2-1 0,1 1-4,1-4-10,-2-1 3,3 0-10,-1-1 7,1-1 0,-2 0 3,2-3 11,-4-1-4,3 0 3,-3-2 4,-1 1 7,-2 1-3,1-2-4,-5 3 0,-1 0 0,0-1-4,-4 5 4,-1-2 4,-5 5 6,-1-1 14,-1 4 0,-4 0 0,0 4 7,-1 0 2,-2 3 4,-1 3 0,1 0 5,0 1 10,-1 5 6,1 0 6,0 3 7,-3 1 15,6 3 4,0 0 7,-1-1 0,-2 4-4,6-2-9,-2 4-14,7-3-20,-3 0-13,3-1-12,3 0-12,0-4-5,3 1-8,2-2-18,2-4-29,5-1-40,0-1-43,5-4-59,-1-1-59,4-4-54,1-4-71,6 0-74,-4-1-98,3-3-163,2-3-160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2.7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86036CA-489D-452E-BCEF-2C157C5D5A3C}" emma:medium="tactile" emma:mode="ink">
          <msink:context xmlns:msink="http://schemas.microsoft.com/ink/2010/main" type="inkDrawing" rotatedBoundingBox="23304,15691 23639,15238 23846,15391 23511,15844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159 142 274,'-3'3'376,"2"0"-93,-5 1-80,6 2-61,-1 1-56,1-1-32,0-1-23,0 2-9,0-1-9,1 1 1,2-3-1,1 0-4,3-2-5,1 2 0,-1-4-12,2 0-6,1 0-21,1-4-18,-2 2-5,3-2-6,-1 0 1,4-4-2,-1-2 19,-2 4 13,1-4 10,2 0 9,-1-4 9,-2 2 5,-1-2 0,1-1 9,-3 1 5,1-2 14,-3 3 10,-3 1 8,-2 2 27,-2-1 0,-2 5 17,-2-3 25,-2 5 15,-3 2 26,-1 2 13,-6 0 15,3 2-10,-4 2-17,4 2-22,-6 3-18,-3-1-12,3 3-13,-1 3 4,-2 2 5,3-2-2,1 3 1,0 2 0,-1 2-1,2 0-4,-2 0-7,3 2-4,2 0-13,2 1-18,-1-3-8,3-1-16,1 2-14,5-1-7,-2-3-3,2 0-2,4-5-1,0 4 6,4-6 0,2 0 2,0-1-2,4-3 2,4-3-2,-2 0-3,-1-1-3,2-3-9,5-3-11,-2 0-18,0 0-27,1-3-38,-1-1-39,3 1-52,-3-2-47,0-3-64,3 1-85,-3-4-85,3 1-182,-1-1-184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4.0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14F9E00-CC8D-4BB3-921B-37278D2FE3C9}" emma:medium="tactile" emma:mode="ink">
          <msink:context xmlns:msink="http://schemas.microsoft.com/ink/2010/main" type="inkDrawing" rotatedBoundingBox="23534,15526 24556,14889 24963,15540 23940,16178" semanticType="callout" shapeName="Other">
            <msink:sourceLink direction="with" ref="{6075ED0B-82A4-440B-8096-BC4E1BD310E9}"/>
            <msink:sourceLink direction="with" ref="{C2D5B236-39EF-4AFC-AB61-10D404DDD3FE}"/>
          </msink:context>
        </emma:interpretation>
      </emma:emma>
    </inkml:annotationXML>
    <inkml:trace contextRef="#ctx0" brushRef="#br0">415 540 434,'0'-10'475,"0"-1"-78,0 1-49,-3-1-46,-2 3-35,-2 2-35,0 1-24,-2-1-15,-1 2-4,-2 3-5,1-1-4,-5 2-7,-2 2 3,3-1-17,-4 5-18,0 3-14,-2-1-17,0 2-18,0 4-18,0 3-15,2-3-10,-1 6-5,1 0-7,3 1-4,-6-1-2,9 4-3,-5 0-1,7 1-8,-1-3-1,4 2-4,0 0-1,4 0-3,-2-3-6,2 1 0,4-5 2,0 4-4,0-3-2,0-4 0,4 1-8,2-2-14,-2-2-19,4-4-24,3 0-25,1-3-27,1-1-16,1-3-14,1-3-2,4-1 8,-3-3 11,0 0 19,2-4 17,6-2 18,-5-2 14,4-3 7,0-3 10,2-2-11,-2-5 0,1-1-8,1-6-6,3-1-12,-2-4 5,4-3 17,-2-1 12,2-4 13,1-1 11,1-1 20,-2-1 1,1 4-1,-1-2 1,-1 3 3,-9 2 7,2 7 0,-3 2 7,-6 2 0,-1 7 3,-2 5-7,-3 1 1,-3 5-8,-1 6 0,-6 2 1,-1 3 9,-2 4 11,-2 4 7,-4 3 16,0 6-1,-2 4 17,1 3 11,-5 3 6,-1 6 7,1 4 10,0 2 5,-1 1-6,-4 5-3,4-2-7,0 4-12,-2-1-10,2 1-11,0 1-7,6-4-10,-4 1-8,3-2-8,3-3-5,1-2-5,1-3-2,2-2-3,2-1-5,1-4 0,4-4-8,0-3-24,4-2-34,1-3-38,2-1-47,2-5-41,2-3-33,1 2 0,5-5 15,-4-5 31,5 2 45,1-7 33,-2 0 27,2-2 37,0-5 10,4-1 5,3-3 14,0-3 1,2-3 3,1 0 4,-5-3 0,3 5 0,-6 0 0,0 1 4,-5 3-1,-2 3 9,-2 2 3,-1 4 4,-3 2 3,-4 2 12,0 1 25,2 3 13,-6 4 11,0 0 12,0 2 5,0 4-9,-3-2-14,0 3-15,3 1-10,-1 1-17,1-1-13,0-1-3,1 0 0,2-1-6,1 1-4,1-3 0,1 2 4,1-5-7,-1 2-9,4-1-6,-1-2-16,1-2-16,-2-1-17,4-4-6,0 3-2,2-3 3,-2-6 13,-1 3 12,1-1 14,0 0 7,-1-4 7,-1 0 3,-1-2 0,1 1 4,-4 1-1,1 2 4,-1-1 7,-6 3 3,0 3 8,-3-1 12,-1 4 18,-6 1 12,-2 1 20,3 3 4,-8 3 18,1 2 4,-3 1-1,0 5 5,0-1 7,-1 5 8,-2 0-3,2 4-5,-2 3 2,2 0-2,-3 3-6,1-1-8,2 2-10,-2 2-11,3-1-17,0 0-19,3 0-13,5-3-13,-1 2-10,3-1-2,2-1-4,3-4 2,-2-1-4,6-2 0,0-2-4,6-4-16,-1 1-22,3-4-37,3-2-49,7-2-67,-2-1-66,3-6-66,1-1-74,6-2-104,0-4-111,-3-1-67,5-3-50,2-1-87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7:12.09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14B9728-3994-470A-8C2C-F23348F277FA}" emma:medium="tactile" emma:mode="ink">
          <msink:context xmlns:msink="http://schemas.microsoft.com/ink/2010/main" type="writingRegion" rotatedBoundingBox="8030,11496 28469,9100 29440,17383 9001,19780"/>
        </emma:interpretation>
      </emma:emma>
    </inkml:annotationXML>
    <inkml:traceGroup>
      <inkml:annotationXML>
        <emma:emma xmlns:emma="http://www.w3.org/2003/04/emma" version="1.0">
          <emma:interpretation id="{97E7F1C0-524D-4F7E-BFF4-F35FB77883D5}" emma:medium="tactile" emma:mode="ink">
            <msink:context xmlns:msink="http://schemas.microsoft.com/ink/2010/main" type="paragraph" rotatedBoundingBox="9859,11003 28646,10165 28708,11554 9921,123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9430C2-B204-4EC2-97B7-C45B046EAD1D}" emma:medium="tactile" emma:mode="ink">
              <msink:context xmlns:msink="http://schemas.microsoft.com/ink/2010/main" type="inkBullet" rotatedBoundingBox="9868,11209 11477,11137 11517,12051 9909,12123"/>
            </emma:interpretation>
            <emma:one-of disjunction-type="recognition" id="oneOf0">
              <emma:interpretation id="interp0" emma:lang="en-US" emma:confidence="0.5">
                <emma:literal>22.</emma:literal>
              </emma:interpretation>
              <emma:interpretation id="interp1" emma:lang="en-US" emma:confidence="0">
                <emma:literal>12.</emma:literal>
              </emma:interpretation>
              <emma:interpretation id="interp2" emma:lang="en-US" emma:confidence="0">
                <emma:literal>22</emma:literal>
              </emma:interpretation>
              <emma:interpretation id="interp3" emma:lang="en-US" emma:confidence="0">
                <emma:literal>12</emma:literal>
              </emma:interpretation>
              <emma:interpretation id="interp4" emma:lang="en-US" emma:confidence="0">
                <emma:literal>122.</emma:literal>
              </emma:interpretation>
            </emma:one-of>
          </emma:emma>
        </inkml:annotationXML>
        <inkml:trace contextRef="#ctx0" brushRef="#br0">195 218 875,'-5'0'653,"3"0"-250,0 0-131,-1 0-53,3 0-10,-1 0 2,1 3-8,1 0-22,-1-2-34,3 2-30,-1-2-25,0-1-11,3 2 3,-1 1 13,-1-3 10,4 0 3,-2 0-11,2 0-18,2-5-18,-2 4-13,3-6-17,-1 0-5,-2 0-9,2-4-3,4 2-5,-2-2-4,-5-1 2,4-1-6,-1-2 1,-2-2-2,0 3 5,2-3 2,-3 3 12,0-1 19,0 2 30,-2 4 26,-1-3 22,-2 4 7,-1 2-4,3 2-13,-3-2-27,0 5-18,0 1-16,-3 1-2,3 5 0,-1 4 12,-2 1 13,0 3 5,-1 1 6,1 4 0,1 1-5,-2 7-8,1-3-14,0 5 0,-1 2 2,2 3-6,-1-2-3,1 4-6,-3 1-1,4 0-11,-2 1-11,0-3-9,-1 1-1,1-2-2,1 1-4,-1-4 0,-1-5 2,1 1-1,2-3-1,-2-5 2,1 0 1,-1-4-1,-1 0 0,1-5 1,2 0-2,-5 0 0,2-5 1,-4 0 1,4 2-2,-3-3-1,-2-1 2,-1-1 0,-2 0-1,4 1-2,-4 1 3,0-2 5,1 0 9,-7 2 9,7 0 10,-2 0 9,0 3 9,1-1 3,-1 1 3,-2-3 0,4 2 0,2-1 0,-4 1-4,1-3-6,4 5-4,1-5-8,-1 1-7,1 2-7,3-6-5,2 0-4,-1 4-3,0-2-2,3-2 1,3 0-1,2 0 2,2 0 2,3 0 0,2-2 0,-1-2-1,2 4-3,5-6-1,-2 2-4,3 3-1,-1-5-1,3 2-1,0 1-1,0-1-1,2-2 1,0 3-1,3-1-1,0 0-2,1-2 2,0 5-1,1-3-7,1 0-8,-2-1-10,-4 1-21,4-2-42,-7 2-68,-1-2-92,-2 1-127,2 1-198,-2-1-327,-2-1-363,1 0-331,-5 2-176</inkml:trace>
        <inkml:trace contextRef="#ctx0" brushRef="#br0" timeOffset="805.3185">778 185 670,'-3'-4'613,"2"2"-191,1-1-114,0 2-75,0-3-54,0 1-42,4 2-39,0-2-31,3-1-32,-2 1-10,2-3-4,-3 2 7,4 0 6,-1-3 7,0 1 10,-1-1-1,1-3 6,3-1 6,-2 1-14,0-2-6,1-1 2,-2-2-6,3 1-11,-1 0-5,-2-2 12,4 2 5,-6 0 10,1 2 10,0 2 17,-3 2 13,1-1-5,1 5 1,-2 0 0,-1 3 12,0 1 20,-2 0 20,0 5 25,0 4 18,0 1 9,-2 2-2,0 3-13,-1 2-23,1 4-22,-1 0-25,-1 4-19,1 3-20,2 0-21,-2 0-13,1 2-7,-4 0-5,5 1-4,-2-1-3,2-1 5,-5 0 8,1 1 5,5-3 2,-2 1 0,2-4-1,-2 0-1,-1-1-10,3-4-5,-1-1-6,-2-1 0,3-1-2,-3-4-1,1 1-2,0-2 3,-3-1-1,1-2 4,-2 0 1,2 1 2,-1-4 2,-2 2 0,3-1 3,-3 1 6,-1-3 8,1 2 12,1-1 10,-1-3 10,3 2 5,-4 2 1,3-2-3,-1-1-10,0 1-3,-3 0-5,5 0-8,0-1-2,-2 1-3,4-2-2,-1 2-3,0-2-4,3 1 0,0-1-3,0 2 0,3-2-2,2 0 0,2-2-1,0 0-3,5 0-4,-1 0-2,1-2-2,4 0-5,3-2-2,0-1-2,2 3-1,3-2 0,-1-1 0,0 1 0,3-1-1,-3 0-6,4 1-13,-4 0-36,-3-3-61,5 3-93,-8 2-127,2-3-183,0 5-310,0-3-369,-3 3-354,-2-3-202</inkml:trace>
        <inkml:trace contextRef="#ctx0" brushRef="#br0" timeOffset="1156.9092">1595 505 966,'-6'-2'998,"1"0"-349,1 2-201,0 0-124,1 0-69,0 2-43,-1 0-37,2 1-40,2 1-51,-3 0-33,3-3-20,0 4-5,0-1-7,3-3 7,-3 2 6,2 0 12,0-2 24,0 2 29,1-3 46,0 0 54,-2 0 45,-1 0 32,3 0 10,-3 2-6,0-1-28,0-1-40,-3 3-43,3-3-38,-1 1-37,-2-1-30,3 0-22,-3 0-21,3 0-24,-4 0-52,2 0-89,-1 3-131,3-3-212,-3 0-315,3 0-420,-4 4-474,0-1-277</inkml:trace>
      </inkml:traceGroup>
      <inkml:traceGroup>
        <inkml:annotationXML>
          <emma:emma xmlns:emma="http://www.w3.org/2003/04/emma" version="1.0">
            <emma:interpretation id="{BC48D657-992C-4590-B832-DF90900CE14B}" emma:medium="tactile" emma:mode="ink">
              <msink:context xmlns:msink="http://schemas.microsoft.com/ink/2010/main" type="line" rotatedBoundingBox="12363,10891 28646,10165 28708,11554 12425,12281"/>
            </emma:interpretation>
          </emma:emma>
        </inkml:annotationXML>
        <inkml:traceGroup>
          <inkml:annotationXML>
            <emma:emma xmlns:emma="http://www.w3.org/2003/04/emma" version="1.0">
              <emma:interpretation id="{B2FF169C-F230-476F-A38B-F1152EFA74CE}" emma:medium="tactile" emma:mode="ink">
                <msink:context xmlns:msink="http://schemas.microsoft.com/ink/2010/main" type="inkWord" rotatedBoundingBox="12372,11074 15360,10941 15401,11873 12413,12006"/>
              </emma:interpretation>
              <emma:one-of disjunction-type="recognition" id="oneOf1">
                <emma:interpretation id="interp5" emma:lang="en-US" emma:confidence="0.5">
                  <emma:literal>Class</emma:literal>
                </emma:interpretation>
                <emma:interpretation id="interp6" emma:lang="en-US" emma:confidence="0">
                  <emma:literal>Crass</emma:literal>
                </emma:interpretation>
                <emma:interpretation id="interp7" emma:lang="en-US" emma:confidence="0">
                  <emma:literal>Cass</emma:literal>
                </emma:interpretation>
                <emma:interpretation id="interp8" emma:lang="en-US" emma:confidence="0">
                  <emma:literal>Classy</emma:literal>
                </emma:interpretation>
                <emma:interpretation id="interp9" emma:lang="en-US" emma:confidence="0">
                  <emma:literal>Clasps</emma:literal>
                </emma:interpretation>
              </emma:one-of>
            </emma:emma>
          </inkml:annotationXML>
          <inkml:trace contextRef="#ctx0" brushRef="#br0" timeOffset="4491.7302">3219 57 495,'0'-5'636,"0"-1"-165,0 1-93,0 1-35,3-3-17,-2 2-30,-1-2-47,3 3-46,0-2-21,-1-1-14,-2 2 7,3-1 25,0-4 28,-3 3 18,0-2 9,0 1-9,0-2-16,-6 1-24,4-2-32,-4 4-24,2-3-24,-3-1-20,1 4-21,-6-4-15,2 2-7,2-1-8,-4 2-6,-1 1-6,0-1-1,-2 1-2,-1 3-2,0 1-3,-2-1-2,-1 2-4,-3 2-3,-1 0-2,2 0-1,-3 2 0,-4 2 2,5 3 2,-5 0 7,-1 4 3,-1 3 6,2 1 0,-5 2 1,3 3 0,-1 2-5,2 1-6,-1 3-4,4 1-6,-1 1-4,7-2-4,-2 3-3,6 4-2,-1-2 0,5 3-3,7 1-1,-5-1-2,8 2-1,-1-1 0,6 2-3,-1-4 0,2 1 0,3-3 1,5 1 0,-1-6-1,4 3 1,1-7 0,1 2 0,3-5 0,4-1-1,-1-2 2,3-4 0,0 0-1,2-5 2,1 0-1,0-3 0,1-3 0,1-1-2,-5 0 0,1 0-1,4-1-1,-5-2 1,3-1 1,-6-2 1,2 2 1,-1-3-1,0 1 0,-1-2-2,-3 1-8,-1 0-17,0-6-31,-3 3-58,-2 1-88,-2-2-115,4 1-164,-5-1-245,4 0-353,-3 2-337,-1-5-232</inkml:trace>
          <inkml:trace contextRef="#ctx0" brushRef="#br0" timeOffset="5051.1454">3654-122 690,'0'-4'588,"-1"0"-110,1 1-66,0 2-62,0-2-53,0 3-47,0 3-35,1-2-31,-1 3 6,3 5 30,-3 2 23,0 4 16,0-1-6,0 3 1,0 6-5,0 0-17,0 5-12,-3-1-9,3 2-10,-1 5-21,-5 1-15,5 1-12,-2 3-22,1-2-23,-4 2-23,2-3-19,4 1-21,-3-1-19,3-4-13,0 2-6,0-8-3,0 3-18,0-3-41,0-2-66,0-4-95,0-1-130,3-3-189,1 1-302,2-1-350,-4-4-317,1 0-175</inkml:trace>
          <inkml:trace contextRef="#ctx0" brushRef="#br0" timeOffset="5614.3053">4047 303 520,'-3'-12'973,"-1"1"-302,0 3-143,1-1-80,-3 2-35,0 3-28,0 3-35,-4-2-44,2 6-27,-3 1-11,0 3 0,-4 3-4,4 0-9,-5 5-16,1 4-35,-1-2-43,5 7-39,-4-4-34,4 5-28,-1-2-18,0 3-15,5-1-11,1 0-7,-1 0-3,4 0-2,0-4-2,3 3 0,3-6 0,4 0 0,-2 2 0,5-5 0,-4-3-1,4-3 1,-1-3-1,2-2 0,1-4 0,1 0-3,-2-1-3,1-3-6,0-5-8,1-2-6,-2 0-10,1-6-6,1 0-1,-4 2 0,-1-5 2,5-1 10,-7 0 7,2-3 8,-1 2 6,0-1 2,-3 3 5,1-4 1,-2 7-1,0-2 1,-3 4 5,0 3 6,0 1 6,0 4 5,0 0 8,-3 3 5,0 2 7,1 4 0,-1 2 2,0 3 4,-1 4 0,0 2-4,1 2-6,1-1-4,0 4-6,0 3-7,-4-3-6,6 3-4,-1 0-2,1-3-2,1 5-2,-1-3-3,6-1-4,-4-2-10,2-2-32,-1 0-61,4-2-89,0 0-121,2-2-165,3 0-285,-1-2-364,1-4-343,2-1-208</inkml:trace>
          <inkml:trace contextRef="#ctx0" brushRef="#br0" timeOffset="6236.5265">4707 316 90,'-3'-17'1147,"3"0"-263,-1 2-225,-5 0-122,2 1-73,0 0-48,-4 1-48,1 2-60,0 3-71,-2-1-60,0 2-44,-4 2-19,-3 1-12,2 4-8,-2 0-3,3 0-8,-6 4-10,0 0-17,2 2-18,-1 5-12,-1-2-10,2 4-6,4 1-4,-2-1-5,7-2-1,-2 4 0,2-2 0,4-1-1,4 2 1,0-1 0,0 1 1,4-3-2,1 2 1,1-3 0,1-2 1,-1 0-1,5-2 0,2 1 0,-1-1 1,-1-2-1,2-2 0,5 0-1,-5-1 1,1-1 0,1 4 0,1-4 0,-2 0 0,-1 0 1,5 2 3,-5-2-3,4 1-1,-4 2 1,2-3 0,1 1-1,-5 2 0,4 0-1,-3 1 1,-1-1 0,1 3 0,-2-1 0,-4 1-1,1 4 1,0-5 0,-2 5 0,-3-1 0,0 2 0,1 0 2,-3-2 1,-3 1 1,1 0 1,-2 0 6,-2-1 16,-2 2 18,-1-4 22,-6 4 18,1 0 8,1-3 1,-5 2-10,0-2-12,-1 2-16,1-3-9,-6-1-9,5 1-7,-1 0-4,-2-4-4,4 2-5,-3 0-4,2-4-6,0 2-2,3-3-2,0 0-7,-1-3-21,4 2-37,-2-4-58,6 0-91,-1 2-129,6-4-183,1 4-305,3-7-346,6 3-346,-2 2-199</inkml:trace>
          <inkml:trace contextRef="#ctx0" brushRef="#br0" timeOffset="6885.0544">5228 204 279,'7'-10'866,"1"-3"-183,-4 4-93,2 1-43,-5 1-34,-1 0-48,0 0-65,0 0-73,-1 4-53,-6-1-31,-1 1-28,-2 3-14,1 3-19,-2-2-20,-4 5-29,2 1-33,-4 1-31,1 3-26,0-1-13,-1 3-14,1 0-4,4 0-8,0 1 0,-2-1-3,7 1 1,-2-1 0,5 0 1,-1 0-2,2-3 0,0 1 2,3-1-1,3-2-2,2 2-1,-1-3 2,3 3-1,0-5 1,5 0-2,-2 0 1,2 0-1,1-3-1,1 0-1,2-2-1,3 0 0,-1-2 1,-1 0 0,2 0 2,0-1 0,-3 2 1,5-3 1,-5-1-2,3 3 0,0-1 1,-3 3-2,1-4 0,-1 2 0,0 2 2,-1 2 2,-1 2-2,-1-4 6,-1 5 12,0 1 23,-5-2 25,0 5 15,3-3 12,-5 3 1,-1-3-11,-1 3-15,-2 1-20,-1 1-12,0-4-9,-1 5-9,-2-4-2,-1 0-3,-1 2-2,-5-1 2,1 2-1,-2-3 5,-4 3 2,1-4 2,-5 3 4,0 0-1,-1-2 2,-2 2-3,-1-3-4,0 3-2,-1-5-6,-2 1-3,6 1-3,-2-3-4,-1-2-1,4 0-9,3-2-18,-3-4-56,5 0-91,2-3-130,5 1-202,3-5-325,2 0-444,2 1-453,2-1-228</inkml:trace>
        </inkml:traceGroup>
        <inkml:traceGroup>
          <inkml:annotationXML>
            <emma:emma xmlns:emma="http://www.w3.org/2003/04/emma" version="1.0">
              <emma:interpretation id="{887A7136-7728-4A5E-925B-4E6F35F88962}" emma:medium="tactile" emma:mode="ink">
                <msink:context xmlns:msink="http://schemas.microsoft.com/ink/2010/main" type="inkWord" rotatedBoundingBox="16294,11358 17103,11322 17122,11743 16312,11779"/>
              </emma:interpretation>
              <emma:one-of disjunction-type="recognition" id="oneOf2">
                <emma:interpretation id="interp10" emma:lang="en-US" emma:confidence="0.5">
                  <emma:literal>us</emma:literal>
                </emma:interpretation>
                <emma:interpretation id="interp11" emma:lang="en-US" emma:confidence="0">
                  <emma:literal>u</emma:literal>
                </emma:interpretation>
                <emma:interpretation id="interp12" emma:lang="en-US" emma:confidence="0">
                  <emma:literal>up</emma:literal>
                </emma:interpretation>
                <emma:interpretation id="interp13" emma:lang="en-US" emma:confidence="0">
                  <emma:literal>ur</emma:literal>
                </emma:interpretation>
                <emma:interpretation id="interp14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7593.1342">6389 179 201,'0'-4'1123,"0"0"-303,0 1-216,0 2-116,2 1-42,0 1-13,-2 3-39,3 3-44,-3 3-66,0 1-48,0 3-39,0 3-30,0 0-20,0 4-12,0 1-5,0-1-10,0 0-20,0-1-15,0-1-21,3 2-13,-2-3-15,2-1-12,1 1-8,1-2-7,1-5-3,-1 2-3,5-2 2,-1-5-1,1 3 1,-1-5 0,3-3-1,-2-1 2,1 0 0,-2-1 0,3-3 2,-2-5 4,-1 3 3,2-5 3,1-2 0,-1 2-1,1-5-1,1-2-6,-1 0-3,1 0-4,-2-3-2,1-3 0,0 3-5,1 0-20,-2 0-36,-2 0-54,0 3-77,4 2-105,-5 1-138,1 1-171,4 3-252,-1 1-297,-7-1-238,6 3-128</inkml:trace>
          <inkml:trace contextRef="#ctx0" brushRef="#br0" timeOffset="8200.4131">7102 130 625,'3'-4'612,"-1"1"-76,-2-1-47,0 1-24,-2-1-49,-1-2-48,0 5-35,-1-3-37,0 2-25,-4-1-19,1 3-16,1 0-21,-4 0-26,1 0-31,-5 5-33,2-1-32,-2 3-23,1 0-22,-5 0-17,5 3-10,-1 0-8,-1 2-3,4 1-6,-1-3-4,3 3 1,2 0-1,0-2 0,0 0-1,5 2 0,-4-4 2,6-1-1,0 0-1,6-2 1,-4 3 0,5-4-3,0 0-1,2 0 1,1-3 0,2 0 1,-1 0-1,2-2 3,0 0 0,0 0 1,5-2 1,-5 2-1,1-4 0,1 2 1,1-1-2,-2 2-3,-1-3 3,3 1-3,-1 1-1,-1 0 1,-1 2 2,0 0 1,-4 2-1,3 0 1,-2 2 1,-4 0 2,-1 3 1,0-1 0,-4 2 3,2 1 1,-3 2 1,0-4 6,-3 4 9,2-2 16,-4 2 17,0-1 18,0 1 17,-2-1 11,-2-1 5,-2 2 0,-1 2-4,1-2-8,-1-1-9,-5-1-9,1 2-12,-3-5-9,3 2-12,-3-1-10,0-1-12,0 3-5,-1-5-5,2 0-6,0-2-3,2-1-4,1-1-11,-1-1-29,5-4-51,-1 1-90,3-1-127,2-6-200,4 0-315,3 1-390,0-4-421,4-2-238</inkml:trace>
        </inkml:traceGroup>
        <inkml:traceGroup>
          <inkml:annotationXML>
            <emma:emma xmlns:emma="http://www.w3.org/2003/04/emma" version="1.0">
              <emma:interpretation id="{E478D256-FBDD-4BF0-995C-945F91B74888}" emma:medium="tactile" emma:mode="ink">
                <msink:context xmlns:msink="http://schemas.microsoft.com/ink/2010/main" type="inkWord" rotatedBoundingBox="17827,10826 22332,10625 22378,11650 17873,11851"/>
              </emma:interpretation>
              <emma:one-of disjunction-type="recognition" id="oneOf3">
                <emma:interpretation id="interp15" emma:lang="en-US" emma:confidence="0.5">
                  <emma:literal>Function</emma:literal>
                </emma:interpretation>
                <emma:interpretation id="interp16" emma:lang="en-US" emma:confidence="0">
                  <emma:literal>Functions</emma:literal>
                </emma:interpretation>
              </emma:one-of>
            </emma:emma>
          </inkml:annotationXML>
          <inkml:trace contextRef="#ctx0" brushRef="#br0" timeOffset="8906.2539">8213-305 724,'-7'-3'636,"0"2"-94,1 1-30,-4-3-18,3 3-29,-1 0-38,3 0-32,-6 0-23,4 0-6,0 3-3,1-3-5,-1 1-22,2-1-45,-2 0-54,1 0-54,5 0-49,-2 0-40,3 0-28,4 0-19,2 0-12,3-1-10,7-2-5,3 0-4,4-1-7,6 1-3,3-1-1,1-6-2,5 5 0,1-4-3,3 4 0,0-4 0,-1 1 0,-2 0-1,-1-2 0,-3 4 2,-2-1-1,-3 0 0,-5 3 2,-2-3-1,2 3 1,-8-1-1,1 1 0,-5 0 3,1 1-3,-4 0-4,-4 3-17,1-2-46,-2 2-82,-2 2-121,-3-2-179,0 0-305,0 0-399,-5 2-451,-2-1-302</inkml:trace>
          <inkml:trace contextRef="#ctx0" brushRef="#br0" timeOffset="9769.5282">8279-263 69,'0'-1'273,"-2"1"-40,2-3-44,-3 0-58,0 3-50,3-1-24,-1-2-15,-2 3-23,3-1-15,-2 1 1,-3 0-5,3 0-5,-1 0 5,0 0 0,-1 0-4,3 0 4,-2 0 0,-2 0 4,1 0 6,1 0 18,0 0 32,-1 0 36,1 0 34,-1 0 42,2 0 24,-1 0 22,0 0 8,-1 0-9,3 0 6,-2 0 4,0 0 2,1 0 1,-1 0-5,3 0 1,-1 1-4,-2-1-4,0 3 2,-1-2 19,1 2 21,3 1 24,-4 0 6,4 5-10,-2 2-17,-4 3-25,5 1-34,-2 5-36,-4 4-30,2 5-23,1 3-18,0-1-15,-7 5-6,4-1-3,-4 3-6,2-2-6,-6 2-6,7 0-9,-2 2-11,-2 1-10,3-6-6,-1 3-5,-1-5-5,3 1-2,2-5-2,-4 2-2,6-3 0,-3-2-2,4-5 1,-2 2-2,1-6-4,0 1-12,1-5-17,-2 2-18,3-4-38,-3-5-75,4 1-102,1-3-135,0-3-184,0-1-295,1-1-395,2-6-299,-1 1-117</inkml:trace>
          <inkml:trace contextRef="#ctx0" brushRef="#br0" timeOffset="10036.5574">8023 322 744,'-1'-6'1357,"-2"-4"-241,1 7-153,-3-1-140,5 2-150,0 0-151,0-1-131,3 3-108,1-1-82,3-3-62,2-1-38,4 1-26,0-2-18,6-1-16,3 1-16,1-2-11,3-1-10,1 1-15,1-1-21,2-2-33,1 4-69,-3-4-107,1 4-154,-2-1-237,-1-2-361,-3 3-466,-1 0-373</inkml:trace>
          <inkml:trace contextRef="#ctx0" brushRef="#br0" timeOffset="11296.1595">8740 154 154,'0'-11'634,"0"1"-62,0 0-13,0 3-15,0-3-29,0 5-45,0-1-39,0 2-25,0-3-30,0 3-17,0 2-29,0 0-31,0 0-49,0-1-38,0 3-29,-3 5-22,1-1-20,0 1-17,-3 6-13,1-1-15,-3 7-19,2 2-18,-2-1-17,1 3-14,0 2-6,1 2-9,0-2-4,1 3-5,1-1-1,2-2-1,-2 1-1,3-3-1,3 0 0,-2-3 0,5 0 0,0-5 0,1 2 1,0-4 0,3-2-1,2-1 1,-1-4 1,1 0 0,1-4-2,5 0 1,0-4-1,0-2-2,4 0-2,-2-7 0,2 1-1,-1-4-2,-3-1 1,1-1-2,-1-3 4,0-1-1,-5-2 1,-1-3 0,-1 1 0,-4-2 2,4 4-1,-6-3 2,1 5-1,-4 0 2,-2 1 0,3 4 0,-2-1-1,-1 2 1,0 5 1,0 0-1,0 3 1,0-1 0,0 4 0,0-1-1,0 1 0,0 3 1,-1 2 3,-2 3 1,3 7 3,-2-3 2,-4 6 1,5 4 1,-3 0-2,-2 4-1,4-1 0,-1 4-3,2-3 1,1 5-3,0-4 0,0 4-1,1-3-2,2 0 1,-1-1-3,4 1 0,-2-5-8,0-1-17,1-2-43,-1-1-72,-1-3-102,1 0-140,3-4-203,1 3-335,-1-4-371,2 1-307,-2-6-131</inkml:trace>
          <inkml:trace contextRef="#ctx0" brushRef="#br0" timeOffset="11837.6994">9313 130 555,'4'-11'769,"3"4"-85,-2-3-57,-1 4-42,3 1-44,-1 2-46,-4 3-58,5 3-59,-3 1-44,1 2-47,0 2-48,-3 6-48,2-1-37,-1 2-33,-3 5-33,3-2-24,-3 4-20,0-2-11,0 1-14,0 0-6,-3 1-3,3-1-3,-3-4-1,3 1-3,-1-2 1,-2-2-2,3 1-2,-2-5 0,2 1 0,-3 0 0,1-5 0,2-2 0,-5-1 0,4 2-7,-2-5-8,0 0-13,1-5-15,0 2-16,2-3-17,0-5-12,0 0-11,2-3-9,0-1-11,4-4-1,0-3-2,1-1-2,4-2 8,1-4 13,3 1 22,-4 0 14,5 0 22,-1 0 17,1 3 5,1 1 8,-4 4 8,4-1 2,2 4 1,-6 1 3,3 2 2,-1 1 5,1 6 4,-2-1 15,2 2 12,-1 3 18,-1 3 21,-1 3 14,-1 4 16,-2 2 4,-1 3-4,-2 5-11,3 0-13,-6 2-15,1 0-19,-1 2-15,-1 1-11,0 1-6,-2-2-8,4 1-4,-5 0-1,3-2-3,0 1-24,-3-1-48,0-1-70,0-4-95,1 1-130,-1-2-184,3 1-271,-2-4-283,2-1-251,2-1-129</inkml:trace>
          <inkml:trace contextRef="#ctx0" brushRef="#br0" timeOffset="12202.4481">10222 30 591,'0'-13'724,"-1"0"-141,-2 3-101,0 2-68,-1-1-55,-4 3-60,1 1-49,3 1-27,-3 4-11,1 0 20,-4 2 12,1 2 18,-1 3 13,-2 4-5,1-1-18,-1 2-28,3 5-31,-2 0-30,3 4-29,-3 0-30,3 1-20,4 2-17,-2 3-12,2-3-12,3 2-8,1-4-7,0 1-6,1-2-7,3 3-4,4-5-4,-1-2-1,2-3-2,4 1 0,-5-5-1,4-1-1,2-3-1,5-1-1,-6-1-4,6-4-10,-3-4-26,3-1-53,0 1-75,0-2-100,0-4-132,-3 0-175,2-3-240,0-1-294,-5-3-249,4-4-130</inkml:trace>
          <inkml:trace contextRef="#ctx0" brushRef="#br0" timeOffset="12769.9724">10524-49 798,'-7'-1'774,"1"-3"-198,0 1-115,6 1-68,0 2-50,6-2-48,0 0-64,4 2-67,1-1-59,4-3-43,-2 4-25,4-6-15,1 6-12,1-3-27,0 0-55,2 2-83,0-3-91,5 2-135,-3 1-173,0-2-251,6 0-213</inkml:trace>
          <inkml:trace contextRef="#ctx0" brushRef="#br0" timeOffset="12528.8312">10641-465 630,'2'-15'775,"-2"6"-151,3-1-65,-3 8-27,0 1-30,-3 2-32,3 5-48,-2 5-41,-2 4-34,1 2-26,-1 4-30,-1 0-32,0 5-28,0 3-34,-2 0-35,3 2-35,-4 3-31,4 2-25,-3 3-17,3 0-14,-4 3-12,1-1-7,6-2-7,-5-1-4,1 1-2,5-3-2,0-1-1,0-1-3,5-4-1,1-3 0,-2 1-1,3-3 2,2-4-2,2-4 0,1-3-5,0 0-11,-1-7-22,4 0-41,-4-3-58,4-2-78,-1-2-101,-2-2-131,1-2-154,-1 1-176,-1-7-220,1 2-229,-5-5-152</inkml:trace>
          <inkml:trace contextRef="#ctx0" brushRef="#br0" timeOffset="13001.0654">11006-145 856,'7'-2'845,"-3"2"-136,-1 0-84,1 0-52,-4 4-49,0 0-62,0 2-46,0 5-49,0 0-63,0 2-70,0 4-58,-1 0-49,-2 1-43,3 3-32,-3-2-17,3 1-13,0 3-9,0-3-5,0 1-1,0-3-8,0 2-31,0-3-53,0 1-73,3-2-99,0-2-132,-2-1-180,5-3-242,-1-2-288,-1-2-246,-1 1-121</inkml:trace>
          <inkml:trace contextRef="#ctx0" brushRef="#br0" timeOffset="13172.3012">11162-394 764,'-1'-16'929,"-2"2"-280,3 4-183,0 0-121,0 4-86,0 1-75,0 1-66,4 3-51,-1 1-67,0 0-76,1 1-103,1 3-143,-1 3-251,-1-3-281,0 5-233</inkml:trace>
          <inkml:trace contextRef="#ctx0" brushRef="#br0" timeOffset="13593.6694">11513-274 690,'-4'4'1179,"-3"3"-293,-1 2-154,3-1-87,-6 3-67,4 3-84,-2 0-94,-1 1-102,2 4-87,-1 3-64,2 0-37,-4 2-19,0 1-15,2 1-4,-1 1-6,1 0-10,2-2-13,0 2-15,5-3-7,-3-4-8,5 3-5,0-2-3,5-4 0,-3-2-1,5-2-3,2-2 0,2 0 0,2-6 2,0 0-3,5-4 0,-1-1 0,2-1 0,0-4 1,3 0-1,-3-4 0,-1 0 0,-2-4 1,0 1 0,-4-5-1,0 3 0,-1-6 0,-4 2 0,-2-6 1,2-1-1,-7 0 1,0 0 0,0 0 0,-7 0-1,1-1 0,-1 4 0,-5 4-1,-2-1 1,-2 4-2,-2 5-15,-1 1-36,2 2-54,-2 5-81,-3-2-111,6 8-154,2-2-218,1 2-320,0-1-315,1 1-235</inkml:trace>
          <inkml:trace contextRef="#ctx0" brushRef="#br0" timeOffset="14154.0077">11906-225 923,'12'-2'930,"0"-2"-235,-2 4-113,1 6-47,-2-2-40,-2 3-61,0 4-60,-2 0-64,-1 8-49,2-1-42,-6 3-32,1-2-24,-1 8-20,0-2-20,0 0-26,-1 3-23,1-1-20,-3-2-16,0 0-10,2 3-10,-2-7-4,1-1-4,2 2-2,-3-5-3,1 0-2,2-5 1,-2 1-3,-1-2 0,3-4 1,-1 0-1,1-2-5,0-4-8,0-1-7,0-1-10,0-4-11,1-2-13,4 0-15,0-7-10,0 1-11,2-3-12,2-1-15,2-4-10,4-3-10,1-3-2,0-2-2,5 0 5,0-2 14,1 1 23,1 0 25,-2 3 23,0-1 21,2 3 14,-4 4 3,3 2 7,-4 0 5,0 4 1,-1 1 9,2 4 24,-6 2 25,5-1 34,-7 3 32,2 3 28,-1 3 21,1 3 3,-1 5-5,-7 0-14,3 5-20,-1 2-18,-3 3-23,2 5-19,-6-1-15,0 0-19,0 5-13,-3 0-9,-1 0-7,1-3-6,0 4-4,-1-1-2,2-5 1,-1 3-7,0-5-33,-1 1-61,3-1-97,-2-3-138,3-1-224,0-3-342,3-1-395,-3-1-363</inkml:trace>
        </inkml:traceGroup>
        <inkml:traceGroup>
          <inkml:annotationXML>
            <emma:emma xmlns:emma="http://www.w3.org/2003/04/emma" version="1.0">
              <emma:interpretation id="{3E7247CC-9895-4858-9030-09F44D3DBDA0}" emma:medium="tactile" emma:mode="ink">
                <msink:context xmlns:msink="http://schemas.microsoft.com/ink/2010/main" type="inkWord" rotatedBoundingBox="22960,10418 28646,10165 28708,11554 23022,11808"/>
              </emma:interpretation>
              <emma:one-of disjunction-type="recognition" id="oneOf4">
                <emma:interpretation id="interp17" emma:lang="en-US" emma:confidence="0.5">
                  <emma:literal>Components</emma:literal>
                </emma:interpretation>
                <emma:interpretation id="interp18" emma:lang="en-US" emma:confidence="0">
                  <emma:literal>Component's</emma:literal>
                </emma:interpretation>
                <emma:interpretation id="interp19" emma:lang="en-US" emma:confidence="0">
                  <emma:literal>components</emma:literal>
                </emma:interpretation>
                <emma:interpretation id="interp20" emma:lang="en-US" emma:confidence="0">
                  <emma:literal>component's</emma:literal>
                </emma:interpretation>
                <emma:interpretation id="interp21" emma:lang="en-US" emma:confidence="0">
                  <emma:literal>Component</emma:literal>
                </emma:interpretation>
              </emma:one-of>
            </emma:emma>
          </inkml:annotationXML>
          <inkml:trace contextRef="#ctx0" brushRef="#br0" timeOffset="16043.2275">14211-192 413,'9'-4'1314,"-2"4"-185,2 3-383,-3 0-213,-2 7-119,0 1-64,-1 0-46,-1 6-52,-2 2-73,0 1-60,0 5-51,0-2-29,-2-1-18,-1 1-6,0 0-7,-1 1-4,0-3-2,-4 0 0,1-5 1,3 4 0,-3-6-1,2 2 2,1-5-1,0-1 1,1-2-4,0-2 0,1 0-5,2-1-10,0-3-12,0-4-14,0-3-14,2-1-20,4-4-19,-1-1-11,3-3-4,3-6 7,4-1 9,-1-2 13,5-4 17,-1-3 16,3 1 10,0-5 10,3 4 4,-1 0 5,1-1 12,2 5 0,-6 2 2,2 6 0,-3-2 0,-2 6 6,1 6 4,-5 1 10,4 3 19,-5 6 16,-4 2 13,0 6 12,-4 3 7,0 1 4,-4 3-6,0 4-4,-1 1-2,-4 0-7,0-1-10,-1 3-9,-4-1-9,1 0-7,-1-2-9,1-1-4,-1-2-2,-2-1-5,4 0-7,-3-5 0,6 1-5,-5-2 0,2-4-2,1 0 0,3 0-17,-1-4-25,2-3-32,2-3-28,2-4-36,5-1-34,-1-2-27,3-3-7,4-4 5,5-2 6,-1-5 1,3 0 17,4-4 32,1 1 29,2 0 16,-2-3 29,1 5 35,-2-1 17,-3 5 14,2 2 26,-1 5 34,-3 2 37,-2 1 23,2 4 32,-5 3 17,-2 4-3,0 3-18,-3 5-24,0 0-21,-4 5-28,3 2-25,-1 3-12,-2 5-14,-2-1-6,-2 0-6,3 5-6,-3-3-32,0 4-57,-3-3-81,3 0-117,-2-1-166,2 0-294,0-2-279,0-1-222</inkml:trace>
          <inkml:trace contextRef="#ctx0" brushRef="#br0" timeOffset="16641.5308">15263-147 724,'7'-11'1158,"-3"3"-337,2 5-191,-4-1-144,1 8-69,-3 3-48,-3 4-65,1 3-72,-4 5-52,2 1-29,-3 4-25,0 4-11,1 1-4,-4 2 2,1 3-3,-1 0-10,1 3-12,-1 1-13,4-6-14,-4 4-17,3-2-14,-1-2-12,3-1-7,-3-3-5,1-3-2,3-3-2,-2-2 0,2-2-1,2-2 4,-4-5-1,5-1 1,-2-5-3,2 0 2,-5-1-2,4-4 0,-1-4-2,1-1-1,0-3 1,-1-2-2,3-3-2,0-5-11,0-2-17,5-5-23,2-1-29,3-5-34,-1-3-37,5-6-31,5-5-20,0-2-6,1-1 11,9-1 21,-6 0 35,5 6 40,-2-2 37,-1 4 26,4 7 18,-3 1 14,-2 2-1,0 6 4,0 4 1,0 2 4,-4 5 0,-1 1-3,0 3 5,-3 10 5,-2 0 1,1 0 5,-4 7 4,1 4 2,-5 2 13,-3 4 18,-2 2 28,-2 2 29,0 2 44,-5 1 29,1 2 26,-3-1 14,-2 0-1,-5 2-6,-1-4-15,2 2-18,-4-5-25,-2 3-28,1-2-25,0-4-25,-6 1-23,0-3-16,0 1-13,0-1-9,-1-1-13,2-2-28,3-4-58,1 0-92,3-2-128,-2-3-193,7-2-325,4-2-402,1-6-398,0-2-228</inkml:trace>
          <inkml:trace contextRef="#ctx0" brushRef="#br0" timeOffset="17091.0812">15972-330 470,'-3'-6'553,"2"3"-212,1 1-72,-3-2-12,0 4 33,3 0 37,-4 2 36,2 2 31,-5 3 24,-3 0 9,1 3-16,-3 7-36,-2-3-53,-1 6-60,4-2-59,-2 3-57,1 1-47,-2 5-34,5-5-20,-1 3-15,3 0-13,5-1-7,-4-1-4,6-2-4,0 1 1,6-7 0,-4 1 1,8-5-2,-3 2 1,5-8 2,1 1 1,4-6-4,-4 0-2,6-6 1,0 1 4,-3-5-4,3 0-1,-1 0 1,-2-5-1,2-1 2,-5 2-2,1-2 1,-5-2-1,-2-2 0,-1-1 0,-4 1 0,-4 2-1,-4-1-1,-1 3 1,1-2-1,-8 4-4,-1 3-34,2 1-56,-4 1-87,1 3-121,1 2-167,2-1-291,2 1-323,-1 0-292,-2 0-175</inkml:trace>
          <inkml:trace contextRef="#ctx0" brushRef="#br0" timeOffset="17755.0823">16149-364 555,'6'5'1222,"-2"0"-300,1 4-212,-3 0-115,0 5-85,4-1-87,-5 4-85,2 0-88,-1 1-75,-2 4-62,0 0-43,0 5-19,0-3-15,-2 1-4,-2 3 1,-2-4 0,-1 2-3,2-3 0,-2 0-5,1-2-4,-1-1-4,3-2-3,-4-3-3,3 0-4,-1-6-2,0 2-4,0-2 2,0-2-1,2 0-1,0-7-1,1 0-7,1 0-8,2-3-10,0-7-16,2 3-17,2-7-20,3 0-15,1-2-11,3-2 3,4-6 0,1-2 6,3-1 15,-1-1 17,4-2 16,1-2 7,1 3 10,-1 2 11,3-1 5,-3 3 3,-3 3 2,2 4 8,-3-1 1,0 2 1,-3 6 3,-2-2 3,-2 7-3,-3-3 8,1 8 6,-4-2 4,1 6 10,-3 2 5,2 4 9,-4 2-2,-2 0-2,0 3-2,0 3-2,0 1-1,-2 2-5,-4-1-5,2 2-1,2 3-6,-3-4-5,-1 3-5,0 0-1,5-1-2,-5-1-26,1 2-44,4-3-74,-5 0-102,6-2-137,-1-1-209,1-1-314,0-1-285,0-6-220</inkml:trace>
          <inkml:trace contextRef="#ctx0" brushRef="#br0" timeOffset="18181.1581">16693-186 138,'-3'-10'1099,"0"2"-307,3 2-230,0-1-125,0 3-83,3 0-65,0 2-57,-2-2-59,2 4-64,2 0-50,-1 4-30,0-2-10,2-2-9,0 4-8,0-3 1,1 2 2,-3 0-1,4-2 1,-2 2 5,1-3-3,3 1-7,-1-1 0,1-1 2,-2 1-2,3-4 3,0-2-3,-2 1-3,3-1 1,-2-2-1,-2-1 3,1-2-2,-2 0 0,1 0 2,-4-3 4,2 4-1,-5-4-3,2 3 2,-3 0 5,-3 2 0,2 4 3,-5-2 6,0 5 10,-1 0 11,-5 2 16,1 2 12,-4 4 16,1 1 21,1 3 13,-5 1 19,5 0 16,-4 3 18,5 0 9,-1 3-2,0 3-6,1-1-14,1-1-16,-1 3-21,5 2-24,1-1-22,-1-1-19,3 0-17,1-3-15,3-1-8,3 3-8,-2-6 0,9-1-2,-4-3 1,7-2-1,0 1-10,9-8-25,-3 5-41,0-6-57,4-3-78,0-1-102,-3 0-121,3-2-121,-4-4-128,3 1-142,-2-2-151,-2-2-157,-2-1-65</inkml:trace>
          <inkml:trace contextRef="#ctx0" brushRef="#br0" timeOffset="18684.1504">17118-400 615,'7'-13'794,"1"2"-106,-4 4-61,3 3-46,0-2-61,-2 6-50,-1 3-44,-1 4-39,-2-1-50,-1 5-59,-1 3-56,1 2-45,-6 2-48,2 3-39,2-1-28,-5 4-22,0 2-15,3-1-10,-4 2-5,4 0-5,-3 0-1,2-3-2,-2 1 0,3-3 0,-4-1 0,1-1 0,3-1 0,-2-4 0,5-1 2,-4-1-3,2-3-1,-1 0-4,1-4-15,0 1-30,-1-6-38,2-1-39,2-1-48,-2-5-45,2 0-38,2-2-16,-2-5-1,2 0 8,2-3 11,3-3 12,4-1 29,-3-4 5,4-4 11,5 1 5,-1-3 12,3-6-5,1 3 13,4 0 18,0-1 24,0 2 33,-1 4 24,3 0 36,-6 4 20,2 1 6,-5 7 12,2 2 23,-1 3 33,-5 0 39,-2 6 42,1 1 34,-2 4 30,-3 4 10,-2 2 2,-2 5-13,-2 2-26,-1-1-20,-1 6-34,-5 2-26,1-2-31,-2 5-20,0-2-22,1 1-5,-1 0-4,-5 5-3,2 0-4,1 3 2,-1-3-7,-1 1 2,2 1-18,-1-2-57,1-1-83,-1 0-115,4-2-148,0-3-250,2 2-292,2-6-201</inkml:trace>
          <inkml:trace contextRef="#ctx0" brushRef="#br0" timeOffset="19392.9173">17684-522 500,'-5'0'1006,"2"0"-223,-1 0-141,4 0-77,0 0-65,3 0-76,1 3-85,1-3-86,5 0-73,-3 0-61,6 0-43,2 0-30,1 0-16,0-3-16,5 0-6,0 3-24,0-1-51,3-2-69,-3 2-89,3-5-116,-4 3-174,2-1-264,-2-2-270,-1 2-210</inkml:trace>
          <inkml:trace contextRef="#ctx0" brushRef="#br0" timeOffset="19116.4119">17919-1022 655,'0'-6'600,"0"3"-99,-3 3-34,0 0-30,1 6-45,0 4-59,-3-1-50,1 4-26,-3 4-7,-4 2 2,4 2 12,-1 5 5,-1-1-3,-3 4-24,-1 3-28,0-1-25,1 2-30,1 4-1,-1 1-6,1-1-10,-2 4-21,1-4-15,6 3-17,-1-1-30,0-3-26,2-1-12,5 1-8,0-6-6,2-1-3,4-2-1,-1-3 1,6-3-3,-3-2-2,10-2-1,-5-4-5,6-2-16,-1-4-28,4 0-41,-4-1-55,0-6-70,6 0-90,-5 0-97,-2-6-100,2-1-106,-3 0-130,-3-4-190,1-5-192,-2 1-134</inkml:trace>
          <inkml:trace contextRef="#ctx0" brushRef="#br0" timeOffset="20345.3114">18558-540 233,'15'-20'935,"-3"4"-115,-2 2-81,-2 3-81,0-1-84,-1 7-33,-6-1-42,2 6-66,-6 6-68,-1 1-56,-5 7-49,-2 0-68,-4 7-54,-4 2-39,-2 7-25,0-1-18,-5 7-11,0 1-8,-4 4-7,2-1-8,-4 2-6,2 3-7,-7 1-3,3 0-2,-1-3-13,-3 2-30,0 0-58,2-6-92,0 2-121,1-6-180,3 0-307,-4 0-378,7-2-358,-5-3-222</inkml:trace>
          <inkml:trace contextRef="#ctx0" brushRef="#br0" timeOffset="20167.6521">18638-606 290,'3'-1'818,"-1"-5"-128,0 2-81,1-3-64,-3 3-58,-3-2-69,1-1-63,-3 3-51,-4 1-39,-1-1-20,-1 1-17,-1 2-11,-4 1-15,-3 0-13,0 0-18,1 1-30,-3 3-29,0 1-26,0-1-21,2 4-21,-2 2-16,5 1-8,0 1-6,1 0-4,4 2-3,0 1-2,3 2-1,3-3-2,1 3 1,-2 0-1,6-2 2,0 2-1,0 0 1,6-2-2,-2-4 2,4 2-1,3-2 0,1-1 0,1-3-1,4 0 2,2-1-1,1-4-1,4 0 4,2 1 2,0-3 6,-1 0 17,-1-3 18,1 1 10,-2 2 8,3-2 7,-4 2 0,-2 0-12,2 0-7,-6 0-3,0 0-1,-4 2 1,-1 3 2,-4-1 1,-2 0-4,-5 4-3,-2-1-7,-2 3-6,-8 1-9,1 2-5,-4-2-4,-1 1-6,-8 3-3,0-4-4,1 3-1,-7 0-1,4-2-2,-3 4-2,-2-5-6,2 2-11,3-2-17,1-3-18,2-1-30,-2-1-55,5-2-82,4-1-107,5-3-136,-1-5-209,5 1-307,1-4-332,5-3-234,2-3-72</inkml:trace>
          <inkml:trace contextRef="#ctx0" brushRef="#br0" timeOffset="15342.1794">13535-515 615,'-3'-15'1192,"0"-2"-361,-2 4-180,-3 1-121,-2 1-64,-1 4-77,-2 0-74,-2 4-75,-1 3-60,-1 3-50,-4 4-18,-2 4 0,-1 6 19,-4 5 22,2 5 13,-5 2-5,4 9-19,-1 1-22,-1 4-22,5 6-24,0-4-22,6 5-10,-1 1-8,7-2-10,2-3-9,8-1-5,2-5-3,2 1-4,8-8-2,3 1-7,5-6-21,2 0-40,3-7-64,8-5-72,-1 0-91,5-9-103,3 0-95,-4-7-60,7-4 0,-2-5 52,2-2 82,-5-3 99,2-3 89,-3-3 85,-2-1 70,0-6 64,-8-1 69,4-2 59,-9 0 59,-1 0 71,-3 6 65,-1-2 39,-7 8 20,-1 0-2,-1 5-10,-6 2-11,-3 2-20,-1 7-22,-8 2-34,1 2-41,-8 7-38,2 2-36,-2 6-35,1 0-33,-3 3-26,2 1-15,3 2-14,0 1-12,4-2-8,-1 2-8,7-2-4,-1-1 0,4-1-1,2-2-1,2-2-1,4-2 2,2-3 1,3-3-1,2-4-2,3-1 0,1 1-3,2-8 0,1 1-3,4-3 1,-4-3-1,1-1 1,2-2 0,-5-4 2,2 1 1,-2-2 0,-5-6 1,-3 3 1,-5-1 0,2-3-1,-6 4 1,-6-4 1,0 3 0,-7 2-2,-3 4-3,-3-2-10,1 4-21,-1 6-37,-4-3-65,4 7-91,1 3-125,-1 0-175,2 3-294,4 3-345,3-2-329,1-1-193</inkml:trace>
        </inkml:traceGroup>
      </inkml:traceGroup>
    </inkml:traceGroup>
    <inkml:traceGroup>
      <inkml:annotationXML>
        <emma:emma xmlns:emma="http://www.w3.org/2003/04/emma" version="1.0">
          <emma:interpretation id="{6A7A8FAA-2D95-4F02-9A84-CBEF5B1F68F0}" emma:medium="tactile" emma:mode="ink">
            <msink:context xmlns:msink="http://schemas.microsoft.com/ink/2010/main" type="paragraph" rotatedBoundingBox="8376,12923 18553,12125 18631,13115 8453,13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80E524-B2B4-4625-8276-27F872CDDEA3}" emma:medium="tactile" emma:mode="ink">
              <msink:context xmlns:msink="http://schemas.microsoft.com/ink/2010/main" type="inkBullet" rotatedBoundingBox="8401,13247 8909,13207 8944,13654 8436,13694"/>
            </emma:interpretation>
            <emma:one-of disjunction-type="recognition" id="oneOf5">
              <emma:interpretation id="interp22" emma:lang="en-US" emma:confidence="0">
                <emma:literal>L.</emma:literal>
              </emma:interpretation>
              <emma:interpretation id="interp23" emma:lang="en-US" emma:confidence="0">
                <emma:literal>L</emma:literal>
              </emma:interpretation>
              <emma:interpretation id="interp24" emma:lang="en-US" emma:confidence="0">
                <emma:literal>J.</emma:literal>
              </emma:interpretation>
              <emma:interpretation id="interp25" emma:lang="en-US" emma:confidence="0">
                <emma:literal>2.</emma:literal>
              </emma:interpretation>
              <emma:interpretation id="interp26" emma:lang="en-US" emma:confidence="0">
                <emma:literal>1.</emma:literal>
              </emma:interpretation>
            </emma:one-of>
          </emma:emma>
        </inkml:annotationXML>
        <inkml:trace contextRef="#ctx0" brushRef="#br1" timeOffset="53021.176">-1428 2079 928,'-2'-2'613,"-1"0"-227,0 2-153,2-2-81,1 2-54,0 0-30,1 0-24,2 0-18,0 2-5,-1-2-10,2 0 4,2 0-8,-2 0-7,0 0 7,1 0 1,-1 0-1,-1 0-4,1-2 15,2 0 7,-1-1 8,-1 1-2,3-2 22,-2-3 13,2 3 12,-3-1 13,1-1 17,0-4 10,0 4 19,-1 2 7,-1-3 9,-2 4 6,4-1-4,-5 4-4,3-3-18,-3 0-9,0 3-1,0 3-2,0 0-2,0 4-1,-3 0-2,3 3-11,-2 1-16,2 3-18,0 2-16,0 3-14,0 2-16,-3 0-7,3 3-9,-1 0-3,-2 1-1,3 1 0,-3 0-3,-1-2-1,2-1 3,-1-2 1,3-3-4,-2 2 3,2-3-1,-2-2-3,-1-5 1,3 1-1,-3-1 4,3-5 0,-1 1 3,-2 1 1,1-3-2,0-4 2,-3 3-4,-2 0-1,0-2-2,-1-1-1,1 0 0,1 0 4,-4 0 8,3 0 15,-2 0 18,2 0 14,-2 0 17,4 0 5,-1 0-1,0 0-5,2 0-12,1 0-12,3 0-8,0 0-5,0-1 0,0-2-3,3 3-1,1-3-1,3 3-3,3-4-6,2 1-7,0-1-4,1-2-5,1 1-25,2-1-51,3 2-75,0-3-93,0-1-127,4 2-165,-1-2-211,1-2-279,0-1-235,-3 1-144</inkml:trace>
        <inkml:trace contextRef="#ctx0" brushRef="#br1" timeOffset="53210.1688">-986 2195 1306,'-3'-3'1242,"2"3"-402,-2-1-277,3-2-188,-3 3-129,3 0-87,0 0-63,3 0-92,-3 0-114,4 3-131,-1-2-191,0 2-311,-3-3-320,1 1-265</inkml:trace>
      </inkml:traceGroup>
      <inkml:traceGroup>
        <inkml:annotationXML>
          <emma:emma xmlns:emma="http://www.w3.org/2003/04/emma" version="1.0">
            <emma:interpretation id="{20B73E21-8592-49AF-996E-AAEA0916465E}" emma:medium="tactile" emma:mode="ink">
              <msink:context xmlns:msink="http://schemas.microsoft.com/ink/2010/main" type="line" rotatedBoundingBox="9923,12802 18553,12125 18631,13115 10000,13791"/>
            </emma:interpretation>
          </emma:emma>
        </inkml:annotationXML>
        <inkml:traceGroup>
          <inkml:annotationXML>
            <emma:emma xmlns:emma="http://www.w3.org/2003/04/emma" version="1.0">
              <emma:interpretation id="{3E5F3403-653D-48CB-AEB3-D50B48872984}" emma:medium="tactile" emma:mode="ink">
                <msink:context xmlns:msink="http://schemas.microsoft.com/ink/2010/main" type="inkWord" rotatedBoundingBox="9923,12802 12589,12593 12648,13351 9982,13560"/>
              </emma:interpretation>
              <emma:one-of disjunction-type="recognition" id="oneOf6">
                <emma:interpretation id="interp27" emma:lang="en-US" emma:confidence="0.5">
                  <emma:literal>Class</emma:literal>
                </emma:interpretation>
                <emma:interpretation id="interp28" emma:lang="en-US" emma:confidence="0">
                  <emma:literal>class</emma:literal>
                </emma:interpretation>
                <emma:interpretation id="interp29" emma:lang="en-US" emma:confidence="0">
                  <emma:literal>Classy</emma:literal>
                </emma:interpretation>
                <emma:interpretation id="interp30" emma:lang="en-US" emma:confidence="0">
                  <emma:literal>classy</emma:literal>
                </emma:interpretation>
                <emma:interpretation id="interp31" emma:lang="en-US" emma:confidence="0">
                  <emma:literal>Claus</emma:literal>
                </emma:interpretation>
              </emma:one-of>
            </emma:emma>
          </inkml:annotationXML>
          <inkml:trace contextRef="#ctx0" brushRef="#br1" timeOffset="29787.1386">531 1778 520,'0'-4'470,"0"0"-105,3 2-32,-3-3-8,0-1-19,3 2-19,-3 0-33,0 0-33,0-3-16,-3 4-1,3-4 11,-3 3 29,2-5 16,-4 2 11,0 0-15,0 1-22,-2 1-25,0-1-26,-2-4-23,0 6-24,-5-1-12,-1 0-18,2-1-16,-4 1-15,-2 4-15,3-2-14,-3 2-12,-1 1-8,1 0-8,-3 1-5,2 2-4,1 1-4,0 2-1,0 1-1,-1 1 1,1-1 0,0 4 0,1 3 3,2-1 0,-3 4 1,1-3 3,5 5 5,2 2 3,1 0 4,1 3 8,2-2 5,2 3 7,2 2 6,3 0 3,0 1 0,5-2-3,2 2-3,5 1-9,-1-2-8,1-2-7,7-2-6,-3 1-4,5-3-5,3-3-2,-1-3 0,0 0 0,6-6-1,-1 1-3,2-6 1,-2 0 0,2-4-1,0-4-1,0 0-3,-6-2-16,2 0-46,-3-1-74,1 0-100,-1-4-142,-1 1-224,1-2-340,-4-3-361,2-5-296</inkml:trace>
          <inkml:trace contextRef="#ctx0" brushRef="#br1" timeOffset="30132.4406">863 1536 575,'0'-8'717,"-1"0"-211,-2 2-112,3-1-57,0 3-10,0 4-8,0 0-21,3 1-24,-2 3-14,2 8 6,2-3 2,-1 6 7,-1 5 10,1 1-9,2 2-14,-4 2-33,0 2-33,0 3-40,1 1-37,1 1-32,1 0-27,-3-1-22,6 0-14,-4 1-12,0-3-3,2 2-5,0-4-2,0 0-2,0-3-5,-3 0-22,1-1-41,2-1-63,-2-4-84,0-1-119,5-3-157,-2 3-217,1-8-306,-1 0-279,0-5-193</inkml:trace>
          <inkml:trace contextRef="#ctx0" brushRef="#br1" timeOffset="30717.6297">1442 1823 899,'-3'-11'721,"3"2"-173,-3 1-85,-1-2-29,0 7-29,1-3-48,-3 2-54,0 2-53,-2 2-32,-3 0-16,3 4-5,-4 0 3,0 0-3,-2 4-18,1 2-19,-5 2-26,5 2-28,-1 1-22,-1 4-19,2 0-15,0 0-13,5 1-10,-1 4-11,3 0-6,2-1-4,-1-1-3,5 1 2,3-2-4,-1-1 2,2-1 0,3-2-1,1-2 0,0-6-2,0 2 2,3-1-2,1-5-2,1 0-3,0-5-6,-2 0-8,4-3-13,-1-1-13,0-3-16,-3 0-10,4-5-11,-4 1-4,4 0 0,-4-5 3,1 0 5,0-2 8,-4-2 8,2-1 11,-1-3 15,-2 2 8,-2-3 9,1 1 11,-5 4 4,3-2 1,-4 4 3,3 0 3,-3 5 9,0-2 5,0 3 6,0 4 5,0 2-2,0-2 5,0 8 1,0 0 2,0 0 6,0 5 4,0 1 4,0 5 3,0 1-4,0 3-2,0 2-11,3 1-4,-1 3-7,-2 0-11,4-1-3,-1 2-1,1-1-3,2 0-2,-2-3-3,4 2-16,-3-2-26,3-3-43,-1 0-79,3-1-104,-1 2-139,-1-6-187,7-2-309,-3-2-305,-1-2-201</inkml:trace>
          <inkml:trace contextRef="#ctx0" brushRef="#br1" timeOffset="31333.654">2022 1749 212,'0'-14'740,"-2"3"-181,2 1-114,-3-3-63,-2 3-28,4 3-34,-5 0-49,2 3-55,-1 0-47,-2 0-31,0 4-25,0 0-7,-5 0-6,0 4 2,1 0-3,2 2-12,-1 3-14,-2 0-12,4 1-19,0 1-15,1 2-14,3-4-2,-1 6-7,2-2-2,1 1-2,2-1 0,0-1 0,2 4 0,1-5 0,-1 0 0,2 2 0,2-2 2,1-1-2,-2 1-2,3-6 0,0 5 0,2-4 0,-4-2 2,5-1 0,-1 3 0,5-6-3,-7 1 3,4-1 0,3 0 0,-2 0 0,1 0 0,-2 0 3,2 0-3,-1 0 0,0 3 0,-1-2-5,0 1 3,-1 3 2,1 0 0,-1-1 0,1 1 0,-3 2 7,1-1 8,-1 2 13,-2 1 14,-3 0 10,2 1 12,-5-3 0,2 3-3,-3 2-7,0 0-11,-3-1-9,-1-1-3,-3 0 8,0 0 9,-1-1 15,-3 1 19,-1-2 22,-1 2 18,-1 0 5,-2-3-2,-2 3-8,-2-3-13,-2-2-20,3 1-18,-1 1-16,1-3-15,0 0-13,0-2-8,6-2-8,-4 0-29,5-2-54,1 0-84,2-3-104,3 0-143,2-2-217,2-3-330,2 0-305,2-3-222</inkml:trace>
          <inkml:trace contextRef="#ctx0" brushRef="#br1" timeOffset="31909.5094">2469 1695 336,'2'-11'697,"1"0"-158,-2 0-82,-1 3-38,0-1-31,0 1-39,-4 2-35,2 1-43,-4-1-42,1 5-28,-3-5-21,-2 6-15,1 3-21,-2 0-19,-4 4-24,1-2-21,1 3-25,-2 2-19,1 6-12,-2-2-9,4 1-4,1 2-6,2 0-5,-1 0 2,5 1 0,1-2 0,1 1-2,0-1 0,3-2-2,3 1-4,2-4-1,-1 2 0,3-5-6,0-2 0,4-1-4,-3 1 0,4-5-3,2 2-5,-1-3 0,2-3 0,-1 2 9,2-2 1,0-1 1,-1 0 6,1 0 4,3-2 0,-2 2-2,-1-3 6,0 1-2,0 1 2,1-1 0,-1 2 2,0 1 6,-1-1-2,-1 4 8,-1 0 9,2 0 8,-1 4 17,-2-2 14,0 2 22,-4 1 19,2 2 22,-4-1 7,1 2-1,-1 1-8,-4 0-17,1 1-19,-3 1-28,-3-1-17,1 0-10,-4 1-10,-1-2-4,1 2-2,-4-1 7,-1-2 8,-1 2 12,0-1 12,-4-2 9,-1 4 7,1-2-2,0 1-6,-3 0-11,0-4-15,3 2-11,-2-4-11,2 2-9,-2-2-24,5-1-44,-4-3-65,5 0-97,1 0-134,-1-3-199,5-1-322,-1-5-340,0 5-311,1-3-157</inkml:trace>
        </inkml:traceGroup>
        <inkml:traceGroup>
          <inkml:annotationXML>
            <emma:emma xmlns:emma="http://www.w3.org/2003/04/emma" version="1.0">
              <emma:interpretation id="{95C84532-2087-4A79-A677-74DF4A319D3D}" emma:medium="tactile" emma:mode="ink">
                <msink:context xmlns:msink="http://schemas.microsoft.com/ink/2010/main" type="inkWord" rotatedBoundingBox="13491,12553 18556,12156 18631,13115 13566,13512"/>
              </emma:interpretation>
              <emma:one-of disjunction-type="recognition" id="oneOf7">
                <emma:interpretation id="interp32" emma:lang="en-US" emma:confidence="0.5">
                  <emma:literal>Component</emma:literal>
                </emma:interpretation>
                <emma:interpretation id="interp33" emma:lang="en-US" emma:confidence="0">
                  <emma:literal>component</emma:literal>
                </emma:interpretation>
                <emma:interpretation id="interp34" emma:lang="en-US" emma:confidence="0">
                  <emma:literal>Components</emma:literal>
                </emma:interpretation>
                <emma:interpretation id="interp35" emma:lang="en-US" emma:confidence="0">
                  <emma:literal>components</emma:literal>
                </emma:interpretation>
                <emma:interpretation id="interp36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1" timeOffset="33700.1308">3902 1470 279,'0'-21'697,"-1"3"-88,1 0-26,-6 1-10,2 0-16,-1 2-33,-2 0-46,0 5-55,0-1-60,-2 2-63,-1 4-52,-2 1-40,1 4-31,-3 1-16,0 5-12,-2 3-3,-1 4-8,-2 5-10,3 4-12,-3 1-19,0 6-17,3 0-17,2 5-15,2 1-12,3 1-8,-1 2-7,4-2-7,1 2-4,5 0-2,0-3-4,2 0 0,3-1-4,5-1 0,2-4 0,1-2-1,1 0 1,2-6 0,6-3 1,-2-3-2,-1-1 2,4-4-1,2-3 1,0-3-1,1-1-2,-3-6-2,6-1-4,-6-3-2,2-3 0,-2-4-2,2 3 1,-2-4 3,-4-3 3,0-2 0,-4 0 2,0-1 3,-3 2 0,-7-5 1,3 2-1,-4-1-1,-1 5 1,0-1-1,-3 5-2,-3 0-1,0 2 0,2 7 2,-4-2 1,-1 1 1,1 6-1,-3 0 2,1 6 1,0 1-1,-2 3-2,3 1 1,1 0 0,-1 4-2,1 2 2,1-2 0,1 2 1,2-1 0,1 3 0,1-2 1,2 0-1,1-2 1,1-1-1,2-4-2,3 1 2,-1 1-1,1-4 0,2-4 2,1 0-1,1-2 2,2-2-1,0-3-3,3-3 0,0 2 0,-2-3-2,-1-3 1,0-1 1,0 1 1,-3-3 1,-1-1-1,-4-1 0,1 1 1,-2-2-2,-1-1-1,-4-3 0,1-1 2,-3 2-2,-5 0 2,-1 3 0,2 0-1,-3 2 1,-2-1-1,-1 5 0,-2 1 0,-1 3 0,-1 0 0,-1 2 0,2 4-1,-4 0 0,4 1 1,-5 3 1,7 1-1,-2 3-1,1 3 2,-1-4 0,4 4 0,5-1-2,0 3 2,4-3-2,0 1-4,0-6-9,1 4-8,3-3-9,4 0-12,-1-2-15,3-1-15,2-1-15,-4-2-18,7-2-21,-2-1-19,6-1-14,-2-2-7,1 0-2,3-5 10,3 1 17,-3-3 23,3-1 24,-4 3 25,3-5 21,2 2 17,-5-1 14,2 3 7,-2-2 3,-1 3 3,0-2 6,0 3 8,-3 3 2,0-2 6,1 8 14,-4-3 14,-1 4 14,-1 4 15,1 0 20,-5 3 16,0 4 13,1 2 3,-4 3 4,0-2-11,-1 2-12,-3 4-13,0-1-14,0 0-13,0-1-13,-3 3-12,3-2-8,-4 1-7,2-2-10,-3-1-4,3 0-5,-1-2-4,2-1-2,-5-1 0,2-2-2,1-1 0,-2-2 1,1-1 1,0-4 1,-1 3 0,0-5 0,3-1-2,-1 0-3,2-1-3,1-5-5,0-4-7,0 2-13,1-5-13,7 1-16,-4-5-17,6-1-19,-1-3-11,2-3-5,5-1-1,-3-3 10,0 1 16,3 2 20,3 0 14,-4-1 16,1 6 16,-2 1 7,2-2 5,2 10 3,-5-4 3,-2 4 0,7 3 3,-7 2 3,1 2 5,-1 1 7,-2 3 9,3 3 10,-2 2 9,-1 2 11,-2 1 14,0 3 8,-3 3 7,1 2-2,1-1-2,-5-2-4,3 5-12,-4-1-11,3-3-11,-3 3-8,0-2-8,0-1-8,0 2-4,-3-2-7,3-3 0,-1-1-3,-2 1 0,3-3-1,-1-1-2,1 1 0,-3-5 0,0 1-7,1-1-9,-1-3-13,3-3-17,0-1-16,0 1-25,5-5-20,1-3-15,-2-2-13,5-2-6,2 0-8,1-8 4,-1 3 5,7-3 11,1 2 16,-3-3 17,0 4 22,2-2 18,-2 4 20,2 2 11,-5 1 11,1 4 8,2 0 1,-4 2 10,2 2 7,-2 3 17,0 2 15,-1 2 22,-1 0 13,-1 5 15,3 3 11,-5-2 11,2 5 7,1 3 8,-6 1 11,1 5 5,0-5-5,-5 9-13,0-1-17,0-1-19,-3 0-20,1 3-21,-3 1-16,1-1-13,-3 1-7,4-2-7,-2 0-4,1-1-4,1-1-15,2-3-29,-2 2-42,1-4-61,2-3-71,0 0-99,0-1-103,0-2-120,2-3-142,2-1-178,3-3-229,1-2-158</inkml:trace>
          <inkml:trace contextRef="#ctx0" brushRef="#br1" timeOffset="34350.0822">5528 1564 475,'8'-15'790,"-1"4"-157,-6 1-83,4 3-26,0 1-18,-5 6-41,2 0-54,-2 5-57,0 3-44,0 0-48,0 5-31,0 2-19,-2 0-17,0 6-22,-3-1-20,1 4-20,-2 1-25,-1 1-28,1 3-20,-1 0-17,-1 0-11,1 1-11,-1-1-8,0 0-3,4-1-4,-3-1-2,2 1-2,0-3-2,0-3 1,2 2-1,3-2 0,-1-4-1,-2-1 1,3-3-1,0-4 1,0 1 0,0-1 0,-2-4-2,2-3-1,-5 1-2,3-4-6,-1-4-6,2 1-10,-5-3-11,2-5-12,1 0-15,3-3-16,0-5-22,0-1-22,3-4-30,0-4-31,4-4-29,-1 0-20,4-8-12,-1 3 0,2-2 12,4-4 23,-1 3 28,-1 1 29,2 0 33,1 4 28,1 1 27,-1 0 20,0 3 20,1 4 8,-1 0 5,0 2 11,0 4-5,-1 2 2,4 6 6,-3-4 0,1 6 3,0 2-3,1 1 5,1 4 7,-6 0 1,6 1 18,-3 6 12,-2 1 22,1 0 30,-2 4 23,0 2 22,-2 4 14,-2 3 6,-2 0-3,-2 1-8,-1 3-13,2 0-13,-6 0-14,0 0-7,-6 2-4,2-1-3,-4-3 4,1 5 7,-5-4 10,1-2-3,-5 1-4,0-2-12,-1 0-13,-1-3-18,-7 2-19,5-2-16,-2-3-10,-2-1-8,2 1-6,-1-3-4,2-4-5,0-1-27,0 1-57,4-4-79,1-4-108,2 1-154,0-3-253,4-2-331,3-5-316,0-2-229</inkml:trace>
          <inkml:trace contextRef="#ctx0" brushRef="#br1" timeOffset="34861.5629">6133 1388 591,'3'-2'796,"-3"-2"-199,3 1-96,-2 3-68,-1 0-37,0 0-47,0 3-45,0 1-52,-1 2-35,-2 4-13,-1 1-13,-1 3-6,0 0-13,-4 5-16,2 1-13,-1 3-21,1 2-18,1 0-18,-1 0-14,3 0-16,-2 2-10,2-5-14,4 0-8,-3 1-9,3-2-6,3-3-3,1-1-1,2-2 0,0-4-1,1 0-1,0-2 1,5-5-1,-1 0-2,1-4 1,-1 0-1,4-4 1,-3-3-2,4 0 1,-5-3 0,4 1 0,-4-6 1,1 0-2,2-1 1,-5-3-1,1-2-1,-3-3-1,-1-1 0,-3-1 3,2 2-1,-5-1 3,-2 1-3,-1 2 0,-1-1-2,-3 5-3,-2 1 2,-1 2-6,-5 5-7,4-1-25,-5 4-42,1-1-60,-2 5-83,-1 0-112,5 2-150,-4 1-251,1 1-284,0 2-254,-1-2-171</inkml:trace>
          <inkml:trace contextRef="#ctx0" brushRef="#br1" timeOffset="35708.6968">6647 1386 64,'0'-4'807,"1"1"-287,-1-2-146,5 3-78,-3-1-22,3 2-21,1 1-16,-5 4-4,3-1-21,4 4-4,-4 3-12,-1 0 6,1 3 1,-1 3-9,-1 1-10,-2 4-25,0 0-19,-2 3-31,-1-2-22,3 2-25,-1 1-22,-2-2-14,0 0-9,-1-2-6,4 0-5,-2-4-4,2 1-1,-6-2 3,6-4 2,-1-2-3,-2-1 3,3-1-1,-1-3 1,1-1-3,-6-2-3,4-2-1,-1-4-7,1 2-1,2-7-7,0 3-9,0-7-8,0 1-9,2-2-8,3-5-7,2-2-5,3 1-6,-4-4-3,6-6-10,2-1-1,1 4 1,1-1 4,-1-2 11,4 0 16,-1 5 13,2 1 12,-1 5 11,0 1 4,1 3 5,-1 1 7,-2 3 6,2 2 21,-1 5 27,-4 3 28,2 1 39,1 1 22,-3 5 16,-3 3 5,1 4 1,-2 1-10,-1 3-18,-2 1-17,0 3-15,-3 1-20,4-1-18,-4 3-20,3 0-10,-2 1-13,0 1-11,-3-3-9,2 1-6,2-3-19,1 0-54,-5-5-77,2-2-95,2 2-134,-2-5-206,1 2-316,-1-6-293,0-3-221</inkml:trace>
          <inkml:trace contextRef="#ctx0" brushRef="#br1" timeOffset="36211.9648">7312 1437 233,'-1'-2'1100,"-2"2"-304,0 0-194,3 4-120,-1-2-67,-2 5-63,3-1-69,0 0-75,0 1-66,3-1-45,-2 1-38,5-3-20,0-1-14,1 0-7,0-2-4,5 2-2,0-3-2,-1-3-4,4 2-2,-1-4-4,-1 0 0,5-2-2,-5-3-4,1 3 4,1-4 4,-2 1 0,-2-2 0,0-2 0,-3 1 2,-1-1-2,-2 0-2,1-1 0,-5 1 0,-1 1 0,-1 1 0,-5 1 6,0 2 16,-4 1 17,-2 2 17,-2 3 23,-5 3 13,3 3 9,-3 0 0,-1 1 2,1 6-5,0 1-5,-3 0 4,6 4 11,-3 0 9,6 4 8,-4 5 8,4-3 3,1 3-7,2 2-13,2 1-15,2-2-16,0 4-14,3-4-17,3 2-13,3-3-11,-2 0-9,10-3-8,-3-2-4,4-2-4,4-3-1,1-4 0,3 0-1,4-5-3,-1-5-7,-1 0-23,-2-4-48,5-1-77,-5-2-101,3-3-139,0-3-197,-1 2-288,-2-2-339,-1-4-266,-1 1-133</inkml:trace>
          <inkml:trace contextRef="#ctx0" brushRef="#br1" timeOffset="36720.4707">7729 1267 352,'0'-8'944,"3"2"-191,-3 3-107,1 1-68,-1 4-43,3 1-39,-3 3-60,3 4-60,-2 2-42,-1 5-39,3 0-33,0 2-33,-3 2-33,0 3-32,0-1-38,0 2-33,0 0-25,0 3-20,0-4-16,0 1-9,0 1-7,-3-3-7,0 1-3,3-3-3,-1 0-1,-2-5-2,3 1 0,-3-3 0,3 0-1,-1-4-5,-2-1-12,3-2-18,-5-2-32,3-3-39,-3 0-43,5-4-43,-1 0-37,1-3-22,0-2-12,1-3 4,-1-7 4,5 4 10,2-6 2,0-2-4,3-4 7,-1-2 4,3-1 8,2-2 19,5 0 17,-6 0 35,6 1 31,-3 3 41,3-1 32,-1 4 26,0 3 28,-1 3 41,1 2 50,-2 1 50,-2 4 63,-1 0 50,2 4 41,-4 2 23,-1 1 1,-1 6-19,0 1-27,-2 2-30,0 4-33,-2 0-28,1 4-29,-5 3-24,-1 2-24,3 2-22,-2 3-19,-1-2-21,3 2-16,-3 1-8,0 0-9,0 1-5,0-4-3,0 4-4,0-5-25,0-1-55,0 4-74,0-5-103,3-2-138,-1-2-214,0 2-321,1-4-305,-3-3-246</inkml:trace>
          <inkml:trace contextRef="#ctx0" brushRef="#br1" timeOffset="37456.1398">8325 1239 1000,'-17'0'819,"-1"0"-149,-1 0-98,8 0-66,-1 0-72,0 0-83,5 0-70,3 3-45,-3-1-12,7-2 10,0 4 11,0-2 6,4 0-10,3-1-27,0 5-38,4-6-41,-3 4-34,7-3-29,1-1-21,0 3-20,3-3-14,4 0-7,0-3-7,2 3-7,-1-1-16,0 1-32,0-4-46,1 1-66,-2 0-83,2 2-108,-8-3-129,2 2-139,0 0-161,-2 0-221,-4-1-201,-3 3-126</inkml:trace>
          <inkml:trace contextRef="#ctx0" brushRef="#br1" timeOffset="37161.9426">8458 1003 101,'8'-14'1118,"-4"2"-284,2 0-149,-5 1-90,-1 5-87,3 1-81,-1-1-86,-2 6-63,0 0-42,-2 0-15,-1 0 2,2 0 13,-2 6 11,-4 2-7,5-1-25,-5 2-35,0 6-32,-1 1-30,0 0-29,-2 4-22,2-1-17,-3 8-7,-1-2-4,3 2-2,-1-1 0,-1 5 0,3 0-3,-3 1-4,5-1-5,0 1-7,2-3-4,1 2-6,2-1-2,1 0-2,1-5-2,5 0-1,1 1-1,-1-5 1,5 0 0,1-5-3,3 0 3,0-6-1,4 3 0,0-8 0,0 2-1,3-1-2,-2-2-13,3-4-9,1-4-12,-3 4-24,-2-7-42,1 1-64,-2-4-80,-2-1-111,-2-3-159,-1 0-205,-1-3-287,-2-2-280,-3-1-200</inkml:trace>
        </inkml:traceGroup>
      </inkml:traceGroup>
    </inkml:traceGroup>
    <inkml:traceGroup>
      <inkml:annotationXML>
        <emma:emma xmlns:emma="http://www.w3.org/2003/04/emma" version="1.0">
          <emma:interpretation id="{4BEA4EE6-2B60-4F51-92B3-5EA48EBCE354}" emma:medium="tactile" emma:mode="ink">
            <msink:context xmlns:msink="http://schemas.microsoft.com/ink/2010/main" type="paragraph" rotatedBoundingBox="8571,16112 20274,14740 20412,15919 8710,17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BCC14-50ED-45D6-A4FC-64B61E80E0F5}" emma:medium="tactile" emma:mode="ink">
              <msink:context xmlns:msink="http://schemas.microsoft.com/ink/2010/main" type="inkBullet" rotatedBoundingBox="8580,16187 9147,16120 9214,16687 8647,16753"/>
            </emma:interpretation>
            <emma:one-of disjunction-type="recognition" id="oneOf8">
              <emma:interpretation id="interp37" emma:lang="en-US" emma:confidence="0">
                <emma:literal>2.</emma:literal>
              </emma:interpretation>
              <emma:interpretation id="interp38" emma:lang="en-US" emma:confidence="0">
                <emma:literal>2</emma:literal>
              </emma:interpretation>
              <emma:interpretation id="interp39" emma:lang="en-US" emma:confidence="0">
                <emma:literal>z.</emma:literal>
              </emma:interpretation>
              <emma:interpretation id="interp40" emma:lang="en-US" emma:confidence="0">
                <emma:literal>z</emma:literal>
              </emma:interpretation>
              <emma:interpretation id="interp41" emma:lang="en-US" emma:confidence="0">
                <emma:literal>Z.</emma:literal>
              </emma:interpretation>
            </emma:one-of>
          </emma:emma>
        </inkml:annotationXML>
        <inkml:trace contextRef="#ctx0" brushRef="#br1" timeOffset="54390.617">-1222 5162 316,'0'1'448,"0"2"-16,0-3 18,0 1 1,0 2-30,0-3-21,0 0-45,0 0-46,-3 0-53,1 0-46,-1-3-19,-1 2-26,1 1-13,2-4-11,-2 1-15,1-1-20,2 0-25,-3-2-16,3-3-23,0-1-12,3-1-10,-1 1-8,2-6-3,2 1-5,0 2 1,4-5-3,-1 2 2,5 1-4,-2-1 1,2 0 1,-1 2-4,2 3 1,1 1-3,-2 2 2,-2 1 0,-1 3-1,4 2 3,-6 4 0,-2 2-5,0 7-1,-3-1 1,-4 6-1,0 7 1,0-1 3,-4 3 2,-3 3 0,0 2 2,-1 1 0,-3-2 1,2 3 1,-3-1 1,1 1 10,-4-4 8,1 0 7,2 2 10,-1-4 11,-1-4 12,2 1 7,-2-2 6,2-1 2,0-4-5,5-1-8,1-2-5,-1-6-7,1 3-9,2-3-6,2-7-5,2 4-5,5-4-4,-1-4-12,1 4-4,5-6-3,-2 2-2,3-3 2,0 1-3,2 1-1,-1-2 1,2 1 0,2-1-2,2 3-13,1-2-34,-2 2-60,0 0-80,2 0-100,-3-1-128,0 3-146,1 1-163,1-5-203,-4 5-204,-2-2-104</inkml:trace>
        <inkml:trace contextRef="#ctx0" brushRef="#br1" timeOffset="54657.7668">-748 5313 32,'-2'-1'872,"0"1"-252,2 0-184,-2 0-107,2 1-56,-3 2-55,0-3-43,3 2-46,0-1-41,3 2-37,0-3-13,-1 1-13,0 2-3,3-3 21,-1 0 36,1 0 55,2-3 63,-3 2 67,-1 1 46,1-3 23,-1 2-16,0-1-38,-3 2-55,0-3-51,0 2-59,0-2-79,-3 0-117,0 3-138,3 0-193,0 0-311,0 0-352,0 0-362,0 0-223</inkml:trace>
      </inkml:traceGroup>
      <inkml:traceGroup>
        <inkml:annotationXML>
          <emma:emma xmlns:emma="http://www.w3.org/2003/04/emma" version="1.0">
            <emma:interpretation id="{A43584DB-6814-4426-A846-6197DA80E19C}" emma:medium="tactile" emma:mode="ink">
              <msink:context xmlns:msink="http://schemas.microsoft.com/ink/2010/main" type="line" rotatedBoundingBox="9711,15978 20274,14740 20412,15919 9850,17157"/>
            </emma:interpretation>
          </emma:emma>
        </inkml:annotationXML>
        <inkml:traceGroup>
          <inkml:annotationXML>
            <emma:emma xmlns:emma="http://www.w3.org/2003/04/emma" version="1.0">
              <emma:interpretation id="{CB476939-F215-4754-A1F8-3563ED9686A6}" emma:medium="tactile" emma:mode="ink">
                <msink:context xmlns:msink="http://schemas.microsoft.com/ink/2010/main" type="inkWord" rotatedBoundingBox="9717,16023 14079,15512 14191,16463 9828,16974"/>
              </emma:interpretation>
              <emma:one-of disjunction-type="recognition" id="oneOf9">
                <emma:interpretation id="interp42" emma:lang="en-US" emma:confidence="0.5">
                  <emma:literal>functional</emma:literal>
                </emma:interpretation>
                <emma:interpretation id="interp43" emma:lang="en-US" emma:confidence="0">
                  <emma:literal>Functional</emma:literal>
                </emma:interpretation>
                <emma:interpretation id="interp44" emma:lang="en-US" emma:confidence="0">
                  <emma:literal>functionary</emma:literal>
                </emma:interpretation>
                <emma:interpretation id="interp45" emma:lang="en-US" emma:confidence="0">
                  <emma:literal>functionals</emma:literal>
                </emma:interpretation>
                <emma:interpretation id="interp46" emma:lang="en-US" emma:confidence="0">
                  <emma:literal>functionate</emma:literal>
                </emma:interpretation>
              </emma:one-of>
            </emma:emma>
          </inkml:annotationXML>
          <inkml:trace contextRef="#ctx0" brushRef="#br1" timeOffset="40785.1406">485 4786 96,'-9'-6'604,"-1"5"-173,-2 1-113,1-3-66,-1 3-30,-2 0-48,-2 3-29,1-3-30,-2 1-13,-5 5 8,3-2 9,-4-1 18,0 4 16,-3 0 15,-2-2 0,-1 4-7,2-1-14,-4-1-8,4 3-10,-2-2 1,4 2 0,2-3-7,-2 1 3,8 1-14,-5 0-14,7-4-18,2 2-17,3-1-11,1 1-13,5-3-9,-3 2 2,4 0 4,0 1 6,3-1 21,3 2 32,0 2 30,-2 1 39,7 2 27,-4 2 16,-1-1-5,1 6-17,0-1-27,2 5-32,-1 3-31,-1 2-27,3 0-20,-2 1-14,2 1-12,-3 2-5,3-2-7,1 4-1,-4-2-5,3-2-2,-2 3-3,2-4 1,-3 0-1,4-2 1,-4-1 0,2-5 1,-5 0 1,3 1-2,-1-5-9,2-1-23,-5-2-39,3-2-53,-2-1-73,-1-1-94,0-1-118,0-3-139,0 0-176,0-1-247,0-6-235,0 0-179</inkml:trace>
          <inkml:trace contextRef="#ctx0" brushRef="#br1" timeOffset="41018.676">-91 5509 305,'-6'-6'964,"0"-2"-233,2 1-154,0 0-96,4 1-52,0-1-59,4 2-52,0-2-55,4 3-55,-1-2-50,5-1-35,-1 3-28,7-3-26,-5 3-19,8-3-12,0 0-13,0 1-7,3 2-7,-1-3-11,0 2-32,0 1-66,0 0-90,4 0-120,-4 2-159,0 0-252,0 0-295,-4-2-225</inkml:trace>
          <inkml:trace contextRef="#ctx0" brushRef="#br1" timeOffset="41533.078">549 5246 269,'-6'-7'1073,"2"3"-298,-1 0-182,2 2-118,2 1-90,-2 1-60,-1 0-43,1 0-44,1 3-24,-1 1-4,2 3 16,-5 1 12,5 2 1,-2 1-12,0 3-27,-2 1-37,4 1-38,-2-2-38,3 3-31,0-1-22,3 1-11,-2 3-10,4-3-3,1-2-5,1 1-1,-1-1-1,1-1-5,0-3-5,5 0-5,-2-1-8,-1-3-13,2 0-18,-1-1-16,2-2-15,1-4-17,-1 0-9,-2 0-4,-1-4-1,2-3 0,1 1 3,-5-4-3,3-1-5,-1-2-1,-2-1 1,0 0 6,-2-2 8,2-4 13,-3 2 7,4-6 17,-4 3 11,-1-1 13,-2 1 12,-1-3 8,3 3 14,-3 4 2,0 0 7,0 4 9,0 4 5,0-2 4,-3 5 9,3-1 15,-1 4 7,-2 3 13,3 0 5,0 3 2,0 4-3,0-1-7,0 5-12,0-2-7,3 4-14,-2 1-3,5 0-12,-4 3-5,2 0-5,3 0-2,-3 1-18,4-1-28,-2-1-42,-1 1-57,1 3-87,0-5-97,1 1-101,-2-1-126,2-3-191,-1-2-222,-1-1-139</inkml:trace>
          <inkml:trace contextRef="#ctx0" brushRef="#br1" timeOffset="42035.9379">930 5254 885,'0'-8'778,"0"0"-210,0 1-114,2 1-58,1-1-19,-2 6-24,5-2-32,0 3-31,-1 3-32,3 2-37,-3 2-34,6 3-30,-4 1-21,-1-1-27,1 5-23,-1 2-16,0-3-21,-1 6-18,0-3-9,-1-1-9,-1 1-5,-2-3-4,5 1-1,-4 4 1,1-8-2,-2 2-1,-1-3-1,3-1-7,-3-1-7,0-2-15,0 1-26,0-2-36,0 1-41,0-6-41,0 0-31,0 0-27,0-4-13,0 1 0,3-4 15,-2-3 2,2-2 6,1-1 3,1-5 5,2 1 7,0-4 14,2 1 27,1-3 28,2-2 30,-1-1 24,1 4 26,0-2 22,-1 3 24,1 1 11,-1 1 7,1 5 24,-2 1 19,-1 2 18,1 2 18,-1 3 16,1 1 23,-4 3 1,1 2-1,0 2-9,3 3-16,-4 3-17,1 2-24,1 3-13,2 2-13,-6-1-12,3 5-2,-2 0-10,-1-2 0,3 5-4,-2-5-5,-1 4-5,2-4-26,-5 1-38,4 1-62,2-5-83,-3 3-104,-1-3-197,2-1-262,-1-3-187</inkml:trace>
          <inkml:trace contextRef="#ctx0" brushRef="#br1" timeOffset="42416.4062">1713 5018 485,'-4'-6'715,"-3"-2"-167,1 4-104,-3 0-48,2 1-32,0 0-43,1 6-41,-4 0-36,1 1-16,-1 0 3,3 4 2,-2 2-3,-1 1-6,4 2-13,-4 2-18,3 2-26,2 0-21,1 1-14,1 3-8,2 0-11,1 0-12,1 0-15,2 0-13,1 0-18,1 0-12,2 1-14,3-4-8,-4 0-7,6-3-4,1-1 0,-5 1-3,8-5-2,-1-2 0,-1 0-4,2-3-7,0-4-18,3 2-42,-3-3-59,3-3-83,-2 3-101,-1-4-133,-1-2-150,-2-1-182,-2 0-241,1-4-199,-5-1-117</inkml:trace>
          <inkml:trace contextRef="#ctx0" brushRef="#br1" timeOffset="42892.8404">1890 5132 222,'-1'-6'960,"1"3"-236,1-5-164,5 5-129,0-4-92,1 3-76,5-1-74,0 1-63,-1 0-64,4-2-43,3 2-57,-2-2-58,2 1-75,-1-1-80,1 2-83,-2-2-62,0 1-41,2 1-25,-3-5-6,-1 3-1,-1 0 27</inkml:trace>
          <inkml:trace contextRef="#ctx0" brushRef="#br1" timeOffset="42697.2903">1931 4601 196,'2'-18'963,"-2"4"-220,2 1-145,1 5-80,-3 2-28,2 5-47,-2 5-30,3 4-16,-2 4-17,2 5-33,0 1-36,-2 5-35,4 1-42,-2 4-45,0 4-41,1 2-38,0-1-32,1 3-27,-3-2-15,3 1-15,-1-1-8,2-1-5,-2 0-3,1-2-3,-1-2-4,2-1-13,-5-3-27,4-2-50,0-2-63,1-2-84,-3-2-107,1-2-127,-1-1-150,0-1-180,-3-2-250,-6-3-209,2-2-133</inkml:trace>
          <inkml:trace contextRef="#ctx0" brushRef="#br1" timeOffset="43099.6942">2223 4963 16,'7'-8'397,"3"2"22,-4-2 9,1-1-4,-3 3-15,4 0-24,-3-1-31,1 3-37,-3 0-30,2 1-15,-1 3-15,2 0-10,-2 3 2,0 1-2,1 4-16,-2 3-27,0 2-26,-2 1-33,3 4-33,-1-1-32,-3 5-21,3-1-15,-1 0-16,-2-1-7,2 2-6,0-1-4,-2-2-5,3 0-6,-3-1-10,4-1-44,-4 0-58,3 1-80,-3-4-97,0-1-123,0-1-152,0-1-193,-3-4-258,3-1-185</inkml:trace>
          <inkml:trace contextRef="#ctx0" brushRef="#br1" timeOffset="43295.1043">2368 4724 243,'0'-19'1117,"0"5"-364,0 4-267,0-3-167,0 8-117,0-1-67,0 3-61,3 0-74,-1 3-100,0 6-104,1-2-165,-2-1-303,5 4-251</inkml:trace>
          <inkml:trace contextRef="#ctx0" brushRef="#br1" timeOffset="43719.9113">2688 4892 454,'-7'3'1114,"1"-1"-355,-1-1-202,0 3-124,-1-1-59,4 1-35,-3-1-36,2 2-53,1 2-41,-2-1-29,5 2-7,-5 3 7,2-1-1,2 0 1,-4 5-14,2-2-23,0 2-29,1 0-32,-2 0-23,3 0-21,2-1-13,-2 0-8,2 2-7,2-4-4,0 1-2,3-1 0,1-1 0,-1-1-1,6 1 1,-3-5 0,4 1 2,2-3-4,2-4-2,2 0-2,-5 0-3,6-4-1,0-3-1,-3 1 2,1-2-1,-1-3 4,-2 1 2,-1-4 0,-1 2-2,0-2 0,-5-2 1,0 2-1,-3-3 0,-4 0-2,0 1 2,0-1 2,-4-1 1,-3 1-2,0 3-2,-5 1-7,-1 1-16,-2 4-39,-3 1-53,-1 4-75,3 0-94,-3 3-123,3 0-152,-1 3-217,4 0-277,1 2-221,0-1-121</inkml:trace>
          <inkml:trace contextRef="#ctx0" brushRef="#br1" timeOffset="44248.6372">2909 4844 217,'4'-4'1228,"3"0"-225,1 4-321,0 0-181,2 0-102,-4 4-42,6 0-30,-5 2-44,3 5-45,-1-1-44,-2 3-20,3 5-11,-4-3-11,4 5-8,-2-2-11,-3 6-15,3-3-24,-1 0-26,3 0-18,-4-2-15,1 5-10,0-4-10,-2-2-6,2 1-3,-3-2-3,-1-3 1,2 0-1,-1-1-1,-1-2-1,-3-4-1,3 0-5,-3-1-10,0-2-18,-3-4-19,3 0-25,-3 0-23,3-4-21,-2-2-21,2-1-14,0 0-12,2-4-2,1-5-9,1 2-2,2-5 0,0 0 2,1-4 12,3-1 10,-1 0 18,2-4 21,1 3 32,0 0 24,-1-2 21,1 5 21,2 0 4,-2 1 14,2 1 12,1 3 34,-2 3 36,-1 1 51,-1 4 61,1 1 57,2 5 30,-5 3 0,4 3-14,-7 1-24,1 3-39,0 3-46,4 3-36,-7 0-29,3 1-24,-1 6-24,1-5-14,3 5-8,-1-1-6,1 2-8,2-3-2,1 5-2,-1-5 0,-1 0-12,2 0-33,-1-1-55,-1 0-82,2-3-112,-1 0-150,3-3-224,-4 0-319,1-3-306,-2-2-225</inkml:trace>
          <inkml:trace contextRef="#ctx0" brushRef="#br1" timeOffset="44831.2985">3933 4773 990,'-5'-10'850,"1"3"-231,-2 0-110,0 3-62,-1 0-24,-3 4-25,1 1-42,-5 3-55,2 2-42,1 1-32,-4 3-25,2 1-15,1 5-11,-2-2-15,-1 1-22,4 4-25,-1-1-29,5 4-25,0-1-21,1 0-12,0-1-8,5 1-8,-2 2-2,3-3-3,4-1-1,-1-2-1,4-2-2,1 2 1,-1-6-2,4 2 2,-2-3-2,0-3-2,4 0 1,-2-3-3,-2-4-2,6 0-4,-4 0-6,1-4-9,0-3-11,-1 0-8,1-3-8,-1-3-5,1 2 3,0-6 6,-2 2 10,-2-2 9,3-2 10,-6-1 6,3-3 2,-1 2 4,-3 1 1,2-1 2,-5 0 1,4 1 2,-5 4 7,3 1 11,0 3 15,-3 1 19,0 1 12,0 3 10,-3 4 8,0-1-1,3 1-2,-2 3-6,-1 3-5,3 3-7,-1-1-8,1 5-10,-3 1-9,0 2-11,3 2-7,-1 1-5,1 1-5,0 2-2,0 3-3,0-4 0,1 3 0,-1-1 0,6 1-1,-5-3-2,2 3-14,-1-2-25,4-3-47,-5 2-61,3-2-88,-1-1-114,7-2-143,-5-2-174,2 1-238,-1-5-277,1-1-197,-3-2-103</inkml:trace>
          <inkml:trace contextRef="#ctx0" brushRef="#br1" timeOffset="45146.1475">4146 4324 1070,'-3'-10'1023,"2"1"-291,1 3-157,-3 3-99,3 6-67,0 1-33,3 4-31,-3 5-47,1 1-29,3 7-11,-1 3-16,2 1-15,-1 3-19,3 0-26,-1 7-34,0-3-40,0 6-30,0-3-27,1 5-18,-1 1-11,-2-2-9,3 3-4,-5-1-5,2 0-1,2 2-3,-2-4-1,0-2-11,1 0-20,-2-4-34,0-2-39,-2 0-62,3-4-106,2-2-149,0-3-216,1-5-294,-1 0-359,0-4-366</inkml:trace>
        </inkml:traceGroup>
        <inkml:traceGroup>
          <inkml:annotationXML>
            <emma:emma xmlns:emma="http://www.w3.org/2003/04/emma" version="1.0">
              <emma:interpretation id="{4093E942-4802-4707-B24E-C7E9A56E1944}" emma:medium="tactile" emma:mode="ink">
                <msink:context xmlns:msink="http://schemas.microsoft.com/ink/2010/main" type="inkWord" rotatedBoundingBox="14787,15383 20274,14740 20412,15919 14925,16562"/>
              </emma:interpretation>
              <emma:one-of disjunction-type="recognition" id="oneOf10">
                <emma:interpretation id="interp47" emma:lang="en-US" emma:confidence="0.5">
                  <emma:literal>Component</emma:literal>
                </emma:interpretation>
                <emma:interpretation id="interp48" emma:lang="en-US" emma:confidence="0">
                  <emma:literal>component</emma:literal>
                </emma:interpretation>
                <emma:interpretation id="interp49" emma:lang="en-US" emma:confidence="0">
                  <emma:literal>Components</emma:literal>
                </emma:interpretation>
                <emma:interpretation id="interp50" emma:lang="en-US" emma:confidence="0">
                  <emma:literal>components</emma:literal>
                </emma:interpretation>
                <emma:interpretation id="interp51" emma:lang="en-US" emma:confidence="0">
                  <emma:literal>(Component</emma:literal>
                </emma:interpretation>
              </emma:one-of>
            </emma:emma>
          </inkml:annotationXML>
          <inkml:trace contextRef="#ctx0" brushRef="#br1" timeOffset="45798.2708">5203 4226 885,'-2'-10'704,"-1"0"-164,-2-1-92,4 3-57,-5 2-54,2 2-54,-4-1-46,4 5-29,-3 0-9,-2 0 3,-1 5 12,-2 1 25,1 5 19,-1 1 16,-1 2-6,0 3-19,-3 2-23,2 5-35,1 1-35,-2 2-34,3 3-32,1 2-26,-4-1-20,7 4-13,-3 0-8,6 1-8,-3 2-3,4-3-5,-2 2-3,6-3 0,0 3-2,3-4 0,1-4-1,4 1 2,0-3 0,3-1 0,0-4 0,4 1-1,1-8 0,0 0-1,2-5-1,4-1-2,-3-5-5,1 0-16,4-4-31,-3-3-47,0 0-63,5-1-86,-3-4-108,0-3-126,0 1-133,1-1-150,2-3-152,-5-2-209,0-2-133</inkml:trace>
          <inkml:trace contextRef="#ctx0" brushRef="#br1" timeOffset="47035.8194">5536 4572 535,'1'-14'725,"2"1"-95,-3 3-57,0-1-48,-3 4-49,-1 3-23,-1 0-11,1 4-13,-6 4-7,3 0-26,-5 4-45,0 2-55,4 3-60,-2 1-55,-2 0-53,5 3-39,1 2-28,-4 2-19,2 0-14,4 0-6,1 3-5,3-2-4,0 2-3,3-3-1,1 3-1,1-4-3,2 1 0,0-1-2,3-3-1,2 0 0,0-4 0,1-2-1,4 0 1,-1-5-2,0-2 0,3-4-2,0 0 1,-3-2-1,3-2-1,-1-5 1,-2 0 0,2 0-1,-5-4 1,1-3 0,-2-1 1,0 2-1,-5-7 2,3 1 0,-6-3 0,-2 0-1,1-1-1,-3-3 0,-3 4-2,-2-3 0,-2 5 0,0 0 1,1 1 0,-5 4 0,-3 0 2,3 6 0,-2 0 1,-2 0-1,4 5 0,-4 2-1,-1 1-1,5 3 0,-4 3 1,4 1 2,-3 0 1,3 2 0,1 3 1,2 0-4,1-1-6,3 1-11,2 1-15,2 1-16,2-5-25,2 2-24,2-2-24,3-2-20,1 0-21,1 0-14,3-4-11,3 0-5,-4 0 0,4-4 7,1-2 9,-1 2 14,2-4 19,1-1 13,-1 1 19,0-1 21,1-3 23,-1 2 17,-1-1 20,1 0 15,-2 1 13,0-1 8,-1 1 10,0 2 21,2-2 19,-5 4 24,1-1 30,1 3 26,-2 1 18,-2 3 6,1 3 0,0 1-14,1 6-18,-2 0-16,-5 4-14,4 0 0,-1 4-1,-2 0 6,0 4 2,1 1 3,-1 2-2,-1 1-10,-3-2-15,1 0-13,2 3-14,-5-5-13,2-1-14,-1 0-9,-2 0-5,0-4-3,0 0-3,0-2 0,0-5-1,-2 1 1,-1-1-1,2-2-1,-5-2 0,2-2 0,-1-1-3,1-3-2,-2-3-6,2 2-7,2-5-12,-1-4-9,0 0-18,3-2-17,3-3-15,0 1-21,2-6-13,2-1-18,-1-3-8,4 2-7,-1-5 2,2-1 2,4 0 14,-1 2 20,-1-2 23,2 4 25,-1 0 21,1 3 20,-2 0 11,1 4 5,1 1 6,-4 3 6,2-1 2,-1 4 2,0 2 7,-1 2 11,2 2 14,0 1 9,-2 3 10,-3 3 15,2 2 12,-1 4 12,-2 2 13,1 2 2,-1 1 7,-3 3 3,-2 2 6,3 2-4,-5 0-4,2 0-8,-2 0-16,0 0-16,0 1-20,0-2-15,0-2-16,0 2-10,-2-3-5,2-2-5,-2-1-3,-1-3-2,3 0 0,-2-1-3,-1-2 2,2-2-2,-5 0 1,5-2 2,-2-2-2,0-2-4,-2-2-10,4-2-11,1-2-19,0-1-23,0-3-27,1-1-23,4-3-23,2-3-18,0-1-13,3-4-8,-1-1 3,3 1 12,-1-4 22,1 3 28,5-2 24,-4 2 32,3 0 21,2 2 17,-2 3 7,0 1 4,1 0 6,-1 3 2,0 0 2,0 3 10,1 3 5,-1-1 8,0 2 9,2 3 6,-5-1 1,4 5 2,-5 0 4,1 5 6,-2-2 7,1 5 14,1 3 15,-1 2 11,-7-1 7,6 2 3,-4 3-2,0 0-11,-2 3-14,-1-2-11,-1 4-14,-2 0-14,4 0-11,-3 0-11,1 2-5,-1-1-7,-2 1-5,3-4 0,0 1-6,-3 0-13,0-2-36,-3-2-49,0-3-82,3 2-110,-2-2-159,-1-3-239,1-1-310,0-1-302,-1-1-224</inkml:trace>
          <inkml:trace contextRef="#ctx0" brushRef="#br1" timeOffset="47861.9715">7140 4376 525,'4'-7'1319,"1"-3"-266,-3 6-279,1 1-167,-3 0-95,2 3-67,-2 3-70,3 0-74,-2 4-70,-1 2-52,3 3-48,0 3-33,-3 2-15,0 1-7,0 3-3,0 6-7,0-3-5,-3 6-8,0 0-12,3-2-8,-1 6-8,-2-3-5,1 3-6,2 0-5,-3-1-3,1 0-1,2 0-3,-2-1 1,2-1-3,0-4 1,0 0 0,2-3-1,-2 0 1,2-4-1,1-3 0,-3-2 0,0-3 1,0-5-1,0 3-2,0-3-3,0-6-2,0-1-3,-5-1-6,3-3-3,-4-3-5,2-2-5,0-3-6,-4-3-4,4-2-5,0 0-5,-1-7-7,2 0-6,1-3-13,2-4-19,2-3-22,1-2-27,3-2-22,1-3-17,4 1-5,-3-1 12,2-1 20,2 5 29,1-3 29,-1 5 26,5 2 12,-4 0 14,5 4 7,-5 2 9,4 4 7,-1-1 1,0 6 7,0-1 0,-2 2 4,2 0 0,3 3 4,-1 1 6,-5-1 0,5 0 2,1 4-2,-3-1 4,3 3-4,3 0-2,-2 1-2,-1 4 4,3 0-2,-3 3 2,-2 3-4,1 2 4,-5 4 0,1-1 4,-2 5 4,-2-1 10,-1 2 14,-2 3 9,-3 1 15,0 1 11,-1 0 10,-3 2 3,-3-3-3,2 3 3,-3-1 5,-2-1 7,-6-1 11,4 2 13,-4-2 18,-3-1 5,0 0-2,-4 0-6,3-2-12,-6 0-19,2-2-25,1 4-17,-3-7-20,2 2-13,-2-2-12,2-1-6,-2 0-5,3-3-13,0 0-29,0-3-45,3 0-74,2-3-104,1-3-143,1 0-199,2-5-312,3 1-340,2-4-266</inkml:trace>
          <inkml:trace contextRef="#ctx0" brushRef="#br1" timeOffset="48315.6248">7946 4190 769,'0'-5'799,"-1"1"-274,1 2-133,-3 0-59,0 2-15,3 2 4,-1 4 1,-2 3-28,1-1-19,-1 2-8,-1 4-17,-2 3-12,0 1-14,-4 1-21,3 0-33,1 2-41,0 1-34,-1 1-32,3-3-25,2 1-14,2-2-9,0-1-6,0 3-2,0-7-1,2 0-3,2-1-1,3-2-2,1-2-1,2-3 0,-1 2 0,2-6 0,1-1-5,2-1 0,1-1-3,-2-1-1,3-6-2,-2 2 0,1-3 6,-2-2-1,1 1 2,-2-4 0,0-3 3,-2 4-3,-2-5-1,-3 0 4,2-3-1,-3-1 0,-1-1 1,-3 2 1,-3-2 0,2 2 0,-3 3-1,-7-1 0,3 2-2,-4 3 0,1 4 1,-7 2-2,2 1-11,0 3-32,-1 0-50,1 4-67,-3 0-98,7 0-122,1 4-166,-1 0-235,3-1-273,-1 1-240</inkml:trace>
          <inkml:trace contextRef="#ctx0" brushRef="#br1" timeOffset="48937.1207">8252 4131 347,'3'-3'1151,"0"0"-318,-1 3-169,3 0-98,-3 3-66,2 1-50,2 2-70,-2 4-72,4 1-75,-7 0-41,4 6-23,0 0-18,0 2-12,-2 1-13,-2 3-14,3-3-24,-4 1-26,3 0-23,0 0-13,-3 1-10,0-2-8,0 0-4,0-2 0,0-4 0,0 3-2,-3-3 1,0-2 3,3-2-2,-4-1-2,3-1-2,-5-1-1,1-3-7,3 0-5,-3-4-9,1 0-8,-3-4-10,5 0-11,-1-3-7,0-1-11,3-2-12,3-1-7,0-3-16,-1-2-13,2-2-15,3 1-12,0-4-3,4-1-10,-3-5 9,4 3 15,-1 0 18,5-2 29,-1 1 24,1 1 25,-2 4 20,2-1 5,-1 2 12,-1 2 2,-1 0 8,5 3 9,-5 0 8,4 3 21,-5 0 16,1 3 15,1 1 18,-2 3 18,3 1 11,-4 3 3,4 0-7,-7 3-10,1 1-8,1 4-10,-1 3-1,-2 2-1,0 3 5,-2 4 2,2 0 4,-3 2-5,-1-1-12,-1 1-11,-2 1-11,3 4-11,-3-5-12,0 4-9,0-3-10,0 1-6,0 0-5,0-2-5,0 0-1,0-1-3,0 2 0,0-4-4,-3 1-19,3-5-29,-2-1-50,-1 0-66,3-3-89,0 2-117,0-5-140,3 1-170,-1-3-259,1 0-254,0-2-194</inkml:trace>
          <inkml:trace contextRef="#ctx0" brushRef="#br1" timeOffset="49492.8414">8905 4226 705,'6'-10'928,"-5"3"-238,-1 0-140,5 3-97,-2 0-71,0 1-68,-2 2-65,3 1-68,2 0-57,-1 1-41,-1 2-28,0-2-13,2 2-10,-2 1-8,4-2-1,-1 0-5,-3 1-4,4 0-2,-4 0-4,3-2-2,-1-1-2,1 0-2,0 0 0,4 0-4,0 0-8,1-1-16,-1-2-35,1-1-35,0 0-36,2-2-34,-2-1-20,-4-1 2,4 2 25,-2-5 36,-1 4 32,1-4 40,-6-2 25,1 2 23,-2 1 17,-2-1 27,-2 1 18,-2-1 23,-2 3 13,1-1 15,-9 4 1,4 1-13,-2 1-10,-1 0-10,0 3-5,-2 0-21,-1 3 0,4 0-1,-2 1 4,-2 3 11,1 0 22,1 3 29,1 1 24,1 1 32,-1 1 27,-3 2 11,5 5-1,-1-3-10,2 2-16,-1-1-29,4 3-28,-1 2-30,2-2-27,0 0-20,3 2-21,-1-3-11,0 0-9,3-2-2,3 0-3,0-1-2,1-3 2,1-2 0,5 2 1,-4-5-1,1 1-3,5-2 2,-1-2-3,1-2-5,2-1-22,2-3-37,-1 0-56,1 0-79,1-3-104,-1-1-132,0-2-157,1-1-182,-1 0-225,-3-3-225,2-1-133</inkml:trace>
          <inkml:trace contextRef="#ctx0" brushRef="#br1" timeOffset="50157.2849">9350 4013 279,'5'-9'981,"-1"3"-196,1-1-117,-3 6-86,1-2-80,-1 3-55,2 3-51,-4 1-56,3 0-50,-3 3-40,0 3-31,0 2-32,-3 0-29,3 2-25,-1 0-28,-2 3-21,3 2-15,-2 2-13,2 0-8,-3 0-8,1 3-5,-3-2-5,4-1-6,-2 0-6,0 0-6,3 0-4,-2-3-3,0 3-2,2-4-1,-2 0-2,2-3 1,-3-1 0,0-3-1,3-1-2,-1-1-1,-2-2-4,0 1-6,3-3-15,-1-1-17,-2 1-23,3-4-24,-2-4-25,2 2-20,0-2-12,0-3-5,0 0-1,2-4 0,-2-1-2,4-1-13,-1-3-9,1-1-13,4-2-10,-4-2-4,6-3 2,-1 0 13,2-5 26,1 1 20,0 2 28,2 2 29,-2 0 24,2 0 16,1 3 21,-2 2 7,-2 4 1,1-2 7,0 0 3,-1 4 6,2 2 0,-4 0 6,0 3 6,2-1 15,-1 4 6,-1-2 15,3 0 20,1 4 15,-5-1 13,1 1 3,3 0 6,-5 3 0,5 3-11,-5 0 3,0 1-5,-3 3 3,1 0-3,-2 4-7,0-1 0,-2 1-3,-1 4-5,0-2 2,-1 4-2,-2 0 6,0-2 4,1 2-2,-1 2-8,2 2-6,-5-1-10,5-2-16,-2 1-12,3 0-8,-2 0-4,2-2-10,0-1-2,0 3-2,2-2 1,-2 1-3,3-3-2,-2 2 0,-1-1-3,3-2-11,0-1-26,-2 2-36,2-4-36,-1 1-44,1-2-53,1-2-50,2 2-44,-5-1-40,7-5-45,-4 2-55,6 1-103,-3-3-164,2-3-188,0 1-131</inkml:trace>
          <inkml:trace contextRef="#ctx0" brushRef="#br1" timeOffset="50976.5245">10034 3900 565,'-10'0'853,"-2"0"-146,5 0-94,2 0-78,-2 0-47,6 0-42,-5 0-26,6 3-10,-2-3-22,2 4-23,0-1-42,2 1-48,-2-1-58,6 1-52,-5-1-41,6 1-36,2 2-25,1-6-20,5 4-13,-2-4-12,6 0-8,2 0-3,-2 0-4,2-4-2,2 4 0,0-3-4,0 0-6,3-1-13,-4-3-22,-2 4-37,4-4-53,-6 3-76,0-2-99,-1 2-126,1 0-160,-5 1-210,1 2-294,-2-4-244,-1 3-135</inkml:trace>
          <inkml:trace contextRef="#ctx0" brushRef="#br1" timeOffset="50649.0742">10137 3544 555,'0'-3'832,"0"-1"-186,0 2-117,0 1-69,0 1-52,0 1-57,0 3-58,1 1-60,-1 0-42,0 4-32,0 0-10,0 1-5,0 2 1,0 1 2,-1 3-2,1 1-5,-3-1-12,0 1-10,3 1-7,-2 3-14,0 0-15,-1 0-10,-2 3-11,4-2-5,-5 5-6,2-3-3,-1 2-7,1 1-5,0-2-5,-2 2-8,4 1-4,-3-3-6,3 3-2,-1 0-3,3-4-2,3-1-1,-1 1 0,0-4-1,1 1 1,-1-3-1,4-2 0,-2-3 1,0-2 0,1-1-4,-1-1 0,3-4 1,-2 2-1,2-4-6,0-1-16,5-2-23,-2-2-35,-3-1-45,2-2-59,0-1-72,2-1-83,2-3-87,-1 0-102,-1-4-124,-2 3-195,3-6-221,-1 1-153</inkml:trace>
        </inkml:traceGroup>
      </inkml:traceGroup>
    </inkml:traceGroup>
    <inkml:traceGroup>
      <inkml:annotationXML>
        <emma:emma xmlns:emma="http://www.w3.org/2003/04/emma" version="1.0">
          <emma:interpretation id="{287B132A-E46E-4677-8E90-4D3307CEBB18}" emma:medium="tactile" emma:mode="ink">
            <msink:context xmlns:msink="http://schemas.microsoft.com/ink/2010/main" type="paragraph" rotatedBoundingBox="10402,17272 17105,16227 17218,16947 10515,179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8D2DD-D520-484C-BBFB-4B437B3D7E32}" emma:medium="tactile" emma:mode="ink">
              <msink:context xmlns:msink="http://schemas.microsoft.com/ink/2010/main" type="line" rotatedBoundingBox="10402,17272 17105,16227 17218,16947 10515,17992"/>
            </emma:interpretation>
          </emma:emma>
        </inkml:annotationXML>
        <inkml:traceGroup>
          <inkml:annotationXML>
            <emma:emma xmlns:emma="http://www.w3.org/2003/04/emma" version="1.0">
              <emma:interpretation id="{C4D0A72A-D643-46F3-957D-5961BF2070F1}" emma:medium="tactile" emma:mode="ink">
                <msink:context xmlns:msink="http://schemas.microsoft.com/ink/2010/main" type="inkWord" rotatedBoundingBox="10402,17272 13511,16787 13624,17508 10515,17992"/>
              </emma:interpretation>
              <emma:one-of disjunction-type="recognition" id="oneOf11">
                <emma:interpretation id="interp52" emma:lang="en-US" emma:confidence="0.5">
                  <emma:literal>Initially</emma:literal>
                </emma:interpretation>
                <emma:interpretation id="interp53" emma:lang="en-US" emma:confidence="0.5">
                  <emma:literal>Initially ,</emma:literal>
                </emma:interpretation>
                <emma:interpretation id="interp54" emma:lang="en-US" emma:confidence="0">
                  <emma:literal>Initially .</emma:literal>
                </emma:interpretation>
                <emma:interpretation id="interp55" emma:lang="en-US" emma:confidence="0">
                  <emma:literal>Initially /</emma:literal>
                </emma:interpretation>
                <emma:interpretation id="interp56" emma:lang="en-US" emma:confidence="0">
                  <emma:literal>Initially !</emma:literal>
                </emma:interpretation>
              </emma:one-of>
            </emma:emma>
          </inkml:annotationXML>
          <inkml:trace contextRef="#ctx0" brushRef="#br2" timeOffset="77297.5159">569 6148 690,'-7'3'777,"1"-1"-223,-4-2-112,3 1-80,-1 2-54,4-3-44,0 1-42,-1 2-55,2-3-52,2 3-36,1-3-29,0 1-19,0 2 5,1-3 12,7 0 14,-1 0 19,4 0 16,1-3 7,3 2-8,3-5-11,0 2-11,6-2-24,-3 2-17,6-3-11,2 4-10,2-4-6,-4 0-4,4 0 0,-1 0-2,-2 3 0,-5-3 0,2 3-4,-2-2-4,-4 2 0,-3 0-6,0 0-11,-5 1-14,-1 2-30,-1-2-41,-4 3-55,0-1-72,-3-2-68,1 3-77,-3 0-62,-3 0-51,1 3-54,-1-2-81,-1 2-107</inkml:trace>
          <inkml:trace contextRef="#ctx0" brushRef="#br2" timeOffset="77896.0536">820 6157 122,'-4'0'469,"-2"1"-41,4 2-38,-1 0-38,1 1-36,-3-4-32,5 3-18,-1-3-30,-2 4-18,3-4-16,-3 3-10,3 1 10,0-2 11,0 0-1,3 2 2,-3 3 4,4-1-4,-1 2-21,1 0-33,1 1-21,1 2-24,-1 2-20,3-2-25,-1 6-15,3-2-12,-1 2-10,-1 1-11,0-1-5,2 4-7,-1-4-1,-2 1-4,2-1-2,-2-1 2,0-3-1,0 1 0,-2-1-1,-1 1-3,2-4 6,-5-2-5,4-1-1,-2 1-1,-3-4 1,2 0 1,0-1 2,-2 3 2,0-5 0,-2 2 3,0-2-4,-3 2-1,-2 0-3,0-3-2,-1 4 2,-3-1-1,-1 0 1,1-2 0,-4 5 3,3-6 0,-1 4-1,-4-1 0,4 1-4,-2 2 2,1-2 0,-2-1-1,4 4-2,-2-3 2,2 0-1,4 0 1,-4 0 1,2-2 0,4 1 0,0-1 1,2 2 2,0-4-3,1 2 2,1 0-1,-1-2 3,3 0 3,3 0 10,2-2 6,-1 0 7,6 2 2,-1-4 1,2 2-2,4-3-6,1 1-7,0 0-5,5-3-4,0 3-3,-2-3-1,4 0-3,0 0 0,2 0-1,-1 0-1,0 1 0,-3-4-1,5 5-3,-5-2-11,2 1-13,-1-1-22,-3 2-28,-1 0-37,-2 1-48,-1 2-64,-2 0-83,-1 0-105,-1 0-117,-4 2-197,4-3-265,-4 1-202</inkml:trace>
          <inkml:trace contextRef="#ctx0" brushRef="#br2" timeOffset="80199.121">1370 6249 26,'-3'0'352,"3"-3"-45,0 3-35,0 0-42,0 0-48,0 0-40,0 0-33,0 0-7,3 0 4,-2 3 9,5-3 11,-5 4 20,4-1 8,2 0 3,-3 1-9,4 6-4,-1-3-4,-3 0-4,3 4-13,-2-1-17,2 1-14,0 0-14,-2 0-18,2 2-23,-3 1-5,4-1-12,-1-2 1,-3 0-4,2 0-12,-5-1 1,4 2 0,-2-3-6,0-1 0,-2-2-3,-1 2 0,3-2 6,-3-3 0,0 1-1,0 0 1,0-1 0,-3-3 3,3 3-3,-1-3-3,1 0 0,-3-3-3,0 0-6,-2-5-5,4 2 3,-2-1-6,0-3-3,-1 0-9,1-1-3,1-3 0,0-1-4,2 0-2,-2 1 1,2-2 7,0 2 12,2 0 0,-2-1 5,4 2 7,-1 1 0,1 2-3,2-1 6,0 1 3,0 3-4,-1 1 4,3-1-3,-1 3 3,0-2 0,0 2-3,2 3 3,-2 1 3,3 0 10,-4 0 2,4 4 7,-1 3 5,-2-1 6,5 2 1,0 2-5,-2 4-8,-2 0-3,4-2-9,-5 4-1,5-1-8,-2-1 3,-1 0 0,-1-1 3,0 1 0,2 0-6,-3-4-3,2 3-14,-2-3-31,-3 1-57,4-4-66,-4 2-90,0-5-105,-1 3-159,0-3-228,-3-4-168</inkml:trace>
          <inkml:trace contextRef="#ctx0" brushRef="#br2" timeOffset="80743.9117">1702 6008 890,'-6'-5'743,"2"3"-212,2-2-136,-1 0-94,0 1-77,2 2-63,-2-2-49,3 3-45,3-2-27,-2 2-23,2 0-20,0 0-39,-1 0-65,2 0-82,-1 0-119,1 0-155,2 0-282,-6 0-214</inkml:trace>
          <inkml:trace contextRef="#ctx0" brushRef="#br2" timeOffset="80573.5814">1782 6201 851,'1'-4'717,"-1"0"-156,4 1-99,-1 3-48,2 0-37,-1 0-34,2 0-43,0 4-40,1 3-22,0-3-19,0 2-20,5 2-24,-2 2-18,-4 0-23,6 0-30,-2 4-28,-2-1-26,0 1-17,3 2-13,-3 1-7,-1-2-6,-3 1-8,3 1-26,-2-2-43,-1 2-62,2-2-73,-5 2-94,4-3-110,-5-1-100,3-2-104,-3 0-115,-3-5-170,3 2-148</inkml:trace>
          <inkml:trace contextRef="#ctx0" brushRef="#br2" timeOffset="81355.9117">1977 6168 331,'-2'0'408,"-3"0"-143,5 0-82,3 0-55,-1-3-30,5 2-22,0 1-24,3-3-17,2-1-4,1 1-18,4 0-18,-4-1-29,2-2-36,1 1-54,0 0-81,1-2-92,-1 3-103</inkml:trace>
          <inkml:trace contextRef="#ctx0" brushRef="#br2" timeOffset="81131.9081">1982 5877 555,'0'-4'440,"0"1"-93,0 2-43,3 1-3,-2 0-10,2 0-11,1 1-8,2 3-14,-1 1-1,-1 4-15,0-1-3,1 5 0,2 1-18,0 0-15,-3 6-18,4 1-20,-1 2-24,0-2-25,1 5-18,0-1-16,2 0-15,-1 0-13,3 0-14,-1 2-7,1-1-9,-1-3-8,4-1-6,-3 1-1,4-2-1,-2-3-1,1-2-2,1 1 2,-2-4 0,2 1-4,0-4 1,3-3-3,-3 0-14,-2-3-22,5 1-44,-3-3-62,-1-2-81,-1 0-96,-5-4-108,2 0-131,0-3-143,-6 0-181,1-5-189,-4 0-103</inkml:trace>
          <inkml:trace contextRef="#ctx0" brushRef="#br2" timeOffset="81563.9099">2295 6073 630,'3'1'501,"0"2"-91,-2-1-53,2 2-32,2 0-22,-1 0-4,0 3-14,4 1-22,-1 3-46,3-1-35,-4 0-45,1 6-39,3-4-34,-1 2-20,1 1-12,-4 1-12,5-2-5,-3-2-7,-1 1-3,3 1 0,-4-4-8,0 0-17,0 1-42,-1-3-62,0-2-86,-1-2-107,0 1-149,-1-3-217,-3-2-241,0 0-167</inkml:trace>
          <inkml:trace contextRef="#ctx0" brushRef="#br2" timeOffset="81764.9411">2301 5978 822,'-6'-6'578,"2"1"-192,1 2-131,3 0-85,-2 0-62,2 3-47,2 0-34,1 3-20,1-3-26,2 3-34,-2-2-55,4 1-77,-3 3-129,3-1-216,-1 0-226</inkml:trace>
          <inkml:trace contextRef="#ctx0" brushRef="#br2" timeOffset="82301.4907">2711 6094 122,'0'-3'671,"-1"3"-204,-5 0-120,5 0-72,-4 0-36,0 0-22,0 3-11,1 1-2,-3 2 6,2-1 23,-2 3 9,0-2 5,0 5-5,1-1-14,-4 0-26,2 4-36,4-3-31,-3 3-34,5 3-28,-4-3-21,5 1-18,1-2-12,0-2-7,1 3 1,2-4-6,2 1-5,-1-1-3,3-1 0,1-3-4,2-2-1,1-1-9,-2-3-10,3 0-17,-2 0-23,1 0-22,1-3-29,-3-1-26,1 0-18,-1-3-8,1 1 0,-4-2-2,-1 0 0,1-2 11,0-4-3,-2 1 12,-2-1 12,1-3 26,-3 0 24,0 0 20,-3 0 27,1-3 17,-1 0 10,-4 2 11,3 0 15,-1 4 16,-2-1 21,3 5 23,-1 0 12,0 0 18,0 5 13,1-1 7,1 3 1,2 0 3,-2 3 21,1 3 2,-1 0-3,0 1 2,3-1-7,0 7-15,3-4-26,0 5-21,-1-1-17,2 2-21,-1 1-13,4 2-11,-2-1-6,2 0-12,-3 2-2,3-1-4,1-1-18,0 1-25,-3-1-39,2 0-47,-1 0-67,0-4-88,-1 0-91,1 0-116,0-3-175,1-2-239,-5-1-164</inkml:trace>
          <inkml:trace contextRef="#ctx0" brushRef="#br2" timeOffset="83493.4087">2891 5757 48,'0'-2'190,"0"1"-20,0 1-38,0-3-12,0 3-2,0-3 3,0 1 3,0 2-2,0-2-2,0 2-3,0-1-10,0 1 2,0 0-14,0 0 2,0-3-14,0 0-4,-1 3-14,-2 0 3,3 0-1,0-4-4,0 1 7,0 0-5,0 2 7,-2-5-9,0 6-4,2-5 3,0 0 2,0 1 4,-3 0 9,3 1 9,0 0 11,-2 0 6,2 2 13,0-3 0,0 1-1,0 2-5,0-2-3,0 3-8,0-2-11,0 0-15,0 2-10,0 0 7,0 0 19,2 2 20,-2 3 15,3-1 16,1 4 20,0-1 7,4 5-4,-1 0-14,-3 5-14,3 0-20,1 2-21,-1 2-27,0-1-19,0 2-20,-1 1-8,4 0-7,-2 1-4,-1-4-3,-1 1-3,1 1-2,0-1-4,-2-3-2,2-1-24,-3 3-34,2-6-50,-5 1-57,4-1-80,-2 0-86,-3-4-91,3-2-94,-2 1-104,-1-4-151,0-5-195,0 0-133</inkml:trace>
          <inkml:trace contextRef="#ctx0" brushRef="#br2" timeOffset="83903.5027">2988 5702 148,'0'-6'407,"0"-1"-67,0 3-44,0-2-25,2 0-28,-2 4-13,3-2-1,-2-1 2,-1 3 5,3-2-4,-3 1-7,0 2-8,0 1-29,0-3-24,3 3-21,-1 0-13,-2 0-9,5 3 0,-3-2 9,2 4-1,3-1 7,1 5 9,-4-3 8,3 5 2,3 0-5,-4 3-5,1 3-12,1-1-15,-1 3-21,2 2-21,-2-3-19,0 6-15,0-3-16,1 0-11,0 1-7,0-1-5,0-3-1,0 5-2,-1-5 2,3-1 0,-4-1-2,0 1-2,-1-3-8,1 2-18,-1-2-35,-1-3-48,0 1-60,2-1-79,-2-2-100,1-1-113,-1-2-128,0 1-182,4-3-238,-5-2-167</inkml:trace>
          <inkml:trace contextRef="#ctx0" brushRef="#br2" timeOffset="84308.135">3313 5869 243,'0'-9'709,"0"1"-190,0 1-117,0 1-56,0-1-47,0 3-44,0-3-46,0 4-48,0-1-37,0-2 0,0 6 5,0-4 11,0 1 8,0 0 14,0 2 8,0-1-15,0 0-23,0-1-21,0 3-22,0-1-16,0 1-17,0 0-10,2 0-3,-2 0 9,3 0 13,0 1 16,-3-1 17,1 5 15,3-2 5,-1 0 0,2 4-4,-2-1-11,-2 1-11,5 3-18,-2-2-13,1 2-16,-1 1-8,2-1-13,0 1-11,-1 0-4,3-1-2,0 2-5,1 1-3,-2-3 1,3 1 1,-1-1-1,3 1-3,-1-2-16,1 2-29,0-3-47,2-2-68,-2 2-84,2-4-104,-1 0-126,2-1-140,-1 0-179,1-3-248,-4-3-163</inkml:trace>
          <inkml:trace contextRef="#ctx0" brushRef="#br2" timeOffset="84609.5264">3643 5812 138,'-2'-8'694,"-4"5"-171,2 0-105,1 0-58,2 3-38,-2 0-22,3 0 6,-2 0 15,-1 3 22,1 3 29,-3 2 20,4 1 0,-2-2-33,0 4-46,-1 3-49,1 2-46,-2-2-51,1 5-40,0-1-27,-1 3-25,-1-1-17,2-1-17,0 2-11,-1 0-12,0-1-9,0 4-2,1-5-6,-3 2-1,2-3-3,-2 5-10,3-6-28,-4 1-42,1 1-55,3-2-66,-3 0-83,2-3-96,-2 0-88,3 0-78,-1-4-71,0 1-78,0-5-111,4 0-173,-5-1-105</inkml:trace>
        </inkml:traceGroup>
        <inkml:traceGroup>
          <inkml:annotationXML>
            <emma:emma xmlns:emma="http://www.w3.org/2003/04/emma" version="1.0">
              <emma:interpretation id="{B73222B6-5148-4933-AD7A-A17734C66DCC}" emma:medium="tactile" emma:mode="ink">
                <msink:context xmlns:msink="http://schemas.microsoft.com/ink/2010/main" type="inkWord" rotatedBoundingBox="14183,16717 17111,16261 17208,16888 14281,17344"/>
              </emma:interpretation>
              <emma:one-of disjunction-type="recognition" id="oneOf12">
                <emma:interpretation id="interp57" emma:lang="en-US" emma:confidence="0.5">
                  <emma:literal>stateless</emma:literal>
                </emma:interpretation>
                <emma:interpretation id="interp58" emma:lang="en-US" emma:confidence="0">
                  <emma:literal>Stateless</emma:literal>
                </emma:interpretation>
                <emma:interpretation id="interp59" emma:lang="en-US" emma:confidence="0.5">
                  <emma:literal>stateless S</emma:literal>
                </emma:interpretation>
                <emma:interpretation id="interp60" emma:lang="en-US" emma:confidence="0">
                  <emma:literal>Stateless S</emma:literal>
                </emma:interpretation>
                <emma:interpretation id="interp61" emma:lang="en-US" emma:confidence="0">
                  <emma:literal>stateless s</emma:literal>
                </emma:interpretation>
              </emma:one-of>
            </emma:emma>
          </inkml:annotationXML>
          <inkml:trace contextRef="#ctx0" brushRef="#br2" timeOffset="86481.7147">4670 5723 259,'-3'-7'361,"3"4"-15,-5-4-20,4 3-16,-5-2-10,0-1 5,-1 3-5,0-2-24,-3 0-14,-2 1-15,3-1-22,-2 4-31,-4-2-29,1 0-24,1 4-31,-2 0-30,1 0-21,-2 1-21,-3 4-9,3-1-8,-3 5-4,0-3-3,5 5-5,-2 0-4,3 0-5,-5 5 2,5-5-2,3 6-4,1-3 1,2-2 3,3 3 0,1-6 0,3 2 0,3 2 3,-2-3-6,4-3 1,0 1 2,4-1 0,1-3 0,2 2 5,1-2-1,-2 1-1,4-3-3,1 0-3,3 0-4,-2 1 0,-4-3-7,3 0 5,3 0-1,-4-3 1,3 1 2,-2 2 7,2-2-3,-2 0 1,0 0 0,0-1 2,1 2 0,-4 1-3,2-3 3,-1 2 0,-1 1 0,-1 0-2,1 1 2,-2 2 0,-2 1 0,0 2 0,-2 0 5,0 1-3,-2 0 3,1 3-5,-2 0 5,-3-2-1,2 4-4,-3-1 0,0-1 0,-3-2 0,2 2-2,-3-2 0,-2 3 2,-3-4 9,-3 3 3,1 1 9,-4-4 14,1-1 18,-2 4 28,0-3 24,0-4 30,-3 4 21,-3-3 8,6-3-12,0 2-19,-2-3-23,0 0-30,2 0-26,5-4-21,-1 0-17,0 0-27,2-2-51,4-4-72,1-1-94,0-2-114,5-1-153,3-3-203,2-1-286,2-4-221,1 1-132</inkml:trace>
          <inkml:trace contextRef="#ctx0" brushRef="#br2" timeOffset="86964.0456">4768 5776 856,'-10'-4'815,"3"1"-221,1 2-139,0-2-117,5-1-70,1 2-71,1 0-60,7 2-55,2-2-43,3 1-42,1 1-64,8-3-80,-2-2-97,4 3-124,5 1-147,-2-5-212,1 2-219</inkml:trace>
          <inkml:trace contextRef="#ctx0" brushRef="#br2" timeOffset="86768.9019">4836 5473 159,'0'-5'1046,"0"4"-324,0 1-183,2 0-84,1 1-37,-2 4-21,7 3-21,-1 0-36,1 2-46,0 7-47,3-4-43,1 2-25,-2 2-21,-1 2-17,2 1-27,0 2-18,0 1-17,-2-1-23,-2 0-17,3 2-13,-2 0-6,-3-4-8,3 3-5,2-5-1,-6 5-6,0-5-27,1-1-49,-2 0-68,0-2-84,-2-1-112,-1-3-144,3-1-190,-3-2-282,-3-2-245,2 1-164</inkml:trace>
          <inkml:trace contextRef="#ctx0" brushRef="#br2" timeOffset="87454.6574">5261 5652 10,'-2'0'620,"0"0"-110,-2 1-74,-3 2-36,-1-1-34,-2 2-27,4 1-25,-5-1-23,1 2-16,1 2-33,-3 3-28,1-1-34,0 0-37,4 1-28,0 2-36,1 1-19,-1 0-25,1-2-11,2 3-9,4-2-5,0 0 3,0-3-2,4 2-5,2-3-6,1 1-13,-1-3-25,1-3-34,5 2-42,-2-4-41,-1 0-46,2-2-38,1-4-15,-2 2-11,-1-5 18,1 1 24,-1 1 24,1-5 33,-4 3 20,1-4 32,-3 1 16,2 1 23,-5-2 27,5-1 20,-6-1-1,0 1 25,0-1 0,0-1 8,0 0 4,-3 1 25,0 2 19,3 0 19,-1 2 27,-2 1 25,3 1 12,-3 3 0,3 0 7,-1 0 2,-2 1 0,3 3 23,0-4 22,3 4 21,-2 4 14,2-1 2,0 1-10,-2 4-31,5 1-36,-4 3-36,2-1-34,2 3-27,-2 2-16,1-5-16,3 6-8,-2-3-3,1 2-5,-2-2-2,2 0-4,-1-1-15,1-3-21,0 3-26,3-5-48,-4 0-75,4 1-93,-2-3-104,0-2-161,2 1-258,-4-5-239,1 0-157</inkml:trace>
          <inkml:trace contextRef="#ctx0" brushRef="#br2" timeOffset="88015.8594">5411 5658 383,'-7'-5'1185,"1"4"-328,0-2-201,2-1-144,4 2-98,0 0-83,0-1-77,4 0-75,3-1-61,1 0-37,0-1-29,4 4-28,2-5-10,2 2-12,-1 1-31,4-1-50,-1-2-67,-2 2-77,3 1-101,0-1-115,-3 0-110,3-1-133,-2 1-187,1-2-158</inkml:trace>
          <inkml:trace contextRef="#ctx0" brushRef="#br2" timeOffset="87740.1057">5488 5366 555,'-2'-9'1017,"-1"3"-293,3-1-147,-1 3-80,1 2-42,0 0-14,0 4-33,1 3-45,-1 0-62,5 6-55,-2 0-55,0 2-50,2 4-43,-2 1-28,2 2-19,2 0-16,-3 3-10,3 2-8,-2-1-5,2 1-4,0-2-4,3-1-3,-4 0-5,2 1-21,-1-1-39,0-4-56,-3 0-70,4-1-89,-4 0-108,0 0-124,-1-6-134,0 0-192,-1-3-225,-2-3-166</inkml:trace>
          <inkml:trace contextRef="#ctx0" brushRef="#br2" timeOffset="88491.9917">5795 5572 660,'-3'4'646,"3"0"-213,0-1-107,-3 1-64,3 0-30,0-1-29,0 1-34,0 2-35,0-2-46,0-2-31,0-1-22,0 3-13,3-1-12,-3 0-1,5-2 0,-2 4 1,1-5-4,0 1 0,2-1 3,0 0-6,0 0-3,0-1-3,-1-1-3,3-1-3,-4-1-4,3 0 1,-2-2-7,-1 2 7,3-3-1,-3 1-6,-1-1 0,-1 1-4,-2 0 7,0-3 0,0 3-6,0 0 2,-2-2 7,-1 3 7,-1 0-1,-3 1-3,0 1 10,-1 3 0,3 0 4,-6 0-1,4 0 7,-2 4 6,-1 0 0,2 2 4,-3 1 12,6 1 3,-3-2 6,4 5 19,-3-3 8,1 3 14,5-2 1,-2 2 18,3 3 4,3-1 3,-2-2-12,5 0-7,1 0-14,-1-1-18,1 1-12,0-1-18,5 1-8,0-4-2,-1 0-5,1-1-4,-1-2-4,4-4-4,-1 3-2,-1-3-15,2-3-17,1 3-35,1-4-60,-1 1-77,-1-1-100,-2-2-128,4 1-177,-5-1-261,-1-4-182</inkml:trace>
          <inkml:trace contextRef="#ctx0" brushRef="#br2" timeOffset="88823.6729">5998 5220 264,'-3'-3'597,"-1"3"-198,3 0-96,1 0-55,0 0 2,0 3-7,1 2-10,3-1-4,2 2-17,-4 1 4,5 1 5,-3 2 4,4 1 11,2 3 8,-5 1-14,1 1-24,0 1-41,1 1-33,-2 1-39,2 1-29,-1 1-20,0 0-21,1 1-9,0 1-2,3-1-3,-1-1-7,0-1-2,1 1-8,-2-2-23,0-1-38,2-1-60,-4 0-72,1 0-92,3-4-115,-3-2-128,-1 0-176,1-3-233,4-4-172</inkml:trace>
          <inkml:trace contextRef="#ctx0" brushRef="#br2" timeOffset="89327.1269">6316 5485 754,'0'-4'686,"-1"2"-220,-2 0-134,3 0-74,0 2-44,0 0-30,0 2-40,0-2-33,3 4-24,-2-3-25,2 2-24,-2 0-14,5-2 4,1 2-4,-2-3 0,2 1-2,2-1-5,1 0-8,1 0-3,-2-1-6,0 1-12,4-4-2,-4 1-11,-1-1-14,2 0-22,-1 0-20,-2-2-15,-2 2-5,2-5-8,-3 3 10,-1-3 23,-3 1 19,0 1 22,0-6 10,-3 6 14,-1-4 4,0 2 7,-4 1 0,1 2 7,1 2 0,-7 0 11,5 1 11,-4 3-5,0 3 15,1-2-1,-1 2 4,1 3-4,0-2-1,0 4 7,4 1 9,-1 2 13,3 0 22,-1-2 7,1 5 17,1 0 8,1 1 0,2-1-9,1 0-5,0 1-17,1 4-13,2-5-16,1 0-19,4 1-6,-4 0-10,3-5-7,3 1-3,-1-1-3,0-1 0,4-4-7,-2 1-2,3-3-3,-3 1-5,7-4-15,-5 0-20,4-2-35,-1 0-58,0-1-85,3-3-112,-3 1-155,3-1-284,-2-4-233</inkml:trace>
          <inkml:trace contextRef="#ctx0" brushRef="#br2" timeOffset="89921.2019">6840 5256 206,'-5'-4'424,"-2"-2"-69,3 2-44,-4 1-35,3 3-41,-3-1-34,-2 1-17,2 1-26,-3-1-8,3 3-12,-3 1-3,0 2-14,-1 0-13,1 3-16,2-1-17,-1 2-21,1 0-16,-1 4-13,4-1-6,-1-2-10,3 0-3,1 0-3,0 0-3,3-1 0,3 1 3,0-4-3,1 4 0,3-1 0,-2-4 0,2 1 3,-1-3-3,4 2 0,-2-5 0,4 3 0,1-4 0,-1 3 0,-1-3-3,-2 0-6,6-3 6,-2 3 0,1-2 3,-2 0 0,2 1 0,1-5 3,-2 5-3,-2-2 0,1-1-3,0 4 3,-1 0 0,2-3 3,-7 0 0,4 3 6,-1 0 16,-2 3 18,0 0 21,-2-3 16,-1 4 30,2-4 25,-5 4 23,4 2 16,-5-1 13,0 0 7,-5 1 1,4 0-5,-5 1-17,2-1-17,-4 2-24,0 0-26,-2 2-24,-2-3-25,-4 3-17,2 0-18,-2 0-10,1-2-6,-2 3-1,-2-3-4,1 1 2,2-3-1,-2-1 2,3-1-1,3 2-3,1-5 0,-2 2-3,3-3-16,1-3-29,2 2-51,-1-5-67,6 2-80,2-3-108,0 0-135,2-1-158,6 0-250,-1-2-218,2-3-145</inkml:trace>
          <inkml:trace contextRef="#ctx0" brushRef="#br2" timeOffset="90525.0664">7137 5242 48,'0'-7'522,"0"1"-102,-1-1-46,1 2-37,-3 1-30,0-2-38,-2 3-20,1 0-30,-3 2-19,0 1-2,-1 0-12,0 0-7,-1 0-16,-1 1-20,-2 5-27,3 0-26,-2-2-23,1 4-17,1-2-20,-1 5-10,3-3-2,1 2-11,-2-1-2,3 0-3,0 1 3,5-3 0,0 4-2,0-1 1,0 0 1,5-3 0,-2 0-5,1 1 0,2 1 0,-2 0-2,3-3-1,-1-2 3,1 3 3,1-2-1,2-3 1,-1 2-3,-1-1-5,2 0 0,-1-3 2,3 0 1,-2 0 0,1-3-1,-2 0 3,3 3 5,-2-1-3,-1-2 1,2 3-6,1-2 3,-2 2-2,-1 0-3,-2 0-2,3 2 4,-4-2 11,1 3-1,0-2 5,4 5 3,-7-2 12,0-3 8,1 4 15,0 0 13,-3 1 24,2-3 14,-4 4 15,3 0 7,-3-4 7,-3 4 2,3-3-12,-4 2-6,2-1-18,-3 0-12,-3 2-5,4-1-3,-3-2 3,-5 3 5,5-4-1,-5 5 0,4-5-10,-4 3-14,0-2-12,-2 2-15,2-2-11,4 0-6,-4-1-7,0 0-8,-1-3-17,7 2-31,-4 0-46,3-2-69,1 0-81,-1 0-108,1 3-125,2-3-135,4 0-189,0 0-247,-4 0-178</inkml:trace>
        </inkml:traceGroup>
      </inkml:traceGroup>
    </inkml:traceGroup>
    <inkml:traceGroup>
      <inkml:annotationXML>
        <emma:emma xmlns:emma="http://www.w3.org/2003/04/emma" version="1.0">
          <emma:interpretation id="{C9DD3228-EA21-4D44-9B6F-F9273768181C}" emma:medium="tactile" emma:mode="ink">
            <msink:context xmlns:msink="http://schemas.microsoft.com/ink/2010/main" type="paragraph" rotatedBoundingBox="10861,17992 25129,15493 25325,16613 11057,191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77A2AE-6C75-499C-A331-98133B62351B}" emma:medium="tactile" emma:mode="ink">
              <msink:context xmlns:msink="http://schemas.microsoft.com/ink/2010/main" type="line" rotatedBoundingBox="10861,17992 25129,15493 25325,16613 11057,19112"/>
            </emma:interpretation>
          </emma:emma>
        </inkml:annotationXML>
        <inkml:traceGroup>
          <inkml:annotationXML>
            <emma:emma xmlns:emma="http://www.w3.org/2003/04/emma" version="1.0">
              <emma:interpretation id="{09F9B3AB-8F33-4F33-BFF6-671DC74B36E6}" emma:medium="tactile" emma:mode="ink">
                <msink:context xmlns:msink="http://schemas.microsoft.com/ink/2010/main" type="inkWord" rotatedBoundingBox="10893,18174 12284,17930 12380,18478 10989,18722"/>
              </emma:interpretation>
              <emma:one-of disjunction-type="recognition" id="oneOf13">
                <emma:interpretation id="interp62" emma:lang="en-US" emma:confidence="0.5">
                  <emma:literal>can</emma:literal>
                </emma:interpretation>
                <emma:interpretation id="interp63" emma:lang="en-US" emma:confidence="0">
                  <emma:literal>Can</emma:literal>
                </emma:interpretation>
                <emma:interpretation id="interp64" emma:lang="en-US" emma:confidence="0">
                  <emma:literal>Man</emma:literal>
                </emma:interpretation>
                <emma:interpretation id="interp65" emma:lang="en-US" emma:confidence="0">
                  <emma:literal>San</emma:literal>
                </emma:interpretation>
                <emma:interpretation id="interp66" emma:lang="en-US" emma:confidence="0">
                  <emma:literal>Ran</emma:literal>
                </emma:interpretation>
              </emma:one-of>
            </emma:emma>
          </inkml:annotationXML>
          <inkml:trace contextRef="#ctx0" brushRef="#br2" timeOffset="93023.9114">1241 6996 413,'4'-1'496,"-1"-1"-77,-2-2-54,-1 3-45,3-4-52,0 4-31,-1-2-28,-2 0-15,2-1-8,1 1 2,-3-1 4,0-3 3,0 3 13,0-2-1,-3-1 0,1 3-2,-3-2-8,-2 0-6,3 2-15,-4-3-21,0 4-23,-4 0-21,2 3-19,-2 0-25,1 0-18,-4 3-12,2-2-8,-1 3-8,-1 2-4,2 1-7,-1 1-1,-1 1-4,3 0-3,1 5 2,-1-1-4,1 1 3,3 2-3,1-2 0,3 2 4,-1 1-1,5 1-1,0-4 4,3 6-1,2-6 2,2 3 1,5-1-1,1-2 0,1 0-1,2 0-2,6-1 0,-2-3-3,5-1-1,-2-1-1,0-1-2,3-1-4,-1-4-11,-2 2-26,2-4-41,-2 0-59,0 0-72,0 0-86,-2-2-110,-2 0-119,2-4-144,-2-1-223,-3 2-201,0-5-134</inkml:trace>
          <inkml:trace contextRef="#ctx0" brushRef="#br2" timeOffset="93544.0667">1696 6972 285,'-6'0'696,"-1"0"-193,-3 0-109,4 0-65,-7 4-36,1-1-31,4 1-16,-2 1-12,-2 3-18,6-2-6,-4 4-7,-2-3-16,5 2-21,3 4-17,-3-3-20,5-1-22,-4 5-31,6-1-15,0 0-17,6-2-18,-4 0-7,2 2-5,2-2 0,-1-1-6,6-1-2,-3-2-2,4 0-4,-2 0-4,-1-1-6,2-2-12,1 0-25,1-1-32,-1-1-31,-4-2-40,4-2-36,-2-1-24,-1-1 4,0-3 14,-2 4 23,0-4 27,0-1 33,-2-2 23,-1-1 15,-1 0 21,0 1 4,-3-1 22,0-2 4,-3 2 10,3-2 10,-3 2 0,-1 0 14,2 1 2,-4 2 24,2-1 13,3 3 22,-5 1 18,4 1 7,-1 0 7,1 3 1,0-1 11,-1-2 15,3 4 7,0 4 13,0-2-5,0-1-3,3 3-10,-1 3-32,0-1-21,3 2-22,1 0-18,-1 1-12,1 2-13,0 0-2,1 0-4,0 2-4,4 1-6,-6-4-2,3 2-18,-1 1-34,0-2-50,0 0-64,1 0-83,-2-1-100,1 2-132,3-4-167,-3-1-249,-2-4-186</inkml:trace>
          <inkml:trace contextRef="#ctx0" brushRef="#br2" timeOffset="94221.1251">1927 7034 695,'-3'-4'620,"3"0"-124,0-1-84,0 3-58,0 0-54,3 1-44,-3-2-38,1 3-40,4-1-22,0 1-3,0 0 2,-1 1 7,0-1 4,1 4-7,-2 0-10,7 1-13,-9 1-20,6 3-25,-2 1-24,2-1-11,-3 5-17,2-1-15,-1 0-4,2 2-10,-3-4-3,1 2-3,-1 2 0,0-4-1,2 3-1,-2-4 0,1 0 0,-2 0-1,-2-3-1,5 0 0,-6-3 0,1 1-1,-1 0-3,0-4-10,0 1-15,0 0-24,0-2-32,0 0-23,0-2-30,0 0-21,-1-2-18,1-3-5,0 3 3,0-6 1,0 0 5,0-4 4,0 1 8,0-1 0,1 0 13,2-1 12,-1-1 10,1-1 21,1 1 20,0 2 27,-1 1 14,2-2 18,2 5 12,0-3 6,-3 0 5,4 3 6,-4 0 12,3 0 11,-2 3 18,2-1 24,-3 1 18,3 1 25,1 2 15,2-3 20,-1 3 13,-1 2 4,0 0 3,3 0 4,-1 2 4,2 0-3,-3 2-3,2 0-8,-1 0 4,-1 2-4,3 3 0,-1-3 8,-3 2 6,2 2 5,-2 2-8,3 0-9,-6 1-18,3-2-26,-1 5-22,3-2-21,-4 1-16,4-1-12,-3 1-6,0 2-2,-1-2-3,2-2 0,-1 2-3,0 1-3,-3-3-5,1 0-5,1 0-4,-2-4-4,-3 3-6,5-3 0,-4 0-3,0 0 0,0-1-3,1-2-3,0 0-9,-2 2-27,-1-6-44,0 4-60,3-1-85,-3 1-104,2 0-131,-2 0-152,5-1-200,3-1-262,-3-2-200,3-2-105</inkml:trace>
        </inkml:traceGroup>
        <inkml:traceGroup>
          <inkml:annotationXML>
            <emma:emma xmlns:emma="http://www.w3.org/2003/04/emma" version="1.0">
              <emma:interpretation id="{B2E368BD-4D54-4E4F-A912-3415EB32735C}" emma:medium="tactile" emma:mode="ink">
                <msink:context xmlns:msink="http://schemas.microsoft.com/ink/2010/main" type="inkWord" rotatedBoundingBox="12860,17954 14303,17708 14378,18147 12935,18394"/>
              </emma:interpretation>
              <emma:one-of disjunction-type="recognition" id="oneOf14">
                <emma:interpretation id="interp67" emma:lang="en-US" emma:confidence="0.5">
                  <emma:literal>use</emma:literal>
                </emma:interpretation>
                <emma:interpretation id="interp68" emma:lang="en-US" emma:confidence="0">
                  <emma:literal>Use</emma:literal>
                </emma:interpretation>
                <emma:interpretation id="interp69" emma:lang="en-US" emma:confidence="0">
                  <emma:literal>user</emma:literal>
                </emma:interpretation>
                <emma:interpretation id="interp70" emma:lang="en-US" emma:confidence="0">
                  <emma:literal>used</emma:literal>
                </emma:interpretation>
                <emma:interpretation id="interp71" emma:lang="en-US" emma:confidence="0">
                  <emma:literal>uses</emma:literal>
                </emma:interpretation>
              </emma:one-of>
            </emma:emma>
          </inkml:annotationXML>
          <inkml:trace contextRef="#ctx0" brushRef="#br2" timeOffset="95823.7545">2988 6766 560,'-7'-4'889,"3"-3"-245,-2 3-146,2 3-107,1-1-65,-2 2-38,5 2-37,0-1-37,0 7-29,0-2-20,3 1-15,-1 6-26,1-3-21,1 4-16,3 1-10,-2-1-9,2 1-13,0 2-11,0-3-7,2 3-10,3 0-6,-2-2-6,2 2-1,2-2-5,-2-4-1,4 2-2,0-2-3,1 1 2,-4-7-6,6-1-10,-3 1-19,1-3-24,-4 0-24,5-2-29,-5-2-29,-2 2-18,1-2-7,-2-3 0,-1 0 9,-2-1 7,0-2 9,-2 1 17,-1-5 2,-1 1 8,0 1 9,-3-2 10,0-1 16,0-2 9,-3 0 21,3-2 9,-3-2 15,-1 4 8,2 0 8,-1-1 8,0 4 15,2 1 13,-2-1 22,3 1 27,-1 4 32,1 0 17,-3 3 10,0-2-5,3 2-12,0 3-6,0-1-9,0 2 6,0 0 12,3 0 18,0 3 11,-2 0 2,3 4-6,2-2-6,0 5-14,0-1-21,1 2-18,-1 2-18,1-1-18,0 1-21,2 2-13,-2 0-7,1-2-5,-1 0-6,0 1 1,0-2-4,1 1-8,0-2-31,0 1-50,-1 1-68,-1-3-94,4 1-122,-2-1-162,0-4-212,2 4-267,-1-9-220</inkml:trace>
          <inkml:trace contextRef="#ctx0" brushRef="#br2" timeOffset="96425.2843">3730 6636 485,'-5'-6'443,"0"0"-79,0-1-54,1 5-43,-3-2-39,-1 4-56,4 0-27,-3 0-22,-1 0-15,1 4 6,-1-2 0,-1 5 15,-1-1 5,1 0-3,-1 3-7,3-1-19,1 2-19,0 1-14,-1 2-21,2 1-14,4-3-15,-2 0-5,3 2-9,0-1 0,0-1-2,4-2 2,-1 2-5,2 0 2,-1-2-5,2-1 0,0-2 0,1 1-5,0-3 7,5 0-4,-2-2-9,-1 0-6,2-2-5,4-2-17,-2 2-32,1-2-25,1-2-23,-2-3-18,1 3-32,2-3-2,-1 0 10,1 0 13,-5 0 21,4 0 26,-1-3 22,-2 4 22,0 3 18,-1-5 12,1 5 7,-2 0 5,1 2 11,-5 1 4,4 1 11,-1 4 1,-2-1 12,4 4 3,-7-2 4,0 4-1,1-3 8,-3 4 0,0 2 4,1-2-5,-3 3 15,0-1 2,-3 0 19,3 1 5,-4-1 16,2 0 16,-4 1 16,2-3 17,-3 1 7,1 1 16,-4-2 16,3-3 9,-1 2 5,0-1 0,-1-1-1,-4-2-10,1-2-5,1 3-9,-1-3-11,0 0-15,1-1-21,-1-1-19,1-2-25,-1 0-22,0 0-20,2 0-18,-1-5-4,2 1-12,2 0-18,-1-3-43,1 3-57,3-2-81,2-2-105,2 2-142,2-4-180,1 3-296,-2-4-255,6-2-167</inkml:trace>
          <inkml:trace contextRef="#ctx0" brushRef="#br2" timeOffset="97010.1258">4192 6609 1004,'-2'2'815,"0"0"-319,-1 2-198,3 1-110,-1-1-65,1 2-25,0 1-26,1-1-13,2-1-15,-1 5-9,0-7-9,3 4-4,1-3 3,-5 1 6,3-4 3,2 3-1,-1-4 3,-1 0-5,5 0-11,-2-1-5,3-2 0,-1 0-9,1-4 0,-1 3 3,1-2-6,-4-4-3,1-1 3,0 4-3,0-3 3,1-1 0,-4 0-3,-1 0 2,-2 0-2,-1 1-2,0-3 2,0 3-3,-1 3 14,-5-4 10,0 3 11,0 1 17,-1 3 10,-2-2 5,1 4 7,-2 0 5,-2 2 3,-3 2 1,4 0 3,-1 2 0,-1 2-3,2 1-7,-4 1-7,3 3-2,1-1 2,1 0 7,-2 6 6,5-4 7,-2 2 6,2 1-2,4 2 0,-1 0-4,2-3-5,-1 2-5,3-1-9,3-1-9,-1 1-10,2-1-8,3-1-9,-1-1-10,3 2-3,-2-1-1,2-3-7,1 0 2,-1-2 0,2 0 0,4-3-2,-1 1 2,-2-1-1,1-3-1,1-2-1,2 0-2,-1-2 0,-1-1-4,-1-1 1,5-2-1,-7 2-3,1-3 1,0 1-1,-4 1 0,4-2-10,-2 3-27,-3-2-54,-1 2-72,0-2-91,0 5-117,0-1-146,-2-2-160,0-2-220,1 2-215,0 3-129</inkml:trace>
        </inkml:traceGroup>
        <inkml:traceGroup>
          <inkml:annotationXML>
            <emma:emma xmlns:emma="http://www.w3.org/2003/04/emma" version="1.0">
              <emma:interpretation id="{A6B2A476-1D3F-4CC1-86D4-C5EB4E092745}" emma:medium="tactile" emma:mode="ink">
                <msink:context xmlns:msink="http://schemas.microsoft.com/ink/2010/main" type="inkWord" rotatedBoundingBox="14655,17560 16923,17381 16975,18046 14707,18225"/>
              </emma:interpretation>
              <emma:one-of disjunction-type="recognition" id="oneOf15">
                <emma:interpretation id="interp72" emma:lang="en-US" emma:confidence="0.5">
                  <emma:literal>Hooks</emma:literal>
                </emma:interpretation>
                <emma:interpretation id="interp73" emma:lang="en-US" emma:confidence="0">
                  <emma:literal>Hooks,</emma:literal>
                </emma:interpretation>
                <emma:interpretation id="interp74" emma:lang="en-US" emma:confidence="0">
                  <emma:literal>Hooke,</emma:literal>
                </emma:interpretation>
                <emma:interpretation id="interp75" emma:lang="en-US" emma:confidence="0">
                  <emma:literal>Hook,</emma:literal>
                </emma:interpretation>
                <emma:interpretation id="interp76" emma:lang="en-US" emma:confidence="0">
                  <emma:literal>Hooked</emma:literal>
                </emma:interpretation>
              </emma:one-of>
            </emma:emma>
          </inkml:annotationXML>
          <inkml:trace contextRef="#ctx0" brushRef="#br2" timeOffset="100072.6445">4765 6504 148,'-1'-9'433,"1"4"-57,-3-1-41,0-2-29,3 2-51,0-1-39,0 3-43,0-2-20,0 2-22,3 1-1,0 0 11,-3 3 7,1-3 14,2 3 26,-1 3 37,4-3 19,-5 3 17,3 4 9,-1-1 11,2 4-12,-1-3-28,3 7-30,-1-2-24,0 5-29,1-2-27,0 6-24,3-2-19,-4 3-14,4-1-16,-1 1-14,3 2-12,-1 0-8,-1-3-9,-1 0-6,3 0-4,-2-3-1,-1-1-1,1 1-3,-2-4 3,0-1-6,-4 0-13,3-3-37,-2-3-54,1 3-69,-5-2-93,3 1-113,-1-2-132,0-1-142,-1-2-165,-2-4-237,0 0-155</inkml:trace>
          <inkml:trace contextRef="#ctx0" brushRef="#br2" timeOffset="100505.8158">4922 6720 305,'3'-6'493,"-2"2"-86,2-2-57,0 3-65,2-1-56,-1-2-48,0 5-43,3-5-48,-2 2-28,2 3-25,0-4-12,4 1-3,-6 0-19,7 1 1,0 0-15,1-1-32,-2-2-45,1 1-47,-1-1-43,1 2-38,-3-5-17,1 0 17,-3 3 38,-1-5 41,0 2 39,-5-3 37,-1 1 28,0-2 19,0 2 14,-1-4 10,-5 2 23,2 1 32,2 1 28,-5-2 17,1 2 29,0-1 32,0 1 25,2 4 10,3-4 12,-7 5 14,5-2 8,1 3-2,-3 1 2,5 0-6,-1 2-1,-2-1-2,3 3-1,0 0-4,0 0-3,0 3 7,0 1 2,3 2-16,-2 3-23,4 1-26,-3 5-27,3-1-33,2 3-30,0 2-24,-2 3-16,2-3-12,3 5-8,-4 0-9,1-1-1,3 0-4,-1-1-2,1 1-7,-4-2-25,1-1-42,0-1-56,4-1-76,-6 3-97,6-4-122,-3 0-123,2-6-153,-1 0-227,-2-1-198,1-3-130</inkml:trace>
          <inkml:trace contextRef="#ctx0" brushRef="#br2" timeOffset="100916.6026">5346 6635 449,'0'-9'816,"0"5"-175,0-1-107,0 3-77,-3-2-40,3 4-43,-2 0-45,-1 2-49,3 2-50,-1 3-45,1 1-46,0-1-34,0 4-32,0 2-18,0-2-14,1 2-5,4 1-5,-2-1-10,1 0-5,3 0-3,-2-2-3,2 0-5,3-1 1,-1 3-3,1-3-1,-4-2 0,4-2-1,-2-2-1,0 0 2,3-1 2,1-2-3,-5-1-2,5-1 1,-2-2-6,-4-1-4,5 0-8,-3-2-8,2-1-10,-3 0-4,-1-3 2,1-1-2,-1-2 6,-5 2 10,-1-4 8,0 0 5,0-2 3,-1 0 2,-5 3-2,2-2-4,-4 5 3,0-2-5,-2 2-4,-3 3 0,1 1-4,-3 3-4,1 0-15,1 4-32,-5 0-45,5 3-62,-1 1-78,2 0-103,-2 0-122,5 0-191,-1 2-248,3-1-170</inkml:trace>
          <inkml:trace contextRef="#ctx0" brushRef="#br2" timeOffset="101337.3958">5803 6493 342,'1'-3'1199,"3"0"-292,-4 0-271,0 3-165,0 0-93,0 0-57,-4 2-43,3 2-49,-5-1-47,4 6-45,-1 1-25,0 1-20,-1-1-12,3 5-2,-2-1 2,0 2 1,3-2-5,0 3-10,0 0-12,0-4-14,3 5-8,0-2-11,2-5-5,1 6-4,2-6-2,3 0-4,-2-5-1,2 2-1,1-4-1,0-1 1,4-2-1,-3-1-2,0-1 1,-2-3 0,4 0-1,-1-3-2,-1-2 1,-1 1 1,0-3 0,-2 0 2,-2 0 0,0-5 0,-1 3-1,-3-1-2,-1 0 2,-3-3-2,-3 3-2,2-2-1,-5 2-2,0 1-3,-4-2-4,-2 5-5,4-1-4,-7 3-10,1 2-16,-5 1-23,3 5-34,0 0-48,-1 0-66,-1 5-89,1-1-115,4 0-154,-2 2-245,1-3-249,5 1-197</inkml:trace>
          <inkml:trace contextRef="#ctx0" brushRef="#br2" timeOffset="102037.1829">5995 6246 449,'0'-5'893,"0"3"-308,0-2-170,3-2-97,0 6-30,-1 0-4,2 0-5,2 6-18,-2-2-21,1-1-18,2 7-22,0-3-18,0 7 4,-1 0-1,4 1 0,-1 2-12,-2 4-22,0 0-22,1 0-31,-1 2-29,0 0-21,-1 2-16,4-2-12,-3 3-6,-1-5-5,1 1-1,-1 1-5,0-2-3,0-5-2,0 1-4,-1-3-13,3-1-18,-2-2-21,-1-4-33,-3 3-33,2-4-43,2 1-42,-2-6-34,1 2-30,-1-3-11,2-4-4,-5-2 12,4 1 26,0-4 33,-3-1 32,2-5 36,-1 0 29,1 0 28,-1-4 26,0-2 20,-1 1 17,2-4 12,-1 1 13,0-1 4,-2 2 4,2-1 6,-1 6 15,1 0 14,-1 2 17,0 3 26,-2 3 20,3 1 23,-2 4 22,2-1 22,0 4 20,-1 1 16,-2 1 8,2 5-7,-2 1-16,0 2-21,-2 2-28,2 0-26,-5 0-22,2 4-18,-3-2-11,1-2-7,-1 5-4,-4-4-2,1 1 3,-3-2 2,2-1 9,-1 1 9,-1-1 18,0 1 16,1-3 14,1-1 11,1-4 1,2 1-8,-1 2-16,1-2-18,3-2-20,2-2-18,0 1-15,-1 2-10,3-3-9,3 0-6,-1-3-4,3 2-2,-1 1-4,6-2-2,-4 2-2,6-4 0,1 4 0,-2 0-1,2 0-1,-1 0 1,5 0 1,-4 4-1,5-4 0,-5 2-3,4 2 1,-1 0-6,0 0-17,0 1-36,-1 0-54,4-1-67,-3 3-80,1-1-100,-4 1-115,6-1-105,0 0-117,-3-2-144,5-1-216,-2-3-148</inkml:trace>
          <inkml:trace contextRef="#ctx0" brushRef="#br2" timeOffset="104369.953">6811 6364 424,'0'-7'451,"1"1"-30,-1-1-33,0 3-55,0-2-42,-1 2-48,-2 1-35,-2-1-29,-2 0-16,0 2-16,0-3-7,-2 3-20,-1 0-6,2 2-22,-3 0-23,-1 0-14,4 2-14,-3 0-11,0 3-12,2 1-4,-1 1-9,-2-3-5,4 6 0,-2-2 3,4 4-3,0-5 0,2 4 2,2-3 1,-1 1-3,0 1 0,3-1 0,3-3 0,0 2-3,1 0 3,4-2 0,-2 1-2,1 2 2,0-4 0,5 1-3,-2-3 3,-2 1-3,4 0 3,0-4-2,5 2 4,-4-2 1,2 0 0,1-2-3,2 2 0,-2-4 0,3 4 0,-1-4 0,-1 1-3,2 3 0,-2-3 9,2 3-4,-3 0-4,0 3 4,-1-2 1,-2 5 2,1-2-2,-2-1 0,-2 3 2,-1-1 8,-5 1 5,2 2 16,-5-1 12,2-1 15,-3 0 9,-3 1 6,2-1 0,-6 1-6,-4 0-4,3-1-8,-7 2-9,1-2-8,-4 2-13,-1-2-4,1 1-10,-4-1-5,1 0-5,3-2 0,-1 1 5,3-3-5,1 0-2,1-2-4,2-2-6,1 0-20,3-3-27,1-1-44,3-3-42,2 0-53,2-4-32,0-3-28,0-1-7,2-1 19,1-1 44,1-2 47,0 3 41,2-2 36,-4 3 27,2 3 26,2-1 13,-5 2 12,2 4 21,1-1 22,-4 3 16,3 1 17,-1 2 19,-2 2 31,0 2 18,-2 2 17,-1 2 8,1 3 10,-3 2 0,4 2-13,-5 3-16,0 1-27,0 0-21,-1 5-18,1 0-20,-4 1-23,1 4-16,-2-2-7,1 1-10,-2 3-1,3-1-5,-1-2-2,-1 0 0,-1-3-10,5 3-17,-2-3-38,2 1-61,0-1-75,-1-4-88,4 0-112,0-3-142,1-4-182,1 1-221,2-3-150</inkml:trace>
        </inkml:traceGroup>
        <inkml:traceGroup>
          <inkml:annotationXML>
            <emma:emma xmlns:emma="http://www.w3.org/2003/04/emma" version="1.0">
              <emma:interpretation id="{9E7F42A2-4E93-432B-8217-93B6794E06CB}" emma:medium="tactile" emma:mode="ink">
                <msink:context xmlns:msink="http://schemas.microsoft.com/ink/2010/main" type="inkWord" rotatedBoundingBox="17204,17160 18040,17118 18082,17964 17247,18006"/>
              </emma:interpretation>
              <emma:one-of disjunction-type="recognition" id="oneOf16">
                <emma:interpretation id="interp77" emma:lang="en-US" emma:confidence="0.5">
                  <emma:literal>for</emma:literal>
                </emma:interpretation>
                <emma:interpretation id="interp78" emma:lang="en-US" emma:confidence="0">
                  <emma:literal>For</emma:literal>
                </emma:interpretation>
                <emma:interpretation id="interp79" emma:lang="en-US" emma:confidence="0">
                  <emma:literal>four</emma:literal>
                </emma:interpretation>
                <emma:interpretation id="interp80" emma:lang="en-US" emma:confidence="0">
                  <emma:literal>far</emma:literal>
                </emma:interpretation>
                <emma:interpretation id="interp81" emma:lang="en-US" emma:confidence="0">
                  <emma:literal>fort</emma:literal>
                </emma:interpretation>
              </emma:one-of>
            </emma:emma>
          </inkml:annotationXML>
          <inkml:trace contextRef="#ctx0" brushRef="#br2" timeOffset="106899.6764">7317 6345 85,'0'2'400,"0"2"-97,0-3-54,0-1-17,3 2-30,0 1-32,-3-3-29,1 1-25,-1-1-34,4 0-17,-1 0 3,0-1-1,-1 1-5,4-3 4,-5 1-5,3-3-8,-1-1-16,0 3-7,1-5-12,-2-1-3,1-2-8,0 0 1,-2-1-5,-1-2-3,0-3 0,-1 0-3,-2-3-8,0 0-4,1-1 4,-2-3-4,-2 1 4,2-2 3,-3-2 5,2 1 3,-2 2 3,6 2 5,-5 1 3,1 4-4,4 2 1,-5 5-5,6 2 5,-1 2 7,1 3 14,0 3 22,0 9 21,1 2 20,-1 3 25,6 7 48,-5 4 44,4 4 35,2 4 29,-3 4 18,4-2 6,-2 6-2,-1 1-12,1-3-24,0 4-30,1-2-31,-1 0-38,0-3-40,1-1-37,3 2-24,-4-3-25,1-6-12,5 1-8,-5-4-6,0-3-2,3 0-4,-4-1 3,2-8-1,2-2-3,-4-1-2,1-1-4,0-5-5,0 1-9,-2-3-15,2-4-17,-3 0-13,2-3-20,-2-4-21,-2 0-16,4-4-14,-6-3-5,1-3-6,-1-5 3,0-2 9,-1-1 7,-2-7 17,-2 3 11,1-4 15,-2 2 16,-1 1 20,1 0 18,-1 4 11,-3 3 5,1 3 9,-1 3 0,-2 0 5,1 4 3,-1 6 8,0-1 6,1 1 9,-1 5 8,1 0 3,2 2-1,-1 2-4,1 0-3,3-2-9,2 5-7,4-3-5,0 0 1,3 0-4,1-2 3,3 1-3,2-1 3,1 0-1,2-1-5,1-1 0,1 0-4,2-2-7,3-3-15,-1 3-8,1-2-15,-2-2-9,-3 1-2,2 1 3,-1-1 14,-3 0 10,-1 0 12,1 0 7,-5 4 10,0-4 2,1 3 2,-4-2 8,-1 5 4,-2-2 5,2 3 5,-3 0 7,0 0 9,-3 0 6,2 4 6,-2 0 6,-1-1 12,-1 2 5,-1 3 5,2-1-3,0 6-3,-1-2-9,-1-1-10,5 4-14,-2 1-9,3 0-12,0-2-8,0 4-2,0-3-5,4 0 2,2-1-3,-4 0 3,5-3-4,0-2 3,2 1-3,-2-4-4,3 2-3,-1-5-9,3 1-10,-1-3-21,7-3-19,-7 1-13,2-2-10,-1-3-5,2 1 8,1-2 13,-3 0 24,-4-2 18,4-1 8,-5-2 9,-3 1 6,2-2 5,-1 1 3,-5 0-3,-3-2 4,1 2 5,-5 1 4,0 1 3,-3 1-1,-2 2 0,-1 2-6,-4-1-2,1 4-7,-3 2 2,3 1-4,-3 1-14,3-1-34,1 3-74,1 0-114,2 1-144,5-4-260,1 3-300,-1-3-243</inkml:trace>
          <inkml:trace contextRef="#ctx0" brushRef="#br2" timeOffset="107333.4994">7884 6147 85,'0'0'1143,"0"0"-254,1 0-364,2 1-192,2 2-88,-1 0-23,2 4-1,0-3-8,4 2-20,-3 2-35,2 1-38,1 0-40,2 1-32,-4-2-14,4 2-11,-2 0-8,-1 1-1,2-1-3,-1 3 0,-4-5 0,4 2 2,-1 1-2,-3-1 0,0 1 2,0-3 0,-5 3-3,3-4 1,-4 2-2,0 1 1,0-5-1,0 1-5,-4 1 0,3-3-2,-5 0 5,0 1-5,-1-4-2,-3 2 4,1-1-2,-1-2 0,4 0 3,-4-2-3,1-2 4,2-1-4,-1 0 0,4-2 0,1-3-2,2-1 0,1-2 0,1-1 0,4 1 0,2-2 0,0 0 4,2-2-2,1 0-2,2 3-2,-1-3 0,1 0 0,-1 2-12,1 0-22,0 1-44,-1 0-60,-1 1-84,2-1-113,-3 3-146,1 0-261,-2 0-255,0 3-169</inkml:trace>
        </inkml:traceGroup>
        <inkml:traceGroup>
          <inkml:annotationXML>
            <emma:emma xmlns:emma="http://www.w3.org/2003/04/emma" version="1.0">
              <emma:interpretation id="{B87AC1AC-6D32-48B9-81D5-1891CE9F0616}" emma:medium="tactile" emma:mode="ink">
                <msink:context xmlns:msink="http://schemas.microsoft.com/ink/2010/main" type="inkWord" rotatedBoundingBox="18631,16781 20314,16486 20434,17168 18750,17463"/>
              </emma:interpretation>
              <emma:one-of disjunction-type="recognition" id="oneOf17">
                <emma:interpretation id="interp82" emma:lang="en-US" emma:confidence="0.5">
                  <emma:literal>state</emma:literal>
                </emma:interpretation>
                <emma:interpretation id="interp83" emma:lang="en-US" emma:confidence="0">
                  <emma:literal>stater</emma:literal>
                </emma:interpretation>
                <emma:interpretation id="interp84" emma:lang="en-US" emma:confidence="0">
                  <emma:literal>statue</emma:literal>
                </emma:interpretation>
                <emma:interpretation id="interp85" emma:lang="en-US" emma:confidence="0">
                  <emma:literal>stated</emma:literal>
                </emma:interpretation>
                <emma:interpretation id="interp86" emma:lang="en-US" emma:confidence="0">
                  <emma:literal>stacte</emma:literal>
                </emma:interpretation>
              </emma:one-of>
            </emma:emma>
          </inkml:annotationXML>
          <inkml:trace contextRef="#ctx0" brushRef="#br2" timeOffset="108169.5933">9043 5849 393,'-6'-4'415,"-4"2"-69,-2-2-60,4 4-50,-2-1-43,-2 1-58,0 1-30,-2-1-42,2 4-28,1 1-8,-1-4-15,0 6 0,1-1-8,2 1-1,-1 1 5,3 3 0,1-3 0,-1 2-8,1 1 3,2-1 1,2 0-4,-1 1 0,0-1 0,3-1 4,3 2-4,0-3 4,1-1 4,1 1-5,2-2 5,0-2-4,2 3 4,1-3-5,-1-1 1,5 1-4,-2-2 0,0-1 4,-1-1 4,1 0-1,-1 0-3,4 0 0,-2 0-4,0 0 7,0 0 1,3-1 3,-3 1-3,0-2 3,-1 2-3,5 0 3,-5 0 7,-1 2 9,1-1 21,-3 3 28,1 2 25,-2-2 38,0 2 34,-4 1 41,0-1 27,2 2 22,-6 0 21,0-2 6,0 2-3,-6 1-8,2 0-16,-3-2-17,-2 0-24,-2 2-31,-4-1-31,0 1-36,0-1-27,-4-1-28,0 0-23,0 0-13,-4 1-13,4-1-5,-1-1-7,-2 1-3,4-6-1,0 3-3,-1 0-5,1-4-21,5 0-40,2 0-61,1 0-95,2-4-123,2-1-155,6-6-240,0-2-317,2-2-270,8-8-156</inkml:trace>
          <inkml:trace contextRef="#ctx0" brushRef="#br2" timeOffset="108672.9961">9226 5913 510,'0'-3'626,"0"-1"-160,3 1-104,1 2-57,0 1-45,2-2-58,0 2-60,4 0-43,-1 0-36,5 0-27,1 0-19,-4 0-8,2 0-9,5 0-36,-2 0-57,0 0-74,1 0-108,-1 0-146,-1-2-235,-2 0-218</inkml:trace>
          <inkml:trace contextRef="#ctx0" brushRef="#br2" timeOffset="108469.6417">9274 5495 899,'0'-7'1158,"4"0"-397,-3 1-250,5 2-126,-1 1-66,2 6-43,-1 1-22,1 2-31,0 5-43,3 3-42,-4 2-18,7 2 16,-7 3 23,1 1 12,0 0 7,1 1-4,-1 2-20,0 3-34,-1 0-32,1 0-27,1 3-20,-4-2-13,3 0-11,-3-2-5,4 3-4,-4-3-3,3-1-5,-2-4-21,0 2-43,0-3-58,-1-2-81,1 1-102,-5-6-141,2-1-159,-2-1-212,-2-4-279,0-2-203,-2 1-124</inkml:trace>
          <inkml:trace contextRef="#ctx0" brushRef="#br2" timeOffset="109198.8202">9677 5808 233,'-5'-4'642,"4"4"-193,-6 0-115,2 0-61,-2 0-28,0 4-45,0-4-25,-1 6-27,1 1 2,1-3 3,-1 2 20,-3 2 18,3 2 13,-2 1 4,0-1-16,2 3-25,0-2-26,0 4-29,-1-4-27,4 5-26,0-4-15,1 1-15,1 0-12,4-1-1,-2-1-12,4-3 5,3 1-7,-2-4-2,2 1-15,3-2-9,-1-1-20,2-3-35,0 0-34,-3 0-31,4-3-26,-2-1-22,-1-2-17,2 2 14,-1-4 23,-1 2 23,0-2 25,-2-1 27,0 1 29,1-4 16,-4 2 14,0-1 13,4-1 7,-6 0 1,1-1 10,-1-1 7,-2-1 0,0 0 10,0 2 11,0 2 22,0-1 16,0 1 23,0 4 22,0 0 7,0 1 7,0 1 4,0 4 7,0-2 26,0 3 18,3 0 19,-2 3 5,5 1 4,-5 1-14,2 1-23,-1 4-34,4-3-26,-5 4-21,3 2-22,2 1-18,-1-3-18,-1 2-7,0 2-10,2-3-2,0 1-6,0 1-4,1-3-1,-3 2-15,3 0-26,-2-3-51,2 0-67,-3-1-79,1-1-92,2-1-105,0 0-126,1-3-168,-3-4-220,3 0-142</inkml:trace>
          <inkml:trace contextRef="#ctx0" brushRef="#br2" timeOffset="109493.4714">9863 5404 148,'-3'-14'814,"1"4"-169,-4 0-100,6 3-59,-1 3-63,-2 0-48,3 0-41,0 4-56,3 2-38,-2 2-39,5 2-5,-4 5-10,3 3-7,0 2-3,-1 4-6,0-1-7,1 5-13,1 1-27,-5 3-21,6-1-27,-2 2-22,-2 0-20,-1 1-14,0-1-9,2 0-4,2 1-4,-4-2-9,2-1-35,-1-1-58,0-2-77,-2-3-101,3 0-131,-4-3-163,3-3-233,0-1-270,-3-4-205</inkml:trace>
          <inkml:trace contextRef="#ctx0" brushRef="#br2" timeOffset="109698.3484">9863 5733 413,'-3'-3'815,"3"0"-333,3 2-216,1-5-137,0 6-109,3-4-145,5 1-208,0 0-278,2-4-212</inkml:trace>
          <inkml:trace contextRef="#ctx0" brushRef="#br2" timeOffset="110257.8849">10131 5662 74,'-2'9'854,"0"-1"-293,2 1-185,0 1-108,0-2-59,0 2-44,4 0-34,-1-3-31,1 3-34,3-5-17,1 1-15,0-3-13,0 1-15,3-4-2,1 0-1,-1 0-3,1-4-3,3 1-4,-4 0-7,4-4 1,-2 0-4,1 0-8,-2-3-9,5 3-4,-5-4-8,1-2-11,-2 1-4,1-1 3,0-2-1,-5 1 14,0 0 11,3-2 12,-8 2 10,2 1 9,-4 3 18,0-1 11,-4 5 23,-1 2 25,-5 0 27,4 4 34,-5 0 23,-1 1 18,-2 3-3,-1 3-8,2-1-17,0 5-19,2-3-32,-1 3-18,0 2-18,4-2-13,0 5 6,1-2 0,0 1 13,5 0 9,-3 2 4,0-3 7,5 3-12,0-3 1,0 4-12,3-4-9,-1 1 0,3-2-9,3-2-1,-3-1-11,3-2-8,3-2-4,1 1-6,0-4-3,2-2 1,-2-1-4,2-1 1,-1-2-1,2-1-1,-1-3-3,-1 4 0,2-4 0,-4 3-4,1-6-2,-2 7-25,-1-3-55,1 1-82,-4-1-101,1 2-152,0-4-211,3 1-303,-5-3-237,2 1-141</inkml:trace>
        </inkml:traceGroup>
        <inkml:traceGroup>
          <inkml:annotationXML>
            <emma:emma xmlns:emma="http://www.w3.org/2003/04/emma" version="1.0">
              <emma:interpretation id="{879DDF2A-F736-4374-89E2-0893359DEBDA}" emma:medium="tactile" emma:mode="ink">
                <msink:context xmlns:msink="http://schemas.microsoft.com/ink/2010/main" type="inkWord" rotatedBoundingBox="20928,16328 22149,16114 22285,16891 21064,17104"/>
              </emma:interpretation>
              <emma:one-of disjunction-type="recognition" id="oneOf18">
                <emma:interpretation id="interp87" emma:lang="en-US" emma:confidence="0.5">
                  <emma:literal>and</emma:literal>
                </emma:interpretation>
                <emma:interpretation id="interp88" emma:lang="en-US" emma:confidence="0.5">
                  <emma:literal>an d</emma:literal>
                </emma:interpretation>
                <emma:interpretation id="interp89" emma:lang="en-US" emma:confidence="0">
                  <emma:literal>An d</emma:literal>
                </emma:interpretation>
                <emma:interpretation id="interp90" emma:lang="en-US" emma:confidence="0">
                  <emma:literal>and d</emma:literal>
                </emma:interpretation>
                <emma:interpretation id="interp91" emma:lang="en-US" emma:confidence="0">
                  <emma:literal>ands</emma:literal>
                </emma:interpretation>
              </emma:one-of>
            </emma:emma>
          </inkml:annotationXML>
          <inkml:trace contextRef="#ctx0" brushRef="#br2" timeOffset="110921.7201">11301 5428 362,'-10'-4'600,"2"4"-157,-3 0-75,3 0-24,-4 0-24,1 0-23,-1 0-29,0 4-34,-1 0-34,2 2-25,-1-3-19,0 4-9,1 1 0,2 3-6,-1 1 4,1 1-3,2 1-9,0 3-11,5 0-21,-3 0-17,5 0-20,0 0-20,0 0-8,5 2-14,-3-5-3,8 1-6,-3 0-2,5-5 0,-1-2-4,2 1 2,-1-5-6,5 0-1,-3-1-5,3-3-6,-4-3-8,1-1-5,2-2-2,-4-2-2,0-3 0,-1 2 1,-4-1 10,4-3 3,-4 0 2,-1 2 5,0-2 1,-5-2 4,-1 0 0,0 0-2,0-1-2,-1 2 2,-5-3 2,1 0 0,4 3 4,-5 0 6,0 1 7,0 3 8,5 1 9,-2 1 3,0 1 4,-1 7 17,4-6 43,-2 6 48,2 0 35,0 6 20,2-2 6,1 3-13,-2 1-36,5 3-41,1 3-34,-1 0-23,0 3-20,0 0-15,1-3-11,3 3-6,-3-3-5,-1 3-7,1-1-15,4-2-28,-3 0-39,2-4-62,-4 3-86,4-2-107,-1 0-131,-2-5-154,5 2-209,-2-4-269,-4-1-197,0-3-116</inkml:trace>
          <inkml:trace contextRef="#ctx0" brushRef="#br2" timeOffset="111421.4853">11535 5421 201,'4'-11'732,"1"2"-150,0 2-48,-3 1-6,2 5-27,2 1-35,-2 1-51,4 1-53,-4 5-59,0 1-48,1 2-39,1-1-38,-2 5-29,0-2-27,1 1-32,-1 1-29,2 1-20,-5-1-15,5 0-13,-5-1-8,4 1-2,1-4 2,-5 2-3,-1-1-3,3 0 0,-3-4-4,0 3-5,0-4-11,-3 1-18,3-3-23,-1-1-28,-5 0-28,4-2-29,-1-1-19,-1-1-4,0-3 12,1-1 11,0-2 8,-1 0 15,2-4 3,2 1 0,-3-3-4,3-2 9,0-1 7,3-1 23,-3-4 17,2-2 20,2 4 17,3-5 9,-1 6 5,0-2 6,1 3 6,3-1 6,-4 7 6,1-1 3,1 2 12,2-1 20,-2 5 19,3-1 37,-3 3 13,1 1 21,-2 1 9,3 4-6,-1 1-10,1 4-18,2-1-18,-3 6-14,1-2-10,-5 5-11,6 2-10,-4-1-6,0 1-7,-1 2-8,4-4-4,-3 4-4,2-2-8,1 0-6,-4-3-34,4 2-49,-1-2-74,5 1-94,1-5-119,-2-2-169,4 1-236,4-4-248,-5-1-168</inkml:trace>
          <inkml:trace contextRef="#ctx0" brushRef="#br2" timeOffset="112093.1004">12195 5316 367,'-10'-7'445,"5"3"-84,1-2-50,-3 2-13,0 1-27,-1 0-9,1 3 0,1 3 10,-4 0 15,1-3 7,-1 5-2,2 1-13,-3 0-29,3 0-33,-2 2-41,4 2-30,-7 1-27,7 1-31,0 1-20,0 2-17,1 2-15,3-3-10,2 3-12,0 0-2,0-1 1,0 4-6,2-3-2,0 0 1,3-3-1,-1 1-2,2-3 1,0 1 1,0-2-3,2-4 1,-1-1-1,2 2-2,-2-5-2,4 0-5,-3-2-5,4-1-11,-1-1-9,0-2-15,-3 0-16,2-5-13,-1 2-6,1-1 0,-4-2 3,1-1 12,-2-3 11,-2 1 8,0-2 6,-3-3 6,-3 0 4,0-1 2,-2-5 2,4 1 3,-6-3 1,2 1-4,-2-4-3,1-1 7,0-5 4,1 2 3,0-3 3,1 0 6,0 0 3,-1 3 5,2-2 0,0 6 0,2 0 0,1 3 0,-3 3 0,0 3 0,3 5 3,-4 2 2,4 1 2,0 1-2,0 3 2,0 3 3,0 0 7,0 1 7,4 6 10,-4 1 4,6 0 8,-5 7-2,5-1-3,-4 7-7,2 1-3,2 3-2,0 3-1,-1 4 0,1-2 2,0 5 11,1-3 3,-2 1 14,2 2 6,-1-1 5,0-1 8,1 0-9,-3-2-8,3 1-11,-2 1-7,2-4-12,-1 2-8,4 0-1,-3-2-8,0-3-2,-1 2-6,0-3-4,0 0-18,1-4-32,0-1-61,1-2-61,0-1-87,0 1-105,-1-4-115,4-2-151,0-2-203,0 1-207,2-5-137</inkml:trace>
        </inkml:traceGroup>
        <inkml:traceGroup>
          <inkml:annotationXML>
            <emma:emma xmlns:emma="http://www.w3.org/2003/04/emma" version="1.0">
              <emma:interpretation id="{F76CBD59-3F37-459F-80B8-8751507D44A5}" emma:medium="tactile" emma:mode="ink">
                <msink:context xmlns:msink="http://schemas.microsoft.com/ink/2010/main" type="inkWord" rotatedBoundingBox="22718,15941 24633,15531 24801,16316 22886,16726"/>
              </emma:interpretation>
              <emma:one-of disjunction-type="recognition" id="oneOf19">
                <emma:interpretation id="interp92" emma:lang="en-US" emma:confidence="0.5">
                  <emma:literal>effect</emma:literal>
                </emma:interpretation>
                <emma:interpretation id="interp93" emma:lang="en-US" emma:confidence="0">
                  <emma:literal>effects</emma:literal>
                </emma:interpretation>
                <emma:interpretation id="interp94" emma:lang="en-US" emma:confidence="0">
                  <emma:literal>affect</emma:literal>
                </emma:interpretation>
                <emma:interpretation id="interp95" emma:lang="en-US" emma:confidence="0">
                  <emma:literal>effete</emma:literal>
                </emma:interpretation>
                <emma:interpretation id="interp96" emma:lang="en-US" emma:confidence="0">
                  <emma:literal>affects</emma:literal>
                </emma:interpretation>
              </emma:one-of>
            </emma:emma>
          </inkml:annotationXML>
          <inkml:trace contextRef="#ctx0" brushRef="#br2" timeOffset="113107.9327">12959 5200 175,'0'0'530,"0"0"-48,0 0-41,0 0-44,0 0-57,3 0-38,-3 0-4,2 1-8,-2 2-19,4 0-19,-4 1-21,6-2-33,-5 2-51,2-1-51,-1 2-32,3-2-24,-3-2-13,1 1-8,4 2-3,-5-1-3,5-2 0,-3 2-2,3-3-3,4 0-1,-4-3 1,4 3-4,-2-4-1,3 0-1,-2-2 0,1-2 0,-2-2-4,0-3 2,1 3-2,-1-4 2,-2-1-2,0 1-1,-2-4 1,-5 3 2,0-4 0,0 1 2,-2 1 3,-4 0-5,1 2 6,-6 3 3,0 2-1,-1 0 9,1 4 0,-4 6 2,3 0-3,-3 6 1,0 1-3,2 3-2,-4 1 1,3 4 1,0 2 12,2 1 16,2 3 13,2 3 20,-1-1 27,3 0 17,5 2 4,-2-2-1,6 1-6,-2-3-14,5 2-24,3-3-17,-1-2-17,2-1-9,5 0-12,-2-5-9,4 1-5,1-5-2,1 0-7,2-3 0,0-1-8,0-1-16,3-3-38,-3 0-54,3-3-67,-4 0-91,2-1-116,-3-2-140,1 2-175,-4-4-265,1-2-218,-4-1-135</inkml:trace>
          <inkml:trace contextRef="#ctx0" brushRef="#br2" timeOffset="113663.0875">13342 5092 196,'0'-4'650,"3"0"-218,2-1-138,-1 0-97,6 2-47,5 0-44,-4 0-34,2-1-52,5 1-72,-1-1-98,2 0-163,0 0-275,0 0-214</inkml:trace>
          <inkml:trace contextRef="#ctx0" brushRef="#br2" timeOffset="113501.9193">13518 4566 238,'-5'-1'226,"-2"-2"-5,0 3-11,-5 3-7,7-3 18,-6 4 10,3-3 13,0 4-9,1-1-2,0 0-10,0 2 5,2 2-3,-2-1-4,3 1 11,1 3-1,1 2-4,-2 1-15,4 4-19,-3 1-22,0 3-27,2 3-18,-2 4-17,0 4-8,-1 2 2,4 1 10,-2 2 11,2-2 13,0 2 3,0-3-7,0 1-6,2-2-14,2-3-16,2-1-16,-5-5-16,6-1-13,-2-1-14,2-5-8,0-1-12,-2 0-6,2-4-17,-3 0-34,4-3-58,-4 1-77,2-5-98,-5 2-125,2-4-163,-1 0-185,-2-4-249,0 0-225,-5-2-118</inkml:trace>
          <inkml:trace contextRef="#ctx0" brushRef="#br2" timeOffset="114195.7299">13529 5072 53,'-1'-11'735,"1"7"-263,1-5-143,7 3-82,-1-3-62,5 3-34,-1 1-34,5 0-41,2 0-53,0 0-80,1-2-94,2 3-127,2-2-202,-1 0-247</inkml:trace>
          <inkml:trace contextRef="#ctx0" brushRef="#br2" timeOffset="114025.239">13825 4627 191,'-10'-2'344,"1"2"-37,-1 0-41,2 2-32,-4 0-30,2 2-23,-2 0-10,4 5 0,-7-4-6,3 7-4,1 0-5,-1 1-4,1 4 1,-1-1-11,2 4 9,-2 2 5,5 5 0,-2 1 5,2 2 6,0 1 1,2 3-10,-2-1-17,6 1-17,1-2-27,0-1-27,0 0-23,0 0-19,1-2-6,4-4-7,0 0-4,-3-2-5,2-1 1,2-1-3,-5-4-4,5-2-11,-4-2-36,2-2-59,-1 1-84,0-3-108,-3 0-149,0-5-213,0-4-268,0 0-206</inkml:trace>
          <inkml:trace contextRef="#ctx0" brushRef="#br2" timeOffset="114632.5802">13953 4942 342,'-1'4'719,"-2"1"-217,0-1-126,3 0-73,0 0-27,0-1-42,3 0-45,0 1-46,1 2-42,3-5-35,-2 2-25,2-2-19,1-1-7,3 0-8,0 0-1,-2 0-9,1-1-13,2-2-5,-4 0-14,3-1-3,-3-3-13,1 3-10,-2-3-1,-1 1-1,0-2-1,0-1 16,-5 1 7,3-1 13,-4 0 11,0 1 6,-1 1 5,-3 0 6,-2-2 0,0 2 0,-4 3 20,1 1 22,-2-1 16,-4 4 17,3 0 21,1 1 17,-1 3 20,2 2 23,-2 1 31,5 2 13,1 4 27,-1 2 17,1 1 6,5 2 1,-2 2-26,2 4-22,-2-2-28,0-1-38,3 3-31,0-2-35,3 0-17,0 0-20,1-4-11,0-3-8,1 2-3,2-3-1,3 0-3,2-2-3,-4-5-22,4 1-46,0-3-73,-1 0-90,7-4-119,-3-1-154,1 0-193,6-4-253,-1-2-233,0-3-139</inkml:trace>
          <inkml:trace contextRef="#ctx0" brushRef="#br2" timeOffset="114951.9937">14393 4885 424,'0'-10'475,"0"3"-55,0 0-46,0 3-34,-5-3-50,4 3-25,-5 2-21,-1 2-15,1 0-7,-1 0-6,-4 2-4,3 0-14,-2 4-15,4 1-12,-4 0-9,1 3-11,2 0-6,-3 4-3,5-1 1,-2 4-2,3 2-3,2-1-4,-1 3-8,0-1-10,3-1-12,0 0-16,0 0-14,6-1-10,-4-1-16,2 0-9,3-4-11,0 0-6,4-3-8,0-2-3,1-1-7,1-1-8,4-2-36,-1-1-58,0-2-75,0-1-99,3-1-115,0-2-141,0-1-144,2-2-139,-2-1-177,-3-1-144</inkml:trace>
          <inkml:trace contextRef="#ctx0" brushRef="#br2" timeOffset="115418.4321">14598 4833 336,'0'-6'874,"6"0"-315,3 2-195,0-3-113,2 4-58,2 0-39,0-1-36,6 1-59,-3 2-56,3-2-72,4 2-103,-1-1-129,1-1-174,0 2-274,1-5-195</inkml:trace>
          <inkml:trace contextRef="#ctx0" brushRef="#br2" timeOffset="115242.1169">14627 4477 675,'-2'-13'680,"-1"2"-133,1 5-50,-1 0-16,3 6-25,0 6-39,0 4-30,3 3-27,-1 5-35,-2 3-31,0 1-21,0 6-19,0 0-24,0 4-25,0-1-25,0 4-29,0 0-29,3-3-27,-1 6-21,-2-6-22,2 3-19,1-4-16,-2 1-7,5-3-3,-2-5-5,1 3-7,-1-5-24,2-2-37,-5-1-61,4-6-82,2 1-108,-1-3-138,-2-2-172,-2-2-232,3 1-279,-5-8-208,0 0-109</inkml:trace>
        </inkml:traceGroup>
        <inkml:traceGroup>
          <inkml:annotationXML>
            <emma:emma xmlns:emma="http://www.w3.org/2003/04/emma" version="1.0">
              <emma:interpretation id="{8895582F-014F-4F2B-AF82-BF4BF568CC35}" emma:medium="tactile" emma:mode="ink">
                <msink:context xmlns:msink="http://schemas.microsoft.com/ink/2010/main" type="inkWord" rotatedBoundingBox="24598,16669 24994,15773 25329,15922 24933,16817"/>
              </emma:interpretation>
              <emma:one-of disjunction-type="recognition" id="oneOf20">
                <emma:interpretation id="interp97" emma:lang="en-US" emma:confidence="0.5">
                  <emma:literal>$</emma:literal>
                </emma:interpretation>
                <emma:interpretation id="interp98" emma:lang="en-US" emma:confidence="0">
                  <emma:literal>x</emma:literal>
                </emma:interpretation>
                <emma:interpretation id="interp99" emma:lang="en-US" emma:confidence="0">
                  <emma:literal>X</emma:literal>
                </emma:interpretation>
                <emma:interpretation id="interp100" emma:lang="en-US" emma:confidence="0">
                  <emma:literal>&amp;</emma:literal>
                </emma:interpretation>
                <emma:interpretation id="interp101" emma:lang="en-US" emma:confidence="0">
                  <emma:literal>g</emma:literal>
                </emma:interpretation>
              </emma:one-of>
            </emma:emma>
          </inkml:annotationXML>
          <inkml:trace contextRef="#ctx0" brushRef="#br2" timeOffset="115922.1258">15263 4668 449,'-2'-7'834,"-3"-3"-165,0 5-114,-3-1-74,-3 2-72,-2-2-56,2 3-55,-1 3-44,-5 0-42,4 0-41,-5 0-25,5 3-29,-4 3-24,4-2-20,-5 2-22,5 2-15,2 2-15,-4 1-1,1 1-8,5 0 0,-1 2-1,1-1-4,2-1 3,0 2-1,5 0-3,2 0 0,0-1 4,0 1 0,2-3-3,0 2 0,6-4-4,-4 1 2,3 1-3,2-4-2,1 0 0,3-3-2,-1 2 0,-1 0 2,7-5 0,-5 2 0,6-3-1,-2 0 1,1 0 3,0-3-3,0 2 0,-2 1-3,0 0 1,1 0 2,-5 0-3,1 0-2,-2 4-1,0-2 5,-3 3-1,0 2 0,-4-1 2,-1 1 12,0 1 17,-3-1 26,-6 2 39,4 0 46,-5 2 37,0-4 16,-5 4-2,1-2-13,-4 2-25,2-3-31,-4 1-29,1-1-22,0 0-20,-2-2-15,0 1-12,2 0-10,3-3-6,0 0-10,-3-2-16,7-1-33,-3-1-55,5-1-74,3 1-100,-2-6-118,4 2-145,2-3-162,2-1-150,4-3-166,-2-2-157,3-1-87</inkml:trace>
          <inkml:trace contextRef="#ctx0" brushRef="#br2" timeOffset="116169.7242">15266 4664 581,'7'-10'629,"-6"2"-78,5-1-74,-4 5-48,1 1-44,-3 2-28,-3 2-16,1 6-22,-5 2-12,0 2-18,-3 3-23,1 3-16,-3 4-11,-2 0-13,1 5-18,-2 4-12,-1-2-22,-1 4-22,-2 3-26,2 1-29,-2 2-23,-3 0-21,2 0-16,1 2-15,-4-3-9,4 0-5,-3-2-8,2 2-17,1-4-44,-3-1-65,3-1-80,3-1-109,0-3-141,-1 0-178,4 0-202,-2-5-254,1-1-210,-2-6-108</inkml:trace>
        </inkml:traceGroup>
      </inkml:traceGroup>
    </inkml:traceGroup>
    <inkml:traceGroup>
      <inkml:annotationXML>
        <emma:emma xmlns:emma="http://www.w3.org/2003/04/emma" version="1.0">
          <emma:interpretation id="{1B1D5CD5-D73E-4FDF-8011-A7BDF777F0A1}" emma:medium="tactile" emma:mode="ink">
            <msink:context xmlns:msink="http://schemas.microsoft.com/ink/2010/main" type="paragraph" rotatedBoundingBox="15824,18371 22286,17185 22417,17898 15955,190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E6CA5BD-2471-4085-AF02-BC841A707245}" emma:medium="tactile" emma:mode="ink">
              <msink:context xmlns:msink="http://schemas.microsoft.com/ink/2010/main" type="line" rotatedBoundingBox="15824,18371 22286,17185 22417,17898 15955,19085"/>
            </emma:interpretation>
          </emma:emma>
        </inkml:annotationXML>
        <inkml:traceGroup>
          <inkml:annotationXML>
            <emma:emma xmlns:emma="http://www.w3.org/2003/04/emma" version="1.0">
              <emma:interpretation id="{01CA7CFA-0C2A-41AA-B560-1292E2DF46C6}" emma:medium="tactile" emma:mode="ink">
                <msink:context xmlns:msink="http://schemas.microsoft.com/ink/2010/main" type="inkWord" rotatedBoundingBox="15835,18426 19053,17835 19174,18494 15955,19085"/>
              </emma:interpretation>
              <emma:one-of disjunction-type="recognition" id="oneOf21">
                <emma:interpretation id="interp102" emma:lang="en-US" emma:confidence="0.5">
                  <emma:literal>simpler</emma:literal>
                </emma:interpretation>
                <emma:interpretation id="interp103" emma:lang="en-US" emma:confidence="0">
                  <emma:literal>Simpler</emma:literal>
                </emma:interpretation>
                <emma:interpretation id="interp104" emma:lang="en-US" emma:confidence="0">
                  <emma:literal>simper</emma:literal>
                </emma:interpretation>
                <emma:interpretation id="interp105" emma:lang="en-US" emma:confidence="0">
                  <emma:literal>Simper</emma:literal>
                </emma:interpretation>
                <emma:interpretation id="interp106" emma:lang="en-US" emma:confidence="0">
                  <emma:literal>skimpier</emma:literal>
                </emma:interpretation>
              </emma:one-of>
            </emma:emma>
          </inkml:annotationXML>
          <inkml:trace contextRef="#ctx0" brushRef="#br2" timeOffset="123125.3588">6251 7280 106,'-12'-6'287,"1"2"-30,-4 0-36,3 0-31,-1 1-28,-4 1-25,1 2-4,0 2-11,-1 1-10,-1 1-7,1 0-10,1 0-9,0 2-10,-2 2-17,5-2-12,2 5-8,-1-1-23,1 0-1,0-2-3,4 1-4,0-1-4,3 0-8,2-2 11,2 3-3,2 0-4,1-1-4,1-1 4,0 0 8,6-1 0,-1 1-4,3-1-1,-1 2 5,1-2 4,-1-3-12,4 1 3,1 0 1,1-1-4,-4-1-7,6 2-5,0-4 8,-3 2 0,3-2-3,0 0 7,-3-2 0,3 2 4,-1-2-4,1 0 0,0 0 0,3-1 0,-5 3 0,2 0-8,0-4 0,0 4 1,-3 0 3,1 4 0,-1-4-4,0 0 8,2 3-8,-7-1 8,2 2 0,-1-2 0,-1 2 4,0 0 8,-3 1 11,-2-1 4,0 0 15,-3 0 14,1 3 15,-4-1 6,-1-2-5,-2 3 6,-4 0 3,-1-3-2,3 2-1,-9-3-1,1 5 4,-3-5 3,2 1-8,-2 0-8,-1 2-10,-2-5-9,0 1-8,3-2-17,0 0 0,1-2-10,2 2-2,-1-4-12,2 1-20,1 1-43,1-1-64,2-1-83,2-2-118,1 2-166,5 1-278,0-3-196</inkml:trace>
          <inkml:trace contextRef="#ctx0" brushRef="#br2" timeOffset="123380.2518">6580 7308 923,'3'-3'723,"-3"2"-174,3-5-95,-2 6-51,5 0-49,-5 0-46,7 0-50,-4 0-40,3 6-49,3-5-48,-4 3-47,2 2-25,2-3-21,-2 1-11,3 3-4,0-3-4,-2 2-3,2 1-2,0 1-4,-6-2-2,6 1-8,-4 1-34,2-1-51,-5 3-73,3 1-91,-3-5-121,2 2-151,-1-2-205,-1 2-230,-4-2-156</inkml:trace>
          <inkml:trace contextRef="#ctx0" brushRef="#br2" timeOffset="123562.1586">6564 7200 274,'-1'-1'356,"-2"-5"-154,3 2-101,0 4-111,3 0-140,-3 0-230</inkml:trace>
          <inkml:trace contextRef="#ctx0" brushRef="#br2" timeOffset="124357.0887">6822 7262 480,'2'1'651,"2"3"-214,2 0-132,0 2-49,-1-2-35,3 3-27,0-1-32,1 4-36,-2 1-34,3-4-28,-1 3-17,3 0-14,-2-2-4,2 2 4,-4 3-7,4-4 3,-5 2-7,3 0-3,-1-1-6,0 2-7,-2 0 4,-1 1-4,0-3-3,-1 1-3,0-3 3,-1 0 0,-1-1 0,-2-1 1,2-2-1,-3 0 0,0 2-6,-3-6-13,2 0-19,-2 0-19,-1 0-24,-1-3-27,-2-4-24,3 0-17,-4 0-12,3-4-6,-1-2 0,0 1-2,5-1 12,-2-2 16,3 1 19,0-2 20,0 1 28,0 2 27,4 0 22,-1 0 4,1 2 5,4-3 13,-4 4 0,3 0 4,3 0 1,-4 2 12,1-1 19,1 4 21,2-2 22,-1 3 33,-1 2 23,-1-2 21,4 4 16,-3 0 6,2 0-13,-4 4-12,7-2-8,-1 5-28,-3-2-23,-1 2-22,0 0-10,2 3-20,1-3-4,-2 0 0,-2 3-7,3-3-3,-1 3-6,-2-3-4,1 0-8,-1-1-7,-1 0 3,0-2-3,-5 3-3,3-3 0,-1-2 0,-3 2 0,3-1 0,-3-3-3,0 0 3,-3 4-3,3-4 0,-3-4-7,-1 4-8,3-3-13,-2-1-16,0 0-26,-2-3-27,4 1-29,-2-2-14,0 0-22,3-2-6,0-1 5,3-1 19,0 1 12,-2 0 29,4 0 24,1 1 23,-5-1 17,6 1 12,-2 3 18,2-1 7,-3 1 5,3 0 9,-2 1 4,2 2 16,-3 1 18,4 0 7,-1 2 24,0-2 28,0 3 9,2 3 10,-2-2-7,4 4-3,0-1-16,-2 3-24,2 0-11,0 2-15,0-1-21,-2 5-8,1-3-13,2 4 4,-4 0-8,4-1 0,-2 1-6,-1 0-42,0 0-53,1-2-92,-2 1-132,0-2-205,2-3-262</inkml:trace>
          <inkml:trace contextRef="#ctx0" brushRef="#br2" timeOffset="124687.7393">7614 7182 947,'0'0'775,"0"1"-290,3 2-166,-1 0-93,0 1-33,3 3-11,2 2-11,0 2-21,2-1-34,-2 0-17,5 3-4,-1-3 13,0 3 12,-3-1 6,4 4 3,-2-4-6,2 1-28,-4 1-29,0 1-24,2 0-17,1-2-12,-2-2-5,1 5-1,-1-3-5,0-1-6,-2 3-7,3-2-24,-3-1-37,-1-2-48,1 0-55,-2-3-63,2-3-72,-1 2-64,-5-6-67,-1 4-55,0-4-43,0 0-95,-1-4-110</inkml:trace>
          <inkml:trace contextRef="#ctx0" brushRef="#br2" timeOffset="125093.0555">7746 7017 32,'9'-5'304,"0"-5"-5,1 7-6,-2-3-21,4 1-14,0 0-23,-2 1-30,-1 1-18,2 2-30,-1-2-26,2 3-26,-3 3-21,2-2-22,-4 2-16,4 0-17,-3 1-15,2 3 0,-4-4 0,2 3 11,-3 4 10,0-5 10,-4 4 6,2 1 14,-3-1-5,-3 1 2,2 1-16,-4 0 2,0-1-6,-3 1-4,-3-1-10,2 3 0,-3-1-6,1-2-1,-1 3 1,1 0-7,-1-3-3,0 0-3,1 1 6,-2-2-9,1 2-3,0-4 0,1 0 0,4-3-6,-2 3-3,2-3-3,-1 0-33,4-2-60,0 2-74,1-4-106,1 0-159,2 0-263,0 0-217</inkml:trace>
          <inkml:trace contextRef="#ctx0" brushRef="#br2" timeOffset="125398.0748">7919 6856 444,'0'-7'1058,"1"1"-376,2 1-235,0-1-120,1 2-53,1 1-22,5 2-14,-4 1-33,7 4-30,-2-2-28,1 4-20,1 1 6,-1 3 21,2 1 14,2-1 2,-1 6-10,1-2-20,1 0-32,-1 5-35,0-2-27,3 1-19,-3 3-12,5-2-7,-2 1-8,0-1-20,0 1-50,-3 0-64,0 1-86,6-1-110,-6-2-139,0-3-175,2 2-229,1-6-227,-4 1-148</inkml:trace>
          <inkml:trace contextRef="#ctx0" brushRef="#br2" timeOffset="125864.9061">8560 6912 21,'-10'-4'69,"-2"0"16,-1 0 14,0 4 20,-3 0 8,2 1 28,-2 5 2,3-2 20,0 3 10,-1 0 13,0 1-2,2 0-2,4 3 2,-2-1-6,5 0-15,1 4-12,1-1-13,3 1-15,0-1-10,4 2-23,2-3-16,0 1-8,1-2-17,5 3-7,-1-4-19,1 1 0,0-2-4,2 2-11,5-4-2,-3-3-8,3 3-3,2-5-6,3 0-6,-1-2-38,4-2-63,0 0-94,6-2-129,-6-3-217,4 3-274,-3-2-200</inkml:trace>
          <inkml:trace contextRef="#ctx0" brushRef="#br2" timeOffset="125671.5635">8393 7041 510,'-4'0'1075,"-1"-3"-398,3 1-276,0 2-163,2 0-81,0 0-50,2 2-14,2 1-12,2-3-11,-1 1-21,3-1-11,2 3-14,-1-3-12,1 0-9,-2-3-15,4 3 3,0-1-12,-1-2-20,1 1-35,2-2-42,-2 0-43,0 0-56,-1-3-54,1 3-46,-1-3-36,-3 0-14,2 1 0,-6-4 23,1-1 38,-3 4 56,-2-4 67,-5 3 71</inkml:trace>
          <inkml:trace contextRef="#ctx0" brushRef="#br2" timeOffset="126285.3946">8869 6849 378,'0'0'526,"0"0"-143,1 0-81,2 0-38,2 4-12,-1-1-34,0 5-41,4-2-35,-1 5-46,3-1-23,-4 0-28,1 3-4,3 0 0,-1 0-11,1 1 4,2-2-11,-4 1-3,4 3-4,-2-5-12,-4 0 2,1 0-6,0 2-3,1-5 3,-1 0 0,-3-1 3,-1-1 1,-1 1 2,-2-3-3,0-1 1,0 0-1,-2-2-3,-4-1-3,1 0 3,-1-1 0,0-5 0,-1 2 0,-1-3 3,4-3-3,-3 3 3,3-5-3,1-1 0,0-3 0,6-1-3,0-3 3,1-1-3,3 2-4,-1-2-3,1 4 4,5-2-1,-1 5-6,1-1 6,1 2 7,-4 2-3,-1 3-4,5 0 1,-1 2 2,0 2 1,-4 0-27,3 4-34,0 0-49,-5 0-57,7 1-92,-7 2-106,4 1-169,-3-1-224</inkml:trace>
          <inkml:trace contextRef="#ctx0" brushRef="#br2" timeOffset="127249.5838">7729 7077 85,'-7'10'163,"1"1"-33,0-1-23,0 0-32,0 1-10,2-1-20,0 1-10,1 0-16,1 0-19,-1-1-39,3-3-96,3 3-162</inkml:trace>
        </inkml:traceGroup>
        <inkml:traceGroup>
          <inkml:annotationXML>
            <emma:emma xmlns:emma="http://www.w3.org/2003/04/emma" version="1.0">
              <emma:interpretation id="{B7541F88-0A2F-472E-9F81-F09D4B86F73E}" emma:medium="tactile" emma:mode="ink">
                <msink:context xmlns:msink="http://schemas.microsoft.com/ink/2010/main" type="inkWord" rotatedBoundingBox="19676,17682 21330,17349 21445,17924 19791,18256"/>
              </emma:interpretation>
              <emma:one-of disjunction-type="recognition" id="oneOf22">
                <emma:interpretation id="interp107" emma:lang="en-US" emma:confidence="0.5">
                  <emma:literal>ande</emma:literal>
                </emma:interpretation>
                <emma:interpretation id="interp108" emma:lang="en-US" emma:confidence="0">
                  <emma:literal>and</emma:literal>
                </emma:interpretation>
                <emma:interpretation id="interp109" emma:lang="en-US" emma:confidence="0">
                  <emma:literal>anode</emma:literal>
                </emma:interpretation>
                <emma:interpretation id="interp110" emma:lang="en-US" emma:confidence="0">
                  <emma:literal>and.</emma:literal>
                </emma:interpretation>
                <emma:interpretation id="interp111" emma:lang="en-US" emma:confidence="0">
                  <emma:literal>And</emma:literal>
                </emma:interpretation>
              </emma:one-of>
            </emma:emma>
          </inkml:annotationXML>
          <inkml:trace contextRef="#ctx0" brushRef="#br2" timeOffset="128795.6522">10066 6673 285,'0'-6'306,"2"2"-26,-2 2-20,0 1-22,0-3-9,0 1-8,-2 0-11,2 2-24,-2-3-17,-1 2-16,0-2-9,-1 1-10,0 2-14,-1-2-17,-2 1-11,0 0-18,0 0-17,-5 2-10,5 0-16,-5 0 0,3 2-7,-1 0-9,-1 3-3,-1-4-3,0 6 0,4-1-3,-4 1-6,2 0 3,1 3 4,-2 0-4,-1 1-3,2 1 3,3 1 3,-1 1 0,4-2-6,0 4 2,1-1 1,1-1 0,2 2 0,2-5 3,4 2 3,-1 0-6,3 0 3,2-3-6,1 1 9,1-4-6,2 3 3,0-4 3,1-2-3,0-1-6,1-2-12,1-1-9,-4 0-9,2-1-9,1-2-15,-5-1-8,3-2-6,-3 2 1,1-3-4,-1-2 6,-3 1 1,-3-2 11,3 1 8,-4-2 11,-1 0 3,0 2 7,-3-4 3,-3 2 11,0-3 2,2 1 1,-2-1 7,-2 0-3,1 2 3,0-1 0,-2 2 0,4 4 10,-3-3 5,0 5 9,4-1-3,1 0 3,-3 5 3,0-2 8,3 3 5,0 3 4,0 1 6,3 0 5,0 2 1,-2 4-8,6-3-7,-2 4-6,1 0-7,-2-1-10,3 1-2,-2-1-4,2 2-6,-1-2-3,1 3-9,0-3-19,3 1-53,-5-4-56,2 4-75,-3-5-97,1 2-124,2-3-170,-3-1-213</inkml:trace>
          <inkml:trace contextRef="#ctx0" brushRef="#br2" timeOffset="129277.9821">10230 6630 454,'4'-2'517,"2"2"-52,-2 2-32,3 0-44,-1 2-70,1 5-67,3-4-56,-1 5-46,1 0-42,-4 0-31,4 1-22,-1-1-12,-2 1-11,5 0-8,-5-1-9,0 1-3,1-1-3,-1 1-6,-3 0-6,3-2 3,-5-2 0,2 0-6,2 0 3,-2-2-21,-1 1-32,-1-3-39,-2 1-45,0 0-51,0-2-67,0-2-41,-2 0-27,2 0 2,-3-2 7,-1-2 25,1-3 39,0 1 51,-1-2 34,2 0 31,0-2 25,-1-3 34,3 0 10,-2-2 26,2-2 5,0 0 16,2-2 5,-2 1 5,5 1 6,-3 0 0,2 2 15,4 2 12,-1 2 30,-3 2 33,3 0 54,4 2 34,-4 4 36,-1-1 27,1 4 20,0 0-4,2 4-28,-2 2-19,0 1-23,3 0-41,-4 1-41,4 3-28,-1 0-24,-2 2-15,5-2-7,-2 3-11,-3-1-8,-1-2 1,1 2-5,4 0-17,-3 0-53,2-3-49,-1 1-85,0-1-114,-2-2-174,5-2-226</inkml:trace>
          <inkml:trace contextRef="#ctx0" brushRef="#br2" timeOffset="129867.5827">10929 6515 403,'-5'-5'336,"-2"1"-38,0 2-16,0 2-7,1 0-29,-4 0-29,2 4-24,3 0-18,-3 0 2,-2 3-2,1-1 3,-1 3-3,3 1-10,1 0-21,-4 4-25,6 0-23,-1 0-22,2 1-10,2 0-9,1 0-17,0 0-6,1-2-8,2-2-6,2 2 1,-1-2-9,3 0-2,2-1 3,-2-2-1,3-1-5,-1-3-2,1-1-1,-1 0 4,1-2-1,2-1-5,-6 0-3,4-1-2,-2-2-5,0 0-9,2-1-10,-3 0-16,-1-3-25,0-1-20,-2-1-17,0-1-15,-1 1-4,-1-8 16,-2 3 18,0-2 22,0 1 14,-2-5 10,-4 0 3,1-1 3,-3-2-1,-2-1 4,-1 1 9,-1-1 8,3-6 13,-5 6 3,-1-1 8,2 2-1,2 2 4,-1-2 7,-1 8 0,1 0 10,4 1 13,0 4 17,1 0 9,3 3 9,0 0 3,1 0 4,1 4 20,-1 3 13,3 3 18,3 1 21,-3 2 15,2 5 9,2 2-16,3 3-9,0 2-13,4 3-25,-6-1-19,7 4-23,1-1-15,-1 1-15,1 3-18,-2-3-7,7 2-5,-7-1-8,2-1-16,-1-1-37,3-1-56,0 0-83,0-5-98,-1 4-134,2-7-132,3-4-176,0 3-239,-3-6-148</inkml:trace>
        </inkml:traceGroup>
        <inkml:traceGroup>
          <inkml:annotationXML>
            <emma:emma xmlns:emma="http://www.w3.org/2003/04/emma" version="1.0">
              <emma:interpretation id="{6C393494-81E5-4D12-93B5-DDAC4D9FABA1}" emma:medium="tactile" emma:mode="ink">
                <msink:context xmlns:msink="http://schemas.microsoft.com/ink/2010/main" type="inkWord" rotatedBoundingBox="21733,17545 22303,17370 22399,17684 21829,17859"/>
              </emma:interpretation>
              <emma:one-of disjunction-type="recognition" id="oneOf23">
                <emma:interpretation id="interp112" emma:lang="x-none" emma:confidence="0.5">
                  <emma:literal>m</emma:literal>
                </emma:interpretation>
                <emma:interpretation id="interp113" emma:lang="x-none" emma:confidence="0">
                  <emma:literal>M</emma:literal>
                </emma:interpretation>
                <emma:interpretation id="interp114" emma:lang="x-none" emma:confidence="0">
                  <emma:literal>.</emma:literal>
                </emma:interpretation>
                <emma:interpretation id="interp115" emma:lang="x-none" emma:confidence="0">
                  <emma:literal>R</emma:literal>
                </emma:interpretation>
                <emma:interpretation id="interp116" emma:lang="x-none" emma:confidence="0">
                  <emma:literal>,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5.0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CCE7192-AFE0-4DEE-B0C7-6EC534576EFF}" emma:medium="tactile" emma:mode="ink">
          <msink:context xmlns:msink="http://schemas.microsoft.com/ink/2010/main" type="inkDrawing"/>
        </emma:interpretation>
      </emma:emma>
    </inkml:annotationXML>
    <inkml:trace contextRef="#ctx0" brushRef="#br0">446 417 331,'0'11'294,"-1"3"-34,-5 0-47,5 2-19,-4-2-37,-1 1-25,-1 0-25,1-1-30,1-1-23,-1 2-16,0-1-5,2-1-4,-1 0-17,1-3 4,1-1-3,0-1-5,-1-1 0,4-1-8,-2-1 0,2 1 4,-3-6 4,1 0 8,2 0-7,0 0-1,2 0 4,1-6-4,-1 2-8,2-3 0,2 0 8,1-4 4,-2-1 8,2-2 16,-1-2 23,1 2 27,0-1 32,-3-1 24,2 2 6,-1 2 11,-4-3 0,2 5-17,-3 0-14,-3-1-23,2 1-16,-4 4-15,-1 3 2,-5-1 4,2-1 16,-2 5 13,-1 1 18,-5 3 14,1 0 11,-3 2 2,0 1-2,0 0 4,-1 4-8,-2 2 2,2 1-11,-2 3-10,3-1-8,-4 4-14,4 4-16,-1-4-19,-2 6-15,3-4-13,2 5-17,-1-4-5,5 1-8,2 0-5,0-3-1,4 2-1,0-5-2,3 2 2,4-4-1,0 1 1,0-5-1,4 1 0,2-3-2,-2 0-4,3-2 1,2-2-1,1-3-3,2 1-5,-1-4-5,-2 0-11,6 0-15,-1-3-16,-1-1-16,5 0-12,-5-3-11,3 0-9,2-3-10,1-3 6,-1 2 9,-1-2 13,2-4 8,0 0 23,0-3 22,2-1 6,0-3 6,0-4 2,0-1 1,2-2-1,-4 1-5,4-4 7,-4 4-3,0-2 2,3 0 2,-4-2 4,0 5 1,1-3 3,-2 4 1,-4-3 2,5 4 2,-3-1-5,0 4 5,-2 1 2,-1-1 2,5 1 0,-5 2 0,1 1 1,-2-3-1,7 5-2,-5-1-2,-2 4 4,4-2-2,-3 4 6,-1 2-2,1 1 1,-2 3 5,-3 0-8,-3 1 1,4 2-1,-7-2 4,5 5 3,-2 1 1,-2 1 7,-2 5 2,0-2 6,0 2 3,-2 5 1,-2 2-1,-3 2-2,-1-2 0,-2 6-5,2 2-3,-4 0-2,-2 6 1,0-3-4,-3 6 1,-2-2-3,0 6-3,2-4-1,-2 1-1,-3 2 0,3 0-5,1-1 5,-1 3 2,1-1-3,1-2 1,4-4-6,-2 2 2,4 0-2,1-5 0,1-1 0,5-1-2,-2-5 4,1 1 1,5-2 3,3-3-2,2 0-1,-1-1-3,3-2-15,1-4-26,0 1-20,2-1-35,5-3-32,-4-2-26,1 0-16,1-2-17,2-2-42,1 2-40,-2-4-63,2 2-94,1-5-128,1 1-189,-1 0-189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5.3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D480A1E-5D4C-4794-AF2A-7228BE661FCD}" emma:medium="tactile" emma:mode="ink">
          <msink:context xmlns:msink="http://schemas.microsoft.com/ink/2010/main" type="inkDrawing"/>
        </emma:interpretation>
      </emma:emma>
    </inkml:annotationXML>
    <inkml:trace contextRef="#ctx0" brushRef="#br0">38 0 175,'-8'7'197,"4"-3"-44,-3 5-38,2-4-45,-1 1-21,2 1-15,3-1-5,-2 1 0,3-3-14,0 0 4,3 0-9,-2 0-1,3-4-4,2 0-5,0 0 0,0-4 0,1 0 5,-1 0 0,0-3 9,0 3 5,-1-2-5,-3 3-14,2-5-33,-4 5-102,0 3-199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6.38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74E9734-248E-4DC9-A98A-513C99FE41BD}" emma:medium="tactile" emma:mode="ink">
          <msink:context xmlns:msink="http://schemas.microsoft.com/ink/2010/main" type="inkDrawing" rotatedBoundingBox="23083,16644 23797,16294 23954,16614 23241,16965" semanticType="callout" shapeName="Other">
            <msink:sourceLink direction="with" ref="{6075ED0B-82A4-440B-8096-BC4E1BD310E9}"/>
            <msink:sourceLink direction="with" ref="{0024306A-6DEE-4EE8-BCDC-1A69A5672F9E}"/>
          </msink:context>
        </emma:interpretation>
      </emma:emma>
    </inkml:annotationXML>
    <inkml:trace contextRef="#ctx0" brushRef="#br0">28 144 570,'2'-2'434,"3"0"-105,-4 2-68,5 0-40,-4 2-32,2 2-25,-1 1-24,0-1-26,-3 4-7,0 2-5,-3 0 8,0 1-2,-1 2 5,-1 0-4,1 2-5,-1 2-15,-2-3-20,1 2-8,2 1-19,0-1-8,1-2-14,-2 1-8,5-2 0,0-3-6,0-1 0,3 1 0,-1-2 3,4-3 0,-1-1-1,3-3-5,-1 2 3,3-3-3,-1-3 0,-1 2-6,6-3 0,-6-1 0,4-3 3,2 2 3,-5-5-3,3 0 3,-1-1 0,4-1-3,-1-1 0,-1 0-3,-1-7 3,2 5 0,-2-3-3,0 0 0,-1 2 0,1-2 3,-5 4 0,3 1 0,-5 4 3,2-1 6,-6 3 0,4 1 5,0 1 4,-5 2-4,0 1 6,0 3 3,-5 3-3,0 0-3,1 2 3,-3 1-1,2 5-5,-2 0 3,0 0-1,0 2 1,1 2-6,-4 4 0,2-4-3,3 0-2,-3 2-4,3 0-2,-1-2 0,0-2 3,4 4 0,0-3-3,2-4 2,2 1-2,3 1 3,-1-5-3,6 3 0,-1-7 6,3 5-4,2-6 1,1-1-3,1-1 0,2-1 0,-2-4-3,0 0 1,3-1-4,0-1 6,-3-4-3,3 0-2,-2 1 0,-1-5 5,0 1-3,0-2 3,2-2-3,-5-1 6,4 0-3,-5 3-3,1-4 0,-2 3 3,2 0 0,-1 3-5,-6 1-1,1 0 6,3 2 0,-3 0-2,-2 1 2,2-2 0,-6 4 2,4-2 4,1 6-6,-5-3 5,2 0-5,0 3 0,-3-2 6,1 2 5,-1 0-9,0 1 1,0 2 3,0-2-1,0 2-2,0-2-3,0 3 2,0-2 9,0 0-3,0 2 3,3-2-3,-3 1 3,0 1-6,2-3-2,-2 3 2,0-3-2,0 1-3,3 2 0,-3-2 5,2 1-2,-2 1-1,2 0-2,-2-3 0,3 2 8,-2 1-5,-1-2 0,3 2 2,0 0-5,-3 0 5,0 0-5,0 0 0,0 0 0,0 0-3,0 0 6,0 0 2,0 0 6,0 0 7,0 0 8,0 0 8,0 0-1,0 0 2,-3 0-5,0 0-7,3 0-6,-1 2-5,-2-2-4,1 1-3,-3-1-1,3 3 6,-1-3 2,3 1 5,0 1-4,0-2 3,0 2 1,5 1-5,0 0-7,4-2-5,3 1-17,-1 2-70,0 0-104,-3-1-138,0 1-197,-1 0-305,0-2-280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8.2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024306A-6DEE-4EE8-BCDC-1A69A5672F9E}" emma:medium="tactile" emma:mode="ink">
          <msink:context xmlns:msink="http://schemas.microsoft.com/ink/2010/main" type="inkDrawing" rotatedBoundingBox="23847,16686 24231,16400 24452,16696 24068,16982" shapeName="Other">
            <msink:destinationLink direction="with" ref="{F74E9734-248E-4DC9-A98A-513C99FE41BD}"/>
          </msink:context>
        </emma:interpretation>
      </emma:emma>
    </inkml:annotationXML>
    <inkml:trace contextRef="#ctx0" brushRef="#br0">378 50 10,'0'-7'403,"0"0"-52,-1-1-45,-2 2-30,-2-1-24,0 3-31,-1 0-32,-6 0-17,2 1-2,-2 3 2,-2 0-13,1 0-15,-9 3-17,6 4-18,-6 1-30,2 0-28,-2 2-16,-1 4-13,0-3-3,4 5-13,0-3 4,0 2-4,2-1-6,0-2 6,5 3-3,-1-2 1,3 0-4,1-3 6,3 4-6,2-6 0,2 3 3,0 0 3,2-2 0,2-4 0,3 0 1,2 1 2,2-3-3,2 0 0,1 0-3,2-3-6,1 1 0,1-1 0,3 0 0,0-1 3,0 1 0,-2-3 0,2 3 0,0-3-3,2 2 0,-2 1-3,0 0 3,-1 0 3,0 0 0,1 1 0,-1 2 3,-2 0-3,-3 1 6,0-1-6,-2 1 0,-2 3 6,-2-3-6,1 2 3,-7 1 6,2 0 4,-3-1 8,-3 1 12,-1 1 15,-4-2 12,1 2 19,1-1 18,-5 1 8,-2-1 6,1 0 10,-4-1 13,0 2 5,0-5-1,-6 4 3,2-3-1,1 1-9,-4-1-15,4 0-19,-3-1-18,2-2-18,1 1-14,0-2-14,5 0-10,-1-2-12,4 1-7,2-2-8,2-1-19,0 0-57,5-5-86,2 1-103,4-2-127,4 1-164,0-4-236,8 0-256,3-1-166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9.6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23FB7B9-DF88-4A1E-89CC-9E2F2A1849E6}" emma:medium="tactile" emma:mode="ink">
          <msink:context xmlns:msink="http://schemas.microsoft.com/ink/2010/main" type="inkDrawing"/>
        </emma:interpretation>
      </emma:emma>
    </inkml:annotationXML>
    <inkml:trace contextRef="#ctx0" brushRef="#br0">105 377 586,'0'4'568,"0"-1"-216,-2 1-127,-1 0-74,3 0-49,0 0-29,0 0-29,0 3-16,3-3-5,-1-2-3,0 2-12,1 0 4,1-1-5,0-2 1,1-1-4,2 0 8,0-1-1,1-2-11,0-1 4,5 0-4,-4 0 0,0-2-4,2-1 1,2-1 3,-1 1 0,-3-3 3,-1-1-3,5 1 4,-7-3 0,4 2 0,-1 0 0,-3-3 0,-2 2 7,-2 2 13,1-1 14,-3 2 8,-3 1 14,-2 5 21,-2-1 25,-2-2 19,-1 6 10,-1 0 13,-2 6 5,-2-2-5,-1 2-10,-1 2-20,4 0-6,-5 2-6,1 3-3,-1 0-8,5 0-9,-4 5-6,1-2-11,2 1-10,2 1-16,3-3-10,-1 3-10,-2 2-4,5-3-7,3 0-1,2-3-2,0 2-2,2-2 5,2 3-8,0-6 1,2 5-1,2-6-4,1 1 3,5-1-3,-3-2 0,-1-1 0,5-3 0,0 0 0,5-1-3,-5-3-3,6 0-1,-3 0-5,5-5-4,0-1-2,-2-1-6,4-1 1,1-1 4,0-1-2,-4-2 2,2 2-5,-2-7-1,2 3 3,-3-3 3,0 1-1,-2-4 3,0 3 4,-1-8 6,0 5-1,2-3 1,-7 2 4,1-3 1,-3 4 2,2-2 2,-4 4 1,-2 1-3,1-1 5,-6 5 0,0-1 0,0 1-3,-6 2 6,4 2-3,-5 3-3,3 1 1,-6 1-1,2 2 6,1 2-6,1 2 3,-4 0-5,3 2 3,2 3 1,-2-3-1,6 2-1,-5 1-2,2 1 0,4-2 0,0-2-2,0 3-1,4-4-1,2 1 1,1 2 3,-1-5-2,1 2-3,5 0-5,-1-3 0,1 0 0,2-3 0,1 0 0,-2 3 5,1-1-3,2-5 6,-1 6-6,-1-4 1,-2 1 7,0 0-8,2 3 3,-5-1 5,0-2 5,1 3 0,-3 0-2,0 0 2,-5 0 5,2 4-8,-1-1 6,-3 4 2,-3-1-8,-1 1 6,2 3-1,-4 1-2,-1 0 0,1 2 0,-1 2 5,0 0 3,-2 2-1,2 0-2,-5-3 2,2 3 3,3-2-3,-2-1-7,2 0-1,0 1 1,-1 1-5,4-5-2,-3 0-1,5 0 3,-3-1 0,5-1-2,0-3 0,0 0-1,5-2 1,-3 0-1,4-2-2,-1 2 1,3-4 1,-1-4 1,3 2-6,-1-2 3,2 0 3,4-4 2,-2-1-2,1 1 2,2-2-3,2-2 1,1-2-1,-2 0 1,2-6-1,4 4-2,-1-5 3,1-2-3,-1-1 0,1-4-5,-3 2 3,4-1 4,-3-4 1,0 3-1,-2 0 3,-2 2 3,-4 2-1,-1 3 1,-1 0 7,-4 4 0,1 2 4,-4 1-4,-4 4 5,0 0-3,0 3 3,-1 0 2,-5 4 2,1-1 0,-2 4 0,3 0 0,-3 0-5,5 4 0,-4 0-5,1 2 1,-1 1-3,1 3 0,4 0 4,-2 0-4,0 1 2,3 1-4,-1-2 6,1 4-4,0-3 0,1 3-5,2-4 0,0 3 3,1-1-3,1 1-2,-1-2 3,0 1-1,2-2-2,1 0 2,-2 1-4,2-1 4,-3 3-2,4-3 0,-4 1 5,3-1-3,0-2 5,-1 2-5,2-2 0,2-1 5,-3 0-7,-1 0 2,1 0-4,-3 1 2,4-2 0,-4 1 0,2-1 0,-5 1 2,2 0 12,-3 0 30,-3 0 54,2-1 54,-5 0 58,0 1 32,-1 1 20,-3-2-16,1 1-32,-1-1-40,-2 1-40,-1-2-32,2 0-29,-4 2-22,1 0-14,1-3-13,-2 0-7,1 2-7,0-1-7,3 0-3,-7-1-18,5 0-32,2 0-61,-2-1-84,4 1-113,0-3-157,4-1-226,5 0-324,0 0-296,5-4-212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00.0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F506793-3236-41B9-B4BB-08899FE7B6CF}" emma:medium="tactile" emma:mode="ink">
          <msink:context xmlns:msink="http://schemas.microsoft.com/ink/2010/main" type="inkDrawing"/>
        </emma:interpretation>
      </emma:emma>
    </inkml:annotationXML>
    <inkml:trace contextRef="#ctx0" brushRef="#br0">39 18 122,'-1'-1'1233,"-5"1"-265,2-3-299,-1 3-188,1 0-127,-2 3-77,2-3-58,2 4-42,-1-2-46,0-1-48,3 2-32,-1 1-20,1-3-13,1 2-3,2 0-3,0-3-2,2 0-2,-1 0 2,0 0-4,4 0 0,-4-3 2,3 0 4,-2 2 16,2-3 13,-3 0 30,2-1 16,-5 1 13,5 0-1,-6-1-14,0 4-18,0-3-30,-6 4-74,2 0-109,-3 0-137,5 4-215,-5-3-312,3-1-355,-3 5-304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6.4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226 252 403,'0'-2'761,"0"0"-215,0 0-123,0 2-78,0 0-29,0 2-32,0 0-14,0 2-4,0 3-4,0-1 17,0 5 2,0 3-11,-6 0-8,5 7-15,-5-3-19,2 5-26,-3 0-26,1 2-22,-4 4-21,1-3-22,-3 3-13,1 2-6,-2-3-16,1 0-13,0 0-13,4-1-10,-4-2-12,2 0-14,1-4-5,1 3-7,0-7 1,1-1-2,3-1-1,-4-3 0,1-1 0,0-4 1,4 1 0,-1-5 0,-1 0-1,1-3-1,0-3 1,1-4-1,0 0-3,1-1 1,2-5-1,0-2-1,2 0-7,4-3-17,-2-4-25,3-3-23,2-4-39,5 0-40,-1-7-36,5-2-29,1-2-15,1-2-13,3-2 15,0-3 33,2 3 34,-2 0 40,2 2 38,0 3 33,-5 4 21,2 1 12,-2 5 9,-1 4 5,0 2 2,-3 4 2,0 2 5,-2 5 0,1 2 0,-4 0 0,1 3 0,-3 6 5,2 1-5,-4 5 2,5 1-2,-5 5 5,-2-2-1,0 8-4,-3 2 7,-2 3 3,-2 1 1,-3 3 5,0 0 12,-2 4 13,-5-3 22,4 0 18,-4-1 17,1-1 15,-7-1 8,2-3 6,2-3-6,-2 1-12,0-2-13,0 0-24,-3-3-15,2-1-20,3-1-14,-4-3-11,3-1-6,1-1-5,2-1-10,-1-2-52,3-2-74,1 0-98,5-2-127,-2-4-179,6-2-286,6-5-281,0-1-207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7.1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158-1 919,'1'0'769,"-1"4"-176,0 0-91,0 3-43,-1 1-38,-5-1-59,-1 7-66,1-1-70,-4 1-67,3 3-49,-5 0-39,1 2-17,-1-1-15,0 2-9,1-2-3,-1 2-2,3-4-5,-1 1 1,2 0-8,0-3-1,4 3 1,-3-3-5,4-2-1,0-2 4,3-1 0,3-1-2,0-1-1,4-2 1,-1 1-3,1-6-4,5 0-4,-1 0 0,4-3 0,-1-1 0,-1-2 2,5-3 2,1 0 0,-6 0-2,4-4-2,-4 0 0,3 1 2,-1-4-3,-4-1 3,1 1 0,-2-1 0,-1-1 3,-2 1-1,-3 0 4,-4 2 2,0 2 3,-1 1 0,-5 1-1,0 2-6,-4 1 3,1 5-9,-2-1-3,-1 1-27,-1 0-73,-3 3-93,4 3-129,4-3-173,-4 4-299,1-1-308,-3-1-210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7.9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-1 760 342,'0'6'1076,"0"-2"-287,0-1-174,0 1-114,0 0-82,0-1-82,3 0-73,0-2-69,1 2-65,0-3-54,1 3-32,5-3-16,-3 0-15,5-3-7,-1 0-4,1-1 0,-3 1-2,2-5-4,5 1 0,-3-4 2,0 1 2,-1-1-2,2-3 2,1 0-2,-2-3 0,-1-1 2,2 1-3,1-4 1,-2 2 0,-2-4 2,2-1 0,-4 4 0,-2 1 0,0 0 0,-2 5 0,-4-2 0,-1 5 0,-4 1 0,0 2-4,-4 2 4,1 2 0,1 0 0,-1 4 0,-3 0 4,1 0 0,-1 0 1,4 4-5,-1 0 0,0-2 2,2 3-6,0 2-7,3-3-5,-1 2-7,3-2-21,0 3-24,3-1-26,-1 0-21,3-1-16,0 1-10,2-2 9,-3-2 27,5-1 25,-2 2 25,0-3 22,2 0 8,-2-3 11,4 3 6,-3-1 5,4-1 0,-2-2 3,-1-2 0,2 2 3,1 1 0,-2-1 2,2-2-2,-4 2-3,4 1 0,-5-1 0,3 1-3,-1 0 0,-2 2 3,2 1 0,-2 0 3,-2 0 3,2 0-3,-3 4 2,2-1 6,-2 1-2,-1 3-1,-1 3-2,-2 0 7,0-1 1,0 0-3,0 4 8,0 0 3,-2 0 5,-3 1 0,3 0 2,-4 2-2,2-2-1,3 1-2,-5 0-9,1-1-5,1 0-2,1 3 0,-1-4-3,2 4 3,-4-6-3,5 1 0,1 1 3,0-2-3,0-4-3,0 4-2,0-4 0,1 2 0,2-2-2,0-3 2,2-1 0,-1 0-3,0-2 1,1 2 2,2-3 0,0-3-3,3 2-2,-4-4 0,6 1 2,-1-3-2,0 1 3,0-2-4,1-2 4,-1 3 2,1-3 0,0-3 0,-1 0 0,1 2 0,-1-6 0,2 0 0,-1-4 0,0 1-3,-1-3 1,2-5 2,-1 1 0,2-2 0,2-3-3,-1-2 1,-1 1 2,2-2-3,-1 1 0,-2-2 1,1 1 2,1 1 0,-4 0 0,-2 4 0,1-1 0,-2 4 5,-3 3 10,1 3 6,-1 1 12,-1 3 7,-1 1 5,-2 5 2,-1 0-8,3 2-8,0 3-12,-3-1-3,0 3-6,0 4-3,-3 0 0,0 0-2,3 4-1,-1 3 3,-5 1 3,2 0 4,-1 2-1,1 4 13,0 0 6,-4 2 11,3 2 1,-1 1 2,-2 4 2,1-1-4,-1 2-6,-3 0-2,3 1-12,-2 0-3,2 2-5,1-2-2,1 1 0,-4-2-2,3 0 0,2-1-4,-2 3-2,3-4 2,-3 1-2,5 2-2,-4-5-4,2 1 2,3-2 0,1-2-4,-3-3-2,3 3 2,3-4 2,-2-3 0,3-1 0,2-1 0,-2-1 0,4-1 0,-1-2-8,5-3 0,-7 3-6,7-4-6,-5 0-24,5-4-37,-5 3-33,3-2-58,-1 0-60,1-1-82,-4-3-76,0 1-97,-2-2-133,0-1-190,1 1-180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8.3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48 87 196,'-11'4'1141,"3"-2"-338,-2 0-226,5 0-138,-2-2-87,6 1-66,-5 3-53,6-4-46,0 2-44,0-2-43,6 0-25,-5 0-29,6-2-15,1 2-11,0-4-9,4 3-3,-1-1-3,2 0-3,-1 0-2,4-2 2,0 0-2,0 0 0,1 1-2,2-1-5,0 0-1,-6 0-1,6-1 0,-3 1-4,-2 0 0,1 1 2,-2-1-5,0 0-15,-1 1-21,-1-1-30,-5-2-39,1 5-47,1-4-73,2 4-66,-4-5-85,1 2-109,0 1-140,0-1-187,-2 1-150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2.73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29 85,'0'0'853,"-1"0"-342,1 0-212,0 0-128,1 0-53,2 4-30,-1-2-6,4 7-12,1-3-1,-3 6-16,3-2-8,-1 6-19,0-2-4,0 3-14,0 0-5,1 2 8,-3 0-11,4-3 4,-4 2-11,0-1 3,1-3 8,-2-1-1,1 0 1,-1-3-4,-2 1 8,-1-5-1,3 2 0,-3-3 1,0-4-5,0 2 5,-3-3-5,3-3-3,-4 2 0,2-4-3,-3-3 3,3-1 0,-4-2-8,2 0 1,3-2 7,-2-4-4,0 1 1,-2-1 3,4-4 3,1 3-3,-3 0-3,3-4 3,3 5 0,-2-2-4,4 5 4,1-1 0,-1 2 4,3 3-4,-1 1 7,3 3 11,-1 2 11,-1 3 18,3 1 18,-3 3 9,4 1 5,1 5-4,-4-1-8,-1 5-4,4 1-17,-5-1-10,3 1-7,-1 3-7,1-2-6,-4 2-6,1-2 2,1-1-2,-1 0-1,-3-1-2,0-3 2,2-2 1,-4 1-7,1-4-3,0 2 0,-2-3 6,-1 0 0,0-2 4,-1 1-4,-2-3 3,0-3 3,1 1-12,-1-2 4,0 0-4,2-4 0,-2-2 0,3-1-4,-1 1 1,1-3-6,0-1 6,0 0 3,0-1 0,1 1-3,2-4 0,1 5-3,1-4-1,2 3 1,0 2 3,0-1-3,2 3 3,1 1 6,-2 2-3,0 0 0,1 3 0,1 4 3,-1 0-3,-2 1 3,0 5-3,1-1 6,-1 4 4,0 1-4,5 0-3,-6 3 0,4-1 0,-2 4-3,0-2-3,2 2 3,-2 0 0,4-3 3,-2 1 0,-4 1-3,4-1-22,-1 2-53,-2-4-64,3 1-92,-4-3-119,1-2-161,4 1-226,-4 0-182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9.0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0 705,'0'4'889,"0"-1"-88,0 0-18,0-3-10,3 1-41,-3 2-87,0 0-105,0-2-115,0 5-99,0-2-78,0 0-54,0-1-40,3-3-35,-3-3-23,1-1-22,-1 4-20,3-2-19,-3 0-15,0 2-9,0-2-6,0 1-3,0 1-7,3 1-17,-3 1-20,0-2-36,2 2-66,-2-2-99,0 2-133,0-2-165,2 4-230,-2-4-303,0 0-296,0 0-164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33:42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B0184A-B4CC-4BEC-B4CF-2D8CB7A182E4}" emma:medium="tactile" emma:mode="ink">
          <msink:context xmlns:msink="http://schemas.microsoft.com/ink/2010/main" type="inkDrawing" rotatedBoundingBox="9389,2622 16117,2364 16120,2466 9393,2724" semanticType="underline" shapeName="Other">
            <msink:sourceLink direction="with" ref="{C969E032-7C15-43CC-99DA-0909401EDE6D}"/>
          </msink:context>
        </emma:interpretation>
      </emma:emma>
    </inkml:annotationXML>
    <inkml:trace contextRef="#ctx0" brushRef="#br0">0 236 164,'90'-4'239,"3"-1"-22,6 1-5,4 3-16,1-4-33,2 0-30,4 5-39,0 0-28,-5 0-30,2 0-19,0 3-8,-1-1-5,2-2-4,-5 2 5,-2-2-5,-4-2 0,-1 0-5,-2-1 5,-1-1-4,-1-2 30,-1-1 35,0 0 28,4-3 38,-5 3 28,7-3 9,-1 3-17,1 0-37,1 3-13,5-2-39,0 2-29,-3-1-11,3 4-7,0-2-4,-4 3-7,-3-2 0,-2 0 8,-8 2-5,-2 0-3,-4-2-3,-4 2 3,-3-1 0,-2-2-4,-4-1 0,-3 1 4,-1-1 0,-3 1 8,4-1-8,-1-3 21,-3 2 0,4 0 8,1-1 9,0 0 8,1 1 9,0-1-7,1 2 6,0-3-11,-1 2-6,6 1-11,-6-2-9,1 2-8,-2 0-9,-2-1 7,0 1-4,-2 3 4,-3-2 2,0-1 1,-1 1 3,-5 3-6,-1-1-4,1-2 0,-1 3 3,3 0-6,7 0 0,4 4 0,6-1 0,3 4 0,3-4 4,1 5 2,-5-1-6,-7 1-48,0-2-101,-5 2-148,-9-4-295,-7-1-251,-10 0-218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27:45.9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A870D2A-EDDF-4DB6-8B79-E9A7333401D7}" emma:medium="tactile" emma:mode="ink">
          <msink:context xmlns:msink="http://schemas.microsoft.com/ink/2010/main" type="writingRegion" rotatedBoundingBox="1608,-456 14575,913 14106,5350 1140,3980"/>
        </emma:interpretation>
      </emma:emma>
    </inkml:annotationXML>
    <inkml:traceGroup>
      <inkml:annotationXML>
        <emma:emma xmlns:emma="http://www.w3.org/2003/04/emma" version="1.0">
          <emma:interpretation id="{96B3A55F-0FCD-499C-9F47-A1BC7D379A5E}" emma:medium="tactile" emma:mode="ink">
            <msink:context xmlns:msink="http://schemas.microsoft.com/ink/2010/main" type="paragraph" rotatedBoundingBox="1608,-456 14575,913 14382,2738 1415,1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888B5A-CF3C-4ED0-AB02-ABB4745932BC}" emma:medium="tactile" emma:mode="ink">
              <msink:context xmlns:msink="http://schemas.microsoft.com/ink/2010/main" type="line" rotatedBoundingBox="1608,-456 14575,913 14382,2738 1415,1369"/>
            </emma:interpretation>
          </emma:emma>
        </inkml:annotationXML>
        <inkml:traceGroup>
          <inkml:annotationXML>
            <emma:emma xmlns:emma="http://www.w3.org/2003/04/emma" version="1.0">
              <emma:interpretation id="{C8B1AF76-74C0-41E5-94A2-6F60999E8537}" emma:medium="tactile" emma:mode="ink">
                <msink:context xmlns:msink="http://schemas.microsoft.com/ink/2010/main" type="inkWord" rotatedBoundingBox="1547,124 4808,468 4718,1320 1457,975"/>
              </emma:interpretation>
              <emma:one-of disjunction-type="recognition" id="oneOf0">
                <emma:interpretation id="interp0" emma:lang="en-IN" emma:confidence="0">
                  <emma:literal>5/112024</emma:literal>
                </emma:interpretation>
                <emma:interpretation id="interp1" emma:lang="en-IN" emma:confidence="0">
                  <emma:literal>5/1/2024</emma:literal>
                </emma:interpretation>
                <emma:interpretation id="interp2" emma:lang="en-IN" emma:confidence="0">
                  <emma:literal>51112024</emma:literal>
                </emma:interpretation>
                <emma:interpretation id="interp3" emma:lang="en-IN" emma:confidence="0">
                  <emma:literal>$112024</emma:literal>
                </emma:interpretation>
                <emma:interpretation id="interp4" emma:lang="en-IN" emma:confidence="0">
                  <emma:literal>5112024</emma:literal>
                </emma:interpretation>
              </emma:one-of>
            </emma:emma>
          </inkml:annotationXML>
          <inkml:trace contextRef="#ctx0" brushRef="#br0">-8072-676 357,'-5'-2'303,"-2"-1"-30,3 3-24,-3-4-18,2 2-24,-2 0-24,0 0-22,-1-2-28,1 1-23,-4 2-28,2-3-14,-3 1-18,1 1-9,-1 0-15,-2 2-4,-1-2-7,3 1 0,-1 1-4,-1 0 3,-1 0 4,4 0 1,-2 0 6,0 0 4,1 0 10,0 0 0,4 0 0,-2 0-1,1 0-3,0 0 6,2 0-3,0 0-4,-1 0-1,4 0 4,0 0 3,-2 0-4,4 0 3,0 0 0,-3 0-1,5 1 3,-3 1 3,3-2 0,0 2 5,0 0 2,0-2 0,0 3 3,0 1-7,0 0 2,3 0-4,-3-2-5,3 4-4,-1 1-5,-2-1-1,2 2-2,0 1-4,-2-1-2,3 2-1,-3 0-2,3 1-6,-2-4 0,-1 3-2,3 1-6,-1-3 0,-2 1-2,2 2 2,-2-3-2,3-2 2,-1 2 0,-2-3-2,3 0 0,-2 1-3,2-2 0,-3-1-3,3-3 0,-2 4 3,-1-2 3,3-1 5,2-1 2,-1 3-2,-1-2 0,4-1-8,0 0 2,-1 0-2,4 0-2,-1-1 2,3 1-3,-2 0 8,-1 0-5,2 0 0,-1 0 0,5 0 0,-4 1 3,-2-1-3,3 2 0,-2 0 2,-1 1-2,2 1 0,1 2 0,-2-2-2,-1 4-1,-2-1 3,2 4 3,-4-1-3,1 0 0,1 4 2,-2-1-2,-2-3 0,0 2 0,-2 1 3,-1-1 0,0-1-1,0-1 1,0-2 2,-4 1-3,1-1 4,-2-2 1,1 1-2,-5-1 6,-1-2 1,-1 3 1,-1-4 5,-3 0 9,-3 2 13,0-3 19,-4 0 18,-1 0 19,2-2 17,-3 0 5,1-2-6,0 2-14,-3-4-17,3 1-17,2 1-22,0-1-16,2 0-11,0 1-4,6 0-8,-2-1-3,4-1 0,0 2-1,6 1-12,-1-3-28,2 2-49,2-2-68,4-2-93,0 2-127,3-3-165,6 1-298,1-2-246,4 0-173</inkml:trace>
          <inkml:trace contextRef="#ctx0" brushRef="#br0" timeOffset="1851.834">-7541-571 243,'0'-4'574,"0"1"-95,3 2-70,-2-4-45,-1 3-34,0 0-26,0 0-39,0 2-26,0-2-31,0 0-30,0 2-41,0 0-29,0 0-27,0 0-20,0 4-19,0 2-11,-1 5-5,-2 1-3,-2 2-5,1 3-6,-2 6-7,2-1 3,-3 3-26,2 3-53,-2 0-82,1 0-105,0 2-136,2 0-248,0-3-274,-1 0-191</inkml:trace>
          <inkml:trace contextRef="#ctx0" brushRef="#br0" timeOffset="543.4732">-7797-743 238,'0'-4'353,"0"0"-45,0 1-20,0 0-48,0 2-26,0-1-19,0-3-23,0 3-24,0 0-15,0 2-12,0-2-24,0 2-13,-1 0-22,-2 0-9,3 0-18,-1 2-6,-2 2-5,0 3 4,-2-2 6,1 5 11,1 4 9,-4 2 3,3 2 2,-4 3-3,2 4-11,-1 3-10,-3 3-3,3 1-10,-5 6-10,1 0 1,2 2-10,-1 1-3,-2 2-19,3 0-44,-1 2-66,2-3-93,-1-1-127,2 0-231,-1-1-253,1-5-171</inkml:trace>
          <inkml:trace contextRef="#ctx0" brushRef="#br0" timeOffset="2419.2611">-7211-815 180,'0'0'239,"2"0"-33,-2 0-28,0 0-15,0 2-17,0 0-7,0 2 1,-2 3-3,-1 3-7,3 1-11,-2 3-2,-3 0-3,2 8-9,-3-1-3,1 2-2,-4 7-16,2 0-9,-2 1-23,-3 5-23,1 2-4,-2 1-14,1 4-22,1-2-43,-1 4-54,0-2-91,1 2-151,-1-2-286,1 2-209</inkml:trace>
          <inkml:trace contextRef="#ctx0" brushRef="#br0" timeOffset="3152.3642">-6999-578 233,'3'-12'242,"4"1"-17,-2 1-11,3-3-20,0 5-19,-1-1-27,4 1-16,-3 2-15,3 2-15,-2-3-19,1 3-13,2 2-5,-1 0-4,0 2-13,-3 4-1,-1 0 4,-2 3-4,-1 7-12,1 0-5,-5 6-3,-2 1-4,-2 4-16,-4 3 1,-2 2-1,-3 0-3,-4 2 0,-2 2 4,2 0-1,-5-1-3,3 2 0,-1-5 3,-2 0 12,3-2-4,0 3 22,0-6 29,2-4 31,0 0 27,3-3 34,0-1 30,2-4 30,2 0 19,2-4 24,0-1 32,1-2 17,3 1 7,-1-3-8,2-4-18,2 0-41,-2 0-49,3 0-47,3-4-38,1 0-38,1 1-33,2-3-19,5-1-10,-1 3-7,1-2-6,4 2-9,1-1-16,-1 1-30,3 0-46,0 1-59,-3-3-80,3 2-104,1 1-120,2 0-157,-2-1-236,5 0-255,-5-2-199</inkml:trace>
          <inkml:trace contextRef="#ctx0" brushRef="#br0" timeOffset="3640.9909">-6346-544 196,'0'-6'528,"0"-1"-121,0 3-80,0 0-58,0 0-40,-2 2-41,0 2-28,-1-2-16,1 2-15,-4 0-18,2 2-5,0 0-13,-4 2-8,1 3-12,1 1-4,-4 2-5,1 4 0,-1-1-11,2 2-3,-3 2-7,0 2-4,4 1-11,-5 2-13,5 0-7,-2 0-2,5 0 0,-1-1-3,0-1-3,3 1 3,-1-3 0,3 0-3,3-3 6,-1-1-3,3-1 0,1-2 6,1-2-9,4-2 3,2-2-3,-2 0 0,4-5-3,1 0 3,-2 0 9,5-5-6,-3 0-6,-1-2 3,3-2 0,-2 1-3,-1-2 3,-2-3 0,-3 0 3,5-2 9,-7-2-3,-1 4 2,-2-4-11,-1-4 9,-4 7 3,-1-3-9,-4 2-9,0 1-32,-4 0-42,-1 0-70,-2 4-86,1 0-122,-1 3-183,-1 1-257,0 0-182</inkml:trace>
          <inkml:trace contextRef="#ctx0" brushRef="#br0" timeOffset="4169.1129">-6042-487 42,'2'-5'862,"4"-1"-317,0 1-221,1-1-117,0-1-70,3-3-51,-1 5-27,0 0-13,1-2-12,1 3 4,1 1-4,-2-1 0,-1 0-4,2 1-1,-2 3-3,-2 0-8,4 0-3,-4 3-4,-1 1 0,-4 2-4,3 2 0,-5 6-7,0-1 4,-2 2-8,-3 2 4,0 4 4,-3 1-4,-4-2 3,0 4 8,-2-1-4,-1 0-3,-1-2 21,0 1 32,-1-2 31,0 1 32,-2-2 27,1-1 36,5-1 14,-1-1 6,-1-4-16,7 1-13,-3-5-21,6 1-26,-1-3-15,1 0-27,5-2-11,0-1-17,0 1-9,5-2-12,2-2-9,0 0-8,2-2-6,1 2-5,5-4-6,-2 4-2,1-4-29,5 0-30,0-1-32,0 1-46,1-3-69,3 1-94,1 2-110,-3-2-139,5-1-279,-2 0-214</inkml:trace>
          <inkml:trace contextRef="#ctx0" brushRef="#br0" timeOffset="4998.7016">-5411-586 196,'0'-8'621,"3"-3"-123,-1 5-65,-2-2-56,3 2-43,0-1-38,-2 1-33,-1 2-30,3-2-39,-3 2-34,0 3-29,1-1-26,-1-2-21,0 4-21,0 0-18,-1 0-12,-2 0-10,-4 4-8,2-1-4,1 4-4,-3 0 6,-2 6 2,-1-2 12,-2 2 5,-2 2 15,1 0 16,-2 2 8,1 1 12,1 2 7,-2-2 2,1 2 3,2-4-2,1 4-3,2-6-5,-3 0-2,2 2-5,4-5-3,0 0 1,2-2-9,1 0 2,6-1-4,1-2-6,2-2-9,3 0-9,7-4-9,-2 0-12,2 0-7,3 0-6,4-4-4,1 1-6,-1 0-22,2-1-33,-2 0-40,1 0-50,-2-3-73,1 3-95,3-3-110,-5 3-153,1-3-281,-2 0-251,-3 0-185</inkml:trace>
          <inkml:trace contextRef="#ctx0" brushRef="#br0" timeOffset="4521.3941">-5358-614 53,'1'-5'652,"-1"0"-102,3 1-83,-2 1-56,-1-1-44,3 3-42,0-1-43,-1-1-38,-2 3-34,3 0-41,0 0-36,-2 0-26,-1 3-11,0 0-12,0 7-10,0-3-6,0 6-6,0 2-15,-4 2-19,-1 2-9,-1 2-6,1 3-3,-3 0-4,1 4 1,0-3-7,-2 5-18,-1-4-35,1 2-46,-1 1-55,1-2-65,2-3-71,-1 1-81,0-3-108,1 1-130,0-2-228,-2-7-156</inkml:trace>
        </inkml:traceGroup>
        <inkml:traceGroup>
          <inkml:annotationXML>
            <emma:emma xmlns:emma="http://www.w3.org/2003/04/emma" version="1.0">
              <emma:interpretation id="{C969E032-7C15-43CC-99DA-0909401EDE6D}" emma:medium="tactile" emma:mode="ink">
                <msink:context xmlns:msink="http://schemas.microsoft.com/ink/2010/main" type="inkWord" rotatedBoundingBox="10203,451 14575,913 14382,2738 10010,2277">
                  <msink:destinationLink direction="with" ref="{A6B0184A-B4CC-4BEC-B4CF-2D8CB7A182E4}"/>
                </msink:context>
              </emma:interpretation>
              <emma:one-of disjunction-type="recognition" id="oneOf1">
                <emma:interpretation id="interp5" emma:lang="en-IN" emma:confidence="0">
                  <emma:literal>project</emma:literal>
                </emma:interpretation>
                <emma:interpretation id="interp6" emma:lang="en-IN" emma:confidence="0">
                  <emma:literal>Project</emma:literal>
                </emma:interpretation>
                <emma:interpretation id="interp7" emma:lang="en-IN" emma:confidence="0">
                  <emma:literal>projects</emma:literal>
                </emma:interpretation>
                <emma:interpretation id="interp8" emma:lang="en-IN" emma:confidence="0">
                  <emma:literal>Projects</emma:literal>
                </emma:interpretation>
                <emma:interpretation id="interp9" emma:lang="en-IN" emma:confidence="0">
                  <emma:literal>Projeit</emma:literal>
                </emma:interpretation>
              </emma:one-of>
            </emma:emma>
          </inkml:annotationXML>
          <inkml:trace contextRef="#ctx0" brushRef="#br0" timeOffset="345567.7877">451 66 685,'4'-14'711,"4"3"-151,-3 1-113,-3-1-73,-2 4-63,3 1-60,-3 5-49,-3-5-32,3 6-21,-4 3-8,-4 1 0,1 6 7,0 0 7,-5 2-6,3 5-10,-5 4 3,2 3-3,-2 3-10,-2 2-8,-3 3-4,3 2-3,-3 3-11,0 2-9,0 2-1,1 1-9,-1 3-9,1-3-14,1-2-12,1 4-7,-3-5-13,5 0-6,2-4-5,0 1-4,1-5-6,-1 2-2,1-4-3,2-3-2,-1 2-1,3-2-1,1-4 1,-4 0-1,2-4-19,1-1-64,1 0-102,0-4-137,2-1-206,-3-3-325,0-3-381,-2-1-312</inkml:trace>
          <inkml:trace contextRef="#ctx0" brushRef="#br0" timeOffset="346363.2708">390 84 285,'0'0'449,"-1"0"-6,-2 0-22,3 0-35,0 0-32,0-3-50,0 3-49,0-3-42,3 2-31,-2-3-19,-1 2-22,3-3-15,0 1 1,-3 2-9,1-5-9,4 2-15,-2-2-6,4 0-8,-3-3-5,5 3-4,-2-3 3,3-1-1,-1 4-7,3-4-2,-1 2-7,4 1-8,-1-2-9,2 2-12,0-1-7,7 4-5,2-1-8,0 2-3,5 0 3,1 4 0,2 0 1,2 0 3,0 3 3,-1 0 0,3 5 4,-3-3-2,-2 4 1,-1 1 1,-8 2-5,2 5-1,-8 1-2,-5 2 0,-5 1-2,-1 4 0,-6 1-2,-6 0 0,-1 0 0,-5 2-3,-4 0 1,-4 0 2,-2 0 6,-4-3-5,-2-1-1,-2 3 0,-3-5-5,-2 0 0,0-1-2,-3-3 2,1 0 1,-3-3 4,3-1 2,-2-3-4,1-1 2,3-2-4,0-1 1,5-3-4,1-1 3,1-3-1,5 0 0,1 0 4,3 0 0,2-3-1,-1-1 1,7 0-4,-1-3-24,4 3-72,0-2-106,1 2-148,7-3-265,0 3-320,3 0-319,-2 1-233</inkml:trace>
          <inkml:trace contextRef="#ctx0" brushRef="#br0" timeOffset="351281.2751">825 1177 2884,'12'3'68,"7"-3"-15,-3-3-10,5 1-7,3-3-13,3-2 0,2-2 0,3-4-1,1-1 0,2-3 1,0-2 2,-2 0 3,1-5 1,-5 4-2,1-5 4,-4-1-6,-2 2-4,-1-3 0,-4-2-9,-2 1-3,-1-3 1,-1 2-10,-7-2 3,4-4 0,-2 4 0,-4-2-3,1 2-3,-7-3 6,-1 6 3,-7 2-1,1-1 4,-3 3 9,-2 5 3,-1 2 0,-1-1-1,-2 7-5,-2 0-1,5 2-5,-1 2 0,-1 1-4,4 2-2,-1 1-3,1 2 0,3 1-3,4 0 1,-3 0 4,5 1 4,-1 2 6,3-3-7,5 3 1,2-2 3,3-1-6,3 0-3,2 0 0,1-1 3,5-2-3,0 0 5,0-1-5,3 1 0,-4-1-3,5-3 3,-5 3 0,3-2-2,-1-1 2,-2 3 0,-1 0 2,0 0-4,3 0 2,-6 0 0,0 0 0,2 2-9,-2-1 3,-1 2 3,-1-2 0,-1 0 3,-5 3-2,-1 0-1,-3 0 0,-1 6-3,-6-2 3,-1 3 3,0 2 0,-7 1 0,0 6 0,-1-2 3,1 2 0,-2 2-3,0 0 6,-3-3-1,4 4 7,0 0-6,4-1 2,-2 3 1,1-3-6,-1 3-3,2 0 0,4 0 0,-3 3 0,2-4 2,3 3 1,2 2 0,0-2 0,0 2-3,2-3 0,3-1 0,1 0 3,-2-1-3,0-3 0,1-3 3,-1 0-3,2 1 0,-5-4-3,5-1-20,-4-2-43,0 1-66,0-2-99,4-1-131,-5-1-176,3-2-271,-1 0-199</inkml:trace>
          <inkml:trace contextRef="#ctx0" brushRef="#br0" timeOffset="351871.1406">2035 333 74,'0'0'293,"-3"0"-35,2 0-32,-5 6-11,1 0-7,-2 2-11,1 0-27,-5 5 0,1 2-17,-2-1-12,-2 4-8,2 2-2,-1 1-4,1 2-14,-5 0-19,5 2-14,-1 2-10,0-3-22,2 2-11,2 1-10,-1 1-10,1-3-7,6 0-4,-1-1 4,4 1-3,3-3 0,1-1 9,3 0-2,2-1-1,3-3 0,2-3-7,5 0-6,1-3 4,-1-3-4,0-1 0,4-1 3,-1-5 10,-2 2-3,2-6-7,-3 2 7,0-5-1,-3-1-2,5-1-4,-8-1-3,3-3 7,-1 0-7,1-4 0,-3-1 6,-1 0 4,-1-4-4,-2 1-6,2-6 6,0 1-6,-6-4 0,3 1-6,-1 0 6,-4-2 0,-2 2-3,-2 3-7,-4 0 4,-2 2 3,-3 4-1,-2 2 1,-2 0-7,-2 5-3,3 2-55,-6-1-97,0 4-119,2 2-225,-1 1-264,1 0-220</inkml:trace>
          <inkml:trace contextRef="#ctx0" brushRef="#br0" timeOffset="352462.105">2527 354 42,'13'0'371,"4"-1"-35,-5 1-52,1 0-66,1 0-47,-2 0-30,-3 0-33,1 1-18,-1 4-2,-4 1-2,0 3 8,-4-1 2,-1 3-6,0 6-5,-4 0-9,2 4-8,-5 0-16,3 1-4,-4 3-1,3 3-7,-1-1 7,0 3 2,0 1 4,0 2 9,-1 0-7,1-1 6,1 4-4,0-2 6,4 1-11,-5 2-7,2-1 0,-1-1-4,-2 3-7,3-2-6,-4 3-6,6-2-7,-4-1-2,0-1-7,2-1 0,-1-4-6,-2-2 0,0 2 6,-1-8-3,3-1 12,-8-3 9,1-1 13,0-3 13,-1-4 12,-1 0 21,2-3 30,-2 0 12,2-4 15,1-1-6,-1 0-2,0-4-14,1 0-29,-1-1-20,0-4-19,1-1-7,-1-1-7,1-4-4,1 2-1,-2 1 4,3-4 2,-1 3-3,3-4-4,1 2-2,0 2-3,-1 0-8,3-2-3,-1 2-6,2 1-5,3-3-1,-1 1-9,1 1-28,0-2-72,0 2-97,1-4-125,2-4-199,2 4-320,2-7-289,3 1-193</inkml:trace>
          <inkml:trace contextRef="#ctx0" brushRef="#br0" timeOffset="353371.0476">2998 532 85,'7'7'220,"4"-3"-40,-3-3-20,4 1-32,-1 1-16,1-3-21,3 0-15,-1 0-16,-1 0-8,2-3-16,-1 0-3,-2-1-1,4-2-5,-5-1-4,4 0-14,-2-4 9,1 1-5,-2-1-4,-2 1-4,-1-3-1,-2 0 5,-3 0-9,-1 2 0,-3-5 5,-3 5-1,-1 0 5,-3 0 4,-2 0-4,-4 3 14,0 2-1,-1 2 9,-5 0-5,3 2 0,-6 2 5,-1 2-1,0 2 0,-4 1 9,4 4 12,-4 2 16,1 1 13,-2 1 10,2 3 7,0 2-2,-2 0 3,8 1-10,-5 2-12,8 1-6,-2-2-11,4 3 3,1-1 3,5-1 9,5 1 3,-2 5 12,5-5 8,2 3 2,5-1 4,0 0-9,1-1 1,7-3-11,1 1-13,1 0-10,3-1-12,1-6-9,3 3-12,-1-3-6,1-3-2,0 0-12,4-1 0,-4-5-8,0 2-3,0-1-44,0-3-98,2-2-152,-2-2-284,0-4-270,4 0-253</inkml:trace>
          <inkml:trace contextRef="#ctx0" brushRef="#br0" timeOffset="352742.3506">2879 102 305,'0'-1'220,"0"-5"-60,0 6-52,3-1-40,-1 1-30,3 0-9,-3 1-19,1 2-15,-2 0-48,5 1-132,-5-1-267</inkml:trace>
          <inkml:trace contextRef="#ctx0" brushRef="#br0" timeOffset="353791.3874">3686 359 164,'-2'-5'214,"-1"4"-37,-1-2-17,-3 3-4,-1 3 6,1 1 1,-4 2 19,-2 0-1,-2 7-5,-1-2-5,-1 3-8,-1 3-21,-3 0 4,2 2-7,-2 2-8,3 2 1,-1-1-1,-3 2-3,6 1 0,0 3-10,1-3-9,1 2-1,2 1-7,1-2-3,4 1-17,2-3-4,4 0-4,1-1-12,1-2 0,6 0-7,5-1 4,3-4-1,5 1-1,3-4-10,3-3 0,9-2-11,3 0-2,2-2-8,2 0-2,0-5-5,-5-1-2,0 0-5,-2-4-6,1-3-1,-11 1-4,1-5-6,-3-3-47,-4-1-80,-3-2-116,2-1-162,-5-6-309,1-1-293,-2 0-232</inkml:trace>
          <inkml:trace contextRef="#ctx0" brushRef="#br0" timeOffset="354643.0383">3784 302 196,'-1'0'263,"-5"0"-17,5 3-23,1-3-20,1 0-10,2 0-24,4 0-16,2 0-17,7 0-28,3 0-30,4 0-21,3 0-13,7 0-12,2-3-8,4 0-5,3-1-11,1 3-4,-1-5-8,-2 3 4,-2-1 0,-2 0 0,-5 1 4,2-1-8,-5 3-47,-2-2-103,-3-1-199,0 0-270,-4-2-194</inkml:trace>
          <inkml:trace contextRef="#ctx0" brushRef="#br0" timeOffset="354225.2686">4254-221 311,'0'-4'280,"0"2"-39,0 4-36,0 2-14,-1 0 3,-2 2 12,-1 2 2,-1 2-7,-1 3-4,-1 2-6,-2 2-14,2 4-17,-4 1-11,-1 6 1,0 0 6,4 3 0,-4 4-3,-1-3-2,0 7-3,1-2-8,2 2-21,-1 0-3,3 2-12,3-2 0,-6 1-10,9 0-2,-3-3-6,5 4-12,3-5-18,1 2-7,4-3-11,0 1-12,3-4-5,2 1-5,1-3 0,5-3-5,0-2-1,1-2-4,5-1 1,-5-5-5,3-3 2,0 1-4,-1-4 2,-1-4 0,-3 3-12,1-4-36,-3-5-89,-1-1-113,-1-1-158,1-5-314,-4-4-313,1-1-277</inkml:trace>
        </inkml:traceGroup>
      </inkml:traceGroup>
    </inkml:traceGroup>
    <inkml:traceGroup>
      <inkml:annotationXML>
        <emma:emma xmlns:emma="http://www.w3.org/2003/04/emma" version="1.0">
          <emma:interpretation id="{C0168419-C258-47B0-A22C-C4E14CCB587D}" emma:medium="tactile" emma:mode="ink">
            <msink:context xmlns:msink="http://schemas.microsoft.com/ink/2010/main" type="paragraph" rotatedBoundingBox="5914,3550 13072,3628 13059,4791 5901,47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BB39E5-1CBF-4FF1-A02A-4F686B13D681}" emma:medium="tactile" emma:mode="ink">
              <msink:context xmlns:msink="http://schemas.microsoft.com/ink/2010/main" type="line" rotatedBoundingBox="5914,3550 13072,3628 13059,4791 5901,4713"/>
            </emma:interpretation>
          </emma:emma>
        </inkml:annotationXML>
        <inkml:traceGroup>
          <inkml:annotationXML>
            <emma:emma xmlns:emma="http://www.w3.org/2003/04/emma" version="1.0">
              <emma:interpretation id="{E6583D71-570D-4C26-BC5D-895262715151}" emma:medium="tactile" emma:mode="ink">
                <msink:context xmlns:msink="http://schemas.microsoft.com/ink/2010/main" type="inkWord" rotatedBoundingBox="6099,3294 7246,3866 6793,4775 5646,4203"/>
              </emma:interpretation>
              <emma:one-of disjunction-type="recognition" id="oneOf2">
                <emma:interpretation id="interp10" emma:lang="en-IN" emma:confidence="0">
                  <emma:literal>TO</emma:literal>
                </emma:interpretation>
                <emma:interpretation id="interp11" emma:lang="en-IN" emma:confidence="0">
                  <emma:literal>To</emma:literal>
                </emma:interpretation>
                <emma:interpretation id="interp12" emma:lang="en-IN" emma:confidence="0">
                  <emma:literal>to</emma:literal>
                </emma:interpretation>
                <emma:interpretation id="interp13" emma:lang="en-IN" emma:confidence="0">
                  <emma:literal>T0</emma:literal>
                </emma:interpretation>
                <emma:interpretation id="interp14" emma:lang="en-IN" emma:confidence="0">
                  <emma:literal>TOO</emma:literal>
                </emma:interpretation>
              </emma:one-of>
            </emma:emma>
          </inkml:annotationXML>
          <inkml:trace contextRef="#ctx0" brushRef="#br1" timeOffset="369676.4719">-4096 2555 4831,'0'0'499,"-5"0"-39,1 0-63,1 0-80,2 0-75,-2 4-69,3-3-55,-2-1-37,2 0-28,0 0-20,2 2-12,1-2-5,1 4-1,8-1-1,-1-2 4,4 2 6,1 1 1,5-2 3,0 0 5,5-2 0,1 2 0,4-2-2,4-2-2,-2 2-2,2-4-4,5 1-4,-5 2-3,3-2-2,-2-1-4,-1 0-3,3 2-3,-5-3-1,-1 3-1,-2 1-1,-3-3 0,-4 2-1,-1 2 0,-4-4-1,-2 4 0,-4 0-1,0 0-2,-5 0-2,0 0-16,0 0-17,-5 0-31,1 0-61,-3 0-91,-3 0-121,3 4-146,-5-4-205,5 0-278,-7 0-304,0 0-188,0 0-68</inkml:trace>
          <inkml:trace contextRef="#ctx0" brushRef="#br1" timeOffset="370157.6993">-3632 2620 269,'0'0'221,"0"-1"-26,0-1-14,0 2 0,0 0 14,0 0 16,0 0 24,0 0 12,0 0 6,0 0-4,-3 0-5,3 0-4,0 0-12,0 0-26,0 0-21,0 0-33,0 0-42,0 0-26,0 2-19,-3-1 5,3 3 15,-1 2 17,-2 1 18,-2 4 4,2 2-1,-2 4-17,-1-1-14,-3 5-17,2 3-16,0 0-11,-2 4-6,-1 1-9,4 2-7,-7 4-5,1 1-4,4-1-5,-3 1 2,0 2-3,2-1-3,0-2-2,-1-2 2,2-2 0,0 3-3,1-8-1,3-2-3,-2 3-39,2-6-84,2-3-109,-1-1-164,3-2-307,0-4-318,0-4-287</inkml:trace>
          <inkml:trace contextRef="#ctx0" brushRef="#br1" timeOffset="371123.1626">-3119 2678 480,'-4'0'443,"-3"0"-129,1 1-58,-1 4-27,-1 1-8,1 1-12,0 1 0,-2 2 3,-1 3-8,3 1-6,-2 3-1,0 0-18,-1 5-10,-1-1-9,-1 1-13,3 5-9,-1 0-16,-1 0-7,2 3-5,-1 2-16,-2-1-16,0-1-13,5 3-9,0 0-19,1-5-5,0 6-6,5-6-12,-2-2-3,6-2-3,-2-3 7,5 2-2,0-7 3,4-2 9,-1-1-4,2-5 3,1 1-2,3-4-6,0-1-2,0-4 2,7-4 2,-5 0 13,2-2 31,0-2 31,3-4 26,-2-1 14,2-2 7,-2-5-9,-1-1-17,4-3-21,-4-1-23,0-3-16,3-3-18,-4-2-5,0-6-9,-4 2-5,2-3 10,-4-1 21,-2 2 15,-6 1 11,-1-1 4,-6 4 0,-4 3-12,-2 1-19,-5 1-16,-5 5-13,-4 5-8,0 3-5,-8 7-7,1 0-29,-5 9-67,0 1-96,2 4-127,1 3-183,3 0-333,-2 4-376,4-1-313,1 1-171</inkml:trace>
        </inkml:traceGroup>
        <inkml:traceGroup>
          <inkml:annotationXML>
            <emma:emma xmlns:emma="http://www.w3.org/2003/04/emma" version="1.0">
              <emma:interpretation id="{FB460166-FC24-428E-990F-F25696E95A21}" emma:medium="tactile" emma:mode="ink">
                <msink:context xmlns:msink="http://schemas.microsoft.com/ink/2010/main" type="inkWord" rotatedBoundingBox="7625,3569 13072,3628 13059,4791 7613,4732"/>
              </emma:interpretation>
              <emma:one-of disjunction-type="recognition" id="oneOf3">
                <emma:interpretation id="interp15" emma:lang="en-IN" emma:confidence="0">
                  <emma:literal>-Do-App</emma:literal>
                </emma:interpretation>
                <emma:interpretation id="interp16" emma:lang="en-IN" emma:confidence="0">
                  <emma:literal>-D0-App</emma:literal>
                </emma:interpretation>
                <emma:interpretation id="interp17" emma:lang="en-IN" emma:confidence="0">
                  <emma:literal>-DO-APP</emma:literal>
                </emma:interpretation>
                <emma:interpretation id="interp18" emma:lang="en-IN" emma:confidence="0">
                  <emma:literal>-Do-app</emma:literal>
                </emma:interpretation>
                <emma:interpretation id="interp19" emma:lang="en-IN" emma:confidence="0">
                  <emma:literal>-D0.App</emma:literal>
                </emma:interpretation>
              </emma:one-of>
            </emma:emma>
          </inkml:annotationXML>
          <inkml:trace contextRef="#ctx0" brushRef="#br1" timeOffset="371575.9356">-2360 3149 185,'-10'1'1228,"1"2"-219,2 0-389,0-3-195,2 4-92,1-1-49,1 0-37,1-2-29,0 5-6,2-5 10,0-1 19,2 5 9,0-5 4,1 1-4,1 2-23,3-3-35,2 0-43,3 0-37,2 0-32,5 0-29,0-3-17,7 2-13,-1-4-7,4 4-8,-2-5-3,4 2-1,-1 1-2,-2-1 0,2-2-5,-5 5 2,0-3-3,-7 2-30,-2-2-54,-1 4-75,-4 0-100,-3-3-140,0 1-214,-2-2-325,-1-1-316,-3 4-261</inkml:trace>
          <inkml:trace contextRef="#ctx0" brushRef="#br1" timeOffset="372690.9463">-1829 2840 419,'0'-6'325,"3"-1"-60,-2-1-28,3-1-30,4 1-6,-1 0-23,-3 1 3,4 0-14,-1-3 3,2 3-13,-2-3-15,4 3-18,0 2-24,2-1-11,-3 0-23,4 1-10,-1 0 3,6 1 5,-3 0 12,3 0 14,6 0 18,-8 0 16,8-1 13,-2 3-3,2 0 7,1-2 2,1 2 4,4 2 7,-1-2 1,-1 2-8,2 2-13,-4 0-25,1 2-22,-4 3-21,0 1-19,-1 2-6,-4 3 4,-3 0 12,0 4 4,-2 1 8,-2 0 5,-4 0 0,-2 4-6,-1 1-8,-3 1-5,0-1-4,-4 2-5,0 3-5,-3 1-5,-1 0-1,1 0-5,-3 2-5,-2-1-3,2 1-7,-3 0-4,-2 3-4,2-2-2,-4 1-2,1 0 0,-2-2 2,1-1-1,-1 4 0,-3-7 0,1 0 2,-1-3-3,1 0-1,-6-3 0,3-2 1,-2 0-1,-3-4 2,0-1-2,-5 0-2,4-5 0,-4 1 0,1-5 0,0 2-1,-1-5 1,1-2 2,2-2-2,2-1 0,3-2-1,1-4-3,6 1-3,-3-5-26,8-1-64,-1-3-86,3 2-116,3-4-169,5-5-327,1 4-338,1-1-285,5-1-183</inkml:trace>
          <inkml:trace contextRef="#ctx0" brushRef="#br1" timeOffset="371991.8465">-1612 2795 74,'8'-8'1117,"-1"-3"-308,-1 4-182,1-3-89,3 3-49,-1 0-28,1 1-27,-1-1-23,-2 3-31,2 0-35,-2-1-40,-3 1-43,3 4-36,-1 0-40,-1 0-35,-1 4-33,-1 1-24,-2 3-22,-1 2-20,0 6-14,-1-2-13,-2 8-8,-4 0-5,2 3-5,-2 3-2,3 2-2,-4 0-1,1 7 0,-1-1-2,-3-1 0,4 6-1,-4-4 0,5 4 1,-4-3-2,2-1 2,1-2-3,1 1-8,0-6-29,2-2-67,-3-5-97,3-2-131,1-3-198,-2-1-342,-2-4-423,3-4-370,-4 1-164</inkml:trace>
          <inkml:trace contextRef="#ctx0" brushRef="#br1" timeOffset="373283.2626">-535 2827 378,'-3'0'588,"1"0"-190,-5 0-112,1 3-58,-2 5-21,-4-2-3,0 1 7,-2 7-1,1-1 18,-6 4 9,-3-1 6,3 5 2,-1 0-5,-3 2-1,-2 3-17,2 1-23,0-1-29,2 5-18,-2-2-32,1 2-26,4 2-19,-1 0-20,3-1-13,1-4-10,2 2-8,2 0-7,0-6-4,7 3 1,1-6 2,3-3 9,0 1 10,5-6 6,2-1 9,4-2 4,0-1 2,3-2-1,-1-4-5,3-2 1,6-2 16,-2-5 18,6-1 24,0-4 17,0-2 7,2-4 1,0-2-11,2-2-20,-4-3-22,5-4-21,-4-1-17,2-6-13,-3 1-13,-1-3-8,-2 0-5,-4-1-2,-2-1-2,-5 1 0,-6 5 0,-3-1 0,-3 5 0,-8-2 0,-3 7-2,-2 1-1,-5 6-5,-5 0-38,0 4-66,-3 6-89,0 2-123,3 3-178,-1 2-335,1 0-356,3 3-329,-2 1-194</inkml:trace>
          <inkml:trace contextRef="#ctx0" brushRef="#br1" timeOffset="373599.5541">-184 3174 238,'-3'9'1399,"3"-1"-95,0-2-388,0 1-192,0-3-104,4 2-91,0-2-99,4 1-99,3-3-90,1 0-77,7-2-57,0-2-40,4 0-26,3-3-16,4 3-10,5-4-6,3 0-3,0 3-2,-1-4-3,-2 0-20,-3-1-55,-1 2-92,-1-4-123,-4 3-186,-4 0-323,-2-3-422,-5 3-421,-7 0-233</inkml:trace>
          <inkml:trace contextRef="#ctx0" brushRef="#br1" timeOffset="374707.9703">753 2851 424,'4'0'1065,"2"-4"-429,-5 4-224,5 0-100,-4 0-54,0 4-26,0 2-10,-2 1-2,-2 4-15,0 2-24,-3 2-36,-2 2-28,0 3-26,-1 2-19,3 3-18,-7 0-13,-1 4-11,1 2-3,1-3-6,-1 4-3,1-3-7,-1 1-3,5-3 2,-2-1-6,2-2-2,0-3-2,2-1 2,1-4 1,-2 0-6,5-4 6,-2-1 11,-2-4 12,5-1 10,0 0 4,0-5 4,0-1-1,5-1-9,-1-5-12,3-4-7,1-1-2,-1 1-7,1-4-6,3-5 0,0 1-4,1-6-4,2-2 7,-1-1-1,5-4-4,1-6 4,-2 0-1,5-1-3,1-4-1,-1 2 1,1-1 4,2-2 0,-4 3 0,6 1 2,-4 3 0,-3 0 2,6 2-6,-4 2 3,-2 5-3,3 2 2,-4 2-2,3 1 2,-2 4 2,-1 1-4,0 5 4,3-1 0,-5 3 0,1 3-1,0 0-3,0 1 2,-1 2 0,-1 4 2,3 0 0,-3 0 2,-1 2 4,-1 0 1,2 1 14,-1 4 16,-4 0 34,1 3 39,-4 4 19,4 0 18,-5 3 3,-2 1-10,0 6-20,-5 1-22,0 2-14,-2 3-12,-3-2-11,-1 6-4,2-2-8,-3 0-5,2 2-8,4-3-7,-5-1-6,2 1-4,0 0-6,-4-5-3,4 1-3,-3 4-2,-1-7 0,0 4-4,-4-2-1,2 1 1,-2-3-3,1 2-1,-4-5-20,2 1-57,-1-3-82,2-2-106,0-2-134,1-4-197,-1-1-323,1-2-311,-1-5-215</inkml:trace>
          <inkml:trace contextRef="#ctx0" brushRef="#br1" timeOffset="374977.9471">790 3000 817,'-7'-7'867,"0"5"-286,3-2-147,4 1-75,0-1-51,7 0-46,2 2-35,4 1-31,0-3-28,6 1-35,4 0-40,6 2-29,1-4-24,2 4-15,9-2-16,-2 2-9,6-5-31,-2 5-78,4-4-112,1 0-163,1 2-305,-6-3-300,2-2-272</inkml:trace>
          <inkml:trace contextRef="#ctx0" brushRef="#br1" timeOffset="375230.409">1833 2864 48,'-1'10'885,"-5"1"-338,2 0-158,2 6-70,-5-1-15,3 7-13,-4-2-3,1 3 1,-3 2-4,-2 2 5,4 7 2,-4-1-12,1-1-28,-1 4-35,-3 0-43,7-2-42,-5 2-45,1-2-39,3-2-22,1 1-14,-5-5-25,4-1-74,2-1-96,2-2-118,1-5-169,0-4-309,1-2-329,0 0-238</inkml:trace>
          <inkml:trace contextRef="#ctx0" brushRef="#br1" timeOffset="375657.0406">1730 3091 85,'0'-16'805,"0"2"-273,0 1-135,6-2-87,-1 1-44,2-1-55,-1-2-27,5 3-29,-1-3-19,2 1-23,2 2-15,0-1-8,3 0-14,2 4-14,-2-3-15,8 4 0,-2 0-16,0 0-5,3-1 2,-1 4-5,1 0-3,5 3-6,-4 0 0,2 0-3,-1 2-11,-1-1 2,-2 3 1,-2 3 5,-3-1 4,-1 4 7,-7 0 13,0 5 6,-8 0 5,-1 2 2,-6 4-3,-1 1-6,-5-1-5,-3 4-11,-2 0-7,-5 0-6,0 0-4,-1-2-1,-4 0 1,0-3 2,-1 1-3,-4 0 1,2-3 2,-1-3 2,2 0-7,-2-1 0,4-1 0,3-3-7,0 1-28,3-1-78,4-5-130,2-1-238,2-1-295,6-5-273,1-1-239</inkml:trace>
          <inkml:trace contextRef="#ctx0" brushRef="#br1" timeOffset="375940.6016">2515 2838 413,'4'3'1220,"1"7"-284,-2 0-263,-2 4-96,-1 3-49,0 4-61,-1 1-68,-2 5-71,-2 1-66,1 2-65,-2 1-54,-1 4-44,1-1-36,-4 2-21,-2 2-17,1-3-8,2-2-6,-2 4-6,-2-4-4,1-5-30,0 3-72,1-4-105,-1-4-125,5-3-184,1 1-336,-4-7-369,3 0-287,2-5-129</inkml:trace>
          <inkml:trace contextRef="#ctx0" brushRef="#br1" timeOffset="376331.2623">2437 3033 660,'0'-21'780,"0"2"-277,3 0-134,1 1-79,0-3-50,4 6-37,3-2-28,1 0-19,2-1-12,2 1-10,2 0-13,2-1-20,3 0-15,0 1-18,4-1-14,-4 4-13,6 0-9,-2-2-4,4 7-8,-4-2-6,7 0-1,-4 2-4,2 4-1,-1-2-3,-1 5 9,-1-2 8,-4 4 26,-2 4 25,-4 0 25,-2 5 17,-8 1 7,-2 5-5,-7 1-14,-4 4-21,-6-1-20,-2 3-18,-4-4-11,-3 3-10,0-2-9,-4 0-3,0-1-4,-3-1-7,0-2 0,-2 0 0,2-2-7,1-2-11,-4 0-65,6 1-95,-3-5-136,6 1-216,1-5-318,-3 0-323,6-2-242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33:42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0 236 164,'90'-4'239,"3"-1"-22,6 1-5,4 3-16,1-4-33,2 0-30,4 5-39,0 0-28,-5 0-30,2 0-19,0 3-8,-1-1-5,2-2-4,-5 2 5,-2-2-5,-4-2 0,-1 0-5,-2-1 5,-1-1-4,-1-2 30,-1-1 35,0 0 28,4-3 38,-5 3 28,7-3 9,-1 3-17,1 0-37,1 3-13,5-2-39,0 2-29,-3-1-11,3 4-7,0-2-4,-4 3-7,-3-2 0,-2 0 8,-8 2-5,-2 0-3,-4-2-3,-4 2 3,-3-1 0,-2-2-4,-4-1 0,-3 1 4,-1-1 0,-3 1 8,4-1-8,-1-3 21,-3 2 0,4 0 8,1-1 9,0 0 8,1 1 9,0-1-7,1 2 6,0-3-11,-1 2-6,6 1-11,-6-2-9,1 2-8,-2 0-9,-2-1 7,0 1-4,-2 3 4,-3-2 2,0-1 1,-1 1 3,-5 3-6,-1-1-4,1-2 0,-1 3 3,3 0-6,7 0 0,4 4 0,6-1 0,3 4 0,3-4 4,1 5 2,-5-1-6,-7 1-48,0-2-101,-5 2-148,-9-4-295,-7-1-251,-10 0-218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27:45.9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-8072-676 357,'-5'-2'303,"-2"-1"-30,3 3-24,-3-4-18,2 2-24,-2 0-24,0 0-22,-1-2-28,1 1-23,-4 2-28,2-3-14,-3 1-18,1 1-9,-1 0-15,-2 2-4,-1-2-7,3 1 0,-1 1-4,-1 0 3,-1 0 4,4 0 1,-2 0 6,0 0 4,1 0 10,0 0 0,4 0 0,-2 0-1,1 0-3,0 0 6,2 0-3,0 0-4,-1 0-1,4 0 4,0 0 3,-2 0-4,4 0 3,0 0 0,-3 0-1,5 1 3,-3 1 3,3-2 0,0 2 5,0 0 2,0-2 0,0 3 3,0 1-7,0 0 2,3 0-4,-3-2-5,3 4-4,-1 1-5,-2-1-1,2 2-2,0 1-4,-2-1-2,3 2-1,-3 0-2,3 1-6,-2-4 0,-1 3-2,3 1-6,-1-3 0,-2 1-2,2 2 2,-2-3-2,3-2 2,-1 2 0,-2-3-2,3 0 0,-2 1-3,2-2 0,-3-1-3,3-3 0,-2 4 3,-1-2 3,3-1 5,2-1 2,-1 3-2,-1-2 0,4-1-8,0 0 2,-1 0-2,4 0-2,-1-1 2,3 1-3,-2 0 8,-1 0-5,2 0 0,-1 0 0,5 0 0,-4 1 3,-2-1-3,3 2 0,-2 0 2,-1 1-2,2 1 0,1 2 0,-2-2-2,-1 4-1,-2-1 3,2 4 3,-4-1-3,1 0 0,1 4 2,-2-1-2,-2-3 0,0 2 0,-2 1 3,-1-1 0,0-1-1,0-1 1,0-2 2,-4 1-3,1-1 4,-2-2 1,1 1-2,-5-1 6,-1-2 1,-1 3 1,-1-4 5,-3 0 9,-3 2 13,0-3 19,-4 0 18,-1 0 19,2-2 17,-3 0 5,1-2-6,0 2-14,-3-4-17,3 1-17,2 1-22,0-1-16,2 0-11,0 1-4,6 0-8,-2-1-3,4-1 0,0 2-1,6 1-12,-1-3-28,2 2-49,2-2-68,4-2-93,0 2-127,3-3-165,6 1-298,1-2-246,4 0-173</inkml:trace>
  <inkml:trace contextRef="#ctx0" brushRef="#br0" timeOffset="1851.834">-7541-571 243,'0'-4'574,"0"1"-95,3 2-70,-2-4-45,-1 3-34,0 0-26,0 0-39,0 2-26,0-2-31,0 0-30,0 2-41,0 0-29,0 0-27,0 0-20,0 4-19,0 2-11,-1 5-5,-2 1-3,-2 2-5,1 3-6,-2 6-7,2-1 3,-3 3-26,2 3-53,-2 0-82,1 0-105,0 2-136,2 0-248,0-3-274,-1 0-191</inkml:trace>
  <inkml:trace contextRef="#ctx0" brushRef="#br0" timeOffset="543.4732">-7797-743 238,'0'-4'353,"0"0"-45,0 1-20,0 0-48,0 2-26,0-1-19,0-3-23,0 3-24,0 0-15,0 2-12,0-2-24,0 2-13,-1 0-22,-2 0-9,3 0-18,-1 2-6,-2 2-5,0 3 4,-2-2 6,1 5 11,1 4 9,-4 2 3,3 2 2,-4 3-3,2 4-11,-1 3-10,-3 3-3,3 1-10,-5 6-10,1 0 1,2 2-10,-1 1-3,-2 2-19,3 0-44,-1 2-66,2-3-93,-1-1-127,2 0-231,-1-1-253,1-5-171</inkml:trace>
  <inkml:trace contextRef="#ctx0" brushRef="#br0" timeOffset="2419.2611">-7211-815 180,'0'0'239,"2"0"-33,-2 0-28,0 0-15,0 2-17,0 0-7,0 2 1,-2 3-3,-1 3-7,3 1-11,-2 3-2,-3 0-3,2 8-9,-3-1-3,1 2-2,-4 7-16,2 0-9,-2 1-23,-3 5-23,1 2-4,-2 1-14,1 4-22,1-2-43,-1 4-54,0-2-91,1 2-151,-1-2-286,1 2-209</inkml:trace>
  <inkml:trace contextRef="#ctx0" brushRef="#br0" timeOffset="3152.3642">-6999-578 233,'3'-12'242,"4"1"-17,-2 1-11,3-3-20,0 5-19,-1-1-27,4 1-16,-3 2-15,3 2-15,-2-3-19,1 3-13,2 2-5,-1 0-4,0 2-13,-3 4-1,-1 0 4,-2 3-4,-1 7-12,1 0-5,-5 6-3,-2 1-4,-2 4-16,-4 3 1,-2 2-1,-3 0-3,-4 2 0,-2 2 4,2 0-1,-5-1-3,3 2 0,-1-5 3,-2 0 12,3-2-4,0 3 22,0-6 29,2-4 31,0 0 27,3-3 34,0-1 30,2-4 30,2 0 19,2-4 24,0-1 32,1-2 17,3 1 7,-1-3-8,2-4-18,2 0-41,-2 0-49,3 0-47,3-4-38,1 0-38,1 1-33,2-3-19,5-1-10,-1 3-7,1-2-6,4 2-9,1-1-16,-1 1-30,3 0-46,0 1-59,-3-3-80,3 2-104,1 1-120,2 0-157,-2-1-236,5 0-255,-5-2-199</inkml:trace>
  <inkml:trace contextRef="#ctx0" brushRef="#br0" timeOffset="3640.9909">-6346-544 196,'0'-6'528,"0"-1"-121,0 3-80,0 0-58,0 0-40,-2 2-41,0 2-28,-1-2-16,1 2-15,-4 0-18,2 2-5,0 0-13,-4 2-8,1 3-12,1 1-4,-4 2-5,1 4 0,-1-1-11,2 2-3,-3 2-7,0 2-4,4 1-11,-5 2-13,5 0-7,-2 0-2,5 0 0,-1-1-3,0-1-3,3 1 3,-1-3 0,3 0-3,3-3 6,-1-1-3,3-1 0,1-2 6,1-2-9,4-2 3,2-2-3,-2 0 0,4-5-3,1 0 3,-2 0 9,5-5-6,-3 0-6,-1-2 3,3-2 0,-2 1-3,-1-2 3,-2-3 0,-3 0 3,5-2 9,-7-2-3,-1 4 2,-2-4-11,-1-4 9,-4 7 3,-1-3-9,-4 2-9,0 1-32,-4 0-42,-1 0-70,-2 4-86,1 0-122,-1 3-183,-1 1-257,0 0-182</inkml:trace>
  <inkml:trace contextRef="#ctx0" brushRef="#br0" timeOffset="4169.1129">-6042-487 42,'2'-5'862,"4"-1"-317,0 1-221,1-1-117,0-1-70,3-3-51,-1 5-27,0 0-13,1-2-12,1 3 4,1 1-4,-2-1 0,-1 0-4,2 1-1,-2 3-3,-2 0-8,4 0-3,-4 3-4,-1 1 0,-4 2-4,3 2 0,-5 6-7,0-1 4,-2 2-8,-3 2 4,0 4 4,-3 1-4,-4-2 3,0 4 8,-2-1-4,-1 0-3,-1-2 21,0 1 32,-1-2 31,0 1 32,-2-2 27,1-1 36,5-1 14,-1-1 6,-1-4-16,7 1-13,-3-5-21,6 1-26,-1-3-15,1 0-27,5-2-11,0-1-17,0 1-9,5-2-12,2-2-9,0 0-8,2-2-6,1 2-5,5-4-6,-2 4-2,1-4-29,5 0-30,0-1-32,0 1-46,1-3-69,3 1-94,1 2-110,-3-2-139,5-1-279,-2 0-214</inkml:trace>
  <inkml:trace contextRef="#ctx0" brushRef="#br0" timeOffset="4998.7016">-5411-586 196,'0'-8'621,"3"-3"-123,-1 5-65,-2-2-56,3 2-43,0-1-38,-2 1-33,-1 2-30,3-2-39,-3 2-34,0 3-29,1-1-26,-1-2-21,0 4-21,0 0-18,-1 0-12,-2 0-10,-4 4-8,2-1-4,1 4-4,-3 0 6,-2 6 2,-1-2 12,-2 2 5,-2 2 15,1 0 16,-2 2 8,1 1 12,1 2 7,-2-2 2,1 2 3,2-4-2,1 4-3,2-6-5,-3 0-2,2 2-5,4-5-3,0 0 1,2-2-9,1 0 2,6-1-4,1-2-6,2-2-9,3 0-9,7-4-9,-2 0-12,2 0-7,3 0-6,4-4-4,1 1-6,-1 0-22,2-1-33,-2 0-40,1 0-50,-2-3-73,1 3-95,3-3-110,-5 3-153,1-3-281,-2 0-251,-3 0-185</inkml:trace>
  <inkml:trace contextRef="#ctx0" brushRef="#br0" timeOffset="4521.3941">-5358-614 53,'1'-5'652,"-1"0"-102,3 1-83,-2 1-56,-1-1-44,3 3-42,0-1-43,-1-1-38,-2 3-34,3 0-41,0 0-36,-2 0-26,-1 3-11,0 0-12,0 7-10,0-3-6,0 6-6,0 2-15,-4 2-19,-1 2-9,-1 2-6,1 3-3,-3 0-4,1 4 1,0-3-7,-2 5-18,-1-4-35,1 2-46,-1 1-55,1-2-65,2-3-71,-1 1-81,0-3-108,1 1-130,0-2-228,-2-7-156</inkml:trace>
  <inkml:trace contextRef="#ctx0" brushRef="#br0" timeOffset="345567.7877">451 66 685,'4'-14'711,"4"3"-151,-3 1-113,-3-1-73,-2 4-63,3 1-60,-3 5-49,-3-5-32,3 6-21,-4 3-8,-4 1 0,1 6 7,0 0 7,-5 2-6,3 5-10,-5 4 3,2 3-3,-2 3-10,-2 2-8,-3 3-4,3 2-3,-3 3-11,0 2-9,0 2-1,1 1-9,-1 3-9,1-3-14,1-2-12,1 4-7,-3-5-13,5 0-6,2-4-5,0 1-4,1-5-6,-1 2-2,1-4-3,2-3-2,-1 2-1,3-2-1,1-4 1,-4 0-1,2-4-19,1-1-64,1 0-102,0-4-137,2-1-206,-3-3-325,0-3-381,-2-1-312</inkml:trace>
  <inkml:trace contextRef="#ctx0" brushRef="#br0" timeOffset="346363.2708">390 84 285,'0'0'449,"-1"0"-6,-2 0-22,3 0-35,0 0-32,0-3-50,0 3-49,0-3-42,3 2-31,-2-3-19,-1 2-22,3-3-15,0 1 1,-3 2-9,1-5-9,4 2-15,-2-2-6,4 0-8,-3-3-5,5 3-4,-2-3 3,3-1-1,-1 4-7,3-4-2,-1 2-7,4 1-8,-1-2-9,2 2-12,0-1-7,7 4-5,2-1-8,0 2-3,5 0 3,1 4 0,2 0 1,2 0 3,0 3 3,-1 0 0,3 5 4,-3-3-2,-2 4 1,-1 1 1,-8 2-5,2 5-1,-8 1-2,-5 2 0,-5 1-2,-1 4 0,-6 1-2,-6 0 0,-1 0 0,-5 2-3,-4 0 1,-4 0 2,-2 0 6,-4-3-5,-2-1-1,-2 3 0,-3-5-5,-2 0 0,0-1-2,-3-3 2,1 0 1,-3-3 4,3-1 2,-2-3-4,1-1 2,3-2-4,0-1 1,5-3-4,1-1 3,1-3-1,5 0 0,1 0 4,3 0 0,2-3-1,-1-1 1,7 0-4,-1-3-24,4 3-72,0-2-106,1 2-148,7-3-265,0 3-320,3 0-319,-2 1-233</inkml:trace>
  <inkml:trace contextRef="#ctx0" brushRef="#br0" timeOffset="351281.2751">825 1177 2884,'12'3'68,"7"-3"-15,-3-3-10,5 1-7,3-3-13,3-2 0,2-2 0,3-4-1,1-1 0,2-3 1,0-2 2,-2 0 3,1-5 1,-5 4-2,1-5 4,-4-1-6,-2 2-4,-1-3 0,-4-2-9,-2 1-3,-1-3 1,-1 2-10,-7-2 3,4-4 0,-2 4 0,-4-2-3,1 2-3,-7-3 6,-1 6 3,-7 2-1,1-1 4,-3 3 9,-2 5 3,-1 2 0,-1-1-1,-2 7-5,-2 0-1,5 2-5,-1 2 0,-1 1-4,4 2-2,-1 1-3,1 2 0,3 1-3,4 0 1,-3 0 4,5 1 4,-1 2 6,3-3-7,5 3 1,2-2 3,3-1-6,3 0-3,2 0 0,1-1 3,5-2-3,0 0 5,0-1-5,3 1 0,-4-1-3,5-3 3,-5 3 0,3-2-2,-1-1 2,-2 3 0,-1 0 2,0 0-4,3 0 2,-6 0 0,0 0 0,2 2-9,-2-1 3,-1 2 3,-1-2 0,-1 0 3,-5 3-2,-1 0-1,-3 0 0,-1 6-3,-6-2 3,-1 3 3,0 2 0,-7 1 0,0 6 0,-1-2 3,1 2 0,-2 2-3,0 0 6,-3-3-1,4 4 7,0 0-6,4-1 2,-2 3 1,1-3-6,-1 3-3,2 0 0,4 0 0,-3 3 0,2-4 2,3 3 1,2 2 0,0-2 0,0 2-3,2-3 0,3-1 0,1 0 3,-2-1-3,0-3 0,1-3 3,-1 0-3,2 1 0,-5-4-3,5-1-20,-4-2-43,0 1-66,0-2-99,4-1-131,-5-1-176,3-2-271,-1 0-199</inkml:trace>
  <inkml:trace contextRef="#ctx0" brushRef="#br0" timeOffset="351871.1406">2035 333 74,'0'0'293,"-3"0"-35,2 0-32,-5 6-11,1 0-7,-2 2-11,1 0-27,-5 5 0,1 2-17,-2-1-12,-2 4-8,2 2-2,-1 1-4,1 2-14,-5 0-19,5 2-14,-1 2-10,0-3-22,2 2-11,2 1-10,-1 1-10,1-3-7,6 0-4,-1-1 4,4 1-3,3-3 0,1-1 9,3 0-2,2-1-1,3-3 0,2-3-7,5 0-6,1-3 4,-1-3-4,0-1 0,4-1 3,-1-5 10,-2 2-3,2-6-7,-3 2 7,0-5-1,-3-1-2,5-1-4,-8-1-3,3-3 7,-1 0-7,1-4 0,-3-1 6,-1 0 4,-1-4-4,-2 1-6,2-6 6,0 1-6,-6-4 0,3 1-6,-1 0 6,-4-2 0,-2 2-3,-2 3-7,-4 0 4,-2 2 3,-3 4-1,-2 2 1,-2 0-7,-2 5-3,3 2-55,-6-1-97,0 4-119,2 2-225,-1 1-264,1 0-220</inkml:trace>
  <inkml:trace contextRef="#ctx0" brushRef="#br0" timeOffset="352462.105">2527 354 42,'13'0'371,"4"-1"-35,-5 1-52,1 0-66,1 0-47,-2 0-30,-3 0-33,1 1-18,-1 4-2,-4 1-2,0 3 8,-4-1 2,-1 3-6,0 6-5,-4 0-9,2 4-8,-5 0-16,3 1-4,-4 3-1,3 3-7,-1-1 7,0 3 2,0 1 4,0 2 9,-1 0-7,1-1 6,1 4-4,0-2 6,4 1-11,-5 2-7,2-1 0,-1-1-4,-2 3-7,3-2-6,-4 3-6,6-2-7,-4-1-2,0-1-7,2-1 0,-1-4-6,-2-2 0,0 2 6,-1-8-3,3-1 12,-8-3 9,1-1 13,0-3 13,-1-4 12,-1 0 21,2-3 30,-2 0 12,2-4 15,1-1-6,-1 0-2,0-4-14,1 0-29,-1-1-20,0-4-19,1-1-7,-1-1-7,1-4-4,1 2-1,-2 1 4,3-4 2,-1 3-3,3-4-4,1 2-2,0 2-3,-1 0-8,3-2-3,-1 2-6,2 1-5,3-3-1,-1 1-9,1 1-28,0-2-72,0 2-97,1-4-125,2-4-199,2 4-320,2-7-289,3 1-193</inkml:trace>
  <inkml:trace contextRef="#ctx0" brushRef="#br0" timeOffset="353371.0476">2998 532 85,'7'7'220,"4"-3"-40,-3-3-20,4 1-32,-1 1-16,1-3-21,3 0-15,-1 0-16,-1 0-8,2-3-16,-1 0-3,-2-1-1,4-2-5,-5-1-4,4 0-14,-2-4 9,1 1-5,-2-1-4,-2 1-4,-1-3-1,-2 0 5,-3 0-9,-1 2 0,-3-5 5,-3 5-1,-1 0 5,-3 0 4,-2 0-4,-4 3 14,0 2-1,-1 2 9,-5 0-5,3 2 0,-6 2 5,-1 2-1,0 2 0,-4 1 9,4 4 12,-4 2 16,1 1 13,-2 1 10,2 3 7,0 2-2,-2 0 3,8 1-10,-5 2-12,8 1-6,-2-2-11,4 3 3,1-1 3,5-1 9,5 1 3,-2 5 12,5-5 8,2 3 2,5-1 4,0 0-9,1-1 1,7-3-11,1 1-13,1 0-10,3-1-12,1-6-9,3 3-12,-1-3-6,1-3-2,0 0-12,4-1 0,-4-5-8,0 2-3,0-1-44,0-3-98,2-2-152,-2-2-284,0-4-270,4 0-253</inkml:trace>
  <inkml:trace contextRef="#ctx0" brushRef="#br0" timeOffset="352742.3506">2879 102 305,'0'-1'220,"0"-5"-60,0 6-52,3-1-40,-1 1-30,3 0-9,-3 1-19,1 2-15,-2 0-48,5 1-132,-5-1-267</inkml:trace>
  <inkml:trace contextRef="#ctx0" brushRef="#br0" timeOffset="353791.3874">3686 359 164,'-2'-5'214,"-1"4"-37,-1-2-17,-3 3-4,-1 3 6,1 1 1,-4 2 19,-2 0-1,-2 7-5,-1-2-5,-1 3-8,-1 3-21,-3 0 4,2 2-7,-2 2-8,3 2 1,-1-1-1,-3 2-3,6 1 0,0 3-10,1-3-9,1 2-1,2 1-7,1-2-3,4 1-17,2-3-4,4 0-4,1-1-12,1-2 0,6 0-7,5-1 4,3-4-1,5 1-1,3-4-10,3-3 0,9-2-11,3 0-2,2-2-8,2 0-2,0-5-5,-5-1-2,0 0-5,-2-4-6,1-3-1,-11 1-4,1-5-6,-3-3-47,-4-1-80,-3-2-116,2-1-162,-5-6-309,1-1-293,-2 0-232</inkml:trace>
  <inkml:trace contextRef="#ctx0" brushRef="#br0" timeOffset="354643.0383">3784 302 196,'-1'0'263,"-5"0"-17,5 3-23,1-3-20,1 0-10,2 0-24,4 0-16,2 0-17,7 0-28,3 0-30,4 0-21,3 0-13,7 0-12,2-3-8,4 0-5,3-1-11,1 3-4,-1-5-8,-2 3 4,-2-1 0,-2 0 0,-5 1 4,2-1-8,-5 3-47,-2-2-103,-3-1-199,0 0-270,-4-2-194</inkml:trace>
  <inkml:trace contextRef="#ctx0" brushRef="#br0" timeOffset="354225.2686">4254-221 311,'0'-4'280,"0"2"-39,0 4-36,0 2-14,-1 0 3,-2 2 12,-1 2 2,-1 2-7,-1 3-4,-1 2-6,-2 2-14,2 4-17,-4 1-11,-1 6 1,0 0 6,4 3 0,-4 4-3,-1-3-2,0 7-3,1-2-8,2 2-21,-1 0-3,3 2-12,3-2 0,-6 1-10,9 0-2,-3-3-6,5 4-12,3-5-18,1 2-7,4-3-11,0 1-12,3-4-5,2 1-5,1-3 0,5-3-5,0-2-1,1-2-4,5-1 1,-5-5-5,3-3 2,0 1-4,-1-4 2,-1-4 0,-3 3-12,1-4-36,-3-5-89,-1-1-113,-1-1-158,1-5-314,-4-4-313,1-1-277</inkml:trace>
  <inkml:trace contextRef="#ctx0" brushRef="#br1" timeOffset="369676.4719">-4096 2555 4831,'0'0'499,"-5"0"-39,1 0-63,1 0-80,2 0-75,-2 4-69,3-3-55,-2-1-37,2 0-28,0 0-20,2 2-12,1-2-5,1 4-1,8-1-1,-1-2 4,4 2 6,1 1 1,5-2 3,0 0 5,5-2 0,1 2 0,4-2-2,4-2-2,-2 2-2,2-4-4,5 1-4,-5 2-3,3-2-2,-2-1-4,-1 0-3,3 2-3,-5-3-1,-1 3-1,-2 1-1,-3-3 0,-4 2-1,-1 2 0,-4-4-1,-2 4 0,-4 0-1,0 0-2,-5 0-2,0 0-16,0 0-17,-5 0-31,1 0-61,-3 0-91,-3 0-121,3 4-146,-5-4-205,5 0-278,-7 0-304,0 0-188,0 0-68</inkml:trace>
  <inkml:trace contextRef="#ctx0" brushRef="#br1" timeOffset="370157.6993">-3632 2620 269,'0'0'221,"0"-1"-26,0-1-14,0 2 0,0 0 14,0 0 16,0 0 24,0 0 12,0 0 6,0 0-4,-3 0-5,3 0-4,0 0-12,0 0-26,0 0-21,0 0-33,0 0-42,0 0-26,0 2-19,-3-1 5,3 3 15,-1 2 17,-2 1 18,-2 4 4,2 2-1,-2 4-17,-1-1-14,-3 5-17,2 3-16,0 0-11,-2 4-6,-1 1-9,4 2-7,-7 4-5,1 1-4,4-1-5,-3 1 2,0 2-3,2-1-3,0-2-2,-1-2 2,2-2 0,0 3-3,1-8-1,3-2-3,-2 3-39,2-6-84,2-3-109,-1-1-164,3-2-307,0-4-318,0-4-287</inkml:trace>
  <inkml:trace contextRef="#ctx0" brushRef="#br1" timeOffset="371123.1626">-3119 2678 480,'-4'0'443,"-3"0"-129,1 1-58,-1 4-27,-1 1-8,1 1-12,0 1 0,-2 2 3,-1 3-8,3 1-6,-2 3-1,0 0-18,-1 5-10,-1-1-9,-1 1-13,3 5-9,-1 0-16,-1 0-7,2 3-5,-1 2-16,-2-1-16,0-1-13,5 3-9,0 0-19,1-5-5,0 6-6,5-6-12,-2-2-3,6-2-3,-2-3 7,5 2-2,0-7 3,4-2 9,-1-1-4,2-5 3,1 1-2,3-4-6,0-1-2,0-4 2,7-4 2,-5 0 13,2-2 31,0-2 31,3-4 26,-2-1 14,2-2 7,-2-5-9,-1-1-17,4-3-21,-4-1-23,0-3-16,3-3-18,-4-2-5,0-6-9,-4 2-5,2-3 10,-4-1 21,-2 2 15,-6 1 11,-1-1 4,-6 4 0,-4 3-12,-2 1-19,-5 1-16,-5 5-13,-4 5-8,0 3-5,-8 7-7,1 0-29,-5 9-67,0 1-96,2 4-127,1 3-183,3 0-333,-2 4-376,4-1-313,1 1-171</inkml:trace>
  <inkml:trace contextRef="#ctx0" brushRef="#br1" timeOffset="371575.9356">-2360 3149 185,'-10'1'1228,"1"2"-219,2 0-389,0-3-195,2 4-92,1-1-49,1 0-37,1-2-29,0 5-6,2-5 10,0-1 19,2 5 9,0-5 4,1 1-4,1 2-23,3-3-35,2 0-43,3 0-37,2 0-32,5 0-29,0-3-17,7 2-13,-1-4-7,4 4-8,-2-5-3,4 2-1,-1 1-2,-2-1 0,2-2-5,-5 5 2,0-3-3,-7 2-30,-2-2-54,-1 4-75,-4 0-100,-3-3-140,0 1-214,-2-2-325,-1-1-316,-3 4-261</inkml:trace>
  <inkml:trace contextRef="#ctx0" brushRef="#br1" timeOffset="372690.9463">-1829 2840 419,'0'-6'325,"3"-1"-60,-2-1-28,3-1-30,4 1-6,-1 0-23,-3 1 3,4 0-14,-1-3 3,2 3-13,-2-3-15,4 3-18,0 2-24,2-1-11,-3 0-23,4 1-10,-1 0 3,6 1 5,-3 0 12,3 0 14,6 0 18,-8 0 16,8-1 13,-2 3-3,2 0 7,1-2 2,1 2 4,4 2 7,-1-2 1,-1 2-8,2 2-13,-4 0-25,1 2-22,-4 3-21,0 1-19,-1 2-6,-4 3 4,-3 0 12,0 4 4,-2 1 8,-2 0 5,-4 0 0,-2 4-6,-1 1-8,-3 1-5,0-1-4,-4 2-5,0 3-5,-3 1-5,-1 0-1,1 0-5,-3 2-5,-2-1-3,2 1-7,-3 0-4,-2 3-4,2-2-2,-4 1-2,1 0 0,-2-2 2,1-1-1,-1 4 0,-3-7 0,1 0 2,-1-3-3,1 0-1,-6-3 0,3-2 1,-2 0-1,-3-4 2,0-1-2,-5 0-2,4-5 0,-4 1 0,1-5 0,0 2-1,-1-5 1,1-2 2,2-2-2,2-1 0,3-2-1,1-4-3,6 1-3,-3-5-26,8-1-64,-1-3-86,3 2-116,3-4-169,5-5-327,1 4-338,1-1-285,5-1-183</inkml:trace>
  <inkml:trace contextRef="#ctx0" brushRef="#br1" timeOffset="371991.8465">-1612 2795 74,'8'-8'1117,"-1"-3"-308,-1 4-182,1-3-89,3 3-49,-1 0-28,1 1-27,-1-1-23,-2 3-31,2 0-35,-2-1-40,-3 1-43,3 4-36,-1 0-40,-1 0-35,-1 4-33,-1 1-24,-2 3-22,-1 2-20,0 6-14,-1-2-13,-2 8-8,-4 0-5,2 3-5,-2 3-2,3 2-2,-4 0-1,1 7 0,-1-1-2,-3-1 0,4 6-1,-4-4 0,5 4 1,-4-3-2,2-1 2,1-2-3,1 1-8,0-6-29,2-2-67,-3-5-97,3-2-131,1-3-198,-2-1-342,-2-4-423,3-4-370,-4 1-164</inkml:trace>
  <inkml:trace contextRef="#ctx0" brushRef="#br1" timeOffset="373283.2626">-535 2827 378,'-3'0'588,"1"0"-190,-5 0-112,1 3-58,-2 5-21,-4-2-3,0 1 7,-2 7-1,1-1 18,-6 4 9,-3-1 6,3 5 2,-1 0-5,-3 2-1,-2 3-17,2 1-23,0-1-29,2 5-18,-2-2-32,1 2-26,4 2-19,-1 0-20,3-1-13,1-4-10,2 2-8,2 0-7,0-6-4,7 3 1,1-6 2,3-3 9,0 1 10,5-6 6,2-1 9,4-2 4,0-1 2,3-2-1,-1-4-5,3-2 1,6-2 16,-2-5 18,6-1 24,0-4 17,0-2 7,2-4 1,0-2-11,2-2-20,-4-3-22,5-4-21,-4-1-17,2-6-13,-3 1-13,-1-3-8,-2 0-5,-4-1-2,-2-1-2,-5 1 0,-6 5 0,-3-1 0,-3 5 0,-8-2 0,-3 7-2,-2 1-1,-5 6-5,-5 0-38,0 4-66,-3 6-89,0 2-123,3 3-178,-1 2-335,1 0-356,3 3-329,-2 1-194</inkml:trace>
  <inkml:trace contextRef="#ctx0" brushRef="#br1" timeOffset="373599.5541">-184 3174 238,'-3'9'1399,"3"-1"-95,0-2-388,0 1-192,0-3-104,4 2-91,0-2-99,4 1-99,3-3-90,1 0-77,7-2-57,0-2-40,4 0-26,3-3-16,4 3-10,5-4-6,3 0-3,0 3-2,-1-4-3,-2 0-20,-3-1-55,-1 2-92,-1-4-123,-4 3-186,-4 0-323,-2-3-422,-5 3-421,-7 0-233</inkml:trace>
  <inkml:trace contextRef="#ctx0" brushRef="#br1" timeOffset="374707.9703">753 2851 424,'4'0'1065,"2"-4"-429,-5 4-224,5 0-100,-4 0-54,0 4-26,0 2-10,-2 1-2,-2 4-15,0 2-24,-3 2-36,-2 2-28,0 3-26,-1 2-19,3 3-18,-7 0-13,-1 4-11,1 2-3,1-3-6,-1 4-3,1-3-7,-1 1-3,5-3 2,-2-1-6,2-2-2,0-3-2,2-1 2,1-4 1,-2 0-6,5-4 6,-2-1 11,-2-4 12,5-1 10,0 0 4,0-5 4,0-1-1,5-1-9,-1-5-12,3-4-7,1-1-2,-1 1-7,1-4-6,3-5 0,0 1-4,1-6-4,2-2 7,-1-1-1,5-4-4,1-6 4,-2 0-1,5-1-3,1-4-1,-1 2 1,1-1 4,2-2 0,-4 3 0,6 1 2,-4 3 0,-3 0 2,6 2-6,-4 2 3,-2 5-3,3 2 2,-4 2-2,3 1 2,-2 4 2,-1 1-4,0 5 4,3-1 0,-5 3 0,1 3-1,0 0-3,0 1 2,-1 2 0,-1 4 2,3 0 0,-3 0 2,-1 2 4,-1 0 1,2 1 14,-1 4 16,-4 0 34,1 3 39,-4 4 19,4 0 18,-5 3 3,-2 1-10,0 6-20,-5 1-22,0 2-14,-2 3-12,-3-2-11,-1 6-4,2-2-8,-3 0-5,2 2-8,4-3-7,-5-1-6,2 1-4,0 0-6,-4-5-3,4 1-3,-3 4-2,-1-7 0,0 4-4,-4-2-1,2 1 1,-2-3-3,1 2-1,-4-5-20,2 1-57,-1-3-82,2-2-106,0-2-134,1-4-197,-1-1-323,1-2-311,-1-5-215</inkml:trace>
  <inkml:trace contextRef="#ctx0" brushRef="#br1" timeOffset="374977.9471">790 3000 817,'-7'-7'867,"0"5"-286,3-2-147,4 1-75,0-1-51,7 0-46,2 2-35,4 1-31,0-3-28,6 1-35,4 0-40,6 2-29,1-4-24,2 4-15,9-2-16,-2 2-9,6-5-31,-2 5-78,4-4-112,1 0-163,1 2-305,-6-3-300,2-2-272</inkml:trace>
  <inkml:trace contextRef="#ctx0" brushRef="#br1" timeOffset="375230.409">1833 2864 48,'-1'10'885,"-5"1"-338,2 0-158,2 6-70,-5-1-15,3 7-13,-4-2-3,1 3 1,-3 2-4,-2 2 5,4 7 2,-4-1-12,1-1-28,-1 4-35,-3 0-43,7-2-42,-5 2-45,1-2-39,3-2-22,1 1-14,-5-5-25,4-1-74,2-1-96,2-2-118,1-5-169,0-4-309,1-2-329,0 0-238</inkml:trace>
  <inkml:trace contextRef="#ctx0" brushRef="#br1" timeOffset="375657.0406">1730 3091 85,'0'-16'805,"0"2"-273,0 1-135,6-2-87,-1 1-44,2-1-55,-1-2-27,5 3-29,-1-3-19,2 1-23,2 2-15,0-1-8,3 0-14,2 4-14,-2-3-15,8 4 0,-2 0-16,0 0-5,3-1 2,-1 4-5,1 0-3,5 3-6,-4 0 0,2 0-3,-1 2-11,-1-1 2,-2 3 1,-2 3 5,-3-1 4,-1 4 7,-7 0 13,0 5 6,-8 0 5,-1 2 2,-6 4-3,-1 1-6,-5-1-5,-3 4-11,-2 0-7,-5 0-6,0 0-4,-1-2-1,-4 0 1,0-3 2,-1 1-3,-4 0 1,2-3 2,-1-3 2,2 0-7,-2-1 0,4-1 0,3-3-7,0 1-28,3-1-78,4-5-130,2-1-238,2-1-295,6-5-273,1-1-239</inkml:trace>
  <inkml:trace contextRef="#ctx0" brushRef="#br1" timeOffset="375940.6016">2515 2838 413,'4'3'1220,"1"7"-284,-2 0-263,-2 4-96,-1 3-49,0 4-61,-1 1-68,-2 5-71,-2 1-66,1 2-65,-2 1-54,-1 4-44,1-1-36,-4 2-21,-2 2-17,1-3-8,2-2-6,-2 4-6,-2-4-4,1-5-30,0 3-72,1-4-105,-1-4-125,5-3-184,1 1-336,-4-7-369,3 0-287,2-5-129</inkml:trace>
  <inkml:trace contextRef="#ctx0" brushRef="#br1" timeOffset="376331.2623">2437 3033 660,'0'-21'780,"0"2"-277,3 0-134,1 1-79,0-3-50,4 6-37,3-2-28,1 0-19,2-1-12,2 1-10,2 0-13,2-1-20,3 0-15,0 1-18,4-1-14,-4 4-13,6 0-9,-2-2-4,4 7-8,-4-2-6,7 0-1,-4 2-4,2 4-1,-1-2-3,-1 5 9,-1-2 8,-4 4 26,-2 4 25,-4 0 25,-2 5 17,-8 1 7,-2 5-5,-7 1-14,-4 4-21,-6-1-20,-2 3-18,-4-4-11,-3 3-10,0-2-9,-4 0-3,0-1-4,-3-1-7,0-2 0,-2 0 0,2-2-7,1-2-11,-4 0-65,6 1-95,-3-5-136,6 1-216,1-5-318,-3 0-323,6-2-242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8.2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4-01-11T10:32:28.235"/>
    </inkml:context>
  </inkml:definitions>
  <inkml:traceGroup>
    <inkml:annotationXML>
      <emma:emma xmlns:emma="http://www.w3.org/2003/04/emma" version="1.0">
        <emma:interpretation id="{DFA07011-3261-4570-BAD6-252A5120CEA5}" emma:medium="tactile" emma:mode="ink">
          <msink:context xmlns:msink="http://schemas.microsoft.com/ink/2010/main" type="writingRegion" rotatedBoundingBox="1146,643 33637,-797 34098,9573 1606,11015"/>
        </emma:interpretation>
      </emma:emma>
    </inkml:annotationXML>
    <inkml:traceGroup>
      <inkml:annotationXML>
        <emma:emma xmlns:emma="http://www.w3.org/2003/04/emma" version="1.0">
          <emma:interpretation id="{57AE85DE-17C9-4399-B498-357179113AE3}" emma:medium="tactile" emma:mode="ink">
            <msink:context xmlns:msink="http://schemas.microsoft.com/ink/2010/main" type="paragraph" rotatedBoundingBox="8767,-63 22012,0 22003,1890 8758,18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B5A3878-3340-4573-B3F8-8CCA793C1253}" emma:medium="tactile" emma:mode="ink">
              <msink:context xmlns:msink="http://schemas.microsoft.com/ink/2010/main" type="line" rotatedBoundingBox="8767,-63 22012,0 22003,1890 8758,1827">
                <msink:destinationLink direction="with" ref="{C081CFAE-FA52-4791-A0B2-68E072B48E87}"/>
                <msink:destinationLink direction="with" ref="{DC9D5399-1CAA-48B9-AE25-2787C62705D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E184E38-55AF-47BE-9DE6-A7B3899A85CE}" emma:medium="tactile" emma:mode="ink">
                <msink:context xmlns:msink="http://schemas.microsoft.com/ink/2010/main" type="inkWord" rotatedBoundingBox="8766,67 14467,94 14461,1291 8760,1263"/>
              </emma:interpretation>
              <emma:one-of disjunction-type="recognition" id="oneOf0">
                <emma:interpretation id="interp0" emma:lang="en-US" emma:confidence="0.5">
                  <emma:literal>"11202418.</emma:literal>
                </emma:interpretation>
                <emma:interpretation id="interp1" emma:lang="en-US" emma:confidence="0">
                  <emma:literal>11111202418.</emma:literal>
                </emma:interpretation>
                <emma:interpretation id="interp2" emma:lang="en-US" emma:confidence="0">
                  <emma:literal>"111202418.</emma:literal>
                </emma:interpretation>
                <emma:interpretation id="interp3" emma:lang="en-US" emma:confidence="0">
                  <emma:literal>"112028418.</emma:literal>
                </emma:interpretation>
                <emma:interpretation id="interp4" emma:lang="en-US" emma:confidence="0">
                  <emma:literal>"1112028418.</emma:literal>
                </emma:interpretation>
              </emma:one-of>
            </emma:emma>
          </inkml:annotationXML>
          <inkml:trace contextRef="#ctx0" brushRef="#br0">-3191 533 85,'3'0'163,"-2"-3"2,2 2 13,-1 1 4,-2-3 7,0 3-15,0-2-9,2 0-26,-2 2-24,0 0-37,0 0-23,3 0-21,-1 0-4,1 0-17,-2 2-5,5 0 1,-2 1 3,1 1 1,-1 2-9,3 2 21,-2 0 0,2 5-4,-1 1 3,2-1 1,0 5-4,-1 0-17,-1 4 0,1-3 0,3 2-4,-3 0 8,-1 2-8,4-2-8,-2 2-37,-1-2-76,-1-2-131,1 0-247,0 0-217</inkml:trace>
          <inkml:trace contextRef="#ctx0" brushRef="#br0" timeOffset="486.7949">-2927 188 196,'0'0'228,"3"0"-27,-2 0-53,-1 0-31,3 0-22,0 4 14,3 0 7,1 0 7,0 2 15,5 5 6,0 0 6,2 3-21,-2 6-19,4-2-5,-2 5-11,5 3-16,-3 1-17,0 6-12,3-1-18,-2 6-16,2 0-4,-2 2 0,5 1-4,-2 0 1,2 2-8,1 0 7,-4-1-3,3-1 0,-5 1-4,1-6-38,-5 2-59,-1-6-117,1 0-233,-5-2-251,-3-5-207</inkml:trace>
          <inkml:trace contextRef="#ctx0" brushRef="#br0" timeOffset="-1401.2087">-3989 613 269,'0'0'441,"-3"-3"-147,2 1-93,1 2-51,0-2-25,0 1-20,1-2-14,2 3-19,-3-2-13,3 0-5,-3 2-13,0-3 4,0 3-8,0 0 12,0 0-9,0 3 0,0-3 3,1 4 8,-1 2 0,3 1-5,0 1-4,-3 3 0,2-1-8,2 2-8,-1 4-4,1-4-7,1 5-4,-2 0-7,1 2-4,2-2 0,-2 1 0,0 2-4,1-2 4,-1 2-4,2-2 4,-2 0 0,1-1 0,-1 0 0,2 1-11,-2-4-37,0-1-70,1-2-84,-1-2-155,2 1-273,-2-4-211</inkml:trace>
          <inkml:trace contextRef="#ctx0" brushRef="#br0" timeOffset="-982.3857">-3797 623 85,'2'-4'200,"1"2"-36,-3 0-22,2 0-28,-2-3-21,3 3-20,-2 1-1,-1 1-6,3-3-5,-3 3 0,3 0-5,-2 0-10,-1 0-5,5 0 9,-2 4-5,1 3 8,2-1 5,-2 2-5,3 0-5,-2 3-9,3 2-9,0 0-13,-1 2-8,0 1-5,0 1 4,-1 2-3,2 0-1,-1 0 0,3-1 0,-4 3 1,4-3-5,-1 0-34,-2-1-74,3 1-132,-1-1-217,-1-3-223</inkml:trace>
          <inkml:trace contextRef="#ctx0" brushRef="#br0" timeOffset="-514.8597">-3591 196 10,'2'-4'149,"0"1"-29,-2 2-21,3-3-18,1 4-20,-1 0-6,1 0 15,1 0 14,-2 4 19,4 4 17,0 2 12,-1 5 3,1-1-21,0 7-11,1 2-15,0-1-10,3 6-13,-3-1-5,4 4-5,-2 1-22,-1 1-4,2 1-4,1-2-16,2 4 3,-2-2-8,0 1 0,-1 1-4,1-1 0,-1 1 0,1-1-16,-2 2-42,-1-4-82,3 1-157,-2-3-268,1-3-204</inkml:trace>
          <inkml:trace contextRef="#ctx0" brushRef="#br0" timeOffset="977.694">-2305 489 413,'-1'-9'360,"1"-2"-129,0 4-71,1-3-46,4 0-41,0 2-33,1-3 0,4 2-9,2 1-9,-1 0-8,4 2-10,-2-1-4,2 2-4,-1-1-5,-1 3 0,2-1 9,-4 4-4,-1 0 4,-1 0 0,-5 4 4,4 3 5,-8 2 0,0 4 4,-5 4 9,-2 4-5,-2 0 5,-5 6 0,-1-2-1,-4 3 14,4 1 12,0-2 8,3-3 8,1 1 4,-1-3 7,4-4-13,2 1-9,1-4 0,5-5-21,0 1 5,8-3-17,2-1-7,1-3-4,5-4-1,0 0 1,6 0-4,1-4 4,0 0-12,1-3-27,-1 1-59,-1-3-83,-2 1-129,-1-2-268,0-3-209</inkml:trace>
          <inkml:trace contextRef="#ctx0" brushRef="#br0" timeOffset="1390.148">-1846 316 388,'0'-2'262,"-2"0"-85,-4 2-61,5 4-22,-2-2-23,1 3-11,-3 5-18,0-3-10,-2 7-5,3 0-9,-4 3-4,1-2 0,3 4-1,1-2 5,-1-1 0,2-1 5,-1 1-5,3-2-10,3-1-3,-1-3 4,2 0-9,3-1 4,0-4 1,4 2 8,-3-4-9,4-2 1,-2-1 4,2-1 0,-4-2-5,4-1-4,0 0 9,-2-2 0,-2-2-5,0-3-4,-4 0 0,0 1 0,-1-1 0,-3-2-4,0-1 4,-3 0 0,-2 3 0,-3-2 0,-2 2-5,-1 3 5,-2 1-9,-5-1 5,5 2 4,-4 5-9,1-1-26,-3 2-68,4 0-150,4 0-272</inkml:trace>
          <inkml:trace contextRef="#ctx0" brushRef="#br0" timeOffset="2205.6672">-1630 297 290,'1'-2'561,"-1"0"-179,3-1-113,-2 3-74,5-6-52,0 2-31,1 0-39,1-3-29,2 1-16,1 2-16,2-3-4,-1 4-4,2-4-4,-2 3 0,0 1-4,2 0 4,-2 3 0,-4-4 0,4 4 8,-5 4-8,5-2 0,-5 2 0,-2 0 0,-3 5 0,-2 2 0,0 0 0,0 2 0,-4 2 0,0 0 8,-6 2 3,1 1-3,-1 2 20,-2-2 11,1-1 31,2 0 10,-3-2 17,2-1 21,3-3 1,2-1-18,-2 2-8,6-7-8,-5 2-12,6-1-5,0-2-10,6 0 3,-5-1-14,6-3-7,2 2-18,4-2-3,0 0-7,5-2-6,-5 2-3,1-3-3,2 2-3,-1-2-37,-1-1-60,-1 1-80,2-3-111,-4 1-182,1-1-290,0-4-192</inkml:trace>
          <inkml:trace contextRef="#ctx0" brushRef="#br0" timeOffset="2365.9379">-1068 174 69,'0'-3'395,"0"3"-71,0-4-56,0 1-41,0 2-43,0-4-40,3 0-33,-1 2-35,-2-1-17,3-2-5,-3 6-22,3-4-3,-2 1-13,-1 0 9,3 2-9,-2-1-4,-1-3 4,3 3 4,2 0 0,-2 0-8,-1-2 12,0 4-5,2-4-11,2 1 0,-2 3-4,4-4 0,-3 2-4,3 0 4,-1 2-4,3-2 0,-1 0 0,-2 2-4,0-2-4,2 2 0,-5-2 8,4 2-4,-4 0 0,-1 0 4,0 0 4,-2 0 0,-1 0-4,3 0 8,-3 0 4,0 0 0,0 0-1,-3 0 1,3 2 4,-4-2-5,1 2-3,-1-2 4,-1 2-28,2 0-50,-2 0-93,-3 0-195,4-2-266,-6 3-210</inkml:trace>
          <inkml:trace contextRef="#ctx0" brushRef="#br0" timeOffset="3571.2178">-869 120 148,'0'-2'240,"5"0"-8,-3-1-20,1 2-25,-1 1-19,-2 0-27,3 0-7,0 0 6,1 4 10,0-2-4,1 7-7,-1-3 4,2 7-8,-2 2-28,-2 1-26,0 3-15,1 0-18,-1 1-16,-2 7-14,0-5-7,0 2-4,0 1-7,0-1 0,0 0 0,0 0 3,0-4 4,0 0 1,0 1-8,0-4 3,0-3-3,0-4 0,0 1-3,0 0 3,0-3 0,0-2 3,0-2 1,0 0-4,0-4 3,0 0 1,0 0 3,0-4-4,0-2 1,0-2-1,0-1-3,-2-4 0,-1 2 4,1-6-8,0 0 1,-1-4 3,-4 1 0,3 0 0,-1-4-4,-2-1 1,3-2-1,-4-1 4,6 0 0,-3-3 0,-2 2-3,3 0 6,2 3-6,-4 4-1,-1 2 1,6 3-4,-2 2 7,-2 3 0,2 5 3,2-3-3,-2 3 0,2 1 7,-2 5-7,-2-2-7,1 6 14,-6 1 0,3 2 0,-1 2-7,-3 5 11,-1 2-1,1-1-6,-2 5 3,-1 1-4,-1 4 5,1 0-1,1-1-1,0 0 5,2-1 3,-1 1 3,2-5-3,3-1-4,2-2 8,1-1 5,1-1 5,6-2-1,1-4 0,8-1 6,4-5 0,9-1-10,-1-1-13,10-5 0,0 0-7,4-1 4,1-3-10,-1-1-43,3 0-58,-5-2-93,0-2-149,-4 4-280,-4-4-244</inkml:trace>
          <inkml:trace contextRef="#ctx0" brushRef="#br0" timeOffset="-24774.8188">65 80 515,'-3'-10'695,"3"3"-200,-2-3-115,2 5-70,-2-4-52,-1 1-34,3 2-20,-1 1-21,1 1-8,-3 0-15,0 1-12,3 0-21,0-1-23,-2 4-16,0-3-22,2 3-11,0 0-13,0 0-10,0 0-5,0 3 1,0 1 8,0 2 11,0 1 13,-2 3 26,2 3 17,0 4 10,-3 4 7,0 3-2,-1 6-3,1 4-21,2 7-15,-4 2-14,-1 6-13,2 3-14,3 4-14,-2 0-6,0 0-6,1-1-7,-1 2-3,3-2-1,0-5-1,0 1 0,0-6 0,0 0-1,0-6-25,0-1-55,3-8-87,-1 0-112,1-5-163,0-4-281,-3-2-316,-6-4-256</inkml:trace>
          <inkml:trace contextRef="#ctx0" brushRef="#br0" timeOffset="-23642.0244">975 128 403,'0'-6'326,"0"-2"-65,0-2-28,0 0-25,0 2-6,-3-2-11,3-2-15,-4 0-16,1-1-24,-3 3-18,-1-3-32,-4 0-17,3 2-18,-7 0-15,2-2-7,-4 3-4,-2-1-4,-1 0-4,-4 5-10,1-2 0,-3 4 4,0 0-7,0 1-4,-2 3 0,2 3 3,2 1 4,-5 1 0,2 4-7,0 4 7,4 0-4,-3 4-3,2 0 0,4 0 0,-2 1 4,8 3-1,1 0 1,3 0 6,1 3-6,4-2 3,5-1-4,0 3 7,2 0 1,5-2-11,3-1 0,-4 0 3,6-3-3,2 3 0,2-4 0,3-2 4,3 0-1,1-2-6,3-2 3,-1 1-4,1-1-6,1-4 10,4 0 0,-1-3 7,1 3-11,-1-3 4,1 0 4,-1 1-4,5-1-7,-4 0 0,5 0 0,-6 0 4,2 2-1,1 1 4,-1-2 0,-3 5 0,2 0 0,-6 0 4,-2 4-1,-1-3 0,-7 2 1,3 2-1,-5 2 1,-1-2-1,-5 2 1,0 0-4,-3 0 0,-4 1-4,0-1 4,-1-1 4,-5 1-8,0 3 1,-7-3 3,-3-1 3,-3 1-3,-1-2 4,-6 2 6,-2 0-3,-2-3-4,0-1 4,-4-1-4,2-1 1,-1-2-1,2-1 4,1-4 7,4-2 13,3-2 20,2-2 3,4-5 5,5-1 4,1-5 2,4-1-17,2-2-13,4-7-9,2 2 3,4-5-7,2-4-2,0-3-1,5-4 0,-1 0 0,7-6-3,-1 2-6,2-4 0,0-1-3,4 1 4,-4-3-7,3 2 3,-2 0-3,-1 4-3,-3-3-4,-2 6-2,-2-1 6,-1 3 0,-3 5 3,-4 3-3,-4 1 3,0 5 0,-4 6-15,-5-1-52,-3 9-81,-5 2-121,1 4-294,-3 3-269,-4 3-221</inkml:trace>
          <inkml:trace contextRef="#ctx0" brushRef="#br0" timeOffset="-21091.2026">1707 860 243,'-3'-2'307,"3"0"-45,-3 2-18,3-2-35,-1-1-25,-2 3-13,3 0-14,-1 0-32,1 0-19,-6 0-21,4 0-26,-2 0-4,-2 0-28,-1 5-3,1 1-9,-4 1 1,1 1-9,2 1-3,0-1-4,0-1 4,2 3 4,1-3-5,1 0 5,3 0-4,0 0 7,0-1-3,4-2-8,2-3 4,-1 2 0,2-3 3,1 0-3,3-3 0,-3 2 7,1-3 0,-2-2 12,-1 2 22,0-3 18,0 1 10,-5-1 2,-1 1 7,0-3-2,0 4-15,-1 0-21,-5 1-13,2 1-8,-1-1-10,-2 4-6,-2 2-7,-1 0-7,1 2-56,-1 0-102,3 3-201,1-5-292,-1 2-232</inkml:trace>
        </inkml:traceGroup>
        <inkml:traceGroup>
          <inkml:annotationXML>
            <emma:emma xmlns:emma="http://www.w3.org/2003/04/emma" version="1.0">
              <emma:interpretation id="{C4F6E576-E84F-40E9-8E6F-86EB66F83A7C}" emma:medium="tactile" emma:mode="ink">
                <msink:context xmlns:msink="http://schemas.microsoft.com/ink/2010/main" type="inkWord" rotatedBoundingBox="15433,-31 22012,0 22003,1890 15424,1858">
                  <msink:destinationLink direction="with" ref="{2371F580-43BF-43F6-9520-B487F3DB8B57}"/>
                  <msink:destinationLink direction="with" ref="{164D66BC-389B-46B6-9CC8-2E90E8B511E1}"/>
                </msink:context>
              </emma:interpretation>
              <emma:one-of disjunction-type="recognition" id="oneOf1">
                <emma:interpretation id="interp5" emma:lang="en-US" emma:confidence="0.5">
                  <emma:literal>Fragments</emma:literal>
                </emma:interpretation>
                <emma:interpretation id="interp6" emma:lang="en-US" emma:confidence="0">
                  <emma:literal>fragments</emma:literal>
                </emma:interpretation>
                <emma:interpretation id="interp7" emma:lang="en-US" emma:confidence="0">
                  <emma:literal>Fragment's</emma:literal>
                </emma:interpretation>
                <emma:interpretation id="interp8" emma:lang="en-US" emma:confidence="0">
                  <emma:literal>fragment's</emma:literal>
                </emma:interpretation>
                <emma:interpretation id="interp9" emma:lang="en-US" emma:confidence="0">
                  <emma:literal>Fragment</emma:literal>
                </emma:interpretation>
              </emma:one-of>
            </emma:emma>
          </inkml:annotationXML>
          <inkml:trace contextRef="#ctx0" brushRef="#br0" timeOffset="-20041.414">2675 660 74,'-2'-6'541,"2"0"-185,0-2-76,0 1-42,2 0-9,2 1-41,3-1-25,1 1-40,2 1-38,1-1-35,2 0-23,2 1-12,1-2-8,7 1 1,-1-2-1,4 1-7,2-1 0,-1-1-15,6 1-49,1 0-88,-5-2-126,1 0-249,1 0-237</inkml:trace>
          <inkml:trace contextRef="#ctx0" brushRef="#br0" timeOffset="-20292.1298">3422 94 42,'-3'-1'269,"0"-5"-80,-1 2-24,2 1-8,-1 0-13,0-1-2,-1 0-17,0-1-16,-1 1-33,0 0-14,-4 0-18,0 0-9,-4-2 0,1 3-1,-3-1-4,-4 0-4,0 2-9,-4 0 4,-1 0 5,-2-3-9,2 4 0,-2-2-5,-1 3 1,-3-2-5,4 2 13,-5 0-8,4 0 3,-1 2 5,-1-2-5,2 4-3,6-1-13,-3-1 4,3 2 4,5-2-8,-1 2 0,1 0 0,2-1 4,2 3 0,3-1 4,-1 1-4,1-1 1,2 4-1,0-2-4,0 0 4,2 0 4,1 3 8,0 1 0,1 2 13,1 2 11,-4-1 4,5 4 3,-2 5 4,0-2 7,2 4-4,-2 1-8,1 2-1,0 4-11,-1-1-1,-2 4-7,4 0 7,-2-1 4,0 2-8,3-1 7,-1 1-4,1-2 0,0 0 0,0 1-11,1-2-3,-1 1-5,3-2-2,0 0-8,-2-1 1,-1-2 3,3-1 0,-1-4-4,-2 0 8,3-3-8,-3-2 4,0-2-4,0-2-3,2-2 0,0-3-10,-2 0-56,0-3-98,0 0-137,0-4-306,0-3-228</inkml:trace>
          <inkml:trace contextRef="#ctx0" brushRef="#br0" timeOffset="-18510.3464">3355 999 122,'3'4'194,"1"-1"-10,-1 1-19,0 2-27,2 1-18,-1-3-24,0-1-3,1 1-5,0 2-1,0-2-14,-1-1-2,0 0-4,4 1 3,-4-1-5,3-2-5,3 2 16,-1-3-5,6 0 12,-4 0-14,4 0-4,-2-3-13,4 2-5,-4-5-4,2 2-8,1-3 8,0 0 7,-2-3 14,2-3 4,-1 3 2,-1-2 3,-2-2 3,-4-4-16,0 1-11,-1-7-11,-3 0-10,1-1-4,-5-4-4,0-1-9,0 1 2,-5 0-6,4-1-4,-5 2 1,2 2-4,-4 1 3,1-2 0,1 6 8,-5 3 2,1 1-3,-2 2 3,0 2-6,-2 4 6,1 0-13,1 2 4,-2 5-1,-1 1-3,4 1 3,-1 1-3,3-1 4,2 2-4,3 2 0,-4 2 0,6-2-7,0-1 4,2 0-1,0 1-2,2 0-1,2-1 4,3-2 3,3 1-10,-1 0 6,3-2 4,2 0 0,-1 0 4,5-2 6,-2 2 0,2-3-7,-2 0-3,6-1 0,-3 0 0,0 0 0,-2-2 0,2 0 0,0 0 0,-2 1-3,1-2-1,-4 1 4,2 2 0,-1-2-3,1 3 3,-2-1 0,1 2 0,-2-3-3,4 5-4,-4-2 4,5 0-1,-5 2 1,-2 0-4,4 0 7,-1 0 0,-2 0 0,0 0 0,-4 4 0,4-2 0,-2 3 0,-3-1 0,0-1 4,-2 7 2,-1-4 4,-1 2-6,-1 2 2,0 2-2,0 0 2,-2 1-6,0 1 0,0 1 0,0 0 0,-2 2 0,0 0-3,2 1 3,-2 1-3,2 0 3,-3 3-4,0-4 4,3 3 0,-1-2 0,1 4 4,0-5 2,0 5 1,1-5-4,-1 3 4,3-2-4,0 0-3,-1-1 0,2-1 4,2-2-4,-5 1 0,4-2 0,2-1 3,-1 0-46,-1-2-52,1 0-71,0 1-102,1-2-158,3-2-278,-1-4-180</inkml:trace>
          <inkml:trace contextRef="#ctx0" brushRef="#br0" timeOffset="-17650.2028">4587 514 10,'0'-7'154,"0"2"-18,-3 1-28,3 0-11,-3 0-11,3 1 3,-2 0-15,-1-1 4,2 4-6,-5 0 5,2-3-2,2 0-14,-5 3-10,3 0-9,-3 0-19,-1 3-5,-2 0-4,4 1-5,-4-1 9,1 4 5,-2 1-1,-1 1-4,-1 1 9,2 4-4,2-3-10,-3 4-9,2 2 5,-1 0 9,2 1-9,-1 2-5,1 1 10,0 2-6,-1-3 6,3 7-14,3-5 8,-4 4-3,7-3-5,-5-1 4,2 4-4,4-3 9,-2 1 4,2-2-9,2-2 5,-2-2 0,4-1 0,2-2-5,-5-2-4,4-2-4,0 0 4,3-4 0,-4 2 0,3-2 0,-1-3 0,1-1 4,1-3 0,-1 0 1,0 0-1,2 0 5,1-3-9,-1-1 4,1-3-4,1-2 4,-2-1-4,1-1-4,-4 1 8,4-5 1,-1 0-1,-2 1-4,-2-6 4,2 3 1,-3-4-14,2 0 0,-5-2 1,2-1 3,-1 0 5,4-1 5,-2 1-1,0 2 0,-1 1 5,4 2 0,-5 0-5,1 2 0,-2 0-4,5 2 0,-5 2-4,2 1 4,-1 2-9,-2-1 5,3 1 8,-3 3 5,3-1 0,-2 1 4,-1 3-1,3 1 1,0-3 9,-3 5 3,0-3 5,0 4-13,0-3 0,0 3-5,0 0-12,0 0-4,0 0-4,0 3 3,0 1 5,0 3 0,-3-2 0,3 4 9,0-1-5,0 3 0,-3 0 9,3 2-9,0 2 4,-1 4-8,-2-2 9,3 5-5,-3-3 0,3 4-4,-2-1 4,-1 2-4,3 1 9,-1-3 3,1 5-12,0-3 8,0 0-8,0-1 0,1-3 0,2 2 0,2-3 0,-1-3 4,2 2-16,0-5-55,1-2-94,3-1-162,2-3-267</inkml:trace>
          <inkml:trace contextRef="#ctx0" brushRef="#br0" timeOffset="-16412.2589">5115 477 159,'0'-10'198,"0"-1"-35,-2 3-8,2 0-13,-3-1-12,0 0-11,2 2-8,-5 1-5,2-1-7,-4 1-14,4 1-15,-3 0-9,-2 1-9,-1 1-5,-2 2-17,4 1-5,-2 1-8,-2 2 0,0 0 0,-1 1-5,2 3 5,-1 0-5,-1 3 5,1 1-9,1 0-4,-1 3 1,1 2-5,-1-1 4,0 3 0,1 2 0,-1-3-4,3 3 4,-1 1 4,2 2 9,-3 1-9,4-2-4,1 2 4,-1 1-4,1-1 0,2 0-4,3-1 0,-2 1 5,3-3-1,3-1 4,-3 1-8,1-3 0,3-1 4,4-3-4,-1-2 0,3-2 0,2 3 0,-4-8 8,4 0-4,2-1 0,-1 0-4,2-4 0,0 0 0,-1 0 0,2-4-4,-3 0 4,2-1 0,-4 0-12,7-8 4,-7 3 4,2-2 4,-1-1 0,-1-1 0,4-3 4,-6-2 0,4-2-4,-8-2 0,6-3 0,-3 1-4,0 1 4,2-3-4,-4 1 4,1-2 0,0 4-9,0 0 5,-2 0 0,2 4 4,-3-1 0,1 1 0,0 6-4,3-2 4,-7 2 0,2 3-4,-2 2 0,-1 0 4,3 0 0,0 3 0,-3-1-4,2 4 8,-2-1-4,0 1 0,0 0 0,0 3 0,0-4 0,0 4 0,0 4 0,0-4 0,0 6 0,0 1 0,0 0 0,0 4 8,-2 2 0,2 1 1,-3 1-1,0 0 0,3 3 0,-1 1 0,-2 0 4,2 2-4,-5 3 1,4-2 7,-3 1 0,0 1 0,1 1-8,0 3 4,-1-3 0,-1 0-4,2 3-4,-3-1 8,5 1 0,-3-2 3,0 3-3,1-2-4,-3 4 8,5-4-8,-4-1-1,5 2-3,-2 2 0,0-3 0,-1 1-4,4-2 0,-2 0 0,2-1 0,-3 0 0,0 2 0,-1 0 0,3-4 0,-5 1 0,2 0 0,-4 0 4,4 1 0,-3-4 0,-1 1 0,3 1-4,-3-1 4,1-4-8,-3 2 4,4-1-4,-4 0 0,-2-5 0,4 1 4,-4 0 0,-1-1 8,0-3 4,-3-1-9,2 3 9,-2-5-8,-2-2 0,-1 1-4,0-1 8,3-2-5,-2-4-3,-1 0 8,3 0 4,1-7-5,2 1-7,2-5 0,0 0 4,3 1 0,3-5-4,0-2-8,0 0 5,5-1 3,0-5-4,5 2 0,0 1 4,1-3 0,1 1 4,5-2 0,0 0-4,2-1-8,1 0 0,1-1 8,0 0-4,5 0-3,0-4-1,5 2 4,-3 0 0,3-1 0,2-2 0,1 3 0,1-2 4,1 3-7,-2-3 7,0 3-4,1 0 4,-2 2 0,2 2 8,-2-1-5,2 1-3,-4 2 0,-3 1-7,4-2 3,-4 3 0,0 0 4,0 0 4,-4 0-20,4 1-39,-4 1-60,-1-1-103,0 1-174,-2-1-262</inkml:trace>
          <inkml:trace contextRef="#ctx0" brushRef="#br0" timeOffset="-13885.1657">5686 375 32,'2'0'64,"2"0"-6,-1 0 10,0 3 21,1-2 29,-3 5 13,2 0-1,2-1-3,-2 5-16,0-3-35,-2 2-14,2 2-6,-2 1-1,-1 3-4,0 2-19,0 3 4,0 1-8,-4-1-1,3 3-9,-5 2-5,1 2-8,2-3 4,-1-1 8,0 0-8,-1 1-4,1-2 4,-2-1 0,2-1-5,0-4 0,-1 1-4,2-3 5,0-1-1,-1-2 1,3-1 4,-2-1-5,0-3 9,3-2 0,-2 1 5,-1-1-1,3 0-3,0-4-1,0 0-9,0-4-4,3 0 0,-1-1 0,1-3 0,0-3 0,-2 1 9,3-2-5,2-4-4,1-1-9,-1-3 5,2-1-5,2-2 5,-2-2 4,3-5-13,0 1 13,2 0-5,2-1 5,-1 2-8,-1-1-5,5 1 4,-2 4 9,0 0-5,0 3 1,1 2 0,-1 2 4,0 0 0,1 4 0,-4 1 0,5 4 8,-5-1-3,1 3-1,2 0 1,-4 3-5,2-1 0,1 2-5,-6 0 1,5 2 4,-2 2 0,-4 0 0,4 2 0,-5 3 0,3-1-5,-1 3 1,-5 1 4,2 5 0,-4-1 4,2 6-4,-4-2 0,0 2 5,0 1-5,0 1 0,-1 5 4,-2-5-4,3 3 5,-2-1-1,-4-2 0,5 4 1,-2-5-5,-4 2 0,5-3 0,-3 2 0,0-1 0,1-2 0,0-2 4,-1 0 0,-1-4 5,5-2 0,-2 1-9,0-4 0,-1 0 0,4-2 4,-2 1 1,2-3-1,-3-1 9,3-2 0,0-1-4,-2-1-5,2-2 0,0-1-4,0-3 0,0 1 0,0-2 0,0-2 5,2-1-5,1-5 4,2 1-4,-1-5 4,0 0-4,4-3 0,2-2 0,1-2 0,1 0 0,1-3-13,2 3 13,1-4 0,2 0-4,1 1 0,3-2-1,-2 1 5,2 2 0,-2 1 0,4 3 0,-6 1 0,4 7 0,-2-4 5,-1 7-10,-3 0 1,3 3 0,0 0-1,-2 1 5,-1 2-8,3 1 8,-6 4 4,5-1-4,-2 1 0,0 3-4,1 3-1,-1-2 1,0 3 4,0 0-4,-2 1 4,-2 3-5,0-2 10,-1 7-5,1-3-5,-2 3 5,-3 2 0,-1-1-4,0 5 0,-5-2 4,-1 2 4,0 2 5,0 1-9,-1 1 4,-2-1 5,-1 2-1,-1 1 5,-2 0-13,0 0 0,-1 0 5,0 2-1,0 0 0,1-1-4,0-1 5,0 0 3,-1 2-3,3-3 3,-3 2 1,4-5-5,1 2 5,0-5-9,3 2 0,0-4 0,6 0 0,-4-2 0,5-2-5,0-2 1,2-3 4,2 3-17,4-7-48,1 1-89,1-1-161,-1-3-258</inkml:trace>
          <inkml:trace contextRef="#ctx0" brushRef="#br0" timeOffset="-11997.381">7074 392 48,'0'7'48,"0"0"-22,0 2 0,3-2-15,0 2 0,-2 1-1,2-2 6,0 1-6,-1 0 6,2-3-5,2 1 9,0-3 17,1 2 15,0-2-1,3 0 5,-1 0 10,3-4-11,-1 0-19,1 0-17,-1-1 6,1-2-15,0-1 5,-1-3 0,1 0-10,-2 0 5,-1-1 0,-2-1-10,3-2 0,-5-1 0,-1-1 0,0 2 0,-1-6 0,0 0 5,-3 3 4,0-3 1,-3 1 15,0 2 28,-1 3 10,2-1 4,-5 2-5,0 2 4,0 2-10,-2 2-23,-1 1-1,-5 2-9,4 2-5,-1 2 0,-1 1 5,-1 2-9,-2 2 0,1 2-1,1 3 5,1 2 0,-5 2-9,6 0 14,-1 2-5,2 1-5,-2 4 5,-3 0-1,4 1 10,1 1-14,-1 4 9,0-2 4,1 1-4,1 0-9,4 1 9,-4-1-5,5-1 1,1 2-5,1-5-5,3 0 5,0 0-13,3-1 4,-2-4 1,7-1-5,-1-2 8,2-2-4,1-4 5,4 2-1,-1-6-3,2-3 3,1 2-4,6-2-4,-4-4 0,3-4 5,2 4-5,0-7 0,2 1 0,-1-4 0,3-2-5,-1-1 1,-3-1-9,-3-3 1,3-2 7,-1-2-7,-3-2-1,1-3-4,-2-3 4,-2-1 4,0 1 0,1-2 1,-4 0 3,-1-4 1,-1 4 4,4 0-9,-4-2 1,1 2 3,-2 2 1,-1 1-5,1 4-4,-4 2 9,1 3 4,-3 2-5,2 3 5,-1 1 5,-4 3-5,5 0 0,-6 3-5,1 0 5,-1 3-4,3 2 4,-3 2 0,0 2 4,0-1-4,0 5 0,0 2 9,0-1-9,0 5 0,0 0 0,-3 5 0,3 0 5,-1 4 3,-2 0 1,-1 1 4,-1 2 4,-1 1-8,2 1 4,-3 0-4,1-2-1,0 1 1,-1 1-1,3-2 1,2-1-5,-4-1 1,2-1-5,0 0 0,-1-3 4,2-1 0,1 0 0,-3-6 1,4 2-5,-2-2 4,0-3 4,-1 0 5,2-1-4,-4-1 8,5-2-5,-2 0 9,2-1-8,-5-1 0,4-2-5,2-5 0,-3 1 1,0 0-13,3-6-1,0 3 1,0-5 0,0-3 4,6-2 0,-4-2 4,5-3-8,5 2 4,-2-5-4,3-1 0,1 2-1,1-4-7,4 3 8,-6-3 4,6-2-5,-3 1-3,5 0 0,-2-1 12,1 1 4,2 2-4,-3-1-4,0 3 5,1 1-5,-1 4 0,-3 1 0,3 4-5,0 1 1,-3 0 0,1 5-4,2-2 8,-6 5 0,-1-1 4,2 3 0,-2 0 9,-1 0-9,1 4 0,-2 0-4,-3 0 0,-2 4 0,2 0 0,-6 0 0,7 5-4,-5-2 0,-2 4 4,5 0 0,-6 2 0,0 0 0,0 1 4,0 1-4,-3 0 4,0 3 0,2-1-8,-7 2 0,4 0 0,-2 0 4,0 1-9,1 1 9,-3 2 9,4-2-5,-3-1-4,1 4 4,-1-4-4,-1 1 4,4 0-4,-3 1-8,2-1 8,0-3 0,0 1 0,4 0-4,-2-2 4,0 0 0,2-2 0,1-1 0,0 2 0,0-5 4,1-1-4,2 2 0,0-4 4,1 1-4,3-2 4,-2-2 0,2-2 9,2 1 0,1-2-1,-4-1-8,4-1-4,-1-1 0,2-1 4,1-2-8,1 1 0,0-1 4,-2-4 4,7 1 0,-2-3-4,0-1 0,0 0 5,1-5-5,2 2 0,-2-3-9,1-2 9,1-2 0,0-1-8,-2-1-5,5-2 13,-3-2 0,-1 0-8,1-3 0,0 1 8,-1-1 4,-1 1-4,2-3 4,0 1-4,-3-1 0,0-2 4,2 3-4,-2-3-4,-1 3 4,-1 1 0,-1-2 0,-1 3 17,0 2-5,1-1 13,-5 3 4,1 3 0,1-1 4,-2 5-5,-1 1 5,-1 1-5,-1 0-4,1 5-12,0-3 0,-5 4-8,5-1-4,-4 5 8,2-2-4,2 2 8,-6 1-8,1 3 7,-1-2 1,3 0-8,-3 1 8,0 1-4,0 2-4,0-2 0,0 2-4,0 2 0,0 0 0,-3 5 0,3-1 4,-1 2 7,-5 3 1,2-1-4,-1 4 4,1 3-1,-3 0 9,-1 1-16,1 3 3,-1 1-3,-3 5 0,3-3 4,-4 6-8,0 0 4,1 1 3,-1 1 9,2-2-1,-2 6 0,4-4-3,-4 1-1,5 0-7,-3 0 3,5-1-7,-2-4 4,6 3 0,-5-2 0,4-1 7,0-4-7,2 3 3,0-5-3,2-1 0,3-3 0,-1-1-4,1 0 0,0-4 3,3 0-3,-3-3 0,6 1 4,-3-5-4,2 2 0,3-4-4,-1-2 1,0 2-24,1-4-26,-2 0-43,1-4-37,-3 1-57,1-3-75,-4-1-101,-1-1-172,1-3-184</inkml:trace>
          <inkml:trace contextRef="#ctx0" brushRef="#br0" timeOffset="-11632.4814">8275 242 196,'-6'0'228,"5"-3"-22,-2 2-19,2 1-33,1 0-22,-3 0-16,3 0-25,0 0-14,3 0-2,1 0-9,3-3-9,1 3-14,0 0-8,1 0-1,5 0-9,1 0-12,4 0 0,-3-1 0,3-1-1,1 2-8,5-4 1,-2 4 3,1 0 0,0-4-8,2 1 0,3 0 5,-6 2-5,2-3 4,1 2-4,-3 0 0,0-1-13,2-1-29,-5 2-56,-1 0-116,-3 0-198,1-2-238</inkml:trace>
          <inkml:trace contextRef="#ctx0" brushRef="#br0" timeOffset="-10862.546">9246 171 217,'0'-7'232,"-3"1"-11,3 1-20,-2-1-39,-3 3-22,-1-5-26,-2 5-19,1-1-24,-3-2-4,-2 3-2,1 1-9,-1 0-4,-1-1-23,-4 3-7,4 3-14,-2-1 1,1 0-5,-2 5-4,1-1 4,2 1 0,2 3-4,-4-2 0,1 5 0,2-3 4,0 1-4,1 1 0,2 1 0,-3 2 0,5-1 0,-3 2 0,3-2 0,2 0 5,1 1-1,1 0-4,2-1 0,-2-1 4,3 1-4,3-4 0,-2 0 4,5 1 0,-5-3 5,4-2-9,1 2 4,-2-1-4,3-3 0,0 1-4,2-1-17,0 0-4,1-4 3,-1 1-3,2-1-5,1 0 9,2-1 4,-2 1 4,0-2 0,-1 0 0,1 2 8,-1-2 5,3 0 0,-6 2-8,1-3 3,3 3 10,-5 0-5,4 0 0,-3 3-5,2-3 5,-2 2 0,0 0-4,-1 2 4,0-3-4,-1 5 4,1-2 8,1-1-3,-4 0-5,3 1-5,-2 3 5,0-4 5,-3 4-10,4 0 1,-5-1-5,2 2 9,-3 0-4,0 1 4,0 1 0,0-1 9,-3 1 12,2 1-8,-5-1 13,1-2 4,-2 4 13,0-5 4,1 4 20,-7-3 16,4 1 6,-2-1 8,-1-1 9,-2 1-13,1-2-9,-5 2-9,2-4-8,0 2-20,-5 0-10,2-2-5,0-1-7,-2 1 0,0-3-10,2 2-5,-4-3 1,4 0-8,1-3-3,0 3 0,-1-1-28,1-5-80,2 2-133,2-3-273,1 3-252,-2-2-203</inkml:trace>
        </inkml:traceGroup>
      </inkml:traceGroup>
    </inkml:traceGroup>
    <inkml:traceGroup>
      <inkml:annotationXML>
        <emma:emma xmlns:emma="http://www.w3.org/2003/04/emma" version="1.0">
          <emma:interpretation id="{938E9B08-6E20-4509-8352-F9A846B1A5D8}" emma:medium="tactile" emma:mode="ink">
            <msink:context xmlns:msink="http://schemas.microsoft.com/ink/2010/main" type="paragraph" rotatedBoundingBox="1295,1890 6060,1440 6159,2490 1395,2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23CF88-E1CE-4666-9266-B66C30E7CDBF}" emma:medium="tactile" emma:mode="ink">
              <msink:context xmlns:msink="http://schemas.microsoft.com/ink/2010/main" type="inkBullet" rotatedBoundingBox="1315,2100 1688,2064 1728,2487 1355,2522"/>
            </emma:interpretation>
            <emma:one-of disjunction-type="recognition" id="oneOf2">
              <emma:interpretation id="interp10" emma:lang="en-US" emma:confidence="0">
                <emma:literal>L</emma:literal>
              </emma:interpretation>
              <emma:interpretation id="interp11" emma:lang="en-US" emma:confidence="0">
                <emma:literal>1</emma:literal>
              </emma:interpretation>
              <emma:interpretation id="interp12" emma:lang="en-US" emma:confidence="0">
                <emma:literal>2</emma:literal>
              </emma:interpretation>
              <emma:interpretation id="interp13" emma:lang="en-US" emma:confidence="0">
                <emma:literal>s</emma:literal>
              </emma:interpretation>
              <emma:interpretation id="interp14" emma:lang="en-US" emma:confidence="0">
                <emma:literal>I</emma:literal>
              </emma:interpretation>
            </emma:one-of>
          </emma:emma>
        </inkml:annotationXML>
        <inkml:trace contextRef="#ctx0" brushRef="#br1" timeOffset="19939.7833">-11408 2037 778,'-3'0'591,"1"0"-162,-1 0-91,-1 1-41,1 2-42,3-3-32,-1 3-40,-2-2-38,3 2-33,0 0-24,0 0-7,3 0-19,-2 1-7,2-4-7,1 1 6,1-1-12,2 0-4,-1 0-8,0-1-3,4-2-8,-2-1-5,3-2-4,-3-1 1,4-1-8,-2-2 2,-1 1 3,2-2-5,1 0-3,-2-1 0,-1 1 0,-2-2 0,0 2 0,-2-1 2,2 5 14,-3-2 13,1 0 13,-2 5 1,1-2 11,-4 4 8,3 0-5,-2 4-7,-1 2-2,0 3-8,0 1-1,0 5-9,0 2 0,0 1-14,0 3-7,0 2-2,0-3-3,0 6-2,0-3-2,3 0 3,-3 0-3,3 0 4,-1-3-4,-2 2 0,0-3-2,0 0 0,0-2 4,0-3-2,0-2 2,0 0 5,0-3-3,-2 3 3,-1-5-3,0 1 1,-1 0-1,0-2-2,-4-1 7,4 0-4,-3-2-1,-1 2 1,1 1-3,-1-1-2,0-2-7,-3 1 5,-1 2-2,3-1 1,-1-2 3,-1 4-2,3-3 2,1 0 0,-2 0 0,5 1-2,-2-2 0,5-1 4,-2 3 5,1-2 15,2-1 15,2 3 12,2-3 18,3 0 4,1 0-1,3-3-11,1 3-9,2-4-13,2 3-18,3-2-6,0-1-11,3 0-2,1 0-4,-3-1-11,4 1-19,-1 0-32,-4 1-41,0 2-57,-1-2-68,-2-1-81,-1 3-104,-1-1-130,-1-1-262,-2 2-214,-3-2-143</inkml:trace>
      </inkml:traceGroup>
      <inkml:traceGroup>
        <inkml:annotationXML>
          <emma:emma xmlns:emma="http://www.w3.org/2003/04/emma" version="1.0">
            <emma:interpretation id="{F07FC628-108A-42C2-8EF8-E3AB5303E658}" emma:medium="tactile" emma:mode="ink">
              <msink:context xmlns:msink="http://schemas.microsoft.com/ink/2010/main" type="line" rotatedBoundingBox="2428,1783 6060,1440 6159,2490 2528,2833"/>
            </emma:interpretation>
          </emma:emma>
        </inkml:annotationXML>
        <inkml:traceGroup>
          <inkml:annotationXML>
            <emma:emma xmlns:emma="http://www.w3.org/2003/04/emma" version="1.0">
              <emma:interpretation id="{CCCAF015-D085-4C81-94B8-286A2EDCC600}" emma:medium="tactile" emma:mode="ink">
                <msink:context xmlns:msink="http://schemas.microsoft.com/ink/2010/main" type="inkWord" rotatedBoundingBox="2428,1783 6060,1440 6159,2490 2528,2833"/>
              </emma:interpretation>
              <emma:one-of disjunction-type="recognition" id="oneOf3">
                <emma:interpretation id="interp15" emma:lang="en-US" emma:confidence="0.5">
                  <emma:literal>what?</emma:literal>
                </emma:interpretation>
                <emma:interpretation id="interp16" emma:lang="en-US" emma:confidence="0.5">
                  <emma:literal>what ?</emma:literal>
                </emma:interpretation>
                <emma:interpretation id="interp17" emma:lang="en-US" emma:confidence="0">
                  <emma:literal>what!</emma:literal>
                </emma:interpretation>
                <emma:interpretation id="interp18" emma:lang="en-US" emma:confidence="0">
                  <emma:literal>What?</emma:literal>
                </emma:interpretation>
                <emma:interpretation id="interp19" emma:lang="en-US" emma:confidence="0">
                  <emma:literal>what??</emma:literal>
                </emma:interpretation>
              </emma:one-of>
            </emma:emma>
          </inkml:annotationXML>
          <inkml:trace contextRef="#ctx0" brushRef="#br1" timeOffset="24324.1093">-6815 1578 981,'-7'-4'822,"3"0"-344,-3 2-150,2 0-53,-2-1-13,0-1 7,2 2-10,-2 0-19,3 0-39,-3-2-53,2 4-35,1-1-16,-1-1 6,-2-3 6,1 2 12,-2 1 6,5 1 0,-2-3-15,1-2-18,1 0-16,-1 2-18,4-3-14,0 0-14,0-3-8,4 3-10,3-4-7,1-1-4,3-1 0,1 1-3,0-1 0,4-1 0,-2 5 0,2-2 0,1 3 0,-1 1 0,-1 1-3,1 2 1,-2 0-1,-1 1 0,-1 2 3,0 1 0,-2 4 0,-2 0 1,-2 2 1,-1 2 3,-4 3-2,-1 3-2,-4 3 3,-1 3-3,-2 2 4,-2 4-5,-2 1 0,-1 4 0,1-3 0,-4 5-2,1 1 1,-1 0-2,3-1 1,4 0-1,0-4-22,1 0-51,3 0-71,4-3-97,0-3-127,3 0-205,4-2-314,-3 1-261,4-2-197</inkml:trace>
          <inkml:trace contextRef="#ctx0" brushRef="#br1" timeOffset="24513.9972">-6600 2268 640,'-9'10'1417,"2"-4"-216,0-1-458,-2-1-246,2 2-146,0-3-72,-1-1-43,3 0-44,-1 1-50,4-2-69,0-1-106,2 0-121,2-1-133,0-2-167,4 1-282,-1-2-329,-2 0-267,0 0-161</inkml:trace>
          <inkml:trace contextRef="#ctx0" brushRef="#br1" timeOffset="22565.8491">-10232 1871 495,'-1'-3'710,"-2"-1"-244,3 1-129,-3 0-72,3 2-24,-2 1-24,-1 1-13,3 5-19,0-2-13,0 3-12,0 4-24,-1-1-19,-2 5-16,3 0-14,-4 4-21,1-1-18,0 3-12,-1 3-3,2 1-12,-1 0-3,0 0-3,3 0-3,0 0-2,0-2 0,0 1-5,0-3-5,3 0 0,2-2 0,2-2 0,0-3 0,0-1 0,2-2 0,1-1 3,2-3-3,-1-3 0,2 0 2,2-4 6,-3 0-3,4-4-5,-2 0 2,2-3 1,-2-3-3,1-1 0,-2-2-3,4-1 1,-3 0 2,-3-4-8,2 1-2,-1-1 8,-1 0-1,-2 1 1,1-3 2,-4 3 5,1 2 5,-2 0 0,0 4 7,0 1 8,-2 3 6,1 0 1,-3 1 1,-1 2 3,3 1-5,-3-1-6,0 4-6,0 0-3,0 0-2,0 4-7,0-1 4,0 3-9,0 1-2,0 0 0,0 4 0,0-1 0,0 1 0,0 0 2,0 1 5,0 1 0,3 1-5,-1 0 3,1-1-5,1 1 2,0-4-2,2 2-4,0-1 4,6-4-3,-1 3 1,4-3-2,-1-2 4,2-3 4,0 1-4,6-3 5,-2-3-1,-1 1-2,4-3-2,-1-2-6,-2-3 3,2 1 1,-3-4 2,-3 2 0,3-4 2,-5-2 1,-2-2-3,-3 1 2,1-3 0,-6 0 0,3-1-2,-5-6 0,-2 3-2,-2-3 0,-2 4 2,-2-4 2,2 4 0,-3 2 5,-1 1 0,0 4-3,0 1-4,-3 1 0,-1 5 3,3 2-3,-1 2 0,3 1 0,0 1 0,-2 4 0,5-2 0,-1 2-9,2 0-5,1 2-4,2-2-5,2 2-9,3 0-5,2-2-12,2 0-16,1-2-11,2 0-8,3-2-16,0-2 5,4-1 3,-3 0 15,6-4 13,-4 1 12,0-3 21,1-1 7,0 0 10,-5-1-1,2 1 12,0 0-2,-2-1 7,-2 2 1,-2 0-3,-1 2 3,-2 1-3,2 3 6,-3-1-3,-2 2-3,0 1 12,-1 1-9,-1 0 5,1 4-2,0 0 3,-2 0 5,-1 4-2,3 0-1,-2 5 4,-1 1-1,3 1-3,-3 3 6,0 5-5,0 6 2,0-3 0,0 5-3,-3 2-3,3 4 1,-1 0 2,1 0 2,0 3 1,0 0 3,-3-1-1,3 3 3,-1-6-3,-2 0 1,3-2-4,-3-1-5,3-4 0,-2-3 0,-1-2-5,3-3-1,-3-2-2,3-2 0,0-3 0,0-2-2,0-1 2,0-3-3,0-3 0,0-1-2,0-1 0,0-5 2,3-3 0,2-1-2,2-3 0,0-2-3,2-3-14,-2-2-11,8-1-11,-4-1-8,4-3-5,-2 1 0,6 1 11,-5 2 5,2 2 8,0 2 12,3 0 4,-5 3 5,2 0 9,2 3 0,-2 1-1,-2 2 1,-1 2 0,-1 2 3,0 0-3,2 0 3,-4 4 3,-1 0 7,0 4-4,-2 0-6,0 4 9,-3 2 2,4 3 1,-5 5-9,-2-1 3,2 3 3,-3 1 0,0 2-6,0 1 6,0 0-3,-3 0 0,3-1-6,-1 0 3,-2-1-6,3-2 3,-2-3 0,2-2 0,0-1-3,0-3 0,2 0 6,-2-4-3,4-1 0,-1-2 0,1-3 3,4-2-3,-1-3-3,2-2-3,2-1 0,4-4 0,1-4 0,-2 1-12,5-6-14,1-1-5,2-3-2,0-2-1,2 1-6,0-3 5,2 2 22,0 2 3,-3 2 7,0 4 5,-1 0 8,-3 1-4,-2 7 0,1-1 3,-5 5 9,-2 2 7,1 3 13,-5 2 8,-1 3 10,-2 2 7,-2 5-9,1-1-3,-3 3-7,-3-2-11,3 0-7,-2 2-6,-1-3-5,3 1 0,-1-2-7,-2 1-2,3-4 6,0-2-3,0 3 0,0-3 0,0-2 3,0-1-6,0-1-6,3-1 3,-2-1-3,2-5 0,-1 0 6,1 0 0,1-3 3,-1 1-3,-2-2 3,2-2-6,0 2 0,-1-3 3,-2 0 0,0 1 9,0-1 3,0 4 7,-2 2 1,-1 0-3,-1 2 6,-3-1-1,-1 5 3,1 2 5,-1 2 3,-4 1 8,0 1 1,1 4 9,-4 1-2,4 0-3,-4 5 0,2-1-8,-1 5-3,3-1-3,-2 0-1,3 2 1,1-1-1,-1 4 0,5 0-3,-1-2-5,0 3 0,0-2-2,5 3-2,-2-4-1,0 1-2,3 0-1,0 1-3,3-5-1,0 0-5,1-6-1,0 2-3,1-5 0,2 1-2,3-3 0,-1-3 0,2-3-2,4-3 0,-3-1-3,-1-2 3,4-3-9,-2-1 4,1-1-4,-2-3 2,2-3-2,-1 0-3,-1-2 5,1-2-5,-4 3 3,-1-5-3,3 3 5,-4-1 4,0 0 3,-1 2 0,0 2-1,-2 0 3,-2 4 3,0 1-3,3 1 0,-5 3 2,3 2-2,-3-1 0,0 3 0,0 2 0,0 2 0,0 2-2,-3 2 4,1 3-2,-1 1 0,1 5 0,-3-2 0,4 4 7,-2 4-5,0-2 0,-1-2 3,2 3 0,-1 0-3,3 0 0,0 1-2,3-4 5,-1-1-5,2-1-2,-1-4 4,4 0 0,0 0-2,2-3 0,1-5 0,2 2 0,1-6-2,1 2 0,2-5-3,-1-1 0,5-1 1,-1-4-8,0-4 10,3 1-5,-2-5-5,3-1-13,-1-4-13,1-4-10,-4-1-15,3-4-14,-5-2-10,2-3 4,-2-2 4,1 0 11,-4-3 10,-2 3 8,-1-2 13,0 0 12,-4 4 13,-1-1 3,1 3 4,-3 5 8,-1 2 2,0 6 7,-1 1 2,-2 2 9,2 7 2,-2-3-2,0 8-1,0 0 0,0 3 0,0 2 11,-2 4 8,2 4 12,-5 3 13,2 4 7,2 6 5,-4 3 2,0 5-3,0 4 1,-2 5-4,-2 1-3,2 5 0,0 4-6,0-1-10,1 2-5,-1-4-9,-1 3-10,1 0-11,-2-1-6,4-1-4,-1-3-2,0 1-4,-1-4-4,2-2-4,1-3-12,0 0-30,-1-7-35,2 0-42,0-6-42,-1-3-52,4-2-60,-1-5-53,1-2-70,0-3-108,0-3-209,0-5-211,1-3-140</inkml:trace>
          <inkml:trace contextRef="#ctx0" brushRef="#br1" timeOffset="22810.7826">-8227 1894 21,'-8'-7'979,"4"3"-342,1 3-205,3-2-117,-1 1-54,1 0-33,1 2-40,2 0-13,1 0-17,2 0-32,0 0-32,6 0-26,1 0-22,0-2-13,6 0-13,-1-1-18,6-1 1,-1-3-11,3 1-28,0-4-46,-1 2-49,4-1-47,-3-2-63,-1 1-65,1 0-50,0-1-59,-2 1-125,1 0-204</inkml:trace>
        </inkml:traceGroup>
      </inkml:traceGroup>
    </inkml:traceGroup>
    <inkml:traceGroup>
      <inkml:annotationXML>
        <emma:emma xmlns:emma="http://www.w3.org/2003/04/emma" version="1.0">
          <emma:interpretation id="{2D617B4B-AEEF-4713-A981-C2DC52CCE420}" emma:medium="tactile" emma:mode="ink">
            <msink:context xmlns:msink="http://schemas.microsoft.com/ink/2010/main" type="paragraph" rotatedBoundingBox="1226,2447 33717,1006 33796,2784 1305,4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43AA8B-7AA0-4B90-BC4C-4A4CDF461A65}" emma:medium="tactile" emma:mode="ink">
              <msink:context xmlns:msink="http://schemas.microsoft.com/ink/2010/main" type="inkBullet" rotatedBoundingBox="1261,3236 2163,3196 2182,3631 1280,3671"/>
            </emma:interpretation>
            <emma:one-of disjunction-type="recognition" id="oneOf4">
              <emma:interpretation id="interp20" emma:lang="en-US" emma:confidence="0">
                <emma:literal>T</emma:literal>
              </emma:interpretation>
              <emma:interpretation id="interp21" emma:lang="en-US" emma:confidence="0">
                <emma:literal>+</emma:literal>
              </emma:interpretation>
              <emma:interpretation id="interp22" emma:lang="en-US" emma:confidence="0">
                <emma:literal>I</emma:literal>
              </emma:interpretation>
              <emma:interpretation id="interp23" emma:lang="en-US" emma:confidence="0">
                <emma:literal>5</emma:literal>
              </emma:interpretation>
              <emma:interpretation id="interp24" emma:lang="en-US" emma:confidence="0">
                <emma:literal>.</emma:literal>
              </emma:interpretation>
            </emma:one-of>
          </emma:emma>
        </inkml:annotationXML>
        <inkml:trace contextRef="#ctx0" brushRef="#br1" timeOffset="134930.7662">-10973 3036 444,'-7'-4'617,"2"4"-163,1-2-79,-3 0-66,4 2-49,1 0-56,-1 0-52,3 2-49,0 0-23,0 1 16,0 1 17,5 0 16,-2 2 13,4-2 2,0 3-8,2-1-28,2-3-23,4 4-19,1-3-20,3 2-5,1-2-8,6 3-8,-3-2-2,1-4-8,2 3-6,0 2-1,0-2-6,-3-2 3,0-1-2,1 3-1,-6-2 1,-2-1-3,-1-1 0,-4 3-3,1-2 6,-5-1 1,-2 2 9,-5 2 1,0 1 6,-3-1 4,-2 0-3,-2 2-4,-2 1-3,-2-1-2,-1 2-3,1 0-2,-1 2-2,0 3 0,2 4-5,-1-3-3,2 0-1,2 3 1,-1 2-6,1-1-31,0 5-69,3-1-103,-4 3-140,4 0-315,-3 2-290,2-3-242</inkml:trace>
        <inkml:trace contextRef="#ctx0" brushRef="#br1" timeOffset="134499.1259">-11392 3289 133,'-5'0'448,"-2"0"-67,3 1-51,-4-1-28,4 0-31,-3 0-19,0 0-27,2 0-16,-2 0-1,3 0-2,1 0 1,-2 0-9,1 0-7,0 0-5,1 0-14,-2 0-12,2 0-22,3 0-22,-1 0-24,-2 0-21,3 0-20,-3 0-20,3 0-11,0 0-7,0 0-4,3 0 4,1 0 9,4 0 8,3-1 10,1 1 2,7-2 1,3-2-8,2 0-7,5-1-6,2-1-6,4 2-8,-1-4-2,4 1-2,0 1-2,-3-1-2,4 2 0,-3-1 2,0-4 0,-2 3-2,-2 4 2,-6-4 0,3 0 2,-6 6-4,-3-4 3,-1 1-1,-4 3-2,-2-2 2,-3 2-4,-2 1-2,0-3 1,-1 1-3,-3 2-8,-1-2-42,-1 0-63,1 2-82,-3 0-103,0 0-129,0 0-187,0 0-264,0 0-206,-8-2-114</inkml:trace>
      </inkml:traceGroup>
      <inkml:traceGroup>
        <inkml:annotationXML>
          <emma:emma xmlns:emma="http://www.w3.org/2003/04/emma" version="1.0">
            <emma:interpretation id="{ACB647D4-99E9-4E66-BF02-C5B905A0D0B9}" emma:medium="tactile" emma:mode="ink">
              <msink:context xmlns:msink="http://schemas.microsoft.com/ink/2010/main" type="line" rotatedBoundingBox="2574,2387 33717,1006 33796,2784 2653,4165"/>
            </emma:interpretation>
          </emma:emma>
        </inkml:annotationXML>
        <inkml:traceGroup>
          <inkml:annotationXML>
            <emma:emma xmlns:emma="http://www.w3.org/2003/04/emma" version="1.0">
              <emma:interpretation id="{F4348288-852B-463E-B768-3941D1522F6A}" emma:medium="tactile" emma:mode="ink">
                <msink:context xmlns:msink="http://schemas.microsoft.com/ink/2010/main" type="inkWord" rotatedBoundingBox="2589,2736 4890,2634 4928,3487 2627,3589"/>
              </emma:interpretation>
              <emma:one-of disjunction-type="recognition" id="oneOf5">
                <emma:interpretation id="interp25" emma:lang="en-US" emma:confidence="0.5">
                  <emma:literal>Allow</emma:literal>
                </emma:interpretation>
                <emma:interpretation id="interp26" emma:lang="en-US" emma:confidence="0">
                  <emma:literal>Ablow</emma:literal>
                </emma:interpretation>
                <emma:interpretation id="interp27" emma:lang="en-US" emma:confidence="0">
                  <emma:literal>Allows</emma:literal>
                </emma:interpretation>
                <emma:interpretation id="interp28" emma:lang="en-US" emma:confidence="0">
                  <emma:literal>Arrow</emma:literal>
                </emma:interpretation>
                <emma:interpretation id="interp29" emma:lang="en-US" emma:confidence="0">
                  <emma:literal>Aglow</emma:literal>
                </emma:interpretation>
              </emma:one-of>
            </emma:emma>
          </inkml:annotationXML>
          <inkml:trace contextRef="#ctx0" brushRef="#br2" timeOffset="27478.1471">-10075 2787 122,'3'0'523,"-2"1"-116,-1 2-68,3-3-29,-3 1-27,4 1-33,-1 2-14,2 2-25,-3 0-25,0 2-15,1 2-12,-3 5-5,0 0-18,-3 3-21,1 3-26,0 2-24,-3 3-18,-2 2-12,0-1-10,2 0-6,-2 3 0,0-2-6,2 0-2,-2 0 2,3-3 0,-3-1-7,2-3 2,2 2-3,-1-7 0,4-2-2,-1 0-3,-2-4 2,3-3 1,3-2 0,-2-3-3,3-2 2,-1-2 1,2-6-1,-1 0-2,3-5 6,-1-2-6,0-3-3,1-3 0,0-6 3,2-1-5,1-4 0,-1-3-6,3-3-2,2-5-11,-2-1 0,4 0-2,1-1-2,-1 4 4,0-2 5,3 6 8,-5-1 8,2 7 0,0 1 0,3 5-2,-4 3-3,0 1 2,3 4-2,-2 4 2,-2 2 6,-1 0 0,2 5 0,-1 1 3,-1 5 3,-1 3-4,0 3 4,-1 3-3,2 2 5,-4 6-3,-2 7 4,-2-1 7,-1 4 3,-1 4 0,1 1 0,-4 2 3,0-1-6,0 1 3,0 1-9,0-3 4,0 2-6,0-4-1,0-2 4,0 0-8,0-4-3,0-3-6,0-2 4,0-2-4,0-3 4,0-1 4,0-4 9,0-1-1,0-2 4,0-2 4,0-4 0,-3 0 0,2-4 0,-2-2 2,2-4 3,-5-4 2,1 1 8,-2-5 16,-2-1 10,-2 1 5,-1-3-3,-2 2-1,-1-2-1,-1 6-15,0 0-7,-3 2-6,1 5-1,-3 1-7,0 4-8,2 0-4,-5 6-7,6 0-4,2 1-8,-3 6-5,4-2-25,2 2-52,3 2-66,3-1-84,5 2-123,2 0-179,2-2-291,5-4-224,0 3-155</inkml:trace>
          <inkml:trace contextRef="#ctx0" brushRef="#br2" timeOffset="28963.4419">-9549 3062 233,'-3'7'358,"3"3"-127,0 0-53,0 1-28,0-1-35,0 4-25,3-5-23,-3 4-13,5 0-24,-3-3-12,1 1-1,-1-1-3,2-2 3,2 2 0,-2-6 5,1 3 13,-1-1 7,3-5 1,1-1-5,0 0-9,0-1-8,2-5 0,-2-1-8,4 0-9,0-7-4,-1 4 0,1-4 4,-1-1 0,1-4-8,-2-1-4,5-3 8,-7-1-4,4-6-1,-2 2 1,-1-6 4,2-2 4,1 1 1,-5 0-1,2 2 0,-2 3-4,0 0 0,1 8 4,-4 0 4,-1 4 25,-2 4 21,-1 1 3,3 3 3,-3 3 0,-3 0-9,2 4-16,-2 3-8,-1 3-4,1 4 4,-2 0 0,1 3 0,0 7 3,1 1 0,0 0-3,-1 4-1,-1 4 0,2-2-1,-1 4 1,0 1 3,-1 0 4,0 1-8,0-1 8,1 0-5,1 0-3,1 0-7,0-4 3,2 0-11,2 1-2,0-3-5,1-5 1,1 2-4,3-5 0,1-2-4,0 1 4,0-5 0,3-1 0,-1-7 4,2 5-4,1-6 6,0-3 1,0-1-7,-1-3 0,2 0 0,2-6 7,-1-1-7,-1-3 0,-1-1 4,6-3-1,-3-4-3,-1-6-3,1 0 3,1-2-4,-4-5-3,2 0-3,0-1 0,0-4 2,-3 5 8,-1 3-7,1 1 4,-5 2-1,0 6 4,1-1 0,-4 3-3,0 6 3,-1-1 7,-1 2 11,-2 4 9,3 2 1,-3 0 7,2 2-5,-2 1-2,0 4-8,0 2-13,-2 2 3,2 4 3,-3 2-6,-2 5 0,-2 3-1,3 5 4,-5 2 7,2 7 6,-1 2 10,0 0 19,-2 5 6,2 1 12,0-1-1,-3 3 2,3-1-14,1 3-9,-1-5-9,1 1-16,3-1-2,2-3-4,-1-1-5,3-1-9,0-3-6,0-4 6,5-2 0,-1-3-6,-1-1-6,4-6 9,0-1 3,2-3-3,3-4-3,-1-3 3,1-3 6,0-1 0,2-5-6,1 0 0,-2-7 3,1 2-3,2-6-3,-1-1 0,-1-2 0,-1-1 6,-1 0-3,1 1-3,-5 0 3,1 2 11,-2 1 27,-2 5 27,1 2 27,-5 2 16,2 4 8,0-1-4,-6 6-13,0 0-20,2 4-13,-5 4-5,1 2 0,-2 3-10,1 3-7,-4 3-5,3 6-11,0-1-9,1 0-4,0 5-8,0-3-1,1 2-2,3-1-2,-1-1-2,0 0 0,3-3 2,3 0 3,-3-1-7,5-5 2,-3 2 2,3-7 0,2 1-4,0-5-3,2-2 5,-2-4 0,5 0 0,-1-3 0,1-3 3,0-2-3,-1-2 0,4-4 0,-4 0 0,1-3-3,0-4 1,-1-1-2,1-5 0,-1 1 4,0-2 4,-3-1-2,0 0-2,-4 3 7,-1 1 1,-3 4-6,-3 1 2,-1 6-2,-1 1 2,-4 2-4,-4 3-4,0 4-4,-1 4-11,-1 0-28,2 2-53,-1 4-58,-1 1-75,4 1-97,-1-1-148,3 2-252,2 1-231,0-3-172</inkml:trace>
          <inkml:trace contextRef="#ctx0" brushRef="#br2" timeOffset="29811.5822">-8674 3212 495,'0'6'883,"3"1"-297,-2-3-200,-1 2-105,3-2-49,2 3-47,-3-4-29,0 1-31,4 0-24,-2-1-32,0 1-21,4-4-19,-1 0-12,2 0-8,-2-4 3,4-3-7,0 1 1,0-2 0,2-5 0,-1-1-3,-1 0-1,0-3-2,0-1 0,4-1 0,-4-1 9,-2-7 0,3 2-4,-5 0 7,3-1-1,-1-4 3,-1 6 0,0 1 3,-4 2 14,3 1 13,-4 3 11,2 6 12,-3-2 4,0 5-3,-2 1-7,0 1-14,0 4-12,-4 2-11,2 4-6,-4 0-1,2 7-8,0-1-1,-4 4-4,4 3-1,-3 4-3,-1-3-3,4 4 3,0-1 3,-2 0-3,5 2 5,-2-3-1,3 1 4,0-4-6,0 2 3,3-4-3,-2-1-2,5 1 0,1-5 0,-1-3 0,4 1-5,-1-3-2,2-5 5,1 0-1,0-5 3,5 1-2,-4-4 2,4-3-2,-1 0-1,0-2 1,-1-4 2,1 3 2,-2-4 1,2-4 1,-1 1 1,-4 1-5,4-1 0,-4-3-2,2 3 2,-2 2 7,-3 1 5,0 1 16,-4 1 5,3 4 14,-2 3-4,-3 1 5,1 4-4,-1 0-4,-2 2-5,0 2-3,-2 2 2,-1 6-8,1-1-3,0 3-3,-1 5-1,-1-1-5,1 2-1,-1 2-1,1 1-6,-2-1-4,4 3 0,-2 2 2,3-3 4,0 1 4,0-1 2,3 1-2,-2-4 0,4 3 0,2-5-2,-1-1-4,0-3-2,5-1-2,-1-3 1,2-1-1,0-5-2,-1-1 0,5-1 0,-4-4 2,2 1 0,2-4 0,-4-2-2,2-3 2,1 0 0,-2-4-2,0 0 2,-2-3 0,3-1-2,-3-2 0,-1-4 0,-1-4 0,-2 0-2,3-3 2,-1-3 0,0-3-2,-2 2 0,-3 0 2,2 2-4,-4 4-5,1 2-23,-3 6-40,-3 1-63,-2 6-78,-2 3-96,0 3-131,-2 2-231,-3 6-256,2 2-203</inkml:trace>
        </inkml:traceGroup>
        <inkml:traceGroup>
          <inkml:annotationXML>
            <emma:emma xmlns:emma="http://www.w3.org/2003/04/emma" version="1.0">
              <emma:interpretation id="{383A465F-7FA8-4A6A-976E-14672D10B797}" emma:medium="tactile" emma:mode="ink">
                <msink:context xmlns:msink="http://schemas.microsoft.com/ink/2010/main" type="inkWord" rotatedBoundingBox="5510,2340 10036,2140 10111,3834 5585,4035"/>
              </emma:interpretation>
              <emma:one-of disjunction-type="recognition" id="oneOf6">
                <emma:interpretation id="interp30" emma:lang="en-US" emma:confidence="0.5">
                  <emma:literal>grouping</emma:literal>
                </emma:interpretation>
                <emma:interpretation id="interp31" emma:lang="en-US" emma:confidence="0">
                  <emma:literal>groupings</emma:literal>
                </emma:interpretation>
                <emma:interpretation id="interp32" emma:lang="en-US" emma:confidence="0">
                  <emma:literal>Grouping</emma:literal>
                </emma:interpretation>
                <emma:interpretation id="interp33" emma:lang="en-US" emma:confidence="0">
                  <emma:literal>groupings'</emma:literal>
                </emma:interpretation>
                <emma:interpretation id="interp34" emma:lang="en-US" emma:confidence="0">
                  <emma:literal>grouping's</emma:literal>
                </emma:interpretation>
              </emma:one-of>
            </emma:emma>
          </inkml:annotationXML>
          <inkml:trace contextRef="#ctx0" brushRef="#br2" timeOffset="33291.8675">-6944 2907 138,'13'-15'502,"-7"-2"-90,1 0-46,1-2-23,-4-2-39,0 0-23,-4-1-3,0 0-22,0 0-22,-4 4-22,0-2-15,-4 3-15,1 0-16,1 5-28,-7-1-15,2 5-19,-2 0-19,-2 5-23,-1 3-20,-1 0-15,-3 5-11,1 4-2,0 1-7,0 2 0,0 6-5,3-1 0,0 3-2,-1 1 0,5 2-4,1 1 1,2 0 3,2 0 0,4 1 0,3-3-2,0 2 2,6-1 0,1-5-2,-1 0-1,5-3 1,4-1 2,1-4-4,-2 1 4,5-4-5,0-2 5,1-5 0,-1 0-2,0-2-3,0-2-2,0-6 1,-1 3-6,1-3-4,-3-2 4,0-1 1,-1-1 1,-1-3 3,-2 1 3,-3-1-1,1-3-2,-4 2 7,1-4-2,0 4 2,-4-4 2,1 0 0,-4 5 3,3-1-3,-1 4 1,-2-1-3,0 4-3,0 2 3,0 2 0,0 0 0,0 0 0,3 6 0,-2 1 0,-1 1 0,3 3 0,-3 6 3,4 0-3,-1 4 2,0 3 0,-2 1-2,2 5 5,-1 3-5,-2 2 2,3 2 3,-3 1 0,0 3-3,-3 2 0,1-1-2,-2 5 0,-2-1 0,-1 1-4,-5 2 4,1-3-3,-2 5 3,-2-5 0,-1 0 3,-1-1 1,-1-2-1,0-4-3,-4-1-3,3-3 3,-1-3-2,-2-1-3,2-6-6,-2-1-6,3-4-6,0-3-13,3-1-12,2-5-16,2-4-18,0-2-5,5-3-3,1-5 2,3-3 8,1-1 16,4-6 16,3-4 13,2 2 9,2-5 12,5-1 8,2 3-6,3-2 9,0 0 0,4 1 0,0 1 0,3 2-5,1 0-1,3 2 6,-2 0-3,-2 0 0,4 0 0,-2 2 3,2-1 0,-4-1 3,2 1 0,-2 1 0,2-2 3,-7 0-3,3 0 0,-1-2 0,-4 0 0,-1-2 0,-2-2 0,-1 0 3,-3 2-3,-1 2 3,-4 0 3,1 2-3,-4 0 6,-1 4-3,-2 1 5,-1 0 1,-1 5 0,-2 0-1,-1 1-2,-4 4 0,1 2-1,0 1-2,-5 3-6,4 3 3,-3 0 0,0 1 0,4-1-3,2 4 3,1-1 0,1 2-3,1-1-6,2 0-3,2-1 3,1 1-11,1-2 3,3-1 2,2 3-9,4-3-8,-1-1-13,1-3-15,4 0-13,1 0-7,1 0-6,-1-3 13,6-1 4,-6 0 20,4 0 3,1 0 16,-2-3 0,0 3 6,3-2 4,-3-1 10,0 3 7,-2-3 0,-1 3 4,-2 1 3,-4-3-4,3 2-3,-4 4 0,-2 0 0,-2 0 0,-1 4 0,0 2 0,-3-3 3,-3 7 4,0-2 0,0 2 0,-3 2 3,1 3-7,-2-1 8,-2 2-1,-1 2 0,-2 3 3,2 3-3,-2 1 4,-1-1-1,3 0-10,-2 2 4,2-1-7,2-1 3,1 3-3,1-5 0,0 0 0,3-1-3,0-4 3,0 0-7,3-4 4,4-2-4,1-4 1,0 1 6,4-4 0,3-4-7,-1 0 4,2-1-7,0-6 6,3 1-6,0-5 4,2 0-1,0-6 3,0 3 4,-3-4 0,1-4-3,0 1 3,-1-3 0,1-4 3,-3 0-3,2-1 0,-5-1 0,1 1 4,-2 4-1,-1 1 24,-3 6 23,-4 1 16,3 1 18,-2 5 14,-5 0 5,0 4-4,0 6-13,-5 1-5,2 1-7,-1 6-12,-3 1-7,2 5-6,-2 1-1,3 3-11,-3 3 0,-1 1-6,3 2-5,-1 1-6,-2 1-2,4-1-8,3 0-4,-2-1-4,3-3 1,0 4-3,0-6-5,4 2 5,0-4-3,2-2 0,2-2 3,-3-1 0,7-5 3,0-1 0,2-5-3,1 0 0,1-5-3,-1 0 3,3-3-5,-2-2 2,4-3 1,-2-2 2,-2-2 5,2-2-5,-2-1 2,-4-5-4,0 1 2,-2-1 0,-6 0-5,0-6 2,-1 3 1,-6 0 4,-1 0 6,0 0-6,-6 4 4,-2 3-1,0 2 0,-4 5-5,2 4-5,-2 0 0,1 3-23,2 7-45,-1 0-56,-1 4-88,4-1-122,2 7-238,-1 0-273,4 1-201</inkml:trace>
          <inkml:trace contextRef="#ctx0" brushRef="#br2" timeOffset="34732.9966">-5643 3018 480,'5'8'581,"-1"-2"-233,2 1-129,-2 1-70,1-2-28,-1-1-31,2 1-13,3-2-17,-2-3-13,2 2-16,1-3-23,-2 0 4,4-3-1,0 0 1,2-1-4,1-5 0,-2 3 7,-2-5-7,2 1-4,-1-2-1,0-4 5,-1-1 4,-2 0 3,2-1 8,0-1 3,-3-1-7,0-5 8,-1 1-1,-3-2 4,3 2 3,-2 0 7,-1 1 8,2 0 6,-2 5-1,1 1 11,-2 0 2,-2 3 6,-1 1 5,3 2-7,-2 4-2,-1-1-16,0 1-4,0 3-10,0 0-13,0 4-6,0 0-13,-1 2 3,-2 4-3,-1 1-6,1 5 3,-2 1 1,1 1-1,0 3-3,1 4 0,0 0 0,-2 1 0,4 0 0,-2 1 0,3 1 3,-3-1-3,3 0 3,0-1-6,3-3 0,-3-1 3,4 1-3,1-5 3,-2 0 0,4-3 0,0 1 0,2-7-4,3 2 4,-1-2-6,1-5 0,-1 0-3,4-2-1,-1-2-2,-1-2-1,0-1-2,1-3-1,0-1 0,-2 0 7,-1-4-4,1 1-6,-1-4-4,4-1 1,-3-2-4,-1-1-4,1-2 1,-4-1 6,6-5 9,-6 3 4,4 0-3,-3-2 6,4 2 7,-8 5 0,7 1 0,-5 3 7,-1 1 16,-2 4 14,1 2-4,-2 1 2,-2 3-2,3 1 2,-4 0-9,3 1-14,-3 3 1,0 2 6,0 4 0,-3 3 6,2 4-1,-2 0 10,-1 6 6,-1 6-7,1-1-2,-3 3-8,1 3-5,0 0-6,0 0-9,2 2 6,3 0 0,-5-6-6,6 4 6,0-5-7,0-3 1,3 1-3,1-5-5,0-1-1,7-5 3,-3-2 0,7-4-18,-1-1-18,5-3-24,-1-3-29,0-1-17,1-4-17,4-2 10,-4-5 14,5 1 26,0-5 27,-4-3 11,2-3 20,-1-3 4,-3 0 3,3-2 11,-2-4-4,-1 3 4,0-3-3,-5 2-4,1 4 7,-5 0 0,1 4 14,-2 5 14,-3 2 29,-2 3 16,2 1 20,-5 2 27,0 4 17,0 3 5,-5 2-1,2 4 12,-1 2 0,0 7-6,-4 2-18,1 7-14,1 2-14,-4 4-14,1 5-15,-1 3-16,-1 2-7,-1 1-6,0 3-10,1 2-7,-4 0-4,2 3-3,2 0-4,-2-2 0,1 2-4,0-2-1,1 0-5,4 0-1,-2-6 0,2 1 0,2-3-4,-2-3 2,4-4-2,-3-1 0,3-5 0,1 0-2,-3-8 2,5-1 0,-1-1 0,1-6 0,-3 1-2,3-4-2,0-3-4,0-4 1,0-3-1,0-3 1,3-3-3,-3-6-3,1-2-9,4-4-15,0-5-13,4-6-17,1-2-14,-1-5-13,2-2 2,5-6 0,3-1 0,0-2 4,0 0 2,3-2 4,-2 2 9,3-3 8,1 9 16,-3-2 8,2 4 15,1 4 11,-3 6 0,3 4 3,-4 2 0,2 2 6,-2 5 4,-3 4-4,1 3 0,-4 3 6,2 2 0,-1 1 6,-1 3 2,-1 3-5,-1 4 9,1 1-3,-4 6 3,-1 1 3,0 8 12,-1 1 10,-3 4 13,-4 4 1,0 3 5,-4 3 8,0 2-4,-4 2 2,0 3-2,-3-3 8,-3 1 1,2-2 1,1-2 10,-5 0 6,1-1 3,-4-3-1,-1-3-2,1 0-5,-1-4-18,-2-2-9,-1-1-16,-3-2-8,3-3-8,-3-2-10,2 0-4,1-1-1,0-7-1,4 1-6,0-2-7,3-4-7,2-2-22,5-3-45,2-3-61,2 0-76,5-5-87,2 1-114,5-3-140,0 1-230,2 0-209,3 2-141</inkml:trace>
          <inkml:trace contextRef="#ctx0" brushRef="#br2" timeOffset="36711.6285">-4515 2866 515,'4'10'518,"3"0"-138,-1 1-71,0 1-59,4-5-70,-1 0-32,-2-3-41,4 0-29,1-1-23,0-3-18,5 0-12,-4-4-14,5-3-4,-2 0-3,2-2-1,-2-5-3,3 0 0,0-3 0,-3-4 0,0-2 0,-2-3 0,5-2 0,-3-2-7,-1-5 7,-1 1 4,2-1-4,-1-2-7,-2 1 3,-2 0 8,1 4 3,-2 4-4,-3 4-3,1 1 15,-4 3 21,0 6 13,-1 0 11,-1 1 9,-2 2 16,-2 5-11,-1 2-5,0 1-4,-1 3-1,0 3 6,-3 3 1,2 2 11,-5 6 2,4 3 4,-4 3-2,3 3-8,-2 2-6,-1 2-13,4 5-13,-7 0-17,4 2-11,2 0-7,0-1-6,3-1 0,-4-2-2,4-2-1,1 2-4,3-6 2,0 0-6,0-1 1,6-4 3,-2-4-1,1-1-2,5-4-3,-2 0 3,7-3-14,-2-7-21,1 0-13,1 0-24,1-7-26,3-3-18,-3 0-13,3-2 9,-1-5-1,1-2 13,-3-1 16,3-4 16,-3-3 16,1-3 16,-1 2 18,0-6 6,-4 2 11,0-1 7,-1 0 7,-1 4 0,-2 1 7,-1 3-3,-1 1 6,-3 6 11,1-1 14,-1 4 35,-2 5 22,-1 1 8,3-1 8,-3 3 0,0 1-6,0 5-7,0 1-9,0 0-2,-3 4-4,2 3 4,-2 6-16,-1-2-14,1 6-14,-2 2-11,-2 3-5,3 4-6,-4 2-5,4-1 0,-3 3-1,2 1 4,-2-2 2,0 3 0,0-2 7,1-1 5,-1-2 2,2 0 0,-2-4 0,3 1-8,-2-3-2,2-2-6,1-5 1,-2 2-8,4-5-2,-2-4 3,3 3 4,-3-7-5,3 1 1,-1 0-1,-2-4-2,3-4-7,0 0 0,0-3-2,4-6-8,-1 2 6,4-9-8,-2 2 3,5-8-10,1-1-14,2-4-25,2-1-23,1-3-24,3-4-31,4 1-4,-4 2 0,3 3 24,-2 1 19,-1 3 18,0 2 33,-1 1 18,-2 5 9,0 3 3,-4 4 16,2-3 3,-2 7-3,-2 1 10,-1 5 2,-2 0 16,-3 1 12,1 6 18,-2 1 17,-3 5 5,-3 2 1,1 3-10,-1 3-13,-1 4-11,-3 0-12,0 5-13,-1 1-3,0 0 2,0 3-5,-3-2-3,4 6-2,-2-4 7,-1-3-13,4 4 6,0-3-6,-1 0-2,5 0-3,-1-4-5,2 0-1,1-5-7,1-1 3,-1 0 4,5-5 4,-2 0 2,4-2 0,0-4-5,2 1-1,1-4 1,2 0-8,1-2-9,1 1-10,2-3-28,3-3-23,0-1-10,-3 0-3,3-5-1,0-1 9,-1-2 32,1-4 28,5-1 12,-6-1 10,4-5 3,1-2 6,-2-2-3,0-7 0,0 2 0,0-3 0,0-4 9,-2 3 7,-1-1 18,-2-1 16,-1 4 32,-1 1 16,-5 1 17,1 4 23,-4 2 7,-3 2 11,1 4-9,-4 2 7,0 3-8,0 1-17,-1 4-24,-2 3-18,-4 0-14,0 4-13,1 3-3,-7 1 14,1 4 12,0 3 9,1 2 7,-2 5 5,-2 2-2,-4 4-11,3 4-8,-1 2-9,-3 5-11,5 0-13,-1 5-12,2-5-9,-2 5-10,4 0-6,4-4-4,-3 2-4,4-5-3,3 2 0,-1-4-2,3 0-3,2-4 3,0 0 0,4-1 0,-1-5-2,4-2-1,0-1 1,2-6-3,1-2-4,2 0-7,1-6-3,1-1-5,2-1-5,2-6-4,-1 0 2,-2-6 4,1-4 7,1 0 3,-1-2 5,-2-3 4,-1-5 2,2 0 2,-1-5 1,0 0-1,-3-6 3,2 0-2,0-2 1,2 0 1,-1 0 0,-2 2-1,-1 0 1,3 4-1,-4 3 1,-2 1 1,3 6 0,-4 4 0,-1 0 0,-4 3 0,3 4 1,-1 2 1,-1 4 2,-3-2-1,0 7 4,0 0 1,-3 4 4,-1 4 2,-1 5 3,1 3 0,-3 6 1,0 1-4,-2 2 0,-1 4-3,-2 4 1,3 1 2,-1 4 1,-1 1-1,2 2 0,-1 1-4,-2 1 0,4-2-1,-3 0-2,4-1 2,-2 1 12,1 2 28,0 0 10,1 0 6,-3-1 1,6-4-1,-4 3-12,4-2-23,-3 1-14,2-2-7,3-1-5,-3 1-4,1-1 0,0 0 0,1-2 0,1 1 0,-5 0 3,3-1 0,-2-1-2,1-2 4,-2-3-1,3-2 0,-3-2 0,-1-2-1,0-2 1,-3 0-2,0 0-1,2-5-1,-2 2 1,-1-2 1,0 0 1,-2-5-3,2 0 2,-2-1 1,2-3-3,-1-1-3,1-3 1,-1-1 2,2-1-5,-1-3-1,5-3-1,1-4 0,0-2-1,2-4-3,4-1 1,0-7 1,7-3-3,1-3-1,0-3 2,7-2-2,-1-2 2,5 1 1,-2-1 1,5-3 1,1 6 1,-1-2 2,1-3 2,2 5 0,1-1 2,5 1 1,-2-1 0,3 4 0,-2-4 0,3 1-1,-1 1-2,2 0 3,-2 2-4,4-3 1,-4 1 1,1 3 1,-1 2 0,-2 0-2,1 1-11,-2 3-22,-4 1-30,1 2-26,-5 0-43,-3 1-48,1 2-54,-8 5-58,1-1-63,-5 1-89,0 2-104,1 1-196,-5 0-246,-2 2-179</inkml:trace>
          <inkml:trace contextRef="#ctx0" brushRef="#br2" timeOffset="37466.0202">-3977 2034 620,'0'-6'474,"0"5"-88,-2-3-68,2-2-43,-3 5-29,0-1-25,3 0-20,-1 2-11,-2-2-7,3 2 11,-4 0 6,1 0 8,-2 0 3,3 2-8,2-2-17,-2 2-27,-1-2-31,3 2-31,-1-1-24,-2-1-23,3 0-20,0 3-10,0 0-6,-3-3-12,3 0-26,0 4-53,0-4-76,0 1-111,0-1-156,0 0-302,0 0-288,0 0-228</inkml:trace>
        </inkml:traceGroup>
        <inkml:traceGroup>
          <inkml:annotationXML>
            <emma:emma xmlns:emma="http://www.w3.org/2003/04/emma" version="1.0">
              <emma:interpretation id="{DA029952-CADC-465C-AF7B-82D73BD01C54}" emma:medium="tactile" emma:mode="ink">
                <msink:context xmlns:msink="http://schemas.microsoft.com/ink/2010/main" type="inkWord" rotatedBoundingBox="10444,2038 11341,1998 11402,3379 10505,3419"/>
              </emma:interpretation>
              <emma:one-of disjunction-type="recognition" id="oneOf7">
                <emma:interpretation id="interp35" emma:lang="en-US" emma:confidence="0.5">
                  <emma:literal>of</emma:literal>
                </emma:interpretation>
                <emma:interpretation id="interp36" emma:lang="en-US" emma:confidence="0">
                  <emma:literal>off</emma:literal>
                </emma:interpretation>
                <emma:interpretation id="interp37" emma:lang="en-US" emma:confidence="0">
                  <emma:literal>If</emma:literal>
                </emma:interpretation>
                <emma:interpretation id="interp38" emma:lang="en-US" emma:confidence="0">
                  <emma:literal>if</emma:literal>
                </emma:interpretation>
                <emma:interpretation id="interp39" emma:lang="en-US" emma:confidence="0">
                  <emma:literal>Of</emma:literal>
                </emma:interpretation>
              </emma:one-of>
            </emma:emma>
          </inkml:annotationXML>
          <inkml:trace contextRef="#ctx0" brushRef="#br2" timeOffset="40397.586">-2047 2525 233,'6'-11'565,"1"1"-108,-2 2-84,-2-3-49,1 2-42,-4 2-35,0-3-33,0 5-32,0-2-21,0 3-14,-1-1-15,-2 1-13,-2 3-8,1-2-16,-6 3-9,3 3-14,-5 1-15,0 2-5,-2 5-10,1 0-5,-3 6-3,-3 0-3,2 1-5,-2 5-6,3 1 1,-3 2-4,6-1-2,1 3-5,-1-2-2,4 0-1,2 2-2,6-3-2,-5-3-6,6 2 3,3-4 0,1-4 3,1 1-3,6-2 0,2-5 0,0-3 5,3-1 0,3-1-3,0-3 1,0-4-1,4-2-2,-4-2 0,3-2-2,-2-2-1,-3-2 1,1-3 2,-4-1-3,2-2 1,-4 1 2,-2-4 0,-1 0-3,-4 0 1,0-1-1,-4-5 1,2 2-1,-3 0 1,0-3 2,0 4 0,-3 0 0,3 3 0,-1 2 0,-2 5 2,3-2-4,-2 5-1,2 4 3,-2-3 3,-1 5-6,3 0-2,-2 4 5,2-2-5,0 2-2,0 1-1,2 0 3,-2 0-5,5 0 5,-3 0 0,2 0-2,-1 0 4,6-3-2,-2 2 2,0-4-2,5-1 0,0-3-2,-1 1-6,7-3-5,-2-6 0,0 0-3,2-3 0,6-1-3,-3-5 3,4-1-3,0-2 0,-5-3 0,3-2 5,0-1 3,-4-1 10,3-2 1,-6 3 5,0-1 5,-4 5-2,2 1 3,-4 4-6,-4 3 2,0 4-2,0 5 0,-4 0-2,3 8-1,-5-1 0,0 7 3,0 6 3,-2 1 8,-1 7 0,-1 6 10,0 2 6,-6 4 8,1 8 4,-3 4 3,1 6 7,-1 7-3,-1 2 1,0 6 0,-2 1-3,4 4-5,-1 4-8,1 1-5,-1-2-9,2 1-6,-2-4-6,1-2 2,3-1-5,0-5 1,1-1-3,-1-6 0,1-3 2,3-4-2,-1-6 2,5-4 3,0-3 0,0-4-1,5-6-1,2-2-3,0-6-3,2-1 1,1-3 2,2-7-5,-1 0 3,4-3 0,-2-7-3,-2 0 0,4-4-2,-4-5 0,5-2 0,-4-3-2,3-4 4,-4-4-9,5-6-10,-3-2 0,0-4-9,-1-2-2,-1-1 1,1 2 7,-5 0 9,1 2 8,-6 6 8,-2 1-1,-2 8 1,-1 0 4,-6 4-2,0 3-2,-4 6-1,-3 1 3,3 3 0,-4 2 0,1 5 5,1 1-2,-1 3-1,5 2-2,-4 2 0,7 3 0,0-1 0,1 2-5,6-2 5,-5 5 0,6-3 0,0 2 0,6-1 0,-5 0 3,6-4-1,1 1-2,0 1 0,10-4 3,-5-2-1,4-1-2,-1-1-7,4-2-26,-1 0-36,3-2-41,-2-1-53,2-1-63,-2 1-92,-1-5-104,0 3-175,3-3-237,-5 0-172</inkml:trace>
        </inkml:traceGroup>
        <inkml:traceGroup>
          <inkml:annotationXML>
            <emma:emma xmlns:emma="http://www.w3.org/2003/04/emma" version="1.0">
              <emma:interpretation id="{BB0AD76A-BCFB-4E13-B226-1DD26B72FE3C}" emma:medium="tactile" emma:mode="ink">
                <msink:context xmlns:msink="http://schemas.microsoft.com/ink/2010/main" type="inkWord" rotatedBoundingBox="12076,2196 16162,2014 16220,3329 12134,3510"/>
              </emma:interpretation>
              <emma:one-of disjunction-type="recognition" id="oneOf8">
                <emma:interpretation id="interp40" emma:lang="en-US" emma:confidence="0.5">
                  <emma:literal>multiple</emma:literal>
                </emma:interpretation>
                <emma:interpretation id="interp41" emma:lang="en-US" emma:confidence="0">
                  <emma:literal>multiples</emma:literal>
                </emma:interpretation>
                <emma:interpretation id="interp42" emma:lang="en-US" emma:confidence="0">
                  <emma:literal>multiplex</emma:literal>
                </emma:interpretation>
                <emma:interpretation id="interp43" emma:lang="en-US" emma:confidence="0">
                  <emma:literal>multipole</emma:literal>
                </emma:interpretation>
                <emma:interpretation id="interp44" emma:lang="en-US" emma:confidence="0">
                  <emma:literal>Multiple</emma:literal>
                </emma:interpretation>
              </emma:one-of>
            </emma:emma>
          </inkml:annotationXML>
          <inkml:trace contextRef="#ctx0" brushRef="#br2" timeOffset="43056.992">-513 2553 393,'0'0'635,"-2"1"-192,2 4-120,0 0-60,2 2-35,-2 2-47,5 1-41,-3 5-36,-2-2-20,3 6-22,-3-1-10,0 3-2,-3 2 7,1-1-4,-3 3 9,0-1-1,-2 0-4,3 1-10,-4-1 0,1-1-7,1-3-1,-1 3-5,0-5-11,0-1-2,-1-1-9,1-2 0,3-3-3,-4 1-3,4-7-3,-3 5 0,5-7 0,-3 3-6,0-5 3,1-1 0,0-4 0,1 0 0,0-2-3,3-4-6,0-1-3,3-2-9,1-1-14,2-2-14,0-5 0,4 1-12,1-7-15,4-2-4,-2 0 12,4-2 5,1-3 7,1 4 8,2 0 18,0 2 6,0 4 10,0 1 4,-2 3 3,2 2 3,-2 2-3,0 2 11,0 4-1,-2-1 8,1 3 13,-2 1 3,0 3 10,1 3 11,-4 1 18,-1 1 6,2 6 12,-5 1 8,1 3 4,-3 3-8,1 3-8,-7 4-11,2 0-8,-3 3-16,-3-2-9,3 5 3,-1-4-17,-5-1 0,1 1-9,-2 1 1,3-4-9,-3 1 1,2-1-3,-2-5-1,0-1 1,2-2 2,-2-2-2,0 1 0,2-1 5,-2-7-6,3 3-2,1-2-5,-1-4 0,2 0-11,-1-4-12,3-2-21,3-1-17,-1-3-28,5-1-28,0-3-22,2-4-25,2-2-9,2 0-15,3-6 4,0-1 17,3 1 22,3 0 26,-5 0 22,5 2 38,-2 2 23,2 0 17,-1 4 12,-3 1 8,1 1 0,-1 5 8,-1-2-4,0 4 16,-3 1 12,0 2 9,-2-1 3,-2 3 4,-2 2 15,3 1 15,-6 1 3,3 3-2,-4 1 11,-1 7 9,-3-1-5,0 5-12,0 2-8,0 1 15,-3 5 3,-1-3 7,-1 3 5,1-1 5,0 5 2,-4-2-17,3 0-7,-1-3-20,-1 5-6,2-4-17,-1 0-12,5-2-12,-2 0-5,0-1-11,3-3 3,3 1-3,-3-4 0,4-2 0,2-1 0,-1-1 6,2-4-6,1 2-6,3-5 6,0 0-3,-2-2-2,5-2-6,2-2-3,-1-4 3,-2 1-3,4-1-6,2-2 3,-6-4 6,3 1 5,2-5 0,-2 0 4,0-1-1,2-6 0,0-1 3,-1-3-9,2 0 7,-2-2-1,-1 3-3,-1 0 3,-2-1 3,-1 1 0,-2 5-3,-2 3 3,0 0 0,-1 2 3,-3 3 0,1 0 3,-2 5-1,-1 0 4,-2 1-1,2 1 4,-2 1-4,0 2 1,0 0-1,0 4-2,0 0-3,-2 0-1,0 4 4,-1 0 0,-2 2-1,1 5 1,0-1 2,-2 5-5,0 2 0,0 1 2,0 5-2,1-3 3,-3 3-4,4-1 7,0 4-1,1-1-8,-2-3 6,4 3-6,1-1 0,-3-1 0,3 0 0,0-2 2,3 0-2,-3-3 6,1 1-1,4-4-5,-2 0 0,1-5 0,0 1 3,4-4 0,-1 0-3,3-3 0,-1-2-3,2-2-5,1 0-6,2-3 6,1-3-1,-2-1 4,3-4 2,-2-1 0,2-2 3,-1 0 0,1-3 0,-2-4 0,-2 3-5,4-3 5,-3-3-3,-1-1 0,-4 1 6,1 0-6,1-1 3,-1-1 0,1 3 0,-3 2 0,1 3 0,-3 0 3,1 4 3,-2 1-4,1 1 1,-2 3 0,-2 1 0,4 2-1,-5-1 1,2 3 3,1 0-1,-3 2-2,0 2 0,0 0-3,-3 2 0,1 2 3,2 0-6,-2 3 3,-1 0 0,2 4 5,-5 2-2,4 1 2,-2 3 4,-2-2 2,2 3 0,3 3-1,-5 2 4,-2-2 0,4 1-4,3 2-2,-5-2 3,1 1-6,4-2 1,-2-1-6,0-1 0,3-3 0,0 0-3,3-3 3,1-2 3,-1 0 2,2-2-2,-1-3-1,3 0-2,4-3 0,0-2-2,1-1-6,-1-1 0,1-4 2,1 1 4,-1-4-1,2-3 6,2 0-1,-1-2-2,1-4 3,-2-1-6,5-3 3,-3-7-5,3 1 0,0-4-1,2-7-2,0 1-3,5-4-2,0-3-6,-3-3 0,2 3-3,1-1 5,3 0 6,-6 2-3,0-1 9,0 7-1,-4 2 6,-3 0 0,0 6 3,-4 1 0,-2 5 2,-1 5-2,-2 1 0,-3 0 5,4 4-2,-4 4-1,2-2 3,-5 1-2,5 4 0,-6 2-6,1 0-3,-1 0-3,3 4 3,-1 0 3,-2 1 0,0 6 3,-2 3 6,-1 1 4,-1 6 6,-3 2 3,0 4 13,-2 2 8,-1 2 23,-2 5 9,-1 0 6,-4 3 3,4 2-2,-2 0-4,1 1-14,-2 2-14,0 1-5,1-2-14,1-1-3,1 1-8,-2-2-7,6 0-5,-1-3-1,1 0-3,2-4 0,3 1-4,-2-5 2,2-1-2,4-2-2,0-5 2,0 2 0,0-3 0,4-3 0,-1-3-2,1-1 2,1-2-4,2-1 4,0-3-2,3 0-3,-1-4 5,6-2-2,-2-3-2,1 1 0,2-4-1,3 0 1,-2-5-2,1 2-3,1-6 2,4-4-6,-1 1-4,1-3-3,0-5-7,0-3 0,3-3-2,-2-2-1,5-2 10,-5-4 4,2 0 2,2 0 2,-2-2 3,2 0-1,-2 0 1,0 0-3,-3-1 5,0 2 0,0 2 2,-4 1 3,0 5 2,0-2 0,-5 6 5,-1 0-3,-1 5 0,-2 1-2,-1 4 0,-2 2 0,0 2 0,-2 3-2,-1 2 0,2 0 2,-5 6 0,5-2 2,-6 4 0,2-1 3,-2 3 0,-2 4 2,-1 3 0,-1 3 0,-2 2 2,0 4-2,-4 7 5,-3 1 2,0 3 0,1 3 2,-3 2-2,0 1-5,-1 2 2,-3 4 3,3 0 4,-3 1 2,1 3 7,2-2 2,0 0-3,-6 2-4,6-1-7,-1-1-2,1-1-9,4 1 2,-3-4-4,4-1 1,2-1-3,-1-2-3,1 0 1,2-2-2,6-5 0,-5 3 2,6-6-1,0 0 1,3-5 4,0 1 1,2-4-1,1-1 2,3-2 0,1-1-2,-1-5 1,2-1-6,1 1-3,0-4-9,4 0-17,-3-2-23,0-3-28,3 1-35,-2-5-34,1-1-40,-1-1-35,-2 0-35,-4-5-34,4 0-38,-2 1-37,-4-3-53,1-1-108,0-2-212</inkml:trace>
          <inkml:trace contextRef="#ctx0" brushRef="#br2" timeOffset="43422.5332">1571 2424 122,'-7'0'573,"2"-2"-146,-2 2-100,6 0-54,-5 0-39,1 0-42,4 0-40,-5 0-30,6 0-30,-1 2-15,1-2-15,0 2 5,1 1 10,2-3 6,0 0 5,1 0 2,4 0-18,-3 0-11,9 0-20,-3 0-12,2-3-10,5 1-13,-2 0-6,-1-2 3,9 0-6,-5-1 3,4 0-6,0 0 6,-1 0-3,-2 1-4,2-3 4,-2 1-3,-1 0-13,0 1-10,0-1-19,-3 5-23,1-4-31,-4 1-30,-1 0-33,1 0-34,-2 1-51,-2 3-40,-2-1-46,1 1-70,-1 0-133</inkml:trace>
          <inkml:trace contextRef="#ctx0" brushRef="#br2" timeOffset="44269.0706">1735 2819 378,'-4'6'521,"-1"-1"-110,2 0-71,0 1-38,-1 0-35,1-2-12,2 3-19,-2-3-25,1 2-5,-1 2-4,3-2-14,-3-2-17,3 3-18,0-3-19,0 2-25,0 0-26,0-2-23,0-1-16,0-3-8,3 4-5,5-4 0,-4 0-13,6 0-1,-4-4-10,6 4-5,-2-6-2,1 3-5,4-7 5,-6-1 0,2 1 0,4-2-2,-1-2 2,-1-4-5,3 0-6,-1-5-3,1-5-1,2-1-1,0-6-10,1 0-5,4-3-3,-4-1-1,1-2 1,2 1-1,-5 3 10,2 2 9,-4 5 6,-1-1 8,-5 4-1,1 6 6,-4 0-1,1 5 3,-1 0 0,-5 5 1,2-1 1,-1 4-2,-2 1 3,0 4 2,-2-1 2,-1 3 3,2 2 5,-2 5 7,-1-1 5,-2 6 5,0 1 3,-4 2 3,3 3-1,-2 4 4,-3 2 2,2 0 6,-1 2 1,2 3-1,-1-2-1,1 5-5,0-4-11,-1 2-6,6 0-5,-1-2 4,0 3 2,0-2-3,5-2-4,0 1 0,0-5-4,5-1-7,0 1-9,-3-5-3,5-3 0,0-1-6,2-3 1,3-2-3,-1-1-21,2-3-40,-1 1-37,-3-3-33,5-2-49,-2-2-59,-4-1-43,3-1-21,-4-5-42,-1 1-51,-1-5-68,1-1-191,0-6-196</inkml:trace>
          <inkml:trace contextRef="#ctx0" brushRef="#br2" timeOffset="43595.4476">2053 2354 127,'0'0'302,"0"5"-125,0-4-68,0 2-31,0 0-39,0 1-25,-2-3-4,-1 1-5,3 2-10,-3-4-19,3 3-35,-1 1-49,-2-1-98,3 0-205</inkml:trace>
          <inkml:trace contextRef="#ctx0" brushRef="#br2" timeOffset="44660.7988">2238 2014 645,'-3'0'542,"-1"0"-131,0 2-82,-2-1-37,1 5-37,4-2-37,-5-3-23,5 5-24,-4-2-19,5 2-14,-3-2-19,3-1-19,0 3-13,3-5-13,-3 2-16,5-2-14,-4 4-17,5-5-10,-5 1-53,4 3-58,1-4-89,-5 0-111,2 0-148,-3 0-314,0 0-215</inkml:trace>
          <inkml:trace contextRef="#ctx0" brushRef="#br2" timeOffset="47363.3076">2411 2399 555,'3'-2'440,"-3"-1"-75,1 3-45,-1 0-44,0 3-9,0-1-5,0 3 1,-1 0-16,1 4-16,-6-1-30,4 4-46,-2 4-38,-2 2-33,-2 6-20,-3 1-16,3 7-10,-4 2-9,1 1-11,-4 1 1,2 5-4,-4-2-7,4 0-5,-5-1-3,-1 2 8,6-2-3,-1 0-5,-1-2 5,-1-5-5,5 1 2,-1-4 1,2-1-3,1-5 0,0-2 0,2-1-3,3-5 3,-2-3 0,2-1 6,1-1-6,-2-4 0,5 1 0,-1-5-3,1-1 0,0-1-2,0-5 3,0 1-6,0-5 5,1-1-2,2-2-5,-1-2-9,4-6-4,-2 1-9,0-5-11,6-5-11,-1-3-9,0-5-7,4-1-4,-1-4 1,1-2 5,5-4 11,-2-1 15,3 1 14,0-3 10,3 5 6,-2 0 5,3 3 1,-1 4 6,-2 4-6,2 2 0,-3 6 3,0 3 3,0 4 0,0 5-10,-6 0 10,4 7 0,-1 0 0,-3 0 4,2 5-1,-4 3 0,1 1-6,2 0 3,-2 1-3,0 5 3,-1 1-4,-1 2 11,-1 0-1,1 4 0,-6 2 0,1 2 0,-2 4 16,-3 0-13,-6 4 7,2 4 2,-4 2 3,-3 0 0,-1-2-2,-2 3 1,-2-2 4,-3-2-3,0-2 0,-1-2-1,-2-3 1,-1 3-10,2-4-2,0-4 0,0 1-1,2-3-5,1 0-20,2-4-38,4-1-77,-1-4-127,1 2-262,7-4-277,-3-3-244</inkml:trace>
          <inkml:trace contextRef="#ctx0" brushRef="#br2" timeOffset="48376.9727">2486 2781 148,'2'6'443,"2"-2"-168,3-3-80,1 1-42,2-2-43,-2 0-29,4 0-33,3 0-17,-2-3-9,1-1-8,-2-2 12,2-1 22,1-3-1,-4-1 13,2-4 4,-1 0-5,0-3-14,-1-5-16,4-1-16,-1-4-9,-1-1 0,0-5-4,0-4 0,-1-2-4,5-2 4,-4-1 4,2-2-8,-1 1 0,-1 0 4,2-1 16,-3 6 9,-1 2 7,-1 6 25,2 4 3,-6 7 7,0-1-8,-2 4-13,-3 6-7,2 2-13,-3 3 1,0 1 11,0 5 18,-3 2 22,-1 5 16,0 4 13,-4 3 4,1 6-12,1 4-9,-4 3-11,1 4-15,-2 7-9,-1-2-18,-1 5 1,2 1-4,-1 1-6,0 8-4,4-7 0,-2 4 0,4-3-8,-4-1-7,5 0-1,1-5-5,1-4-3,0-1 0,3-4 3,3-3-6,0-6 0,3-3-5,1-2-20,7-4-26,1-5-36,-2-2-33,4-2-27,2-6-26,-1-1 15,3-1 21,0-6 21,-2 0 47,-1-3 30,4-2 19,-3-2 12,0-5 11,1 1 4,-4-3 0,3 1-4,-4 2 11,-1 1 16,-2 2 15,-4 2 26,3 4 21,-7 0 23,3 6 12,-5-3 1,2 6-4,-4 1-6,3-1-12,-3 4-3,0 0-11,-3 0-11,3 4-16,-2-2-15,2 2-7,0 0-19,0 0-10,2 1-3,-2-4-5,3 3 3,1-1 0,3 0-1,4-3 4,-6 0-6,7 0-1,1 0-2,-1-6-2,4 2-4,-2 1 3,-1-4 0,5 0 0,-5 0-2,1-3 5,-2 1 0,-1-2 0,-2-2-3,4 3 0,-7-5 6,0 2 0,-1 0 0,1 1-3,-6 2 8,0 2 6,0-1-3,-6 1 6,1 1 3,-3 3 5,-2 0 8,-1 1 13,-1 3 16,0 0 9,-2 3 14,-3-1 6,-1 4 0,2 1-12,-3 1-9,0 1-8,4 3-12,-1 1-8,-6 2-11,6 4-3,0-1-4,-2 3-5,3 2 0,0 1 0,2 2 0,1-2-4,2 0-4,2 4 3,-3-1-4,7-3-3,0 2-7,1-2 2,3 0 2,4-3-4,2-2 2,0-2 2,5-3-4,4-1 4,1-5-4,3 2 6,4-6-6,2-4 2,-2 0 0,7-4-2,-5-2 2,5 1-2,-4-5 0,5 3-4,-5-4-10,0 1-30,-6-1-40,2-4-56,-4 1-76,-4-2-93,2-1-140,-4 0-215,-2-1-258,-2-1-199</inkml:trace>
        </inkml:traceGroup>
        <inkml:traceGroup>
          <inkml:annotationXML>
            <emma:emma xmlns:emma="http://www.w3.org/2003/04/emma" version="1.0">
              <emma:interpretation id="{31DC1CEE-5D0D-4701-B711-F65434A9449C}" emma:medium="tactile" emma:mode="ink">
                <msink:context xmlns:msink="http://schemas.microsoft.com/ink/2010/main" type="inkWord" rotatedBoundingBox="16724,1972 21001,1782 21049,2860 16772,3049"/>
              </emma:interpretation>
              <emma:one-of disjunction-type="recognition" id="oneOf9">
                <emma:interpretation id="interp45" emma:lang="en-US" emma:confidence="0.5">
                  <emma:literal>elements</emma:literal>
                </emma:interpretation>
                <emma:interpretation id="interp46" emma:lang="en-US" emma:confidence="0">
                  <emma:literal>dements</emma:literal>
                </emma:interpretation>
                <emma:interpretation id="interp47" emma:lang="en-US" emma:confidence="0">
                  <emma:literal>element's</emma:literal>
                </emma:interpretation>
                <emma:interpretation id="interp48" emma:lang="en-US" emma:confidence="0">
                  <emma:literal>cements</emma:literal>
                </emma:interpretation>
                <emma:interpretation id="interp49" emma:lang="en-US" emma:confidence="0">
                  <emma:literal>elements'</emma:literal>
                </emma:interpretation>
              </emma:one-of>
            </emma:emma>
          </inkml:annotationXML>
          <inkml:trace contextRef="#ctx0" brushRef="#br2" timeOffset="53175.6735">4002 2531 37,'1'0'663,"2"0"-190,-1 3-135,-2-1-63,3 2-44,0-1-37,-2 4-44,2-3-37,1 2-32,1 1-34,2 2-22,-3-4-7,4 1-10,2 0-12,-2-1 4,4-3 0,-2-1 0,-1-1 4,2 0-4,1-1 0,3-1 7,-1-3-7,-2-1 0,-1 0-4,-2 1 8,5-4-4,-2-1-7,-3-1 7,1 1 7,-1-1-7,-5-1 0,3 1 3,-4-3 4,-1 1-3,-2-1-8,-2 5 12,-1-5-5,-4 6 4,1 0 4,-4 2 3,1 2 7,-2 1 7,-4 2 14,1 1 10,1 1 16,-2 4 20,1 1 10,-5 3 9,6 0-4,-2 5-8,1-1-11,2 4-16,1 1-18,-1-1-13,5 4-9,2 0-11,2 1-2,2 2 1,1 0-2,1-2 0,2 3-5,2-2 2,2 1-3,3-3-5,2-1 2,-1 0-5,2-6 0,2 2 3,1-4-3,3-3 3,0-1-6,2-1 3,0-6 6,2 2-3,0-6-3,3 2 0,0-6 0,0 1 2,-1-3-4,0-4 2,-1-1 0,0 0-3,-3-6 0,0-1 0,0-4-2,-2-3-4,2-3 7,-3-2-4,1-6 1,3-1-4,-3-4-5,-2-4-3,2-1-5,0-4-4,0-1-8,3 1 8,-6 1 3,-2 4 6,-2 3 5,-4 3 9,2 8 3,-5 3 6,-4 7 3,-1 3-6,-4 2 5,2 7 4,-8 2 11,3 6 12,-2 4 18,-1 4 23,-1 3 14,-1 8 14,-1 8-1,-2 1-5,1 8-5,1 1-9,-4 7-10,3 0-7,3 2-7,-2 3-3,1-2-9,6 2-14,-5-2-9,4 4-8,1-7-4,1 1-5,4-3-4,-2-5-4,3-1 0,3-5 2,-2-2-2,4-4-2,2-3-2,3-1 2,2-7 0,1-3-2,1-1-3,1-2 1,1-3 2,3-2-9,-1-3-4,3-2-4,1-1 0,-2-3-5,2-3 0,-4-2 2,1-2-1,0-2 1,0-1 2,-2-2 1,-2 0 5,-3 2 10,2-1 1,-5 4 5,-2 3 0,-3 1 0,2 2 0,-4 0 0,1 2 2,-3 5 3,0 0-3,-3 3 0,3 1 3,-2 1 2,-1 2 0,0 2-1,3 0-3,-1 4-1,1-3-2,0 1 0,1-1-2,-1-1-1,6 2-1,-4-2-1,5-1 5,3 0 0,2-1 0,-1-3-2,2 0 2,5-3-2,1 2-3,-2-5-2,2 2 3,0-5 2,4 2-5,-4-3 2,0 3 3,-1-7 0,-2 5 2,-1-4-5,-1 1 7,-2-2-2,-3-5 0,1 2 0,-4 2 0,-3 0 3,1-3-3,-4 5 2,-2 2 0,-3 0 3,-1 2-3,-4 2 3,-2 1-1,-2 5-4,1 1 2,-5 1 1,1 1 4,-2 2-1,-3 6 6,2 0 1,-2 0 9,2 5 7,1 2 6,0 2 0,3 4 2,2-2-5,-1 3-5,3 1-10,5-2-3,0 1-1,3 0-9,2 1 0,2-4-2,2 0-2,2-1-2,6-2-2,5-5 0,-2-1-5,4-1 1,0-5-4,8-2 5,-2-1-3,2-3-9,1-3-11,3-3-15,0 0-22,-3-3-23,5-3-21,-5-1-20,1-2-14,-3-1-2,0-4 6,1 0 7,-3-4 13,-2-1 21,-1-2 21,0-1 26,-3-1 10,2-1 21,-3 1 16,0 0 3,-4 1 3,-2 4 0,1 0 9,-4 5 4,1 2 12,0 3 2,-2 0 10,0 7 9,-3-3 20,-2 10 23,3 0 7,-3 0 13,-3 7 6,3 3-1,-2 4-18,0 4-18,-3 1-14,-1 5-15,2 0-6,-3 4-13,2 0-4,-2-2-9,-2 4-1,2 0 0,0-1-9,0-1 2,2 0-6,-2-4-1,3-1 0,-4-2 3,4-1-3,-3-3 0,0-3 1,2-2 1,4-1 1,-5-5-5,5 2 0,-2-5 0,0 1-12,3-4 5,-2-4-4,2 1-8,2-5-18,1 0-19,1-5-11,3 2-19,3-6-18,2-4-10,1 1-6,2-3-2,1-2 5,5-2 11,0-1 16,2-2 11,1 3 26,1 0 15,1 0 16,-3 5 9,1 3 3,-1 2 10,-4 0 0,-2 4 4,2 2 12,-6 1 6,-1 3 12,2 2 13,-2 3 12,-1 2 14,0 2-2,-6 3-1,3 5 0,-4 1-14,2 2-11,-5 4-6,-1 4-6,-1-1-12,-2 3-2,-2 2 0,1 2 0,-6-3 0,3 1 2,-2-3 3,-3 1-1,2-1-4,2-5-1,-3 2-5,6-5-3,-1-3 3,0-1-8,0 2 3,5-5-3,-5-3-5,6-3-3,0-1-5,0-1 3,6-5-8,-2-2-5,0-1-7,4-1-20,0-4-11,3-1-8,0-4-21,5-2-11,2 1 1,-3-7 3,6 1 14,2 1-2,2-6 21,-1 4 18,0 2 19,2 4 9,-3 0 4,0 3 9,-4 1 3,3 4 0,-6 2 0,0 3 4,-2 1 18,-2 1 26,-2 4 35,-4 2 32,1 2 26,-3 4 17,-4 5-12,0-1-10,-4 8-26,2 0-17,-5 4-18,0 0-12,-2 1 3,2 2-11,-5 4-7,2-3-8,3 2-13,-2-4-6,2 0-12,0 0-1,5-4-7,2 0-4,0-5 0,0 1 0,2-3-4,5-2-2,0-4-3,2-3-14,1-1-18,2-3-16,2 0-21,-1-3-15,3-5-6,3-1 2,0-2 22,0-2 20,0-2 16,2-2 13,-2 0 8,-1-4 10,3 0-2,-2-3 5,0 2 2,1-1 0,-2-1 6,-5 5 0,1 2-1,-5 2 9,3 4 4,-5 0 9,-3 3 1,-1 1 14,0 1 11,-3 3 10,-3 2 1,0 1 1,2 4-10,-2 0-8,2-2-14,1 5-11,-3-1-10,3-2 0,0 2-7,3-2 3,-3 3 1,1-4-1,3 0-5,4 1 0,-3-4 0,1 0-5,4 0-6,-1-4-5,3 1-9,-1-3-12,1 2-7,1-4-3,-1-3 1,1 3 2,-2-2 10,-1-3 14,-1 0 10,1 1 3,-4-1 2,4-2 2,-5 5 6,-1-2-3,-4 2 0,0 0 0,0 3 2,-4-1 8,-4 5-5,0 0 5,-3 3 0,0 3 5,-1-2 4,-1 5 8,-1-2 5,-1 3 8,2 3 12,-4 0 13,4 2 3,-5 5 1,5-1 1,-1 3-4,-1 2-8,4 3-10,-1-1-6,3 0-4,-1 2-6,6-1-9,-1 1-6,2-3-3,2 1-6,1-1-3,1-1-1,4-4-2,2-2 0,0-1 0,5-4-2,0 1 0,5-5 0,-4 0-4,6-5-4,-3-1-11,6 0-16,-4-3-18,1-5-13,2 2-8,-3-2-7,1-4-1,3 1 9,-5-4 3,2-2 2,-1 0 0,1-2-2,-2-1-4,0-2 6,2 1 4,0-4 9,-1-1 18,6-2 8,-4 2 18,2-2 6,1 0 5,-2 1 8,1 5 3,-2 1 7,-3 3 4,-1 1 4,-3 3 8,0 4 12,-1-1 8,-6 5 16,1 2 10,0 4 14,-2 0-2,-3 6-4,1-1-6,-3 6-18,-3 2-15,1 3-12,-3 1-10,1 1-4,0 1-1,-4 2-8,1 0 0,0 3 6,0-4-4,-5 6 4,5-4-1,-5 5 6,3-5 0,-1 3-5,-1-2 2,2 1-5,0-3-2,2 0-2,-3-3-2,3-3 1,1-1-5,-2 2-2,3-5 3,0-4-3,4 3-5,-5-5 2,6 1-2,-1-3-2,1-3 2,1 0 0,2-3 2,1-3-6,4-2 3,-1 0-5,2-5-5,1-3-7,1 2-8,4-5-10,2-2-22,5-4-18,1-2-19,5-2-17,-2-3-10,4 1-4,1-3 7,2 2 20,-2 3 17,-1-1 22,-2 5 16,-1 4 18,-4-1 11,-1 5 9,-2 0 4,-2 6 2,-5 0 5,1 1-2,-2 3 2,0 3 8,-2 0 5,-3 4 5,-3 4 5,1 0 5,-2 3 2,-2 1-5,-1 2-3,-1 3-2,-5 2-1,0 1-2,-1 3 9,-3 2 9,2 3 5,-3-2 1,-1 5 2,1-3-3,-1 2-12,3-2-8,-2 0-10,0 1-6,4-1-3,1-5-4,1 2-2,3-2 0,-1-3 2,0-1-2,3-3 0,3 0 0,0-2 3,2-3-1,-1 0 2,6-3 0,-1-1 1,-1-3-5,5-3 2,1-1-2,0 0-2,2-2 0,3-5-3,-3 1 3,6-5-4,-4 0 3,3-3 1,0-1 2,0-5 0,2-1-4,2-5 2,-2 0 2,-3-2-5,6-4 3,0-5-4,-1 2 1,1-6 3,3-1 0,-1-1 2,-2-4 0,1 4 2,0 0 0,-7 4 5,2 3-1,-4 0 3,-5 8 2,5 3 2,-7 2 0,1 5 2,-5 5-3,-1 0-3,1 6-1,1-3 1,-4 3-3,2 2-2,-5 5 7,-1 1 1,3 0 5,-3 3 14,-3 5 10,2 0 9,-5 4 9,2 6 9,-4 1 0,1 2-4,-2 5-6,-1 1-7,2 6 2,-1 0 3,-6 1-3,4 3 2,-1 1-2,2-2-6,-2 4-9,1-2-16,-1 1-5,4 2-8,-3-5-2,3 1-1,-3-2-4,6-1-1,-1-2 1,-1-5-1,2 3-1,4-5 0,-2 0 2,6-5-2,-2-3-2,4-1-1,8-5 0,-5-2-4,7-2-4,-2-1-13,6-6-13,3-1-8,-4-2-1,6-2 0,-4-5 3,3-1 12,2-3 14,-5-5 7,2 0 2,3-5 4,-2 1 1,1-4 3,0-2-2,-4 1 2,3-2-3,-4 2-1,0-3 1,-3 4 3,-2 3 0,-5 2 3,1 2 1,-5 5 1,-1 1-2,-4 5-1,-2 1 0,0 4-2,-3 1 1,1 1-1,-3 5 0,-1 1-1,1 3-1,-2 3 0,2 3 2,3 1 5,-4 0 2,4 3-2,-3 0 0,3 1 0,1 4 2,0-1-5,1 0 3,2 2 1,2-1 1,1-2-2,1 1-4,0 1 4,4 0 0,-4-2-5,3 2 5,-1-2 2,3-1 3,-2 3 7,0 1 8,-1-2 2,1 0 6,-1 0 4,-4-1 12,-2 0 9,0 0 25,-2-1 27,-4-3 23,-1 1 12,-5 0 4,-1-1-6,-4-2-18,0-1-23,-2 0-20,-5-2-20,0 0-19,-1-1-13,-1-1-13,0-1-6,0 1-4,1-2-7,-1-1-24,3-3-44,1 0-57,2 0-79,4-3-107,1-1-135,4-5-163,1-2-213,4-1-286,-1-5-232,-1 2-120</inkml:trace>
          <inkml:trace contextRef="#ctx0" brushRef="#br2" timeOffset="53558.778">7715 1945 670,'0'0'535,"-1"-2"-138,1-2-88,-3 4-56,0 0-52,3-4-37,-1 4-12,-2-2-8,3 2-7,0 0-8,0 0-10,3 0-12,-2 0-21,5-1-25,3-2-20,1 2-11,3-1-12,1-3-13,2 1-5,7-2 3,1 2-3,2-3 0,0 1 0,0-2 0,4 1 0,-5 1 0,1-3 0,0 2-3,0 1 6,-5-4-3,1 3 0,-4 1 0,-5 1 0,-1-2-11,0 3-25,-5-2-42,3 3-53,-6 2-96,4-2-138,-4-1-215,0 4-252,-4 0-184</inkml:trace>
        </inkml:traceGroup>
        <inkml:traceGroup>
          <inkml:annotationXML>
            <emma:emma xmlns:emma="http://www.w3.org/2003/04/emma" version="1.0">
              <emma:interpretation id="{B839932D-350C-4BF3-970D-5C2F5BAE67B3}" emma:medium="tactile" emma:mode="ink">
                <msink:context xmlns:msink="http://schemas.microsoft.com/ink/2010/main" type="inkWord" rotatedBoundingBox="21992,1653 25185,1511 25232,2560 22038,2701"/>
              </emma:interpretation>
              <emma:one-of disjunction-type="recognition" id="oneOf10">
                <emma:interpretation id="interp50" emma:lang="en-US" emma:confidence="0.5">
                  <emma:literal>without</emma:literal>
                </emma:interpretation>
                <emma:interpretation id="interp51" emma:lang="en-US" emma:confidence="0">
                  <emma:literal>Without</emma:literal>
                </emma:interpretation>
                <emma:interpretation id="interp52" emma:lang="en-US" emma:confidence="0">
                  <emma:literal>withgone</emma:literal>
                </emma:interpretation>
                <emma:interpretation id="interp53" emma:lang="en-US" emma:confidence="0">
                  <emma:literal>within</emma:literal>
                </emma:interpretation>
                <emma:interpretation id="interp54" emma:lang="en-US" emma:confidence="0">
                  <emma:literal>withal</emma:literal>
                </emma:interpretation>
              </emma:one-of>
            </emma:emma>
          </inkml:annotationXML>
          <inkml:trace contextRef="#ctx0" brushRef="#br2" timeOffset="96682.6484">9346 2173 85,'4'-4'470,"2"-2"-102,1-1-31,-2 1-12,2-1-28,-3 2-7,3-1-14,-2-1 0,2 1-18,0 2-8,-5-3-1,2 3 3,2 0-2,-5 2-11,-1 0-6,3-2-23,-1 4-30,-2-3-38,-2 3-34,-1 0-33,-1 3-26,-3-1-18,2 2-11,-2 2-8,-2 3-3,-2 0-6,1 5-1,1 0-4,-3 5 4,1-1-2,-2 3 1,4-2-1,0 5 0,2 0 4,0 0-6,2-2 0,0-1 1,5 3-3,0-3 3,0-3-5,5-1-2,0-1-3,2-2-8,2-5-6,2 1-5,1-5 1,5-3-4,-4-2 4,2-2 5,-1-2 5,2-3 7,-1-3 5,-2 0 5,-2-2 2,1-3 0,3-2 2,-5 0-2,1-1 2,-5-2-4,1 2 0,4-1 0,-7 2 0,3 0 6,-2 4 4,-3 0 5,0 5 0,1 0 4,-2 1-2,-1 3-2,-1 4-4,-2 0-2,3 4 0,-2 3-5,0-2-2,-1 6 0,3 1 0,-2-2-2,-1 3 2,3-1 2,0 2 2,0 1-2,0-1-2,3 1-2,-1 1 2,1-2 0,-1-1 0,3-1 0,2 1 4,0-2-3,2-1-1,3-5-3,2 1 3,-1-2 0,5-3 0,0-1 0,0-1 0,4-5 2,-1-1-4,0-1 4,0-5 3,0 1-1,0-3 3,-5-2 0,3-3 0,-6-1-1,2 1-6,-5-3 0,-1-1-2,-5 1 0,0-2-1,-4 2-3,0 2 4,-4 3-1,-3-1-5,-2 5-1,-1 2-7,-3 2-34,1 3-58,-2 3-64,-1 2-80,2 2-113,-1 2-145,2 2-246,0 0-230,2 3-180</inkml:trace>
          <inkml:trace contextRef="#ctx0" brushRef="#br2" timeOffset="98323.5508">9853 2424 759,'0'9'547,"0"-4"-238,3 0-113,-1 0-55,4 1-40,-5-2-29,9-3-9,-3 1-17,5-2-18,0-2-9,1 1-11,1-3-1,1-3 1,1-2 3,-2 1 5,-2-2 7,1-1 3,-2-4 12,1 1-8,1 0 3,-1-3-7,-4-3-4,3 1-3,-3-2-1,1 0-4,-2-3 8,0 2 11,-2 1 13,2 0 18,-3 3 6,-1 2 9,0 2 9,-1 1-2,-2 2-14,3 3-11,-3 2-14,0 1-9,-3 1-19,3 4-7,-2 0-3,-1 4-6,0 1 1,-1 1-4,3 2 0,-5 3-4,4 2 4,-3 1 4,0 3 2,4 3 0,-5-2 0,2 1 0,2 2 0,-4 0 1,5 2-4,-2-2 3,2 1-6,1-1 0,0 0 0,1-1 0,2-5 3,-2 2-3,5-5 6,0 1-3,1-2 0,3-4-3,-2-1 0,3-2 0,1-3-3,-1-1 3,3 0 0,-3-4 0,4-3 3,-4 0-3,5-4 0,-1 1-3,-1-5 3,1-3 0,1-2 0,-3-4 0,4 0 0,-1-6 0,0-1 0,3-3 0,-2-3-6,4-4 0,-3-1 6,3-1 3,1-4-6,-2 0 3,-1 2 9,0 6-6,-1 0 0,-2 5-3,-3 2 6,-1 7 9,0 4 0,-7 1 3,1 6 4,-4 0 1,1 7 1,-6 3-3,1 4-4,-4 4-2,1 3 3,-7 7-1,2 0-3,-2 9-2,1 1-1,-4 6 7,2 4-7,-4 3 0,-2 3-8,1 2 3,0 2 2,0 1-8,5-4 0,-1 2-2,2-2 4,5-5 1,-1-1-3,7-4 3,1-4 3,1-4 2,7-2-5,2-7 0,3 3 0,4-10-12,-1-1-19,5-6-9,2 0-21,1-6-9,0-1-4,0-4 7,1-6 6,0-3 8,1-3 19,0-1-4,0-9 9,-1 0 4,-2-6-7,3-6 6,0-4 4,0-1 2,-1-5 8,-2-1-5,2 2 8,-2-2 3,-3 3-1,-1 2 4,3 4 13,-9 3 10,1 9 20,-2 6-5,-2 1 7,-4 8-4,1 5 10,-2 2-2,-3 9 0,-2 2 6,-2 6-5,-3 7 3,1 4-9,-3 8-15,-5 2-6,0 4-12,-2 5-2,1 5-1,-6 0 1,0 7-1,-3 2 4,-1 1 5,3 1 2,-3 0-2,-2 1 0,8-2 2,-5-4-5,2-2-6,2-2 0,5-6 3,1-1 0,-2-7-6,4-3-5,4-4 3,-1-1 5,-1-4-2,4-5-1,1-2 3,0-3 0,3-4-8,3-2 0,0-4-5,1-3-3,4-5 0,-1-1-11,2-5-9,5-3-2,2-5-9,3-4-17,1-2-6,9-4 1,-4 2 2,4-2 6,-1 3 10,1 2 13,-6 0 9,-3 8 8,3 1 4,-5 5 3,-2 3-6,0 5 8,-5 3 1,-1 3 6,-4 7 7,1 1 5,-4 4 7,-3 5 5,-3 1-3,2 4-9,-6 2 1,-1 1-7,1 2-1,-1 1-8,-3 0 0,4 0 0,1-3 0,0 0-5,2 0 5,0-3 0,1-1-3,3-3-6,0-4-1,3 2-2,1-5-9,0-1 0,4-2 0,2-4-1,2 0 0,-1-2 1,2-2 5,2-4 1,6 0 2,-5-5 0,3-1 4,2-1 9,3-5 0,-3-1 6,2 0 10,-2 0-3,-2 0 8,-3 0 10,3 4 19,-7 0 16,-1 5 15,-2 1 15,-2 4-2,-2 0-4,2 3-14,-7 1-15,0 6-11,0 1-8,-7 4 2,2 5-8,-2 1-1,-2 2-5,-1 5-8,2 2 0,-1-1-10,-4 2 1,1 1-6,3-1 0,-1 4 1,4-4-8,-4-1 0,6-3 0,0 0 2,-4-3 3,5-3 0,2-1 0,1-4-3,1-1 5,7-4 0,-1-1-4,2-3 4,2-3-5,4-4-2,1-3-2,3-3-3,-1-1 0,4-6 5,1-1-2,-2-4 2,3 0 0,-6-3 0,1-3 2,0 0-2,-1-2 0,-3-1-2,-4 2 2,-2 3 0,-3 2 0,-5 0 0,-1 5 0,-7 5-5,0 2 0,-5 4-9,-1 4-30,-1 1-45,-5 6-60,6 0-72,-5 6-115,0 1-145,5 0-278,-5 1-217,5 3-157</inkml:trace>
          <inkml:trace contextRef="#ctx0" brushRef="#br2" timeOffset="100261.9426">10106 1887 875,'-7'-1'877,"2"1"-200,1-4-124,1 1-102,3 1-92,0 0-88,3-2-76,0 1-70,1 3-51,0-4-33,1 4-34,1 0-76,-5 0-113,2 0-174,-3 0-306,0 0-297,0 0-290</inkml:trace>
          <inkml:trace contextRef="#ctx0" brushRef="#br2" timeOffset="99961.7771">10270 2062 222,'0'-1'263,"3"-3"-38,-2-2-7,6 3-20,1-1-14,2-2-32,1 1-12,1 0-28,7 0-32,-2-4-25,5 3-18,4-3-8,2 2-13,2-1-8,3-2 0,-1 2-8,3-2-12,1 0-29,-4-1-42,2 4-57,-7-3-91,1 3-157,-3 0-251</inkml:trace>
          <inkml:trace contextRef="#ctx0" brushRef="#br2" timeOffset="99200.7404">11591 1873 565,'6'-2'804,"-5"-1"-333,4 3-182,-2 0-110,0 3-65,-2 1-33,-1 3-11,-1 1-16,-2 5-14,-2-1-19,1 5-6,-2 0-1,-1 3-7,1-1-4,-1 3 1,-3-1 3,2-1-4,4 4 4,-3-5-3,2 0-4,4-3 0,-5 1-7,6-1 10,0-5-3,0 0 0,6-1 0,0-5 4,0 1-4,-1-3 3,9-2-3,-9-2 0,7-2-3,-2-3 3,-1 1-7,2-5-4,4-1 4,-4-2 7,1-4-3,3 2 3,-1-5-4,-1 1 1,5-3 3,-5-1 0,1-1 0,2 1 7,-4 0 10,-1 1 19,1 3 26,-5 3 17,3 2 21,-4 1 12,0 2 0,-5 3-15,5 1-18,-6 4-16,2 3-9,-2 3-16,-2 1-6,2 5 0,-6 1-6,5 3-7,-5 4-2,2 1-8,-4 3-9,4 1 0,-3-1 0,3 3-3,-1 1 0,1 1 3,1-4 3,0 1-3,3-3 0,3 1 3,0-4-3,4-3-11,-1 0-9,5-3-6,4-5-17,1-1-15,1 1-17,2-6-6,4-2-8,-2-3-3,0-1 15,3-5 12,-4-3 16,3-1 12,2-5 14,-5-4 6,3-1 7,-1-5-4,-3-1 4,4-5 3,-2-4 4,2-2-1,1-4-9,0 0 6,-1-3 3,-3-1-6,3-1 0,2 2 6,-8 1 1,2 3 6,0 2 21,-1 7 14,-7 3 16,-2 4 19,1 7 9,-6 1 2,1 6-5,-2 4-5,-3 1 2,0 7-10,-6 3 8,0 6-5,-1 1-3,-3 8-10,1 6-1,-3 1-6,1 8-3,-4 5 7,1 1 15,-2 5 1,0 3-3,-2 4-2,5-3-10,-1 2-9,-1 1-19,4-5-9,-1 2-6,5-3-6,1-3-3,-1-4-13,2-1-25,2-8-36,1 1-41,2-7-45,2-1-60,1-4-48,2-2-63,2-5-54,-3-1-71,4-1-131,-1-5-218,-1-2-137</inkml:trace>
          <inkml:trace contextRef="#ctx0" brushRef="#br2" timeOffset="99350.9719">12247 1763 660,'-5'-1'659,"5"-2"-230,0 0-140,6 0-84,2 2-40,2 1-46,1-3-39,1-1-33,4 1-47,3 0-73,2-1-85,0-2-120,2-1-199,-1 3-257,-2-2-189</inkml:trace>
        </inkml:traceGroup>
        <inkml:traceGroup>
          <inkml:annotationXML>
            <emma:emma xmlns:emma="http://www.w3.org/2003/04/emma" version="1.0">
              <emma:interpretation id="{636F9448-5D74-495C-8759-98779DBE029A}" emma:medium="tactile" emma:mode="ink">
                <msink:context xmlns:msink="http://schemas.microsoft.com/ink/2010/main" type="inkWord" rotatedBoundingBox="26448,1560 28958,1448 28992,2212 26482,2323"/>
              </emma:interpretation>
              <emma:one-of disjunction-type="recognition" id="oneOf11">
                <emma:interpretation id="interp55" emma:lang="en-US" emma:confidence="0.5">
                  <emma:literal>antra</emma:literal>
                </emma:interpretation>
                <emma:interpretation id="interp56" emma:lang="en-US" emma:confidence="0">
                  <emma:literal>extra</emma:literal>
                </emma:interpretation>
                <emma:interpretation id="interp57" emma:lang="en-US" emma:confidence="0">
                  <emma:literal>intra</emma:literal>
                </emma:interpretation>
                <emma:interpretation id="interp58" emma:lang="en-US" emma:confidence="0">
                  <emma:literal>Intra</emma:literal>
                </emma:interpretation>
                <emma:interpretation id="interp59" emma:lang="en-US" emma:confidence="0">
                  <emma:literal>Antra</emma:literal>
                </emma:interpretation>
              </emma:one-of>
            </emma:emma>
          </inkml:annotationXML>
          <inkml:trace contextRef="#ctx0" brushRef="#br2" timeOffset="102970.0037">13721 1873 295,'0'-2'547,"-3"2"-161,0-3-81,3 3-48,0 0-18,0 0-18,0 3-23,0-3-37,0 2-22,0 0-14,3-2-13,0 2-3,-2 0-9,5-2-14,0 3-6,1-3-16,0 0-15,3 0-23,-1 0-8,0-3-6,2 1-9,4 0 0,-4-2 0,1-3 0,0 0 3,-1-3-3,1 0 2,-5-3-5,3 2 3,-3-3-3,-1-1-3,0 1 1,-4 0-1,2-3 3,-4 0-3,0 3-3,0 0 6,-4 3-3,2 3-3,-5 0 0,0 3 3,-2 4 0,-1 1 3,-5 4 0,4 2 0,-1 2 0,-1 5 0,-2 2 0,1 0 0,1 4 0,1 2 0,2-1 0,1 4 0,2-2-6,0 1 0,4 1 0,3-3 3,0 1 3,6-1 6,0-1 3,4-1-3,4-5-3,2 2 0,0-7-3,6 2-24,1-5-20,0 1-20,1-4-25,2-3-35,-2-3-22,1-1-16,0-2-5,-2-2 1,1-5 10,0-2 10,-4-2 17,2 1 24,-3-7 24,-1 5 19,-4-3 12,-3-2 8,4 0 21,-7-1 0,3 0 4,-4-2 0,-1 2 8,-1-3 9,0 6 9,-1 0 3,-1 5 5,-2 2 13,5 0 0,-4 5-5,1-1-4,-2 3 8,-1 6 12,3-2 0,-3 6 4,0 1 8,0 6-1,-3 0-16,3 3-9,-1 1-7,-2 2 0,-2 2-5,1 3 1,0 2-8,-2-2-5,1 4 5,-2-3-8,3 5 0,-3-6 0,-1 1 0,3-1 0,-6 1 4,4-5-4,0-1 0,3-2 0,-4-4 0,7-1 8,-4-2-12,0-1-4,5-1-19,0-3-8,0-4-16,5-3-5,1-1-9,4-1-8,-1-2-9,6-4-10,-1 0-15,2-1-14,3-3-12,0-1-7,1 0 11,2-1 26,-2 2 13,3-3 27,-1 2 20,1 4 23,-4 1 16,0 0 13,-3 3 6,-1 3 19,-2 4 14,-3-1 14,-2 4 28,0 4 8,-5-1 7,-2 8-10,-1-1-1,-1 5-15,-2 2-31,-2 1-5,1 3-17,1-4-4,0 5-10,-1-4-7,2 3-5,2-1 0,0-6 0,0 1-9,0-1 5,2-3 0,5 0 4,0-2 0,2-5-9,3 0-12,2-2-10,2-2-12,3-5-5,0 0 0,3-1-1,1-3 18,0-4-5,3-2 9,-1-2 4,-1-3 0,1-2 1,1-3-1,-3 0 9,1-5 9,-1 1 5,-4-5 0,2 1 5,-2-4 0,0 0 4,-3-4 9,-1 4 14,-2-3 18,-2 5 17,-1 1 22,-2 2 15,-3 6 12,1 0 6,-1 4-6,-1 5-7,-1 3-18,-2 2-13,-1 2 3,0 5 22,0 0 8,0 8 13,-4 4 17,-3 3 3,2 6-11,-2 3-23,-2 6-24,-1 6-14,-1 1-17,-1 4-16,3 5-14,-2-2-5,-4 4-2,4 5-12,-1-5-3,0 1 0,2-1 3,-1-4 0,5 2-9,-1-5 0,-1-4-12,4-2-29,-2-6-54,2-1-46,2-5-64,-3 1-77,5-8-93,-2 0-132,2-5-233,-3-2-155</inkml:trace>
          <inkml:trace contextRef="#ctx0" brushRef="#br2" timeOffset="103180.0621">14771 1653 832,'-3'-6'617,"3"0"-222,3 2-130,4 3-78,2-5-43,2 6-40,4-4-24,4 4-34,-1-2-17,6 1-15,-4 1-14,9-3-28,-6 0-40,5 3-53,-1-1-86,2-2-135,-1 2-250,-2-1-203</inkml:trace>
          <inkml:trace contextRef="#ctx0" brushRef="#br2" timeOffset="104507.3552">14978 1949 645,'-1'13'565,"1"-1"-173,0-2-121,1-2-71,6 1-54,1-2-46,0-1-24,4-3-27,1 0-34,0-3-4,2-3-3,1 2-5,-1-3-3,4-5 4,-1 1 3,1-3 1,-2-3-5,0 0 5,-4-3-1,5-4 1,1-1-5,-6-3-6,1-5 3,1 2 0,-4-3-4,1 1 0,-5 0 0,-2 2 16,-4 1 10,-1 3-4,0 4 11,-4 3 3,-4 2-6,0 5-5,-4 1-10,1 5-1,-1 2-10,0 2 0,2 2 0,1 2-3,-1 2-1,6-2 1,1 3-1,2-1 4,2 1 0,5-3-3,1 0-5,5-2-9,-1-1-9,1-1-17,4-1-4,3-1-1,0-2 3,1 0 8,3-5 6,2 3 16,-2-3 4,0 1 3,0 1 1,-2-1-1,3 2 4,-6-2 0,-1 3 4,-1 1 0,-1 3 4,-4-5-4,-2 6-4,1 0 8,-3 0 0,-1 6 0,0-2 3,-5 2 9,2 2 3,-3 2 3,-3 1 1,2 6 3,-5-2-4,0 3-7,1 3 4,-3 0-12,3 3 8,-6-2-8,3 1 4,-3 2 0,4-1 4,-1-2-8,0 0-7,1-5 4,6 0-4,-5-2 0,6-2 0,0-3 0,0 1 0,6-6-8,-5 1-10,6-3-33,3-3-24,2-3-27,0 0-22,-1-5-22,2 1-9,6-3 5,-1-3 4,2 0 15,3-5 11,0 0 20,2-4 13,0 3 17,4-5 23,-2 2 14,1-1 19,1-1 14,-2 3 19,-1 2 28,-1 2 23,0 3 27,-6 1 25,-2 5 34,0-1 30,-4 3 15,-1 4 10,1 2 15,-7 2 8,0 4-13,-2 3-23,-2-1-21,-2 2-25,0 6-33,0-5-35,-2 4-25,-1 2-16,2-2-14,-5-1-17,4 0-10,0 0 1,0-1 0,-1-3-3,0-2 3,3 1 3,-1-3-1,1 1 1,0-3-3,0 1-3,1-4 3,-1-1-1,6-1-2,-4-4 3,2 1-3,2-5 6,-2 3-6,0-5 6,1 0-1,2 0-2,-3-5 0,4 2-3,-4-1 0,6-2 0,-8-1-3,3-2 0,-3 2 3,1-2 3,-3 6 5,0-1 9,-3 0 8,1 5 3,-5 2 10,-3 2 14,4 2 12,-7 4 12,2 0 11,-1 4 8,-4 2-3,1 5-9,0 0-2,-1 4-2,-3 2-2,3 4 5,-3 3-2,1 1-7,1 4-11,3-1-13,2 2-20,0-2-6,1 2-12,1-3-5,2 0-2,4 1-1,3-5-1,-2 1-4,6-4 2,-2-3 0,3-1 0,4-3 0,2-2-1,1-4-3,1-2-6,0 0-7,2-5-8,2-2-8,-3-2-8,4 0-11,-3-5-1,3-2-1,-4-1-2,2-1 4,-1-2 7,-1-3-2,2-1 7,-4 0 6,1-2 2,-1-1 2,0-2 14,0 0-1,-2-1 13,1 1-1,-3 2 3,-2 2-1,2 3 1,-6 1 4,4 3-2,0 1 3,-3 2-1,1 4-2,0-4 0,-2 6 0,2 3 2,-3 1 3,0 1 7,0 3 11,-3 2 14,2 4 11,-5 0 5,4 2 2,0 3 2,-1-1-13,-2 6-10,4 1-9,-2-3-10,0 4-3,2-1-6,-2-1 0,1 1-2,2-4-2,2 1-4,1-1-18,1-3-34,3-2-48,2-2-70,3 3-74,-1-8-100,4 1-115,1-3-153,2-3-252,1 0-184</inkml:trace>
        </inkml:traceGroup>
        <inkml:traceGroup>
          <inkml:annotationXML>
            <emma:emma xmlns:emma="http://www.w3.org/2003/04/emma" version="1.0">
              <emma:interpretation id="{686BE5A6-0DB8-4E27-B4EC-B5C3DB747CDF}" emma:medium="tactile" emma:mode="ink">
                <msink:context xmlns:msink="http://schemas.microsoft.com/ink/2010/main" type="inkWord" rotatedBoundingBox="29540,1776 31571,1686 31601,2370 29570,2461"/>
              </emma:interpretation>
              <emma:one-of disjunction-type="recognition" id="oneOf12">
                <emma:interpretation id="interp60" emma:lang="en-US" emma:confidence="0.5">
                  <emma:literal>DOM</emma:literal>
                </emma:interpretation>
                <emma:interpretation id="interp61" emma:lang="en-US" emma:confidence="0">
                  <emma:literal>DOPM</emma:literal>
                </emma:interpretation>
                <emma:interpretation id="interp62" emma:lang="en-US" emma:confidence="0">
                  <emma:literal>DONM</emma:literal>
                </emma:interpretation>
                <emma:interpretation id="interp63" emma:lang="en-US" emma:confidence="0">
                  <emma:literal>DOMM</emma:literal>
                </emma:interpretation>
                <emma:interpretation id="interp64" emma:lang="en-US" emma:confidence="0">
                  <emma:literal>Don</emma:literal>
                </emma:interpretation>
              </emma:one-of>
            </emma:emma>
          </inkml:annotationXML>
          <inkml:trace contextRef="#ctx0" brushRef="#br2" timeOffset="114905.8413">16867 1698 164,'4'-6'285,"3"0"-49,-1-1-36,1-1-29,4 2-22,-3-1-17,2 2-20,-2-1-2,0 0-6,1 2 6,1-3-14,-1 3-1,1 1-6,2-3-17,-4 5-17,3-3-1,2 2-11,-2-1-5,2 3-11,0-1 0,2-2-1,1 3-11,-2 0-3,1 0 6,1 3 5,-3-2 6,1 2 5,1-1 17,-7 2 14,4 3-4,0 0 9,-5 0-7,3 3-2,-6 0-10,4 2-7,-7 1-14,5 1-7,-2 1-7,1-1-6,-1 3 0,-1 0-7,1-2 1,1 2-1,-2-2 0,-1 3 4,3-2-7,-5 1 3,1-3-3,-1 2 3,-1 1 10,-2-3-3,-1 1 0,-1 1 3,-2-2-4,0 1 4,-2-2-7,2-1 10,-5-1-3,0 2 3,1-3 3,-4-2 3,4 4 3,-5-5 6,-2 4 0,2-5 9,1 2-7,-4 1-2,0 0-5,0-3-5,0 0-6,-1 0 0,1-2 0,0 0-4,-3-1 4,3 0-3,3-3 5,1 0 0,-3 0-2,5 0-4,1-3 6,1-1 0,-1 0-11,2-3 5,3 1-8,0-2-8,2-3-32,4 0-47,1 1-62,0-3-90,1 1-133,4-1-233,2-1-252,3-1-179</inkml:trace>
          <inkml:trace contextRef="#ctx0" brushRef="#br2" timeOffset="114138.1767">16962 1582 5048,'2'3'71,"-2"-1"16,0 0 10,0 2 9,0-1 18,0 7 15,0 0-2,-2 4-12,-3 7-15,0-1-17,1 3-27,0 5-26,-4-1-16,4 2-10,-3 3-4,2-2-5,0 1-3,0-2-9,1 0-32,0 1-59,1-1-81,1-3-105,-4-3-144,5 1-222,-5-4-306,5-1-287,-4-2-209</inkml:trace>
          <inkml:trace contextRef="#ctx0" brushRef="#br2" timeOffset="115513.1671">17670 1673 769,'0'-2'559,"0"-2"-156,-1 2-89,1 2-63,-3-3-47,0 3-48,2 0-32,-4 3-10,-1-1-3,1 2 11,-3 0 2,-2 4 16,3 3 1,-2 0-10,1-1-13,0 4-23,-2 3-14,1 3-13,-1-2-17,2 4-15,0 0-11,1 1-5,0 1-5,1-3-2,0 1-11,5-1 6,-5 3-3,6-4 0,0-2-3,0-2-2,6 1 2,-5-1 1,7-4-3,-4 0 0,6-5 5,-1 1 0,2-3 2,4-3 0,-1 0 1,-1-2-3,5-2-3,-2-2 1,3-3-3,-3 0 0,2-3 0,1 0 0,0-4 0,-3-2 0,3 2 0,-3-5 2,1-2 0,-1-1 3,3-4 0,-6-2 0,0 1 2,-1-3 3,-1 2 4,-5 4 5,1-3 12,-1 1 2,-4 1 14,-2 4-4,-2-2 0,-4 3-5,2 3-9,-5 0-11,-2 6-3,-1-2-8,-2 2-1,-2 3-6,-3 1-28,2 3-48,-2 0-75,3 4-85,-3 2-114,3 0-156,1 2-254,4 1-238,2-1-152</inkml:trace>
          <inkml:trace contextRef="#ctx0" brushRef="#br2" timeOffset="115895.6514">18277 1595 550,'3'-2'908,"-3"-2"-285,1 2-178,2 2-101,-3-2-84,0-1-51,0 3-40,0 3-29,0-1-13,0 2-7,0 1 10,-4 6 0,1-1-5,-2 9-6,-1-4-9,2 3-14,-5 3-12,2 4-12,-2 1-6,2 3-8,-4 0-14,0 0-7,3 4-10,-4-2-8,1-1-5,0 4-7,3-6-3,-2 2-4,2 0 0,2-2 0,-4-6-15,3 1-43,0-4-51,1 1-70,0-3-86,0-6-113,1 2-138,3-5-224,-4-1-234,5-1-169</inkml:trace>
          <inkml:trace contextRef="#ctx0" brushRef="#br2" timeOffset="116401.6135">18800 1519 212,'3'0'308,"-3"0"33,0-1-6,2-2-20,-2 3-28,3-3-24,-1 3-24,-2 0-13,2 0-14,1 0-9,-3 0 2,0 0 3,1 3 8,-1-3-3,0 4 0,0 1-12,0 2-15,0 0-24,0 4-24,-1 2-23,-2 2-18,1 1-11,-3 3-17,3 3-15,-1-2-8,2 3-11,-5 0-12,2 5-11,-1 0-3,1 0-2,-2 1-1,5 4 4,-4-4-5,0 3 4,3-4-5,-1 3-3,2-2 1,-2-1-4,0-3-1,2 1-16,1-6-42,-3-1-58,0-3-77,3-2-99,0-1-131,0-3-179,0-3-279,0-1-220,-2-2-160</inkml:trace>
          <inkml:trace contextRef="#ctx0" brushRef="#br2" timeOffset="117443.0927">18377 1599 454,'0'-3'565,"0"3"-91,0-1-61,0-1-46,0 2-49,0 0-39,0 0-45,0 0-30,0 0-31,6 0-12,-6 0-9,4 2-13,-3-1-6,5 2-9,-2 1-5,1 0-6,-1 1-10,6 0-10,-2 1-9,-3 1-7,3 0-11,2 3-10,-3-4-9,-1 3 0,1 0-3,0 2 5,1 1-5,-1-1 3,0 2-9,2-2-6,-2 5-8,0-2-8,-1 1-4,1 0-7,-1-1-2,0 0 3,0-1-5,-2 1 3,-2-4-3,3 0 3,-3-3-2,1 1-1,0-4 1,-3 0 0,1-1 4,2 1-2,-2-4 1,2-2-2,2 0 4,-1-5-4,3 1-4,1-3 4,-1-2 4,2-5-2,1 3-3,-2-3 3,3-1 0,-3-2-4,2-1-1,2-1 0,0-3 2,1 3-5,-2-2 1,2-1-5,-1 4-8,-3 0-26,1 4-42,-2-1-62,0 4-77,-1 4-106,-3-1-136,4 4-179,-4-1-275,0 6-213,1-4-145</inkml:trace>
          <inkml:trace contextRef="#ctx0" brushRef="#br2" timeOffset="116925.6737">18515 1559 212,'0'0'313,"0"0"-40,0 0-43,0 0-35,0 0-22,-2 0-6,2 0-3,-3 0-5,2 3-4,1-2 7,-3 2-4,0-1-8,1 0-8,2 2-15,-2 0-13,0 0-23,-1 1-18,0-1-14,3 0-14,-1 0-10,1 0-6,-3 0-4,0 1-3,3 0-3,-1 1-3,1-3-13,0 1-3,-3 2-25,3-5-57,0 3-87,-2 2-111,2-2-160,-3-1-260,3-3-230</inkml:trace>
        </inkml:traceGroup>
        <inkml:traceGroup>
          <inkml:annotationXML>
            <emma:emma xmlns:emma="http://www.w3.org/2003/04/emma" version="1.0">
              <emma:interpretation id="{965E603E-3399-4FD9-BCAB-8BCFD0285C54}" emma:medium="tactile" emma:mode="ink">
                <msink:context xmlns:msink="http://schemas.microsoft.com/ink/2010/main" type="inkWord" rotatedBoundingBox="32068,1474 33735,1400 33777,2350 32110,2424"/>
              </emma:interpretation>
              <emma:one-of disjunction-type="recognition" id="oneOf13">
                <emma:interpretation id="interp65" emma:lang="en-US" emma:confidence="0.5">
                  <emma:literal>nodes</emma:literal>
                </emma:interpretation>
                <emma:interpretation id="interp66" emma:lang="en-US" emma:confidence="0">
                  <emma:literal>nods</emma:literal>
                </emma:interpretation>
                <emma:interpretation id="interp67" emma:lang="en-US" emma:confidence="0">
                  <emma:literal>node</emma:literal>
                </emma:interpretation>
                <emma:interpretation id="interp68" emma:lang="en-US" emma:confidence="0">
                  <emma:literal>nod's</emma:literal>
                </emma:interpretation>
                <emma:interpretation id="interp69" emma:lang="en-US" emma:confidence="0">
                  <emma:literal>noddy</emma:literal>
                </emma:interpretation>
              </emma:one-of>
            </emma:emma>
          </inkml:annotationXML>
          <inkml:trace contextRef="#ctx0" brushRef="#br2" timeOffset="121221.6122">19376 1873 295,'-3'-2'882,"2"-1"-315,-2-1-186,0 4-81,3-3-44,-1 3-40,1-3-16,0 2-20,0 1-27,0-3-16,0 3-10,0 0-2,0 0 10,0 0 5,0 0 2,0 0-7,0 0 3,1 3 3,-1 1-10,0-1 3,0 6-6,-1 1-4,1 3-16,-5 2-23,2 0-16,0 4-26,2-1-11,-2-1-11,0 4-8,3 1-4,0-4-6,0 2-1,3-2-2,0 1 0,-2-2 0,2 0 0,0 0-2,2-4 2,-4-2 0,2 0 0,1 0 0,-1-2-3,-3-1 3,2-4 2,-2 2-2,2-2 3,1-3 0,-3 3 3,2-4-1,1-4-2,0 3-2,1-5-1,0-1-3,4-1-3,-4-2-10,3-5-4,2 1-12,3-2-10,-2-2-12,1-3-8,4 2-3,-4-1-1,5-4 7,0-1 4,0 1 4,3-1 11,0 3 7,0-4 8,0 4 5,0 1 10,-4 6 4,3-2 2,-2 6 2,0-1-4,-2 4 0,-2 1 0,0 0 2,2 4 0,-5 2 0,1-2 2,-4 3 0,1 3 0,-3 1-2,4 0 2,-4 2 0,-1 5-2,0 2 0,-2-2 0,-1 6 2,0-3 0,0 4 2,0 0 0,0-1 4,-1 4-2,1-3-2,0 0 0,0 2-22,-3-1-32,3-2-41,0 2-38,0-5-49,3 1-52,-3 0-44,1-1-43,2-3-52,1 2-81,1-2-144,1-2-225,-2-1-160</inkml:trace>
          <inkml:trace contextRef="#ctx0" brushRef="#br2" timeOffset="121728.8813">20117 1896 32,'3'-14'737,"-3"0"-178,0 3-105,-3 1-84,0 3-56,2 0-60,-3 2-50,1 1-37,-2 0-35,1 4-26,-3 3-11,0-2-8,-1 5-5,0 4-1,0-3 1,-3 4-11,3 2-3,-2 2-12,2-1-8,-3 3-12,6-1-10,-3 3-3,-2-1-3,3-1-4,3-1-6,-1 1-3,2 0 1,2-3-3,-2 2 0,3-5 2,3 0 1,-2 0-3,5-3 0,-1-1 0,2-1-5,4-2 2,-2-1-2,1-2 3,2-1-1,-1-1-2,3-2 0,0-1 3,1-2-1,-4-1-2,4-1 0,-2-3 3,-2 0-3,1 0 0,0-5 0,-5 2 5,3-3 4,-3 0 4,-2 1 1,-4-1 1,-1-1 0,0-1-1,0 1 1,-1 3-3,-4-2-3,-2 5 1,-3-1-3,3 6-7,-2-3-31,0 3-52,-4 3-67,4 2-86,-2 2-106,2 0-139,-1 2-188,3 2-232,-1 2-161</inkml:trace>
          <inkml:trace contextRef="#ctx0" brushRef="#br2" timeOffset="123061.7572">20506 1868 227,'4'-4'820,"1"1"-204,-2-1-154,-3 1-87,-3 0-78,1 3-72,-5 0-59,0 0-43,-3 3-31,-2 0-22,0 4-17,-1 0-3,-1 1-4,-2 3-8,-3 2-1,2 1-1,-1 2 6,-1 3-6,2-1-9,4 0-8,-4 2 0,4 0-5,1 0-9,5-1-2,-4-3 2,7 1 3,0-2-2,1-2 4,3-2-7,6 0 0,-2-1 2,3-3-8,5-1 1,0-2-4,1-1 1,4-3 0,-4-1-1,4-1-4,2-6 4,-3 2-2,0-1 6,0-7-1,2 1-3,-2-3 6,-2-1 0,-1-4 0,4-3-5,-3 1 0,3-4 2,-4-1 6,4-6-3,-4 2 0,2-4 5,-1-2-2,2-2-1,-4-1-7,3-3-3,-4 1 5,1-5 0,1 5 3,-2 0 0,0-2 0,-3 7-2,2-3-4,-1 8 4,-2 1-1,4 4 6,-7 4-3,3 3 0,-3 4 0,-2 5-3,4 2-3,-5 6 6,-1 1 6,0 7 7,0 5 1,-1 1 0,-5 9 4,2 2 1,-4 1-3,4 8 3,-3 0-6,-2 2 5,-1 1-7,4 3-1,-4 2 6,1 1-8,-2 0 4,-1 0-1,5 2-6,-3-1 5,2-3-7,3-1-1,-3-1 1,4-2-3,-2-4 0,2-4 0,1 1 2,1-6-2,2 0-2,0-6-3,0 1 0,2-5-3,1-1-2,1 0-1,2-5-4,-2-3-3,4 2-11,-4-3-3,3-3-3,0-2-2,-1-1-1,1 1 2,4-4 14,-6-2 2,6-1 1,-3-2 5,2 0 3,-2-3 2,-1 3 6,-1 1 3,0 1 0,-2 3 3,0 1 8,-1 0 1,1 1-1,-2 4-3,-2-1 3,3 1 1,0 0-4,-3 3-5,1 3-1,-1-3-2,3 3 0,0 1 0,1-1 0,-2-3 0,4 0 0,-1 4 0,3-4 0,-1 0-2,3 0 2,-4 0-3,4-4-3,-1 1 1,2-1 2,1-2 3,-2-4 0,-1-1 0,2 1 3,0-4-3,-4 3 0,1-2 0,3 1 0,-7-2 0,3 0 3,-2 1 8,-4 2 0,-1 0 0,0 0 5,0 5 3,-4-2 0,-4 3-5,3 3 0,-7 0-4,-1 2 1,0 2-3,-2 5 5,1-2 1,-2 4-1,1 2 3,2 0 2,-3 2 6,2 5-3,-1-1 4,1 1-4,2 1-3,4 2-3,-4-1-10,2 0 5,4-1-7,0 1-1,2-2 3,2 0 0,2-1 3,2-3-3,1-1-5,1-1 0,3-2-3,2-1 1,3-3-8,-1 1-5,1-6-1,1 2-1,3-3-4,-2-3 3,2 2-5,-3-3 5,2-2 2,1-1 8,-2-4 6,1 0-9,-2 1 8,1-5 3,1 1 0,-3-2-2,-1 1-1,-2-3 3,1 0 0,-1 0 0,1 0 0,-6-1 0,-1 2 0,-1 0 3,-2 2 2,0 3 3,-2 2-3,-1 0 11,-1 3-6,0 3 1,-4-2-6,1 2 8,3 4-8,-4 0-5,4 4 0,-3 2 0,1-2 0,5 2-5,-2 1 5,1-1 0,2 2 2,0 0 1,0 2 0,2 4-3,1-2 0,-2 2-3,2 2 0,0-2 3,-2 3-2,-1-2 2,3 2 2,0-2-2,-3 0 3,0 4 0,0-5-1,0 0 3,0 3-2,-3-2-3,0 0 2,2-1 4,-5-1-1,2 0-3,-4-1 1,4 1 2,-3-2-2,1-3-3,-1 2 5,0-2 0,-4-1-5,6-1 0,-8-2-5,4 3-11,-6-4-40,4 3-55,-1-2-90,-1-1-110,1 1-185,-1-4-296,2 0-223</inkml:trace>
        </inkml:traceGroup>
      </inkml:traceGroup>
      <inkml:traceGroup>
        <inkml:annotationXML>
          <emma:emma xmlns:emma="http://www.w3.org/2003/04/emma" version="1.0">
            <emma:interpretation id="{E5AA3F13-7032-4DF0-A9CC-EBA0A6FF06F0}" emma:medium="tactile" emma:mode="ink">
              <msink:context xmlns:msink="http://schemas.microsoft.com/ink/2010/main" type="line" rotatedBoundingBox="1405,3837 4575,3880 4549,5753 1380,5709"/>
            </emma:interpretation>
          </emma:emma>
        </inkml:annotationXML>
        <inkml:traceGroup>
          <inkml:annotationXML>
            <emma:emma xmlns:emma="http://www.w3.org/2003/04/emma" version="1.0">
              <emma:interpretation id="{DAC21A6A-9A52-4CEC-99D7-86F354EBE70B}" emma:medium="tactile" emma:mode="ink">
                <msink:context xmlns:msink="http://schemas.microsoft.com/ink/2010/main" type="inkWord" rotatedBoundingBox="1399,4294 1942,4301 1934,4858 1392,4850"/>
              </emma:interpretation>
              <emma:one-of disjunction-type="recognition" id="oneOf14">
                <emma:interpretation id="interp70" emma:lang="en-US" emma:confidence="0.5">
                  <emma:literal>2.</emma:literal>
                </emma:interpretation>
                <emma:interpretation id="interp71" emma:lang="en-US" emma:confidence="0">
                  <emma:literal>2</emma:literal>
                </emma:interpretation>
                <emma:interpretation id="interp72" emma:lang="en-US" emma:confidence="0">
                  <emma:literal>Z.</emma:literal>
                </emma:interpretation>
                <emma:interpretation id="interp73" emma:lang="en-US" emma:confidence="0">
                  <emma:literal>z.</emma:literal>
                </emma:interpretation>
                <emma:interpretation id="interp74" emma:lang="en-US" emma:confidence="0">
                  <emma:literal>z</emma:literal>
                </emma:interpretation>
              </emma:one-of>
            </emma:emma>
          </inkml:annotationXML>
          <inkml:trace contextRef="#ctx0" brushRef="#br1" timeOffset="128011.7974">-11275 4309 85,'-3'4'257,"-1"-1"7,0-3-4,1 4 10,1-2 3,-1 0-19,-1 0-2,1 0-19,-4-2-16,5 3-16,-2-3-15,-2 2-3,2-2-27,-1 0-18,3 0-10,-3 0-7,1-2-11,-1-1-4,0 1-3,0-2-7,4-2-17,-2-1-8,3 1-10,3-6-20,1 2-19,1-7-4,3 0-6,2 2-7,2-2-5,4 0 0,-1-2 0,-1 5 0,2-2-5,0 4 0,0 2 3,1 1-3,-4 5 5,5 0-5,-7 4 5,1 4 0,-3 2 0,-4 5 0,0 3 0,-4 3 2,-1 4 1,-4 3-3,0 2 5,-4 1 0,0 4 2,-4-2-7,-3 4 7,1 0-7,-2-2 3,2-1 2,-2 1-3,1-4 1,2 1-3,-1-5 0,2 0 0,2-6 0,1 1 2,2-7 6,0 0-4,2-1 11,1-3 5,1-3 11,3 0 0,3-1 7,1-3 6,3 0-2,2-1-10,3-1-7,2-2-7,1 0-9,1 0-3,0-1-6,5 1 5,-2 0-3,0-1-2,1 3-11,-1 0-41,0 0-52,0 0-64,-3 2-89,0 2-126,-2-2-241,2 2-254,-1 0-209</inkml:trace>
          <inkml:trace contextRef="#ctx0" brushRef="#br1" timeOffset="128214.7164">-10828 4556 1136,'-3'-7'1153,"3"1"-381,-1 1-240,1 0-155,0-2-108,0 5-72,0-2-66,1 0-54,-1 4-43,3-3-77,0 3-101,-2 3-130,4-3-249,-5 0-301,0 0-315,0 0-214</inkml:trace>
        </inkml:traceGroup>
        <inkml:traceGroup>
          <inkml:annotationXML>
            <emma:emma xmlns:emma="http://www.w3.org/2003/04/emma" version="1.0">
              <emma:interpretation id="{7952D73A-9769-4433-8D13-0C084B257E85}" emma:medium="tactile" emma:mode="ink">
                <msink:context xmlns:msink="http://schemas.microsoft.com/ink/2010/main" type="inkWord" rotatedBoundingBox="2602,3853 4575,3880 4549,5753 2577,5726"/>
              </emma:interpretation>
              <emma:one-of disjunction-type="recognition" id="oneOf15">
                <emma:interpretation id="interp75" emma:lang="en-US" emma:confidence="0.5">
                  <emma:literal>Why?</emma:literal>
                </emma:interpretation>
                <emma:interpretation id="interp76" emma:lang="en-US" emma:confidence="0">
                  <emma:literal>why?</emma:literal>
                </emma:interpretation>
                <emma:interpretation id="interp77" emma:lang="en-US" emma:confidence="0">
                  <emma:literal>why.</emma:literal>
                </emma:interpretation>
                <emma:interpretation id="interp78" emma:lang="en-US" emma:confidence="0">
                  <emma:literal>why!</emma:literal>
                </emma:interpretation>
                <emma:interpretation id="interp79" emma:lang="en-US" emma:confidence="0">
                  <emma:literal>whys.</emma:literal>
                </emma:interpretation>
              </emma:one-of>
            </emma:emma>
          </inkml:annotationXML>
          <inkml:trace contextRef="#ctx0" brushRef="#br1" timeOffset="132087.2466">-10159 4088 122,'0'-4'548,"2"4"-148,0-1-83,-2-1-63,3 2-51,-3 0-47,3 0-47,-2 0-34,-1 0-17,3 2 12,-1-1 6,-2 3 21,2-1 27,3 5 19,-2-2 2,0 7-20,2 0-17,-2 1-21,2 6-27,-1 1-20,-1 4-15,0 4-10,-2 1-9,2 1 4,1 1-10,-1 1 6,-1 0-6,1 0 0,1-4 0,-1 1 0,1-1 0,1-4 0,-1-1 0,-1-3 0,4-2 0,-2-3 0,2-1 3,-3-5 0,3 1 0,-2-1 3,2-3 6,0-1-6,1-5-3,-1 3 9,1-4 0,0-4-6,-1 0 4,0-2-1,-1-2-3,1-2-3,1-3-1,-1-2-2,1 0 3,0-7-3,-1-1 3,0-1-6,2-5 3,-2 0 0,0-5 0,2-2-3,1-2 1,-1 0 2,1 2 0,-1 5 0,-2 0 2,0 5 1,1 3 6,-4 5 3,3 1 3,-2 3-3,-3 4 0,0 3 3,1 2-7,-3 2 7,3 3-6,-2 4 5,-1 0-8,3 6 6,-1 1-7,0 2-5,1 1 0,-1 4 0,2 3 3,-1 0 0,0 1 6,-2 2-6,4 2-1,-2-1 4,0 1-6,-2 2 0,2-2 0,1-1 3,1 0-3,0-1 0,0-3 9,-1-3-6,3 1-3,-2-5 0,2 1 0,2-3 0,1-2 0,1-3 0,-2-3 2,3-1 1,-2-3 3,-1-1 0,2-4-1,-1 1 4,-1-4-4,-2-4-5,1 1 3,-1-6-3,-3 3 0,3-4 0,-2-3 3,-1-7 0,-1 1-3,4-4 0,-5-3-3,1 0 3,1-3 3,-4-1 0,3 1-3,-3 2 3,0 2-3,0 3 0,-3 0 0,3 6 2,-1 3 4,-2 1 0,3 6-1,-3-1 1,3 4-1,-2 3-2,-1-1-3,2 5 0,-2 3-5,0 1 5,3 0 0,-1 1-3,-2 2 0,3-2 3,0 3 3,0 1-3,0-1-9,0-2 7,0 2 2,3-4 0,-2 2-6,5-2-14,0-2-8,1-2-27,0 0-20,3-4-21,-1-2-4,3-4 7,2 0 7,-1-6 21,-1 2 19,2-1 20,-2-1 9,4-5 7,-3 1 7,-1 4 3,-1-3 0,-2 5 0,2-2 0,-3 4 3,0 2 4,-2 5-11,-1 0 4,-1 1 7,0 4 0,-1 1 3,0 3 3,-1 3 17,2 1 2,-1 4-6,0 5 6,-2 2 0,2 2 7,-1 3-8,-2 4-6,5 3 6,-3 0-6,-2 4-3,3 1-1,-3 4-6,3 1 6,-3-1 0,0 3 1,0 2-11,-3-1 1,3 1-3,-3-2 3,3 0-9,-2-2 0,-1-1 6,1-3 0,2 0 0,-2-4-6,-1-2 2,3-1 1,-1-3-6,-2-2 0,3-5 0,-3 1 0,3-4 3,-2-2-3,0-1 6,2-3 6,-2-1-6,-1-2-1,3-3 4,-3-1 0,3-1-3,0-5-1,3-1-2,0-2 0,1-3 0,1-5 3,2-2-3,2-2-3,-2-3 0,5-3-9,-1-2 0,1-3 1,-1 1 2,4 0 3,-1 3 6,0-1 0,0 2 3,2 3-4,-4 3-2,2 2-2,-2 1-1,-1 2 3,1 5-6,-1 1 3,-3 5 3,-1 0 0,0 1 0,1 4 0,-4 4 3,0 2-3,1 5 0,-5 2 3,2 4-3,-2 4 0,-2 1 3,0 3 2,-1 0-2,-1 5-3,0-2 0,-1-2 0,2 4 0,0-2-5,-1 0-4,4-3 9,-3-3 0,3 1 0,0-5-3,3 0 9,0-3-3,-2-2-3,2-2 0,2-4 0,-1 3 0,3-7 0,-2 0 0,5-2 3,-3-2 2,2-3 4,-2-1-6,5-3 0,-4-2-3,7-3 0,-4-5 0,1 0-6,0-3 6,-1-7 0,1 1 3,1-2 0,-2 0 0,1-1-1,0 2-2,-4 5 3,4 0 0,-2 5 0,-3 1-3,-1 2 6,1 2 0,-2 5-6,-2 1 2,1 1 4,-4 4 5,3 2 1,-3 2 2,0 4 6,-3 5-1,3 3-5,-4 4-3,1-1-8,-2 7 3,1 0-6,1 1 0,-1 1 5,2 0-2,-1 2-3,3-3 3,0 1 2,0-3-2,5-2-3,-1-3 0,-1-1 8,4-2-8,1-3-2,0 0 2,4-5 2,2 0 4,1-4-4,1-3 4,3-3-1,0-4-2,1 0-3,2-6 3,-2-2 0,2-2-3,1-4 2,-3-5-2,2 0 0,-2-6 0,-1-1-5,0-1 2,0-4 0,-3 5 1,-5-1-4,1 3 6,-2 2 0,-3 7 0,1-1 6,-4 6 7,-3 3 25,2 2 0,-3 1 10,0 5-1,0-1 2,-3 6-10,-1 2-9,0 6-12,-4 1 2,4 5 2,-3 5 8,3 3 7,-4 6-3,1-1 11,0 5 2,0 3 2,1-2 4,-4 4-1,5 1-1,-2 0-5,3 1 3,-4-1 7,4 3-2,-3 2-1,2 0-5,-2 1 0,3 1-13,-2 2-10,-3 0-12,2 3-3,-2 1-5,-1-1 3,1 0-6,-2 3-2,-4-3 0,4 0 2,-4-2 0,-1-3 2,2-2-3,-2-2 1,0-2 0,0-6-2,-1-1 0,1-4-4,0-3 6,-2-3-2,2-2 0,-3-5 2,3 0-2,-2-7 0,-1 0-2,0-2-1,0-5 4,0-2 1,2-5 0,-1-3 4,5-7-4,-1-1 0,2-3-2,2-2-4,6-4-2,-1 0 2,5-1 3,5-1-1,-1-1 5,6 2 5,2 2 1,2-3-1,2 2-1,0 0 5,6 2-9,1 3 1,0-2-2,3 1 2,-1 2-4,1 1-12,5-1-33,-4-2-49,2 5-72,-3-1-97,2 0-140,-5 0-259,0 1-278,1-5-236,-3 5-156</inkml:trace>
          <inkml:trace contextRef="#ctx0" brushRef="#br1" timeOffset="132590.9621">-8374 4153 85,'-6'0'620,"2"-1"-194,1-2-99,-3 2-58,1-2-32,3-1-21,-1 0-20,-1-2-17,1-1-17,1 1-16,0-2-11,0-1-23,2-1-18,0-3-15,2 1-20,2-4-16,2-1-19,0 1-3,5 1-9,-1-1-6,2-2-2,2 5-4,-1 0 6,2-1-6,1 4 0,-2 2 0,-2 0 0,4 1 3,-4 1-6,2 1 3,-2 3 3,-1 0 3,-1 4 5,-1 3 10,-5 3 0,2 3 6,-4 3-1,-4 4 3,-4 5-9,1 2-5,-5 1-7,-2 9 1,-3-1 2,-1 3-2,-2-2-6,-1 6 2,3-3 1,-3 0 5,3-3-8,1-1 0,1-3 3,5-1-6,-1-2 3,1-6-6,5-1-26,1 0-51,2-4-74,1 0-90,1-5-142,4 2-268,-3-3-245,6 0-165</inkml:trace>
          <inkml:trace contextRef="#ctx0" brushRef="#br1" timeOffset="132690.1801">-8262 4638 85,'9'-2'1074,"-2"-3"-372,0 1-259,0-2-170,2 2-102,-2-3-80,-2 4-98,2 0-122,0-1-217,-3 1-289,-4 3-231</inkml:trace>
        </inkml:traceGroup>
      </inkml:traceGroup>
    </inkml:traceGroup>
    <inkml:traceGroup>
      <inkml:annotationXML>
        <emma:emma xmlns:emma="http://www.w3.org/2003/04/emma" version="1.0">
          <emma:interpretation id="{C122ED2A-1DF2-4CDE-AC0F-85832FB4301C}" emma:medium="tactile" emma:mode="ink">
            <msink:context xmlns:msink="http://schemas.microsoft.com/ink/2010/main" type="paragraph" rotatedBoundingBox="1405,3837 4575,3880 4549,5753 1380,5709" alignmentLevel="1"/>
          </emma:interpretation>
        </emma:emma>
      </inkml:annotationXML>
    </inkml:traceGroup>
    <inkml:traceGroup>
      <inkml:annotationXML>
        <emma:emma xmlns:emma="http://www.w3.org/2003/04/emma" version="1.0">
          <emma:interpretation id="{0A3B44A9-9CEC-4BCC-A8C9-A1D2291E8603}" emma:medium="tactile" emma:mode="ink">
            <msink:context xmlns:msink="http://schemas.microsoft.com/ink/2010/main" type="paragraph" rotatedBoundingBox="1583,5420 28808,3282 28934,4885 1709,7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38DE0B-04FF-4277-AAF7-BFAE1923E18E}" emma:medium="tactile" emma:mode="ink">
              <msink:context xmlns:msink="http://schemas.microsoft.com/ink/2010/main" type="inkBullet" rotatedBoundingBox="1625,5958 2396,5898 2443,6493 1672,6554"/>
            </emma:interpretation>
            <emma:one-of disjunction-type="recognition" id="oneOf16">
              <emma:interpretation id="interp80" emma:lang="en-US" emma:confidence="0">
                <emma:literal>+</emma:literal>
              </emma:interpretation>
              <emma:interpretation id="interp81" emma:lang="en-US" emma:confidence="0">
                <emma:literal>T</emma:literal>
              </emma:interpretation>
              <emma:interpretation id="interp82" emma:lang="en-US" emma:confidence="0">
                <emma:literal>t</emma:literal>
              </emma:interpretation>
              <emma:interpretation id="interp83" emma:lang="en-US" emma:confidence="0">
                <emma:literal>*</emma:literal>
              </emma:interpretation>
              <emma:interpretation id="interp84" emma:lang="en-US" emma:confidence="0">
                <emma:literal>I</emma:literal>
              </emma:interpretation>
            </emma:one-of>
          </emma:emma>
        </inkml:annotationXML>
        <inkml:trace contextRef="#ctx0" brushRef="#br1" timeOffset="136390.7664">-10613 5741 943,'-5'-4'659,"-2"3"-196,5 1-103,0-3-54,-1 3-42,1 0-49,-1 0-46,3 0-31,0 3 5,0-3 13,0 1 3,5 5 6,-2-2 2,1 3-8,3-3-31,0 2-25,2 2-17,1-2-8,2 2-10,4-1-14,1 1-11,1 1-9,1-1-12,-1-1-7,1 0-6,0 4-1,3-2-6,-5 2-1,-2-2-1,1 0 0,-5 0 0,-1-1-1,-1 0 8,-3-1 6,-2 2 9,-2-1 10,-4-1 21,-1 3 31,-4-4 24,1 2 23,-4 2 6,-4-3 2,2 1-17,-4 1-19,2 2-28,-5-1-21,1 2-17,1 2-10,-2 3-6,3-3-8,0 4-4,0 2-1,-1 1-6,5-1-4,-2 3-10,2 1-59,3-1-86,1-2-118,-2 3-181,5-4-310,-2-3-384,4-2-331,-3-1-214</inkml:trace>
        <inkml:trace contextRef="#ctx0" brushRef="#br1" timeOffset="135940.9387">-11076 5986 117,'-7'6'443,"2"-3"-132,-2 1-84,3 0-42,1 0-23,-2-1-39,5 1-33,-3 0-34,3 0-9,0 1 3,0-1 0,3 0 8,-3 0 3,5 3 8,-2-4 22,4 4 11,0-4-2,2 2 6,2 0 1,5-4-2,3 2-31,0-3-25,7 0-10,2 0-19,2-4-13,4-1 0,0 0-3,4-1-1,0-1 4,1 3-4,-4-5 1,3 0 3,-4 1-7,-3 2 0,-1-2-7,-4 1 7,-5 0-4,-2 1 1,-5 2-11,-2 1-31,-4-1-74,0 4-148,-3 0-301,-3-3-242,-2 3-195</inkml:trace>
      </inkml:traceGroup>
      <inkml:traceGroup>
        <inkml:annotationXML>
          <emma:emma xmlns:emma="http://www.w3.org/2003/04/emma" version="1.0">
            <emma:interpretation id="{2F4EC2DA-FE4F-416F-8DB2-D8F3F6A53016}" emma:medium="tactile" emma:mode="ink">
              <msink:context xmlns:msink="http://schemas.microsoft.com/ink/2010/main" type="line" rotatedBoundingBox="3139,5298 28808,3282 28934,4885 3265,6901"/>
            </emma:interpretation>
          </emma:emma>
        </inkml:annotationXML>
        <inkml:traceGroup>
          <inkml:annotationXML>
            <emma:emma xmlns:emma="http://www.w3.org/2003/04/emma" version="1.0">
              <emma:interpretation id="{62932711-B7B4-4A10-92FF-4D2A1E66CDD6}" emma:medium="tactile" emma:mode="ink">
                <msink:context xmlns:msink="http://schemas.microsoft.com/ink/2010/main" type="inkWord" rotatedBoundingBox="3152,5465 5837,5254 5917,6278 3233,6489"/>
              </emma:interpretation>
              <emma:one-of disjunction-type="recognition" id="oneOf17">
                <emma:interpretation id="interp85" emma:lang="en-US" emma:confidence="0.5">
                  <emma:literal>Return</emma:literal>
                </emma:interpretation>
                <emma:interpretation id="interp86" emma:lang="en-US" emma:confidence="0">
                  <emma:literal>Retcon</emma:literal>
                </emma:interpretation>
                <emma:interpretation id="interp87" emma:lang="en-US" emma:confidence="0">
                  <emma:literal>Ration</emma:literal>
                </emma:interpretation>
                <emma:interpretation id="interp88" emma:lang="en-US" emma:confidence="0">
                  <emma:literal>Returns</emma:literal>
                </emma:interpretation>
                <emma:interpretation id="interp89" emma:lang="en-US" emma:confidence="0">
                  <emma:literal>Retcons</emma:literal>
                </emma:interpretation>
              </emma:one-of>
            </emma:emma>
          </inkml:annotationXML>
          <inkml:trace contextRef="#ctx0" brushRef="#br3" timeOffset="152666.2276">-9420 5638 342,'2'-10'1080,"1"3"-362,1 0-281,-4 3-165,3-2-86,-2 3-40,-1 3 2,3 0 22,-3 3 22,3 7 10,-3 1-14,0 3-15,0 6-7,-3 2-8,0 6-9,-1 0-9,0 7-10,-4 3-11,4 0-23,-3 4-28,0-1-23,-2-1-21,2 0-9,-1 1-5,1-3-5,0-5-5,-2 1 0,5-6 0,-3-4 2,4-1 1,-5-3 0,7-3 2,-2-6-1,2 0 1,-2-4-2,3-3-3,-3-4-2,3-4 2,-2-4 2,2-2-7,-3-7 3,3 0 2,0-5 0,0-6 0,0 0-6,0-8 4,3-6-5,-1-2-1,1-5-4,1-1 0,3-3 2,1-5-2,0 3 2,4-3 1,-2 1 3,5 3-5,0 3 4,1 3 4,0 6 1,-1 3-1,4 7-1,0 2 2,-3 6 1,2 1-1,1 6-2,-3 3 4,3 3 2,-3 3 0,1 2 1,-3 6 4,0 2 2,-2 4-2,-1 5-2,-4 6 2,1 2 0,-1 6-5,-6 2-1,-1 4 1,0 2 3,-4 2-5,0 1-2,-4-1 2,0 2 0,-4-4 0,-1 1 0,0-1 2,-1-4 0,-1-3-2,-1-1 2,0-4-1,5-2-1,-4-4 4,3-2 1,1 0-2,4-7-1,-1-1-4,3-2 0,2-6-1,0 2-2,3-5 2,3-4-1,0 3 1,1-4-1,0 3 3,3-1-3,-2 1 1,2 1 1,2 2 2,-2 0 0,0 5 0,1 0 2,-1 5-2,0 0 1,-1 6 1,1-1 0,0 5-2,1 5 0,-4-3 0,0 5 0,-1-1 0,0 0 0,-1 3 2,2 0-2,-1-2 0,0-1 0,1 0-4,0-3-1,1-2-17,2-2-33,5 1-42,-1-5-50,1-1-50,2-3-59,2-2-44,3-1-21,0-3-8,0-3 8,0-1 15,-3-2 21,3-3 22,-4-1 40,0-2 43,1-4 45,-4-1 43,-1 0 29,-1-1 29,-1-1 34,-3 2 47,-2 0 54,-2 3 43,1 0 40,-1 4 40,0 0 2,-2 2-7,0 1-32,0 3-34,-2 0-26,0 1-28,2 2-29,-3-2-20,3 3-14,0 3-10,0-2-11,0 2-4,3-1-2,-3 2-3,2-2 2,0 2-8,1-1 6,-2-1-3,5 0-3,-2-2 3,1 0 0,-1 0 0,3-2-3,1 0 2,-4-5 4,3 3 0,-2-3-3,2-3 3,-3 1-4,-1-3-2,1 0 0,-1-1 0,-1 0 0,-2-2 3,0 1 3,0 2 2,-2-2 9,-1 1 6,2 6 8,-5-3-3,2 4 2,-3 5-3,-1 1 3,0 1-13,-4 4-1,0 3 2,1 2 6,-1 3 3,1 5 2,-4 0 7,3 4 3,1 1-1,1 5 2,1-2 0,2 2-3,-1 0-10,7 0-3,-2-3-4,3 3 1,3-3-9,-2 1-5,7-5 0,-1 0 0,2-5 0,1 0-7,4-6 5,-1 1-5,6-4 0,0-4-2,0-2-1,4-1 1,0-4-3,3 0 5,1-3 0,-3-5 3,2 0-3,-2-5-3,2-2 3,-3-2 0,-1-3 0,-2-3-4,-1-2 6,0-5-2,0-4-2,-4-1 2,1-4-5,-1-1-2,1-4 0,-4-3-3,2 1 3,-2-2 0,-1-1 0,1 1 2,-1 3 0,-3 4 3,-1 3 6,0 8-1,-2 0 4,-1 8-2,-1 0 2,1 7-2,-1 0-3,-1 7-2,-2 2-2,0 1-1,-2 2 1,-1 7 0,-1 3-1,-3 4 3,-1 6 0,1 8-2,-2 3 2,-2 5 2,-1 6-2,1 4 3,-1 3-1,0 3 3,1 5-3,-4 1 0,7 1 6,-3 2-4,4-1 1,3-1-2,-1-3-1,2 0 0,2-7 1,1 0-1,1-3-2,2-4 0,2-6-5,-1 1-2,3-8 5,1-1-3,0-1-2,4-8 2,0 1-2,-2-2-12,1-8-22,4 0-16,-4-3-8,2-3-14,2-4-2,-3-5 10,2 0 17,-1-5 13,2-4 5,-4-5 8,4-4 8,-1-5 0,-1-1 3,2-2 9,-4 3-1,1-2 6,0 1 1,-1 2 2,-4 6 0,2-2 0,-3 8 2,-2 3 1,1 0 3,-1 4 2,-1 2 4,-3 6-1,3 0 6,-3 3-3,-3 4 6,3 4-1,-3 3-2,-1 3-1,-1 4 1,-2 3-4,3 6-10,-4 2 0,1 4-3,0 0 3,-2 2-1,2 1 1,0-1 0,2 3-1,1-4-2,1-2 0,-1 0 0,4-3 0,0-1-8,0-3 6,4-4-7,0-3 9,2-1-8,0-3-3,4-3-5,2-1-20,-1-5-17,1-2-19,4-3-9,-1-5-5,0-1 5,3-5 20,-2-1 20,4-6 19,-2-3 10,-2-3 12,2-1-3,-2-5 3,0 3 0,2-5-4,-2 3 1,0-1 16,-5 2 24,1 4 22,-2 5 17,-1 2 23,1 3 14,-6 2 3,3 2-11,-2 4-9,-1 1-13,-1 5 4,-3 0 5,0 4 12,0 3 6,-3 2 8,-1 7-2,1 2-7,-3 0-21,0 8-22,-2 0-16,0 5-11,1-3-13,0 5-9,2 0-6,-2 1-3,3-2-4,-1 1-1,3-4-3,2 2 4,0-5 2,0 1-1,0-4 1,2-2-4,3-3-1,-1-1-2,3-2-1,-2-3-6,2-3 1,0-1 1,3-3 4,-1-2 1,0-3-1,1-1-2,-1-3-2,-2-3 1,3-3-5,-1-6 5,2 2-3,0-6-5,-3-1 0,4-4-1,-5-1 3,2-2-3,1 1-1,-3 0 7,-2-1 2,-1 2 0,-4 4 0,0 2 5,0 3-1,-4 2 2,-4 4 0,1 2-2,-2 6 2,-1 0 0,-1 3 2,2 1-2,-1 3-4,-2 0 4,3 4 0,2-1-4,0 0-2,3 1-2,4-1 2,0 0-2,0-2 4,4 5 0,3-6 2,3 0 0,2 0 2,1 0-4,-1-6-16,2 5-18,5-4-10,-3 0-10,0-1-12,3-1-2,0 0 14,-2 1 17,-1-2 7,0 3 13,-2 1 10,0-2-1,-4 2 10,1 1 2,-2 2 0,-2-2-5,0 3 3,1 3 2,-4 1-5,-1 0 5,-2 2 2,-1 3 8,-1 2-1,-2 2-2,-1 4 2,1 0-4,-2 2-3,1 2 3,-3 3-1,0-2-1,2 2 1,2 1 1,-1-2-3,0 0-2,1 0 0,-2 1 0,5-5 0,0-1-2,0 2 0,5-6-1,-2-4-1,4 1-3,0-1-19,5-5-23,-1 0-25,2-5-23,2 0-29,-1-5-18,2 0 0,0-5 23,3-1 16,-4-2 23,4-4 21,-3-1 22,-1-1 11,3-4 9,-5 1 7,1-6 6,2 0 3,-4-1-4,3-1 7,-4 1 0,-1 2 0,-1 0 0,0 1 7,-2 5 2,0 4 16,-2 2 24,-3 4 15,1 0 13,-1 2 19,-2 5 21,0 4-4,-2 3-6,-1 1-6,-1 6-4,0 2-16,-4 5-15,3 2-9,-1 1-13,0 4-2,0 1-6,-1 0-2,3 0-2,-6 4-3,2-3-3,1 0-9,3-2-4,-4 3-6,4-3 2,0-5-5,-1 1 2,0-5-4,3 2 1,-1-4 1,2-3 0,-2-3-2,3 0-2,0-3-2,0-1 2,0-3-2,0-5 0,4 1 0,-1-7 2,1 0 0,1-2-5,-1-4 1,3 2-2,4-5-7,0-3-2,-2-1-3,2-6-10,4 0-12,1-2-10,1-2-10,1 2 0,-1 0-4,3 1 11,-1 1 8,0 3 11,0 3 9,-3 4 10,3-2 7,-3 5 3,-2 3 3,1 1 2,-4 2 0,1 2 0,-3 0 0,-2 5-3,3-2 3,-3 5-2,-5 1 2,2 1 2,-1 5-2,-3 1 3,0 4 2,0 4 0,-3-1 0,-1 3 2,2 1 1,-3 5 2,-3-1-3,3-1 3,-1 5 8,0 0 14,-1 2 19,-1-2 11,1-1 6,3 2 1,-3 1-8,4-3-14,-2 0-19,5 1-8,0-5-7,0 1-6,5-4-3,2-1 0,0-6-2,5 3 0,-1-4-4,8-3 0,0-4-4,1-3-38,6 0-40,-2-3-63,2-4-73,1-1-102,-2-4-137,0-2-214,-4 0-239,-2-5-187</inkml:trace>
          <inkml:trace contextRef="#ctx0" brushRef="#br3" timeOffset="153300.9162">-8548 5544 133,'0'0'245,"-1"0"-27,-2 0 3,3 3-1,-3-3 3,-2 3 1,4-2 6,-2-1-1,0 3-20,-1-3-4,1 2-25,3-1-14,-1-1-6,1 3-8,0-2 8,0-1 19,1 3 28,2-2 26,1-1 13,2 3 9,3-3-14,5 0-31,2-3-39,7 3-38,4-4-34,3 3-36,2-3-26,6-1-20,-1 1-29,5 0-75,0-1-97,-2 0-125,-3-1-193,1 2-319,-7-3-319,-1 4-225</inkml:trace>
        </inkml:traceGroup>
        <inkml:traceGroup>
          <inkml:annotationXML>
            <emma:emma xmlns:emma="http://www.w3.org/2003/04/emma" version="1.0">
              <emma:interpretation id="{9752AAEF-1EE7-4BD8-AD32-7D83257EDE7B}" emma:medium="tactile" emma:mode="ink">
                <msink:context xmlns:msink="http://schemas.microsoft.com/ink/2010/main" type="inkWord" rotatedBoundingBox="6262,5165 9263,4929 9348,6017 6347,6253"/>
              </emma:interpretation>
              <emma:one-of disjunction-type="recognition" id="oneOf18">
                <emma:interpretation id="interp90" emma:lang="en-US" emma:confidence="0.5">
                  <emma:literal>multiple</emma:literal>
                </emma:interpretation>
                <emma:interpretation id="interp91" emma:lang="en-US" emma:confidence="0">
                  <emma:literal>multiples</emma:literal>
                </emma:interpretation>
                <emma:interpretation id="interp92" emma:lang="en-US" emma:confidence="0">
                  <emma:literal>multiplex</emma:literal>
                </emma:interpretation>
                <emma:interpretation id="interp93" emma:lang="en-US" emma:confidence="0">
                  <emma:literal>multipole</emma:literal>
                </emma:interpretation>
                <emma:interpretation id="interp94" emma:lang="en-US" emma:confidence="0">
                  <emma:literal>Multiple</emma:literal>
                </emma:interpretation>
              </emma:one-of>
            </emma:emma>
          </inkml:annotationXML>
          <inkml:trace contextRef="#ctx0" brushRef="#br3" timeOffset="157399.8313">-6429 5533 26,'5'-6'346,"2"-1"-43,-3 3-7,4-2 16,-3 3 3,0-2-11,-1 2 5,0 0 6,1 1 1,-2 0 7,0 0-10,-2 2-21,-1 0-32,3 2-44,-3 0-12,0 3-1,0 3-13,0 1-15,0 8-15,0 1-15,0 2-36,0 2-41,0 3-29,0 2-17,-3 1-8,3 1-5,-1-1-1,-2 0-2,0-1 0,1 0-1,-1-4-2,-1 1 0,1-4-3,2-1-2,-2-4 2,-2-1-1,3-1 2,2-2-1,-5-4 3,5-1-1,-3-2-4,3-4 1,-1-4-2,-2-2-6,3-5-1,0-5 0,3 2-3,-2-5-7,7-2-10,-6-4-6,6-2-15,-1-1-10,2-2-8,2-1 4,1 1 6,-1 1 12,4 0 8,-3 3 15,-1 5 5,4 2 8,-2 2 3,-2 6 1,4 0 1,-4 1 2,1 3 0,0 1 2,-1 6 2,1 0 2,1 6-2,-4 1 2,-1 3 0,4 1 4,-5 0-2,-1 5 1,-2 0 1,1 2 4,-2 2-3,-2 4 1,-1-4-6,0 2-1,0-3 1,0 4-4,0-5 2,0-1 2,-1 0 2,-2-2-4,3-3 4,-3-2-2,3 0-2,-2-4 0,-1-1 0,3 1 2,-1-6-2,-2 0-2,3-3 0,-3-1-4,3-5-1,0-2-10,0-3-14,3-1-9,1-2-11,4-2-13,-1-1-5,2-4-5,1 2 8,3-3 10,-2-2 5,4 6 12,-1-3 12,0 6 7,0 3 6,1-2 4,-4 1 4,1 5-1,-4 4 0,4 0 2,-5 4 3,-1 0 2,0 3-3,-3 3 1,1 2 0,-4 3 2,3 2 0,-3 4 0,-3 3 2,2 1 3,-5 4 2,2 0-5,-1 4 3,-2 1-3,3 0-2,-4 0 0,1 1 0,3 0 0,1-1 0,-2-1 0,4-5 0,1-1 0,0-1 0,0-2 0,1-2 0,4-2-2,-2-6-1,4 3 6,2-6-3,-2-1-3,5-3 3,-2-3 3,1-1-3,1-6 2,1 0-2,1-3 2,-2-3 3,3-1-5,-1-4 4,-1-3-4,-1 2 0,-1-3-4,1-3-1,-2 0 1,-1 1-1,-2 2 5,0 3 2,1 1 1,-4-2-1,0 6 0,-1 3 5,-1 2-2,1 1-3,-3 4 0,0 0 5,0 3 0,0 1-4,-3 6 6,1 1-2,-1 3 6,-1 3-4,0 4 3,-1 1-1,-1 3-7,2 2 1,1-2-1,2 4-1,-2 0-1,1-1-2,-1 2 2,3-3-2,0-1-2,3 0 2,-1-2-5,2 0 3,2-3 2,-2-1-2,4-5 2,-1 1 2,2-5 0,1 0-2,1-4 0,-2 0 0,3-4-2,-1-3-2,1 1 1,2-3 1,1-4 0,-2 0-3,-2-4 1,4 0-1,-3-2 3,-1-2 2,1-3 0,-1-1 5,-3 3-1,2-2 3,-4-1-5,4 4 3,-6 0-3,3 2 0,-2 4-2,-2 0 0,-2 5 5,2 2-3,0-2 2,-3 4-1,0 5 1,0-5-2,0 6-2,0 6 5,-3-2 1,0 4 3,-1 5 9,1 4 6,-2 0 4,1 2 3,0 3-2,-1 1-1,0 4-7,0-2-6,1-3-7,1 3-6,-1-1 0,4-3-2,-3-2 0,3 0 0,0-2-2,3-2 4,0-2-4,1-2-2,0-4 2,6-3-2,-1 0 2,0-4-1,4-2 1,-2-2 2,3-2 0,0-3 0,1-3 5,0-4-1,1-1-2,3-1 2,-3-5-4,3-1 4,3-4-4,-2-5 0,-1-1 0,4-4-4,-4-5 4,4-1 0,2-2-6,-5-3 4,2 1 0,-2-3 4,-1 4 0,-3 4-2,3 0 4,-7 6-2,-1 5-2,1 3 0,-5 3 0,-3 4-2,2 7 0,-1 0 2,-4 5 0,-2 3-2,-7 4 0,4 5 2,-6 3 4,1 6-4,-3 6 2,-2 2 4,-1 5-2,4 6 7,-2 4-9,-2 3 8,4 1 0,-1 1-4,1 3 1,0-3-1,0 4 0,2-2 0,-1-2-4,1 0-2,5-1 0,-1-2 0,0-2 0,0-3-4,5-1 4,0-6 0,0-1-4,0-2 0,5-7 0,0 1 0,0-5-3,2-1-3,2-5 6,2-2 0,1-4-2,0-2 0,-1-1-3,7-5-3,-5-1-7,4-3-6,-1-4-3,3-5-10,0-2 5,1-4 0,3-5 7,0-5 4,2 0 6,3-6 7,-1-4 7,7-1 2,-4-3 0,2 2 2,-2 1 2,1 4 3,-5 1-5,-3 5-2,-1 4 3,-3 3-3,-2 5 0,-4 6 0,-1-1 0,-3 5 2,-2 4 5,-3 2-1,1 2 8,-5 0-8,0 6 5,-2 1 0,-4 5 3,2 3 1,-5 5 2,-1 1 1,-1 8 1,-5 1 0,1 7 2,2 4-6,-2 3-2,1 3-3,-2 4 1,2 0 1,-2 3-4,4-1 3,-3-1-1,4 0-4,-1 0-4,4-1-2,-3-4 0,4-2-2,1-1 0,1-2 4,0-4 0,4-1-4,1-6-4,0-2 2,0-5-4,1 1-9,4-5-39,2-4-52,0-2-70,0-4-86,1 0-106,-1-1-141,1-5-169,1-4-233,-2 0-169</inkml:trace>
          <inkml:trace contextRef="#ctx0" brushRef="#br3" timeOffset="157824.613">-4951 5387 342,'-7'-4'780,"1"1"-252,1 3-165,5-2-95,0 0-75,0 2-61,2-2-35,6 0-30,-1 2-15,2-2-21,2 0 0,7 2-11,-2-3-10,0 3-3,2-4-10,6 4-28,-6-4-45,6 2-47,-1-2-51,-4 0-51,4 0-23,-4 0-3,0-1 29,0-2 45,-3 6 55,-2-3 49,1-1 68,-4 0 65,1 2 67,-4 0 67,0 0 62,-4 3 37,2 0-19,-2 0 5,-2 0 15,1 3 8,-1 3 1,0 4-13,-2 1-8,-2 2-37,0 2-54,-1 2-51,1 2-49,-2-1-30,-2 5-21,-1-1-18,2-1-11,-2 0-3,1 0-2,-1 0-4,1 0-2,1-1-2,-1-4-2,0 4-8,0-6-31,0-1-52,1 0-54,0-4-72,2 0-80,-3-2-101,4-1-89,-1-2-109,3-4-193,0 0-176</inkml:trace>
          <inkml:trace contextRef="#ctx0" brushRef="#br3" timeOffset="158006.7401">-4553 5277 454,'6'-14'474,"-2"3"-156,0 0-93,1 1-68,-2 1-54,1 4-31,-1-2-31,-2 2-16,2 1 0,2 3-29,-3-5-67,0 6-107,-2 0-221,0 0-242</inkml:trace>
          <inkml:trace contextRef="#ctx0" brushRef="#br3" timeOffset="158621.3693">-4370 5361 510,'-2'11'607,"-1"6"-156,3-1-100,-3 6-47,2 0-42,-2 0-27,-1 5-31,-1 1-34,1 2-25,-3 0-33,1-1-8,0 4-27,0-4-16,0 0-6,-1 1-15,1-5-9,1-1-8,-1-2-4,1-4-5,1 0-11,1-1-3,2-4 0,-2-3-3,1 1-2,0-3 2,-1-1 6,3-3 2,-5-2-5,5-2 3,-3-2 0,3-2-1,-1-1-4,-2-3 2,3-1-3,0-5 3,0-3-6,0-3-2,3 0 5,-2-3 0,5-3 1,1-5-4,-1 0 0,1-5-2,5-1-14,3 2-10,1-2-8,1 0-3,-4 2-1,3 3 3,3 1 14,-5 3 4,2 3 11,3 3 2,-4-1 4,-1 6 0,-1 3 3,-1-1 0,-1 5-3,1 2 3,-2 0 3,-1 3 0,2 1-3,0 3 3,-3-3 0,2 4 3,-1 4 3,-2-1 9,1 1 16,-4 3 22,0 3 20,2 2 36,-6 1 41,0 3 33,-6 1 26,2 3 15,-3-2 3,0 4-9,-5-4-25,0 4-21,-1-4-25,-1 3-27,-1-6-23,2 3-23,-4-2-18,4-1-21,-2-1-14,1-1-11,2 1-8,-1-4-10,0-2-48,1 0-69,1-4-99,5-1-126,-4 3-180,3-6-332,2 0-290,1-2-236</inkml:trace>
          <inkml:trace contextRef="#ctx0" brushRef="#br3" timeOffset="159564.4303">-4246 5533 545,'8'4'742,"-3"-3"-260,1 1-166,0 1-89,1-3-50,3 1-39,-1-1-41,1 0-31,3 0-20,-1-1-9,0-2-13,1 0 0,0-1 10,1-3 3,1-3 3,-2 1-7,-2-2-1,4-1-9,-1-3-7,-1-2-3,-1-4-3,2 0-4,1-4-2,-2-3 2,-1-3-3,1-3 7,-2-2-4,1-2-3,0-4 4,-1-1-4,-2-1-6,2 3-4,-3 0 1,3 4 6,-3 1 3,-4 7 20,3-2 15,-3 9 24,-1 1 24,0 4 10,-1 3 7,1 0-6,-2 7-10,-1 1 1,-1 2 10,-2 8 24,1 2 16,-4 5 1,2 7-1,-3 5-14,0 5-21,1 2-23,-7 6-9,4 1-2,2 2-3,-2 2-4,-1 3-8,3-4-13,1 2-12,-1-3-9,2 0-10,0-4-3,0-4 0,5 0-5,0-6-2,3 0-2,1-7-1,1 2-4,5-6-6,-1-4 1,1-3-27,-2-2-29,4-3-26,3-4-23,-2 1-17,1-5-7,2-2 22,-1-2 29,1-4 29,-2 0 26,1-3 8,-2 0 10,1-2 10,1-3-3,-4 0 6,-2 1 4,1 5 0,-4-1 17,1 4 7,-1 4 12,-2-1 13,-2 3 12,1 4 14,-3 0 3,-3 6-2,3-2-8,-2 5-10,-1 1-13,3 3-19,-1-3-10,1 0-10,0 1 0,0 0-4,1 1-2,2-4 2,-1 2 0,1-4-2,1 3 0,3-5 0,-2 2 0,2-3-2,3-3-4,-1 2 6,2-5 0,-1 3-2,2-5-2,0-3 4,-1 1 0,1-2-4,0-2 6,-4 1 2,4-5 2,-2-1-2,-1 3 0,1-6 2,-1 2-8,-2 0 0,-3 2-2,0 1 4,-1 2 2,-3 2 2,0 2 4,0 2 2,-4-1 2,-3 7 5,0-3 20,-2 6 24,-1 0 26,-2 0 19,0 3 14,-2 3 5,-3 5-9,-1 3-13,2 1-15,-3 3-12,0 4-8,4 1-13,-4 5-7,0 0-11,3 0-7,0 6-10,1-4-4,1-2-4,5 3-3,2-4-2,0 1-2,4-3-1,1-3 0,2-2-4,2-1 0,5-5-1,0-3-2,3 0 0,3-5-2,5-3 1,-2-3-5,3-1-4,1-4-24,3 0-34,0-4-49,-1-2-64,1-1-80,4-3-107,-7-1-121,4-1-181,-6 0-267,-1-2-230,-4 2-173</inkml:trace>
        </inkml:traceGroup>
        <inkml:traceGroup>
          <inkml:annotationXML>
            <emma:emma xmlns:emma="http://www.w3.org/2003/04/emma" version="1.0">
              <emma:interpretation id="{10D5000C-6FBB-43A3-8912-4A4CCD5424A1}" emma:medium="tactile" emma:mode="ink">
                <msink:context xmlns:msink="http://schemas.microsoft.com/ink/2010/main" type="inkWord" rotatedBoundingBox="9981,4760 13836,4458 13918,5503 10063,5805"/>
              </emma:interpretation>
              <emma:one-of disjunction-type="recognition" id="oneOf19">
                <emma:interpretation id="interp95" emma:lang="en-US" emma:confidence="0.5">
                  <emma:literal>elements</emma:literal>
                </emma:interpretation>
                <emma:interpretation id="interp96" emma:lang="en-US" emma:confidence="0">
                  <emma:literal>Clements</emma:literal>
                </emma:interpretation>
                <emma:interpretation id="interp97" emma:lang="en-US" emma:confidence="0">
                  <emma:literal>Elements</emma:literal>
                </emma:interpretation>
                <emma:interpretation id="interp98" emma:lang="en-US" emma:confidence="0">
                  <emma:literal>element's</emma:literal>
                </emma:interpretation>
                <emma:interpretation id="interp99" emma:lang="en-US" emma:confidence="0">
                  <emma:literal>elements'</emma:literal>
                </emma:interpretation>
              </emma:one-of>
            </emma:emma>
          </inkml:annotationXML>
          <inkml:trace contextRef="#ctx0" brushRef="#br3" timeOffset="164831.8229">-2698 5316 393,'0'0'644,"-1"1"-232,-2-1-168,3 3-97,0-1-52,0-2-42,3 1-20,-2 2-13,3-3-8,4 1 4,-1-1 12,3 0 11,-1 0 9,2 0 6,1-1 12,4-2-1,-2 0-1,2-1 3,-1-3-12,1-3 7,-2 3-1,2-4-5,-4 1 0,0-2-4,2-2-7,-4-3-8,-1 4-3,-5-2 0,1-1-4,-3 2 3,1-1 13,-3 4 12,0 3 6,-3 1 5,1 0-1,-3 1-7,-2 3-12,-2 2-20,1 1-8,-7 1-12,3 2-3,-2 0-3,-1 4 0,2 2 3,-4 0 8,1 7 7,2-1 5,-2 3 8,3 4 1,-2 1 4,1-1 3,2 6-6,5 0-3,-2-1-8,5 2-3,1-1-9,0-1-7,3 1-4,3-3 1,1-3 0,6 2-3,-1-6 0,3-1-3,2-2 3,2-5 0,3-1-3,4-3 3,0-3 0,3-3 0,0-3 0,2-3 0,2-3 0,1-1 0,-1-2-2,5-5 2,-4-4 0,-1-3 0,1-2 0,2-5 0,-5-4 2,5-3 1,-8-7 2,5 2 1,-4-6-4,-3-2 1,3-3-3,-5-1-5,3 0-1,-6 1 4,-1 3-1,-4 1 0,2 5 1,-4 2-1,0 5 0,-6 7-5,1 2 3,-2 7 5,-2 5-3,-2 2 0,-2 7 1,-2 1-1,-3 7-3,-3 4 6,1 7 0,-5 4 0,2 3 3,-3 8 5,-1 5 3,-2 3 27,2 7 44,-3 0 51,3 6 47,0 4 40,-2 0 21,5 3-17,2-2-36,-2 2-43,4-5-38,2 0-43,2-6-23,3-2-20,2-2-9,0-7-6,5-3-3,1-2-3,6-7-4,2-4-1,1-2-4,1-4 1,7-6 2,-1-1-2,1-4 2,3-4 1,-1-3 0,1-2-1,1-2-2,-2-6 2,0 1-1,1-6 1,-3 1 3,0-6 1,-4 3 2,0-5 3,-3 5 2,-2 0 0,-2 4 3,-2 3 0,-4 1 1,-3 6-4,0 2 4,-6 2-1,0 2-3,-1 2-1,-1 6-2,-2 1 0,4 2-1,-1 2-1,-1 2 0,2 0-1,-1 1 1,4-1-4,-1 0-2,1 1 0,0-3 0,1 0-2,2-2 0,1 1 2,1-3-1,2 0 3,3-4-3,2 0 6,-1-2-6,2-3 4,2 2 3,-1-6-2,2-1 2,0-2 0,2-2 8,-2 1-1,-2-5-1,-1-1-1,-1-2 3,-2 2-5,-1-2-3,-2 0 0,-3 1 0,1 2-2,-5-1 2,0 5-1,-2 1 2,-2-1-1,-6 10 0,2-3 4,-3 1-1,-2 6 0,-2 0-2,-4 6 4,5 1-2,-5 4-1,3 2-2,-3 6 1,0 0 1,3 4 0,-2 2 1,3 2 3,3 5 0,1-1 0,2 3 2,2 0-3,0 0-1,2-3-4,2 1 0,3-3-3,3-2-3,2-3 1,2-3-2,3-2-4,2-2-2,-1-6 1,5-4-2,3-1 1,0-2-10,1-4-17,3-4-23,2-3-23,-5-4-31,7-2-22,-4-1-9,0-3 5,0-2 15,-1-2 14,-2-5 25,2 1 21,-3-4 20,-2-5 17,2 1 11,-4-3 10,1 3 8,-2-3 2,-2 4 0,-1 2 0,1 2-2,-5 6-6,2 3 8,-2 2-2,-1 4-1,-2 2 3,1 4 15,-3 1 22,0 6 18,-2 7 13,0 3 15,-2 4 7,0 3-4,-3 4-18,1 4-12,-3 3-2,-4 3-12,4-2-6,1 5-8,-4-3-5,2 1-2,-3-2-5,4 0-7,-4-2-3,3-2 0,2-5-2,1-1-2,-1-3 0,0 0-1,2-3-1,2-5 0,-1 2-1,0-5-1,2-1 0,-2-3-4,3-2 0,3-2 4,-2-6-1,2 1-3,2-4 4,-1-1-4,6-5-9,-1 0-15,3-4-19,2-2-28,2-4-18,3-4-12,4-3 3,-1 2 5,1 0 22,0 1 22,0 2 21,1 1 9,2 4 10,-3 3 8,0 3 2,-4 1 0,0 2 5,-3 5 0,1-1 0,-4 5 10,-1 1 27,-2 5 28,-1 5 16,-2 4 14,0 2 6,-2 3-4,-5 2-16,0 4-17,-2 7-14,-4-2-10,2 3-10,-5-2-3,-1 1 0,3 4 2,-5-4 3,1-3 0,-1 0 1,1-1-6,2-2-5,-1-2-2,2-5-8,3 2-4,-1-5-5,1 0-1,1-4 0,1-3 1,2 2-3,1-5-2,0-2 2,1-5-1,5 2-3,0-7-3,4 1 2,-1-4-6,5-2 2,2-4 0,2-4 2,-1-1 1,5-2 1,1-5 3,4 0-2,2-3-1,-1 1 1,2 2-1,1 4-1,-1 0 4,-2 5 2,-2 0 0,-3 6-3,-4 3-1,0 3 2,-3-2 0,-2 6 2,-5 3-1,-2 4 2,-1 4 7,-4 3-3,-2 3 4,-2 4-1,-5 3-1,0 1 2,-3 3-5,1 1 3,-1 6 0,-3-1 0,1 1-5,0 0 2,1 0-1,-1-1-1,2-1-2,-2-2 2,8-2 0,0 1-2,1-5-2,0-3-4,6-1 1,0-1 0,3-2-1,1-5-5,4-2 2,1-3 0,5-1-22,2-4-25,2-2-18,0-2-18,3-2-17,0-5-11,2-2 10,3 0 25,-1-5 18,-1-5 22,2 1 22,2-6 6,-3 1 12,-1-3 3,-1 1 2,-3 0 0,1 5 0,-6 4 7,-2 1 3,-1 6 13,-3-1 20,-5 5 12,-3 3 11,0 5 16,-1-1 5,-3 5-7,-3 5-8,2 0-10,-3 3-13,-2 3-14,2 0-10,2 3-9,-5-2-7,4 3-5,1-3-2,-3 0-2,5 0 0,0-3 0,0 1-4,0-4 4,5 1-2,-3-3 0,8 0-2,-4-3 1,1-3 3,3 0 0,-1-1-2,3-3-2,-2 1-4,1-1 6,-2-4-2,3-1-1,-2-1 3,-2-2 2,3 1 0,-3-3-2,1 0 4,-2-2 0,-1 0-2,-2 3 0,-2-1 2,1 0 0,-6 4-6,1-1 4,-2 7-2,-3-2 2,-3 3 0,-2 4 6,-1 2 1,-4 4 3,1 2 5,-3 3 13,0 2 15,0 7 12,-4 2 11,4 0 8,-1 6 0,-2 0-8,3 1-13,3 8-15,0-3-9,-1 2-12,5-2-5,4 0-4,-3 2-1,7-3 1,0-1-4,1-5-1,6 1 0,1-5-3,3-3-3,3-1-4,2-4-4,1-3 0,6-3-6,0-4-18,3 0-29,-2-6-26,3 0-31,-1-4-31,1-3-25,-3-3-1,5-1 13,-5-3 14,3-4 24,1 0 13,-3-4 19,0-3 5,1-2 3,-2-1 9,-1-3 9,2-1 14,-5-1 7,0 2 10,2 0 18,-2 3 6,-2 3 2,-5 3 9,3 3 3,-2 2 0,-5 2 3,3 7 3,-4 0 11,-1 3 18,0 2 22,-2 6 18,-1 1 13,-1 6 0,-2 1-2,-1 5-12,-1 2-24,-1 4-15,-2-1-6,1 6-2,-1-1 5,1 1 1,1 6 12,-4-2 16,3-1 5,0 3 3,-5-2-3,6-1-6,-1-3-11,0-1-14,-1 1-12,1-3-9,3-2-3,-3-2-7,5-2-4,-5-2 4,1-3 0,5-3-2,-2 0 2,1-1-4,-1-5 2,0-1-2,3-1-6,0-5-2,0 0-2,6-2 1,-4-6-5,5 1-21,3-5-20,-4-4-24,6-2-27,2-4-32,5 0-22,3-4 2,-5 2 11,5 1 19,-2 1 25,2 3 34,-2 1 20,2 2 14,-3 3 14,-3 4 6,3 1 6,-5 2 0,-1 2 6,-1 0 0,-2 6 3,-1 0 0,-2 4 15,0 1 6,-3 5 12,-1-1 10,-1 5 9,-2 1 8,-2 2-4,-1 2 5,2-1-1,-5 4 18,2 2 8,0 1 8,-4 0 8,1 1-3,3 0-6,-4 4-17,4-2-18,1 1-14,-1-6-13,2 5-14,-3-1-6,5-4-9,0 1 0,0-4-2,0 0 0,5-2 0,-3-1 2,2-2-2,2-4 0,0 0-4,4-3-1,2 0 5,-1 0-4,1-4 0,-1 0 2,4 0 2,-1-4 0,-1-3-2,3 3 4,-1-6-2,1-1 2,-2-3 0,1-2-2,-2 0 0,6-5 0,-5 0 2,2-7-2,2 1 7,0-4-5,-2-2 0,0-5-2,6-5-2,-2 2 2,-1-8 0,4-1 0,1-3 0,-5-2 0,4 0-5,-4 1 1,-1-1 0,-2 5 2,-1-2 2,-1 8 0,-2 3 2,-3 3 0,1 6 2,-1 5 5,-5 4 4,2 3-7,-5 6 7,2 3 25,-3 7 22,-3 4 15,-4 7 8,1 7 5,-7 5-2,2 5-16,-5 7-20,0 3-15,-3 3-9,0 5 9,-1 4 29,-5 3 33,2 4 26,2-1 22,-2 3 11,1 2-11,2 0-21,-2-3-27,8 1-31,-2-1-20,4-7-16,4-1-14,-3-3-7,10-9-6,-2 0 0,6-6-2,-2-3 0,7-7 0,-1-1-1,5-7-2,-1-2-1,1-3-1,4-4-2,1-5 2,2-2 0,-3-2-1,3-5 0,1-4-7,3-4 2,1-4-12,2-6-11,0-4-12,4-5-9,1-1-2,1-6-5,1 2 6,0 0 16,-5 2 11,-2 6 12,-6 3 7,-1 6 5,-3 2 5,-6 1-1,-5 10 3,-1 2 2,-6 2-1,-3 5 1,-1 2 4,-4 4-1,-5 4 0,4 1-1,-1 0 2,3 6 0,-1-1-3,4 1 3,-1 3-1,3 2-2,1-2-1,3 3-1,3-2-1,-2 4-1,4-2-1,2 0-1,0 1 0,3 1-1,-1 0-4,0 2 4,2-3-1,-1 3 2,-1-1 2,-2 1 0,1-2 5,-4 2 17,-4-1 22,0-2 25,-2-1 25,-3-2 18,-4 2 6,-6-3-11,2 0-19,-4 0-23,-3-1-18,-6-2-19,2-1-12,-3 0-8,-2-2-6,-2 0-17,4-1-29,-4-3-41,4-2-59,4-2-77,-2-2-103,8-4-121,-1-3-141,5-1-211,0-5-276,4-3-230,1-1-146</inkml:trace>
          <inkml:trace contextRef="#ctx0" brushRef="#br3" timeOffset="165156.8359">551 4734 264,'-7'0'996,"-2"0"-288,-1 0-176,3 0-124,3 0-68,-1 3-56,2-3-55,2 0-39,1 2-34,1-2-22,5 0-16,3 0-16,2-2-14,5-1-13,3 2-21,4-3-18,8-1-14,-1-4-8,4 3-5,0-1-9,1 0 0,3-4-7,0 2 1,-3-2 2,-2 4-2,-1-4-1,-6 3-16,0-1-28,-6 1-43,-2 1-61,-2 2-74,-2 0-96,-2-2-115,-6 3-140,1 1-256,-3-1-194</inkml:trace>
        </inkml:traceGroup>
        <inkml:traceGroup>
          <inkml:annotationXML>
            <emma:emma xmlns:emma="http://www.w3.org/2003/04/emma" version="1.0">
              <emma:interpretation id="{EDBF475C-3D09-4664-A98B-65C9228C8606}" emma:medium="tactile" emma:mode="ink">
                <msink:context xmlns:msink="http://schemas.microsoft.com/ink/2010/main" type="inkWord" rotatedBoundingBox="14930,4508 18701,4211 18767,5046 14996,5342"/>
              </emma:interpretation>
              <emma:one-of disjunction-type="recognition" id="oneOf20">
                <emma:interpretation id="interp100" emma:lang="en-US" emma:confidence="0.5">
                  <emma:literal>without</emma:literal>
                </emma:interpretation>
                <emma:interpretation id="interp101" emma:lang="en-US" emma:confidence="0">
                  <emma:literal>Without</emma:literal>
                </emma:interpretation>
                <emma:interpretation id="interp102" emma:lang="en-US" emma:confidence="0">
                  <emma:literal>withgone</emma:literal>
                </emma:interpretation>
                <emma:interpretation id="interp103" emma:lang="en-US" emma:confidence="0">
                  <emma:literal>withal</emma:literal>
                </emma:interpretation>
                <emma:interpretation id="interp104" emma:lang="en-US" emma:confidence="0">
                  <emma:literal>within</emma:literal>
                </emma:interpretation>
              </emma:one-of>
            </emma:emma>
          </inkml:annotationXML>
          <inkml:trace contextRef="#ctx0" brushRef="#br3" timeOffset="167322.8458">2324 4631 909,'0'-6'801,"-2"2"-196,-1 1-123,2 2-59,-2 1-41,-1 1-49,-2 6-39,0 1-43,-4 5-44,1 4-41,-1 1-38,-2 3-32,5 3-23,-1 1-19,0 3-11,1 0-12,3 0-12,1-2-5,1-2-4,4 0-4,4-1-5,-2-4 4,5 0-1,2-2-1,1-4 4,7-2-4,-2-5 2,2 1-6,4-6 2,-4-1-1,1-5-1,4 2 1,-3-7 3,0 0 2,2-3-2,-1 1 1,-2-2-2,-1-3-2,0-1-6,-3 0 3,-2-2 3,1 2-2,-7-1 2,2 2 5,-2 3 1,-7 1-1,3 3 3,-4-1 0,0 5 1,0 2-1,-4 0-2,3 4-2,-7 4-4,1 2 0,0-1-2,0 8 0,-1-2 2,3 5 2,-3-1 1,3 3 2,0-1 2,4 1-4,1 2-1,0-3 1,1-1 0,4 1-3,0 0 0,4-2 0,1-2 0,2-3 0,-1-2 0,5-2-1,3-2 1,2-4 1,0 0 1,3-1-2,2-5 0,1-2 2,1-1-2,-2-2-2,4-5 0,-4 2 2,1-5 0,-4 2 0,-3-4 0,-1 0 0,-5-3 2,-2 0-2,-3-3 0,-3 0 0,-5-3 0,-1 3-2,0-1-3,-4 1-1,-4 3-1,1 1-17,0 6-44,-5 3-61,4 4-82,-7 0-108,6 4-150,-1 6-216,-1 0-280,2 2-221,-1 2-135</inkml:trace>
          <inkml:trace contextRef="#ctx0" brushRef="#br3" timeOffset="168943.7029">2953 4915 300,'5'4'473,"2"0"-157,3-2-104,-1-1-42,2-1-43,1 0-54,2-1-22,1-1-21,-2-2-17,4-3 4,1 0-13,-1-2 17,2 1 4,0-2 4,-3-3 21,0 0 7,0-4 16,3 2 3,-2-5 10,-4-1 23,2 0 1,-1-3-6,-1 2 15,-1 1 6,-2-2 2,-1 5-12,-2 1 0,0 2 0,-2 4-18,-1 0-21,2 2-13,-5 1-15,-1 3-13,0 0-11,0 5-7,-1 0-2,-5 0-10,2 5 1,-4 1 3,1 4-4,3 3 7,-4 1 2,3 2 3,-6 5 3,4 0-3,0 2-3,1 3-3,-4-1 3,6 3-8,-4-1-1,6-2 1,-3-2-3,5 3 5,-1-5-8,2-1 3,2-3 2,1-2-5,4-4 3,3-1-3,1-3 0,4-2 0,1-2 0,4-3 0,0-3 3,0-2-3,5-4 3,-3 1-6,0-4 0,0-4 3,1 1-3,2-3 0,-5-5-2,0-1 8,2-3-3,0-3 0,-1-1 0,1-5 0,-1-2 2,-2-1-7,2-5 5,-2-3 0,2-2 0,-3 0 0,-2 6 0,-2-2 0,1 8-3,-5 3 0,-3 6 1,-1 2 7,0 7 1,-3 2 2,-4 4 11,0 5 22,-1 3 26,-5 9 13,0 1 25,-4 5 19,2 7 11,-7 5-13,1 5-15,2 2-16,-1 7-21,-5 1-21,5 4-18,-4 0-13,4 3-10,-2-1-4,1-2-2,2 0 4,1-4-2,3 1-2,1-3-4,3-3 2,2-1-2,2-4-6,0-4-6,2-2 0,5-4-29,3-4-30,-1-2-43,3-4-40,-1-3-43,5-4-32,2-4 4,-3 0 12,4-3 36,-3-5 40,3-2 44,-3-1 27,6-4 19,-3-2 19,0-3 10,1-6 7,-1 2-1,3-5 11,-2-5-4,2-5 1,-2 2-1,3-6 7,0 2 0,-1-3 0,-2 4-3,-1 4 3,-1 5 0,-2 3 0,-2 3 16,-2 6 14,-4 4 14,0 2 11,-4 6 10,0 4 43,-1 3 28,-3 4 2,-3 5 6,-1 8 4,0 3-14,-4 4-20,0 8-16,-4 2-9,-1 4-13,-3 1 2,3 3-7,-1 0-13,-1 3-18,-4 0-12,6 0-10,-4 0-12,1 2 1,-3-4-5,4-1-2,2 0 6,-1-2 1,-1-2-5,4-1-2,-1-3 0,0-5 0,5-4 0,1-2 0,-1-2 0,1-6 2,2 2-4,3-3 2,-2-3-5,3-3 1,3-4 0,-2 0 0,3-8-9,4-1-18,-1-1-15,3-2-15,2-5-12,1 0-6,4-4-10,2-4 10,-2-2 6,8-3 7,-2 2 9,2-2 4,1-1 7,-3 5 11,0 1 10,4 4 12,-6-2-1,0 8 8,-3 0-2,1 2 3,-3 2 5,-1 6 2,-4 0 1,-2 5 11,-2 5 2,-1 0 6,-4 6 3,-2 4 5,0-1-6,-2 3 0,-4 3-3,2-2-8,1 3-2,-3 0-9,0 1 3,2 1-2,3-5-3,1 3 3,-3-4-3,3-2 0,3 0 0,-2-2-3,3-3 3,2-2-3,0-2 1,4 0 2,-1-5-3,3-1-2,5-3 2,-4-1 1,4-3-1,2-4 0,-1-1 1,1-3 4,-1 2-2,1-6 3,3-3 0,-2-1-1,2-1 1,-3 0-3,0-1 0,-3 3 0,-3-1 3,1 5 31,-4 1 43,-1 2 35,-2 3 29,1 2 16,-4 0 6,-1 5-17,-3 0-18,0 4-12,-6 1-11,2 4-11,-3-1-4,2 7-7,-2 1-12,-2 0-15,-1 6-12,1-1-8,-1 4-11,-1 0-8,5 2-7,-4-1-3,1 1-2,2 1-5,2 1 0,-2-3 1,4 0-2,0-2 1,3-5-5,3 2 1,2-2 1,0-3-1,1-3-1,6-1-1,1-3 2,0-4-2,1 0 1,2-4 1,0-1-1,3-2 5,0-3-1,0-4 2,3-2-1,-4 1 0,0-5 0,4 1 0,-6-6 0,2-1 0,-3 0 2,-1-2 1,-2 3 0,-6-1-2,0 1 4,-6 2-1,-3 6 1,-5-1 1,0 1-5,-7 4-2,-1 3-14,-1 1-44,-1 3-69,0 3-81,0 3-103,2 0-146,0 3-204,5-1-279,1 0-234,1 2-154</inkml:trace>
          <inkml:trace contextRef="#ctx0" brushRef="#br3" timeOffset="169762.0551">4926 4547 565,'4'0'1093,"4"0"-344,-7 2-228,3 1-141,-1 1-66,0 2-41,-3 1-23,-3 4-52,0 5-52,-1-2-43,-3 5-32,1-2-15,-1 5-16,0 1-9,-1 1-5,1 0 1,0 0-9,2-1-6,1 4-2,1-5-6,3-5-4,0 2 0,3-2 0,1-3 0,4-1 0,0-3 0,4-5-4,2-1 2,5-2-4,-3-2 4,6-2-6,-2-3 4,4-5 4,0 3-2,-1-6 0,1-1-4,2-3 4,-6 1-2,3-1 4,0-5 0,1-1 0,-5-1 0,2 1-2,-5-1 2,0 0-2,-1-3-2,-1 5 0,-5 1 4,1 3 2,-3 3 4,-1 2 2,0 0 2,-2 3 4,-2 3-2,1 1 10,-3 4 27,0-1 21,-3 6 14,-2 3 7,1 3 2,-3 1-3,0 3-26,-1 0-22,2 4-12,-1-1-12,0 3-7,-2 1-4,3 0-4,2 1 1,1-2-1,2 2-2,1-3 1,1-1-2,2 0 0,1-1-2,4-5 1,3 0-1,1-4-1,5-1-2,-4-2 4,9-4 1,-2 0-5,2-2 2,4-2 0,-2-4-2,-1-1-1,0 0 0,0-7 1,0 2 0,1-7 2,-1 1-2,1-5 0,-6-1 1,4-4 0,-2-2-2,2-4 4,-3-2 2,1-4-4,-1-4-1,0 0 2,2-3-4,-8 5 1,5 0 1,-7 0 2,2 8 3,-2 1 3,-4 4 3,-1 4 1,1 4-1,-4 5-1,0 1 1,-3 4 1,-3 3-1,0 5 2,-1 5 6,-4 4 29,1 7 21,1 3 15,-4 6 16,-2 4 16,1 6 3,-1 4-8,-2 4-10,2 2-6,-1 1-11,-1 2-11,-1 1-14,3 2-14,1-4-13,-1 0-9,4-2-9,-3 1-2,3-6-4,0-2-5,4-2-16,-2-1-33,0-6-50,4-1-62,-1-2-80,3-4-101,-2-3-108,-1-1-122,3-5-150,0 1-252,0-5-204,0-4-138</inkml:trace>
          <inkml:trace contextRef="#ctx0" brushRef="#br3" timeOffset="169953.4152">5660 4526 764,'1'-8'1126,"2"-1"-396,7 2-272,2-1-166,0 2-98,4-1-47,3 1-42,4-1-34,0 0-31,3 0-16,0 3-16,-1-2-24,-2 0-45,2 1-60,-8 1-90,2 0-119,-2 0-187,-8 0-288,1 0-203</inkml:trace>
          <inkml:trace contextRef="#ctx0" brushRef="#br3" timeOffset="170957.2307">3400 4406 403,'0'-3'1103,"-1"-1"-128,1-2-71,0 2-60,0 2-97,-3-2-137,0 0-138,3 0-123,0 1-108,0 1-84,0 1-62,0-2-40,0 0-26,-2 3-40,-1-1-85,3 1-120,0 0-187,0 0-283,0 0-402,-2 1-516,-3 5-391</inkml:trace>
          <inkml:trace contextRef="#ctx0" brushRef="#br3" timeOffset="170546.7861">3725 4516 388,'6'0'502,"-5"-3"-59,6 3-45,-2-1-32,5-2-41,-4 3-34,4-1-42,-1-2-49,1 2-42,-1-1-42,2 2-32,4-3-25,-4 3-24,1-5-12,4 3-9,-2 1-5,2-2-29,2 2-65,-2-1-82,0-2-124,1 1-189,-4-1-301,-1-2-223</inkml:trace>
        </inkml:traceGroup>
        <inkml:traceGroup>
          <inkml:annotationXML>
            <emma:emma xmlns:emma="http://www.w3.org/2003/04/emma" version="1.0">
              <emma:interpretation id="{4F55D453-6D98-4530-A581-5096FA733296}" emma:medium="tactile" emma:mode="ink">
                <msink:context xmlns:msink="http://schemas.microsoft.com/ink/2010/main" type="inkWord" rotatedBoundingBox="19145,4583 19557,4551 19590,4960 19177,4993"/>
              </emma:interpretation>
              <emma:one-of disjunction-type="recognition" id="oneOf21">
                <emma:interpretation id="interp105" emma:lang="en-US" emma:confidence="0.5">
                  <emma:literal>a</emma:literal>
                </emma:interpretation>
                <emma:interpretation id="interp106" emma:lang="en-US" emma:confidence="0">
                  <emma:literal>A</emma:literal>
                </emma:interpretation>
                <emma:interpretation id="interp107" emma:lang="en-US" emma:confidence="0">
                  <emma:literal>9</emma:literal>
                </emma:interpretation>
                <emma:interpretation id="interp108" emma:lang="en-US" emma:confidence="0">
                  <emma:literal>.</emma:literal>
                </emma:interpretation>
                <emma:interpretation id="interp109" emma:lang="en-US" emma:confidence="0">
                  <emma:literal>0</emma:literal>
                </emma:interpretation>
              </emma:one-of>
            </emma:emma>
          </inkml:annotationXML>
          <inkml:trace contextRef="#ctx0" brushRef="#br3" timeOffset="173505.1663">6722 4488 620,'8'-3'525,"0"-7"-85,-4 3-65,3 0-39,-1-1-23,0-3-8,0 2-9,-5-1-7,2 2 4,-1-1 4,-2 2-15,-2 1-20,-2-1-34,-2 0-37,-3 3-35,-2 1-41,-5 3-28,-2 0-18,-1 3-12,1 1-10,-6 3-12,1 0-8,-3 4-8,1 2-7,2 2-6,-3-1 0,4 4-2,3 3-1,2-1 0,0 1-3,5 2 3,0 1-6,5-1 0,3-1-1,1 0-2,3-4 3,3 2-4,7-3-1,-4-3-2,5 1-1,4-5 1,4-3-7,2-1-13,-3-4-7,1-2-14,4 0-12,-4-4-15,3 0-9,-2-3 4,2-1 7,-4-3 7,1 1 15,0 0 17,-6-1 12,5-5 7,-5 5 8,-2-4 2,-1 0 2,-1-2 4,1 3 2,-4-3 0,0 1 2,1 0 0,-5 2 4,2 1 6,-1 1 14,0 2 15,-3 0 9,1 3 8,-1 1 1,0 2-3,0 1-10,0 3-11,0 0 2,-1 6-2,1 1 1,-6 0-3,5 4-4,-2 3-3,-2 1-8,-2 2-9,4 1-2,-1 5-4,-1-2-11,1-1-24,0 2-55,-2-3-78,2 4-104,2-2-143,2 0-239,0-5-305,0 1-261,0-3-176</inkml:trace>
        </inkml:traceGroup>
        <inkml:traceGroup>
          <inkml:annotationXML>
            <emma:emma xmlns:emma="http://www.w3.org/2003/04/emma" version="1.0">
              <emma:interpretation id="{22ACF464-2F52-4D21-B6F7-C3303CB3345B}" emma:medium="tactile" emma:mode="ink">
                <msink:context xmlns:msink="http://schemas.microsoft.com/ink/2010/main" type="inkWord" rotatedBoundingBox="20252,4296 24322,3976 24422,5239 20351,5559"/>
              </emma:interpretation>
              <emma:one-of disjunction-type="recognition" id="oneOf22">
                <emma:interpretation id="interp110" emma:lang="en-US" emma:confidence="0.5">
                  <emma:literal>wrapping</emma:literal>
                </emma:interpretation>
                <emma:interpretation id="interp111" emma:lang="en-US" emma:confidence="0">
                  <emma:literal>warping</emma:literal>
                </emma:interpretation>
                <emma:interpretation id="interp112" emma:lang="en-US" emma:confidence="0">
                  <emma:literal>wrappings</emma:literal>
                </emma:interpretation>
                <emma:interpretation id="interp113" emma:lang="en-US" emma:confidence="0">
                  <emma:literal>wearing</emma:literal>
                </emma:interpretation>
                <emma:interpretation id="interp114" emma:lang="en-US" emma:confidence="0">
                  <emma:literal>wrapping's</emma:literal>
                </emma:interpretation>
              </emma:one-of>
            </emma:emma>
          </inkml:annotationXML>
          <inkml:trace contextRef="#ctx0" brushRef="#br3" timeOffset="174403.8408">7685 4393 846,'-2'-4'726,"2"1"-169,-2-1-106,-1 1-69,1 0-55,-1 3-31,-1 3-29,-3 1-32,-1 2-22,0 4-20,-2-1-16,-2 4-24,0 2-24,1 2-27,-1 1-24,1 5-16,3-1-21,1 0-17,1-1-10,-1 3-7,3 0 0,1-4-7,0-1-3,3-1-3,6 2 1,-5-6 0,6 0-2,2-2 0,1-2-4,5-3-12,-2-3-14,4-2-12,-1-2-12,0-2-7,6-2-4,-3 0 14,1-4 14,2-1 11,-2-2 10,2 0 11,-2-3 3,2-3 3,-3 0 2,-2 0 2,1-2-2,-5 1 2,1 1 4,-2-3 2,-2 6 10,-4 2 28,1 1 17,-4 2 13,-2 1 4,-2 2 1,-2 1-5,-1 5-16,-4 0-12,1 5-11,1 1-2,-4 5-5,1-1-5,-1 5 0,3 2-5,0-1-4,1 3-4,-1 2-3,2-4-3,-2 2-2,4-2 0,2 0-4,1 1-1,1-5-1,4-2-1,5 0-3,-2-3-1,4-4-1,0 1 5,5-4 0,-1-1 1,0-4-1,3 2 2,4-6 1,-4 1-2,3-3 1,1-2-6,-3-2 4,-1 0 1,3-3 2,-3-1-1,-1-2 2,-4-2 3,3-2 0,-5-1 0,-4-3 0,-1 3 1,-2-2-1,-2 2-1,-3 1 1,-3 3-2,-4 6-19,-1-2-23,0 7-35,-4 2-52,-2 3-75,2 0-93,3 5-103,-2 0-138,0 5-240,4 0-238,-4-1-165</inkml:trace>
          <inkml:trace contextRef="#ctx0" brushRef="#br3" timeOffset="176368.8157">8227 4642 159,'0'7'731,"3"-2"-216,0 2-143,-1-4-96,1 4-60,1-3-52,0-1-49,2-2-36,0 1-14,4-2-30,5-2-7,-4 1 0,2-3 18,5-2 12,-1-1 7,2-1 11,0-3 10,0-2 4,4 1-8,-4-2-17,2-3-13,0-3-10,-5 1-6,1-2 0,-1-1-12,-4-1 8,-2-1 12,-4 3 7,-1 2 11,-3 1 5,-4 2-7,-3 2-3,0 3-6,-3 1-17,-3 3-16,0 3-5,-1 0-5,3-1-6,-1 3-2,3 0 3,3 0 2,-4 0-2,4 2-3,3 0 0,1 0 2,1 0-2,3 0-5,2 0 0,3 0 2,3-3-2,-1 2 0,8-2 0,-3-1 0,3-2 2,4 2-2,-1-1 0,-2-2 5,5 1 0,-2-1 0,-3-3 0,2 6 0,-3-2 0,-2 3 0,2-1 0,-4 0 0,-4 4-3,1 0 6,-2 0-1,-6 4 6,1 3-3,-2 3 0,-6 0 3,-2 3 0,1 3 2,-6 1-2,3 2 2,-5 0-5,3 2-2,-1 3-3,-1-2 0,-1 0 0,5-1-3,1 2 1,-1-1 2,2-2 5,-1-1-5,6-2-3,0 0-2,0-3 5,6-4-2,0 1-4,1-1-6,5-1-25,0-5-26,5 1-41,-4-4-41,6-1-37,-3 0-30,6-4-8,-4-2 12,3-3 31,1 1 29,-2-1 41,2-5 35,1-3 31,-1 0 14,2-4 4,-1 0 11,2-1 1,-2-5 7,2 2 0,0-2-4,-1 3 4,-1-3-4,4 3 8,-6 4 0,-2 1 0,-1 5 8,-1 0 19,-4 3 12,2 5 22,-4-1 21,-1 4 26,-4 3 11,1 3-3,-1 4-2,-4 0-10,-2 4-12,0 2-11,-2 1-5,-1 3-14,0-2-9,2 3-11,-5-2-12,2 2-8,2-5-11,-1 2 1,1-4-6,0-1 0,-1 1 0,3-3-3,0-1-6,0-4 3,0 1 0,0 2 0,3-6 0,-1 0 0,0 0 0,1-6-6,2 2 9,-1-3-3,0 0 3,2-4-3,-4 1 6,2-3-6,2-2-3,-2 0 0,0-2-3,1 0 6,-2-1 6,1 1 3,-1 2 0,-3 1 9,0 0 5,-6 3 9,2 1 14,-3 4 25,1 3 18,-4-1 28,-2 4 34,-2 4 19,0 3 6,-3 2-6,0 2-16,-1 2-15,-1 4-27,1 1-23,2 1-25,-3 5-15,6-4-13,-5 4-15,7-1-9,-1-1-7,3 1-1,2 0-3,3-3-1,1-3 0,3 1-1,3-3-5,-2-2 1,6-3-2,4 0 0,0-3-2,1-3 2,1-1-3,4-3-3,-1 0-6,0-3-5,2-1-3,-1-3 0,0-3 1,-1 3 3,-1-4 6,-2-5 6,4 5 3,-5-4 4,-3-2 4,1 1-1,-2-1 2,0-2 1,-1 4 4,-3-2-2,1 2-2,-2 2 3,-2 2-1,-1 0 4,0 1-3,0 4 5,0-1-3,-4 3 3,2 4-1,-4 0-5,5 4 5,-9 2-5,5 1-1,-2 4-3,3 2 0,-3 0 0,-1 2 6,1 1-4,3 1-1,-3 0 5,2-1-4,4-1-2,-2 0-4,3-1 0,3-3-1,1-1-4,3 0-2,-1 0 1,4-6-1,2 0-2,-1-1 2,4-1-10,-2-2-29,4-2-32,-1-2-23,0-2-19,3 0-16,-3-5-4,3 0 27,0 0 27,0-4 27,0-2 17,2-1 13,-3-5 10,-1 1 4,2-3 9,-3 3 7,-2-5-2,-2 3 0,0 2 2,-4 1 6,0 3-3,-4 1 5,0 1 16,2 5 18,-4 1 20,0 2 36,-2 2 31,-2 4 28,2 2 13,-5 2 1,1 4-10,0 5-24,-7 4-19,0 4-19,2-1-17,-3 6-12,-2 1-6,-1 1-7,0 8-11,0-3-5,-1 2-8,2 4-10,-2-2-4,1 1-6,2 2-1,-1-3-8,-1 1-1,3-2-1,4-1-2,-2-5 2,4 3 2,-1-4 3,-4-1 12,4-4 18,3 0 15,-4 0 9,7-5 6,-3-2 2,-2-2-7,4-1-16,-3-2-12,3 0-12,-1-3-5,3-3-6,-1 2-7,1-3 0,0-3 2,0 0 0,0-3-3,1-3 0,2-4 0,-1-1 0,3-3-2,0-3-3,2-1 2,0-4-3,-1-8-6,9 2-12,-4-4-22,5-3-21,2-4-23,0-1-18,1-4-16,-1 2-1,6-1 13,0 0 21,-4 2 21,6 0 16,-6 3 19,5 4 12,-2 3 9,-4 1 3,4 3 4,-4 3 3,0 1 1,-3 5 1,3 3 2,-3 1 0,0 1 0,1 2 4,-1 4-3,-1 0-1,-2 0 2,3 3 0,-3 4 2,-2 0 1,1 0 0,-1 4 1,-3 3 1,0 3 3,-3 0 1,-1 5 0,-4 2 1,-1 2 0,-4 5 0,-5 0 1,1 1-3,-2 1 4,-1 1-1,-5 0 6,-2 1-1,3-3 3,-3 0 0,-1-2-1,-3-1-2,1-4 1,-1 0-4,1-1 1,-1 1-5,2-2-6,0-5-4,2 0-1,1-3-1,1-1-14,4-1-36,0-2-62,0-1-78,3-3-91,4-3-97,0-3-139,6 0-158,0-3-241,0-3-174,6-1-107</inkml:trace>
          <inkml:trace contextRef="#ctx0" brushRef="#br3" timeOffset="178216.5982">9882 4520 305,'2'6'737,"1"2"-255,-3 1-153,4-3-97,1 1-52,-1-4-46,3 1-44,0-1-31,4-3-23,-6 0-11,7 0-10,0 0-12,-2-3 5,-2-2-1,4-1-4,1-1 5,-1-4-5,-1 1 1,1-2-1,-1-2 1,3-3-4,-1-6-4,3 1-3,-3-4 4,4-1 3,2-3-4,0-1-3,-3 0 0,0-2 7,2 4 0,-3 4 0,-2 0 10,-1 5 26,-2 3 24,-2 3 17,0 2 13,-4 1 17,-1 5 27,0 2 3,-3 4-5,-3 0-3,0 4-8,-1 2-3,-4 7-22,3 0-16,-3 1-12,-2 6-1,3 1-9,-2 1-11,-1 2-5,-1 2-3,-1 0-13,6 3-9,-4-1-5,3 0-3,0 0 1,2-2-6,1-2-4,1 0 0,1-1-2,2-1-3,2-4-6,1-3 3,1-1 4,1-3-1,2-2 0,4-2-9,1-4-22,2 0-33,1-3-36,1 0-41,0-4-24,6-2-18,-4-6 13,3 1 30,1-3 28,-2-5 39,-1 1 32,4-6 12,0-3 21,-4-2 0,4 0 9,-4-5-2,0 0 2,3 2 11,-9-1 20,-2 3 36,2 5 31,-1-1 46,-3 9 32,-5-2 24,3 4-4,-2 4-14,-2 0-23,-1 2-33,0 5-6,-2 0-9,0 4-5,-2 2-2,0 2 0,-3 5-8,-1 4-20,1 1-20,-6 3-13,3 4-9,-2 0-6,-2 4-3,3 1 3,-1 1 8,-1 0-4,2-1 2,-1 1-2,4-2-2,-4 0-4,2-1-11,1-3-2,1 0-2,1-4-2,-1-3-4,0 1-1,5-5 0,-5-2 2,4 1-2,-1-4-2,3-1 1,-1-1-1,1-3 0,0 0-4,1-3-1,2-1 2,2-5-4,-1 0-4,6-3-15,-1-2-15,5-3-26,1-6-25,2 2-22,5-3-18,-2 0-2,5-3 8,0-3 21,-2 4 29,3 1 24,0-2 20,-3 6 13,1 1 14,-3 1 7,-2 4-8,0 2 8,-6-1 5,3 4-2,-3 0 1,-1 6 18,-7 1 21,3 0 13,-1 6 4,-3 0 8,-1 4-4,-3 1-14,0 5-18,-3 3-5,2 0-10,-5 5-4,0 0 2,-1 3-5,0-1-2,-2 2-2,-1 0-3,1 0-1,2 0 2,3 1 0,-2-3-4,4-2 0,2-3 0,0-1-4,5-1 0,-1-4-5,6-2 1,2 1-7,4-3-10,0-5-15,5 3-16,6-5-21,-4 2-13,1-6 2,7 2 5,-2-5 15,-2-1 19,1-4 19,1 1 10,-4-5 10,4-3 5,-3-2-1,-2-4 1,3 0 5,-4-6 3,3 0-1,-6-2 1,2 0 0,-2-3 4,-2 4 13,-5 2 20,-2 1 19,-3 1 26,2 6 25,-9 3 17,5 0-1,-6 4-1,-3 2-6,0 0-7,-3 5-14,-1 3-3,-3-2-5,-2 5-1,4 1-6,-4 4-8,-5-1-10,4 7-5,-5 1-9,5 2-12,-9 2-6,4 5-6,-1 0 0,1 6-4,-1-1-1,1 0-4,-4 3-1,3 0-3,6 2-4,-5-4-3,7 2-2,-2-1 1,3-2-5,5-2 1,2-2 1,2-1-3,2-3 0,2 0-3,2-6 1,5 0-3,1-3-4,1-2 0,1-3-3,4-2-4,-3-2-7,4-3-5,0-3-3,-5-1-1,6-2 1,-3-4 6,1-2 9,-4-1 6,5-4 6,-5 0 0,4-1 2,-5-5 1,1-1-1,-2 2 1,2-2-2,-1-2 0,-6 4 0,1-2 2,3 6 1,-3-2 1,-2 4 2,-4 2 3,5 3 1,-5 2 2,-1 4-1,3 0-2,-1 1 0,-2 3-2,-2 4 0,-1-2 2,2 6 1,-5 1 10,0 3 10,-1 5 5,-3 0 6,-2 7 3,4-1 1,-4 5 0,0 1-8,1 4-2,-2-2-5,4 5-7,0-4-5,-2 2-1,4-1-5,-5 3-5,5-2 2,-1 1-2,4 0 0,-3 4-4,2-6 0,0 1 0,0 2 0,1-3 0,0 0 0,-1 0 0,-1 0 0,-1-4 0,3 1-1,-3 3 0,-2-4-3,0 0 3,-1-1 0,-4 1 2,2-2-1,-1 1 3,-2-2 0,1-2-1,-5 1 3,6-2-3,-6-1-1,0 0 2,0-2 0,-1-2-2,-2-1-1,1 1 0,-3-2 0,0-1 0,-1-3 0,2-3 0,0-1-2,4 0 0,3-3-1,0-3 2,4 0 1,2-8 0,9-2 0,1-1-2,4-8 0,5 0-4,10-5 0,2-8 1,4 3 2,8-6-2,1 1 2,2-1 3,2 1-4,2 2 2,-1 0 1,1-1-2,0 2 2,-1 1-1,2-1 2,-2 0 0,2 1-1,-5 2 1,2-4-2,-3 2 1,2-1-3,-3 4-17,-4 1-32,1 3-50,-8 2-66,-4 1-91,0 4-119,-6 2-142,-2 0-237,-5 2-274,-6 4-237,-7-2-145</inkml:trace>
          <inkml:trace contextRef="#ctx0" brushRef="#br3" timeOffset="178811.7854">10415 3893 540,'4'-4'788,"2"-1"-201,-2 3-148,-2 0-101,4 2-65,-5-2-41,-1 2-23,3 2-13,0-2-1,-3 4 9,0-1-3,0-1-16,0 2-18,1-2-21,-1 0-32,3 0-27,-1 1-18,-2-2-19,0-1-14,0 3-12,0-2-7,0-1-15,0 3-13,-5-3-53,1 2-91,0 0-125,-7-2-192,4 2-306,-4 0-319,-1-2-260</inkml:trace>
        </inkml:traceGroup>
        <inkml:traceGroup>
          <inkml:annotationXML>
            <emma:emma xmlns:emma="http://www.w3.org/2003/04/emma" version="1.0">
              <emma:interpretation id="{F940AC99-0E65-4D58-BC07-BF4C7B88B543}" emma:medium="tactile" emma:mode="ink">
                <msink:context xmlns:msink="http://schemas.microsoft.com/ink/2010/main" type="inkWord" rotatedBoundingBox="24978,3658 28814,3356 28905,4516 25069,4818"/>
              </emma:interpretation>
              <emma:one-of disjunction-type="recognition" id="oneOf23">
                <emma:interpretation id="interp115" emma:lang="en-US" emma:confidence="0.5">
                  <emma:literal>parent.</emma:literal>
                </emma:interpretation>
                <emma:interpretation id="interp116" emma:lang="en-US" emma:confidence="0">
                  <emma:literal>parent</emma:literal>
                </emma:interpretation>
                <emma:interpretation id="interp117" emma:lang="en-US" emma:confidence="0">
                  <emma:literal>Parent.</emma:literal>
                </emma:interpretation>
                <emma:interpretation id="interp118" emma:lang="en-US" emma:confidence="0">
                  <emma:literal>parents</emma:literal>
                </emma:interpretation>
                <emma:interpretation id="interp119" emma:lang="en-US" emma:confidence="0">
                  <emma:literal>parents.</emma:literal>
                </emma:interpretation>
              </emma:one-of>
            </emma:emma>
          </inkml:annotationXML>
          <inkml:trace contextRef="#ctx0" brushRef="#br3" timeOffset="181247.6266">12461 4036 724,'3'0'676,"-3"0"-84,2 0-84,-2 0-80,0 1-48,0 2-25,0 0-17,0 1-16,0 2-12,0 5-30,-2 2-32,-2 2-47,-2 7-44,2-1-40,-3 3-36,-1 6-22,-3 0-19,5 2-14,-4 1-11,1 0-5,2 2-4,-3-4 1,2 3-4,0-5 2,0-1-3,1 0-2,1-6 2,1-1-2,0-3 0,1-1-1,1-1 2,2-5-2,-5-1 1,6-2 0,-2-4 0,-1-2-1,3-2-1,-1-2-2,1-2 0,-3-4-5,3-2 0,0-5 1,0-1-4,3-4-16,-3-2-8,1-4-7,4-4-7,2-4-8,0-4 0,3-2 12,2-2 8,1-4 6,5 0 4,-3 0 8,4-2 2,2 2 3,0 4 3,0 3 2,2 1 2,-4 7-1,3 3 1,-2 3-1,2 3 4,-2 1 3,2 5 2,-2 1 2,-1 5 0,4-1 0,2 4-2,-8 2 0,8 2 0,-8 3 0,1 4 0,-5 3 8,-2 5 4,-4 5-2,-1 3 0,-1 1 0,-5 1-1,-5 3-6,-1 3-3,2-1 2,-5-2-2,-1 0 0,-1 0 0,-1-1 2,-2-2 3,0-4 5,-3-1-1,0 0 0,-2-4-1,0-2 0,-3 2-5,2-6-1,-2 3-2,2-3 0,1-1 0,-3 0-3,3-3-19,6 1-39,-1 0-71,2-4-86,3 0-113,2 0-155,7 0-223,0 0-279,2-7-214</inkml:trace>
          <inkml:trace contextRef="#ctx0" brushRef="#br3" timeOffset="183597.3451">13222 3965 660,'11'-14'718,"-1"5"-173,-2-2-126,-7 0-91,-1 5-77,-1 2-52,-7 0-46,-2 1-32,-1 3-19,-2 3 1,-5 1 3,2 4 5,-6 2-5,-1 4-3,0 3-6,3 0-17,-2 3-14,2 1-18,1 2-12,0 1-8,3 0-9,1 0-7,4-1-3,1 0-2,4 1-7,0-6-7,5 1 2,2-2-4,2-2 0,4-2-5,0-6-22,2 0-23,3-1-24,2-3-23,-1-3-23,2-3-11,-1 0 15,5-4 25,-6-3 15,5 0 17,-2-2 19,0-1 19,1-4 8,-1 1 0,0-4 16,0 2 6,1-5 0,-4 2-6,-1-5 3,5 4 6,-8-1 9,3 1 25,-5 3 24,-3 4 26,3 1 21,-2 3 12,-2 4-5,0 0-15,-3 1-14,0 2-9,-6 4-10,4 4 0,-5 2-7,3 5-1,-6-2 6,2 6-3,3 4-8,-6 0-5,3 3-12,-2 1-7,2-1-9,4 4-10,-3-5-3,5 2-8,-4-2 0,6 0 2,0-4-6,3-1 0,2-2 0,1-3-3,-1-2-1,7-2 1,1 0 5,0-6 0,3 1-2,1-2 4,2-3 0,-3-1 0,0-3-5,3-3-1,0 1 2,-3-6-5,3 2 3,0-6 3,-4 1 3,3-3 0,-2-3 0,0-1 3,-5-3-3,1 1 0,0-1 0,-5 2-3,0 2 3,-3 3 3,-1 1-1,-6 2-4,2 4 2,-3 3 2,-4 1 0,3 3-2,-1 3-2,-1 0 4,2 1 0,-1 3-2,5 0-4,-2 0-3,3 0-1,3 0-3,-2 2 0,5-2-5,-1 0-15,3 0-13,2 0-27,3-2-18,5-2-19,-5 4-8,6-6 3,3 2 10,-4 0 27,1 0 19,-1-1 18,1 4 13,-2-2 12,-4 2 9,-1-2-1,-1 0 3,-1 3 0,-2 3 9,-1 0 8,-3 2 6,-4 1 19,0 4 11,0 3 2,-4 1-4,-2 2 0,2 1-9,-4 5-15,0-2-6,-2 4-5,-2 1-3,3-3-5,-1 5 0,1-3-2,1-1-3,0 1-5,3-3-3,-1-1 0,0-3 1,6-2 1,0 0 1,0-2-5,6-3-24,0-1-32,1-3-45,3-3-60,2 1-50,1-4-60,1 0-26,2-6-18,2 1 14,0-1 31,1-5 28,-3 0 57,3 1 43,0-5 42,0-2 32,-2-1 45,1-2 38,1-1 32,-1 0 51,-2-1 52,-3 1 46,0 1 37,-1 1 32,-6 5 8,0 3-1,-2-2-16,-3 8-22,-1-5-27,0 7-23,-1 0-16,-2 3-17,-1 3-24,-1-2-22,1 5-21,-2 0-19,5-1-22,-2 2-15,1-1-10,2 0-3,0 3 0,2-5-2,1 2-3,1-1 0,0-5-3,7 6 3,-6-6-5,8 0 0,-1 0 0,1-6 0,2 6 0,1-5-3,1 1-8,0-2-4,1-3-3,1-1-6,-3 0 0,0-4 0,-2 1 5,1 0 8,-4-2 5,1-2 5,-5 2 4,-1-2 4,0 2-2,-5 1 3,-1-2 3,0 5 2,-1 2 0,-5 1 5,0 1 6,-1 3 15,-3 1 21,-2 2 20,0 2 28,1 4 18,-4 1 10,4 1 9,-2 3-5,-5 3-13,5 4-15,-1 1-17,-2-1-19,4 5-18,-2-1-17,2 1-13,0 2-5,1 1-6,1-2-7,2 3-3,4-3-2,0-2 2,1 2-4,1-5 0,2-1-1,2 0-2,4-1-1,-2-4-2,3-4-3,5 1 4,-1-5 0,4 0-4,-2-2-19,3-2-25,3-2-23,0-2-26,2 0-23,0-5-11,1 1 11,-2-3 16,3-3 22,2-2 27,-8 1 18,8-3 17,-5-3 10,2 0 7,1-3 8,-3-4-1,4 4-2,-3-5 5,0 1-2,-3 1-1,1 0 1,0 3-1,-4 0 6,-2 3 2,0 4-3,-2 2 6,-5 2 16,1 4 11,1-1 6,-4 3 2,2 1 7,-5 5 6,2 1-8,-1 1-3,-2 5-5,0 1 2,0 7-7,-2 0-7,-1 2-3,-1 1-8,0 4-2,-4 0 0,1 0 0,0 3-1,0-2 1,1-1 11,-1 3-1,-4-1 1,7-4-4,0 2-2,-4-4-2,4 0-6,0-3-6,1-1-3,0-3 1,1 1 0,-3-5-2,5 1-2,-2-1 0,-1-2 0,3-3-4,0 2 0,0-3-1,3-3-3,-1-1 2,1-3 0,1 0-2,3-3-12,3-3-16,-1 0-15,6-4-15,-2 0-19,5-4-16,1 0-3,5-1 4,-1-2 9,3 0 10,-3 2 18,3 1 22,0 2 10,-3 0 13,1 2 13,-3 3 3,-3-1 2,-1 5-3,2-1 0,-6 4-2,-1-1 3,-1 4 2,1 2 2,-2 2 6,-3 0 0,1 2 7,-7 2 1,3 0 7,-4 4 2,0 3 6,-1 2 11,-3-1 5,-2 4 7,1 1 6,-2-3 1,0 5-1,1-2-3,-4 0-4,6 1-13,-1 2-5,-2-3-9,3-1-11,1 3-5,0-4-8,3 1 5,0 0-3,0-3 0,6-2-2,-5 0-2,6-5 3,1 3-3,0-5 0,3 1 0,3-4 0,-2 2 0,1-3-5,4-3-1,0-1 2,1 0-1,1-2 1,0-1 2,-2-1 2,5-3 0,-2-2 0,2 2 0,0-6 0,-2-3-2,2-1 2,-5 1 0,8-3 0,-8-5 0,5-1 0,-2-2 0,2-4-4,0-1-3,-2-2 1,2-3 2,-5 1-1,8-2 1,-8-3 6,2 3 2,0 0-1,-2 2 3,-4 3 7,5 2 19,-7 4 24,2 1 22,-2 6 21,-4 1 26,-1 5 15,0 2 0,-2 3-12,-3 2-15,5 4-21,-6-3-26,0 7-16,0-1-14,-6 4-9,2 4 3,-3 6 6,-2 3 2,-1 1 3,-2 7-2,-1 2 4,2 2 2,-1 5 2,-3-1 2,1 5 4,1 2 0,1-2-4,-2 2-6,2-1-9,-4 1-7,3 2-9,4-1-6,1-3-4,-2 3-5,2-6-3,1 2-1,3-4 0,2 0-4,-3-3-2,5-1-7,-2-4-12,2-1-22,0-3-26,0-3-33,0 1-34,2-5-46,-2-2-51,2-1-58,1 0-70,2-7-91,-4 0-116,-1 0-172,6 0-244,-5-9-184</inkml:trace>
          <inkml:trace contextRef="#ctx0" brushRef="#br3" timeOffset="183897.7142">15278 3697 943,'-10'-4'893,"3"2"-274,1 0-173,0 2-111,5 0-66,-5 0-41,6 0-42,3 2-26,0 0-20,4-2-12,-1 0-20,4 0-22,3 0-20,5 0-20,-2 0-16,2-4-16,3 1-9,3 2-5,0-3-2,0-1-5,1 1-3,0 0-1,1-1 0,-3 1-2,0 1-4,-4-3-9,0 6-16,-3-5-14,-2 0-15,-2 1-22,-2 1-33,-1 3-38,1-1-51,-6-2-65,1 3-81,-3-1-98,0 1-127,-2 0-238,0 0-152</inkml:trace>
          <inkml:trace contextRef="#ctx0" brushRef="#br3" timeOffset="186151.4323">16082 3955 615,'-1'0'562,"1"4"-158,0-4-70,0 2-26,1-1-24,-1-1-8,6 0-7,-2 0 12,0 0 28,1-1 42,1-1 43,-2-2 29,-3-2 3,2 2-28,0 1-53,-3-2-71,0 0-62,0 1-62,0 3-45,0-2-45,-6-1-49,5 4-77,-3 0-93,-2 0-127,4 1-195,2-1-321,-5 3-389,-4 0-369,-3 1-252</inkml:trace>
        </inkml:traceGroup>
      </inkml:traceGroup>
    </inkml:traceGroup>
    <inkml:traceGroup>
      <inkml:annotationXML>
        <emma:emma xmlns:emma="http://www.w3.org/2003/04/emma" version="1.0">
          <emma:interpretation id="{9A0780D7-EE83-4D95-876E-1AFD96AA5F8B}" emma:medium="tactile" emma:mode="ink">
            <msink:context xmlns:msink="http://schemas.microsoft.com/ink/2010/main" type="paragraph" rotatedBoundingBox="3093,6877 23275,5270 23407,6938 3226,85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AE209F-FDE1-4EEA-863F-1F9758E42C2C}" emma:medium="tactile" emma:mode="ink">
              <msink:context xmlns:msink="http://schemas.microsoft.com/ink/2010/main" type="line" rotatedBoundingBox="3093,6877 23275,5270 23407,6938 3226,8545"/>
            </emma:interpretation>
          </emma:emma>
        </inkml:annotationXML>
        <inkml:traceGroup>
          <inkml:annotationXML>
            <emma:emma xmlns:emma="http://www.w3.org/2003/04/emma" version="1.0">
              <emma:interpretation id="{40F8D0A9-47A0-4C5E-9451-E0D95CDCA884}" emma:medium="tactile" emma:mode="ink">
                <msink:context xmlns:msink="http://schemas.microsoft.com/ink/2010/main" type="inkWord" rotatedBoundingBox="3095,6907 6061,6671 6156,7859 3190,8095"/>
              </emma:interpretation>
              <emma:one-of disjunction-type="recognition" id="oneOf24">
                <emma:interpretation id="interp120" emma:lang="en-US" emma:confidence="0.5">
                  <emma:literal>gleaner</emma:literal>
                </emma:interpretation>
                <emma:interpretation id="interp121" emma:lang="en-US" emma:confidence="0">
                  <emma:literal>cleaner</emma:literal>
                </emma:interpretation>
                <emma:interpretation id="interp122" emma:lang="en-US" emma:confidence="0">
                  <emma:literal>Cleaner</emma:literal>
                </emma:interpretation>
                <emma:interpretation id="interp123" emma:lang="en-US" emma:confidence="0">
                  <emma:literal>Gleaner</emma:literal>
                </emma:interpretation>
                <emma:interpretation id="interp124" emma:lang="en-US" emma:confidence="0">
                  <emma:literal>leaner</emma:literal>
                </emma:interpretation>
              </emma:one-of>
            </emma:emma>
          </inkml:annotationXML>
          <inkml:trace contextRef="#ctx0" brushRef="#br4" timeOffset="194574.9779">-9354 6958 419,'-8'3'679,"0"1"-166,-3 0-99,3 2-63,-2-2-53,2 3-44,0 0-33,0 0-31,4 3-21,-3-4-14,2 1-10,-2 3-20,3-2-13,0 0-10,-2 2-20,1 1-7,1-1-6,1 4-1,-1 1 9,-3 1 8,2 4 5,-2-5 5,0 7-4,-1-1 0,0 0-15,0 3-10,1-2-11,1 1-16,-1-1-10,0 5-10,0 0-7,2-2-5,-2 2-2,3 3-3,1-1 2,0 0-3,1 2 1,0-1 0,2-2-2,0 2 2,0-3 1,4 0-1,-1-1 1,1-4 1,2 0-3,0 0-1,1-5 0,3-2 0,-1-2 2,2-2-5,1 0 3,3-7-2,-1 2-5,-1-2 4,2-4-3,3 0 5,-2-4-3,-1-2 4,1 2-2,0-5-5,1-2 0,-1-1-3,3-5-2,0 1-4,-3-8 2,3-3 3,1-3 4,-1-6 5,0-3 2,0-6 0,-1-1 2,-2-3-4,3-1 0,0 0-1,-3-5-3,-1 2 4,1-2-3,1 2 3,-4 0-2,2 5 3,-4 1-3,4 0 2,-4 7 0,-2-1 2,1 8 6,-1 1-3,-2 2 5,-3 6-5,4 3 5,-1 2-1,-3 2-2,-1 5 4,-1-1-2,1 4-5,-1 1 5,0 2-5,-2 4 0,0 4-2,0 1 3,-2 8 8,0 5 1,-3 1 4,1 5 6,-2 6 1,2 4-1,-4 2 1,4 3-1,-3 3-3,2 2-5,-2 1 1,0 2-2,0 0-1,1 1-3,-1-2-2,-4 1-1,4 0-4,3-3-2,-3 0 3,2-4-3,4 1 2,-2-5-1,3-3-1,3-7-3,-2 3-2,4-10-3,2 1-6,0-5-12,3-3-7,-1-6-13,3-2-7,2-2-4,-1-2-4,2-6 10,1-1 7,2-2 8,0-6 8,-1-4 7,2 1 7,-1-3 7,-3-1-1,1 0 4,-1-3 2,-1 3 2,-2 1 4,0 2 0,-4 1 4,0 3 7,-4 5 12,0-1 5,-1 5 5,-3 2 6,-3 2 6,2 2-3,-3 2-4,-2 4 0,1 0-5,-2 4-1,3 3-8,-3 2-7,2-2-5,2 6-6,-1-3-7,4 0-3,0 1-5,0-2 2,0-1 2,3-2 1,-2 0 0,5-3 6,0 0-1,1-4 0,0-2 0,5-1-4,0-1-1,-1-5-3,4 0 0,1 1-2,-2-6 0,2-2-3,3 1-2,-3-3 2,-2-1 5,2-5 1,-1 4-3,-1-7 2,-2 3 3,-3-5 0,1 3-2,-3 1-1,-1 1 3,0 2 5,-5-1 3,-1 6 5,0-2 7,-4 5 9,-3 4 7,-1 1 12,-3 0 15,-1 3 8,0 3 5,-2 3-1,-2 1-4,0 1-6,2 5-9,1 1-8,-5 2-5,5 3 1,-1 0-5,-1 3-3,2 1-1,1 4-6,2 3-6,2-3-6,-3 3-2,4 0-4,3 1-1,-3 2-4,5-7-2,-1 5-1,3-1 0,0-5 0,0 2-3,5-3 1,-1 0 0,2-4 1,-2-3-1,5-1-1,2-5 2,-1-1-1,5-3-2,1-2-3,0-4-2,0-1-1,1-1-7,2 0-9,0-4-19,-2 2-28,2-3-43,-1 4-54,-2-5-65,-2 3-86,-1 3-88,2-3-114,-4 1-149,1-4-261,-2 2-226,-1-1-147</inkml:trace>
          <inkml:trace contextRef="#ctx0" brushRef="#br4" timeOffset="197224.9538">-8101 7217 148,'3'-3'296,"-2"2"-35,-1-3-23,3 2-22,0-2-20,-2 0-5,2-3-6,0 3 11,-1-2 2,1-1 4,-2 1 8,-1-3 5,3 3 15,-3-2 1,0 1-5,0 0 9,-3 0 5,3 1 3,-4 2-13,-1-3-12,2 3-21,-1-2-27,-3 2-25,0 4-27,-2 0-23,-1 0-16,1 4-11,-5 0-7,2-1-7,-1 7-6,-2-4-7,1 5-8,-2 2-2,1 1-4,4 0-6,-2 5-3,-2-2-6,5 5-3,-2-2-5,4 1-1,1 0-3,2 1 1,2-1 1,2-1-2,1-1 1,1-2-2,2-2 1,-1-1-4,3 2-2,0-6-3,3-2 0,0-2-1,3-2-8,1-4-7,2 0-13,-2-4-13,4 4-6,-1-7-6,0 0-2,0-3 5,-1-2 10,0 1 17,0-3 5,-2-1 11,-1 1 5,-1-2 5,-1-3 4,-2-2-1,2 1 4,-2-1-2,1 1 2,-4-1 0,0 1 4,2 0-2,-4 2 1,0 3 1,3 1 3,-5 3-1,3 1 0,-2 0-1,-1 3 0,3 3-3,-3-2-1,0 6-1,0 0 4,0 6-1,0 1 1,-3 4 4,2 5-5,-4 0 3,0 3-5,0 1 3,1 4-1,-3 3-1,4-5-1,-2 3 1,1-1 1,1-1-3,2-2-5,1 0-6,0-5-32,1 1-50,2-3-55,1 0-79,1-4-95,2 0-110,3-6-127,-1-4-171,1 0-236,-1 0-163</inkml:trace>
          <inkml:trace contextRef="#ctx0" brushRef="#br4" timeOffset="197760.7071">-7850 7128 117,'1'-9'873,"2"-1"-213,-3 5-158,3-1-103,-1 2-46,-2 1-40,0 3-40,0 3-27,0 7-33,0 2-32,-2 4-36,-1 1-33,0 3-31,-1 3-13,0 2-10,-4 2-10,4 1-3,-3-2-1,-1 2-2,1 1-5,-2-4-8,5-2-7,-2-1-4,1 0-4,-1-4-6,1-3-8,4 0 4,-2-5-2,0-1 0,2-1-2,-2-4 0,3 0 0,0-2-4,3-4 0,-2-2-10,5-3-10,-2 0-19,4-5-21,0-3-24,2-1-17,3-5-22,-1-2-19,5-2-2,1-2 5,1-4 15,0 1 10,-1-2 22,1 6 24,0-2 22,-3 5 17,3-1 15,-5 8 9,0 2 4,-4 0 8,1 8 14,-2-1 19,-2 6 20,0 1 16,-2 7 21,-5 0 20,3 7 13,-3 0 0,-3 2-2,1 5 4,-2 0-10,-2 2-15,-1 3-16,1-3-15,0-1-18,1 5-17,-1-5-11,1 2-8,1-3-8,0 0-6,1 0-10,0-4-20,1 0-41,2-2-53,0-6-68,2 1-79,-2 0-100,6-3-122,-2-3-182,0-2-239,4-4-172</inkml:trace>
          <inkml:trace contextRef="#ctx0" brushRef="#br4" timeOffset="198613.1093">-7437 7266 185,'3'-7'1038,"-1"3"-273,-2-1-202,2 3-149,-2-2-99,0 4-81,0 4-57,0-2-49,0-1-33,0 3-26,3 3-27,-1-3-14,-2 2-12,3-2-4,-2 0-4,2 0 0,0-1-6,1-3 8,1 2-4,-1-2-4,3-2-2,1-1-2,2-1-4,-5 0-1,6-2-1,-3-5 3,0 2 3,3-3 2,-4 0-8,2-1 3,-2-1 0,1-1-3,-1 0 8,0-2-5,-2 3 5,-1-2 5,-1 3 3,-2 2 7,-1 0 3,-1 3 2,-2 1 3,-1 1 7,-4 3 17,4 3 16,-3 3 16,-2 1 23,-1 5 15,-2-1 6,-2 3-6,2 0-11,0 8-8,1-2-9,-1 2-13,1 3-9,2 1-6,-1 1-9,1 0-10,2 2-6,0-1-9,5-1-4,-4 3-12,6-5 0,0 0-6,0 2-4,0-3 1,6-1-2,-4-3-2,5-2 1,2-3-4,1-5-5,1 0 2,4-1 0,1-2 0,0-4-6,5-6-10,3 2-14,-1-4-15,0-2-15,3-3-13,0-2-12,2 0 9,-1-6 11,0-2 14,0 1 15,-1-6 14,0 0 11,-2 0 7,-1-7 4,-4 5 3,1-3 8,-1 0-3,-5 3 0,-2 1 2,-2 2 0,-4 3 2,0 4-2,-5 0 2,-1 3 2,0 4 4,-4 2 5,1 4-1,-3 0 2,-1 3 6,0 3-4,-1-4-4,4 5-4,0 0-4,1 0-4,0 0-2,1 0-2,2 0 2,2 0 0,1 0-2,1 0 0,3 0-8,3-4-6,2 2-22,1-3-21,4 1-14,-3-2-8,4 1-6,1-3 4,-3 5 16,3-4 25,-3 3 16,1 0 12,-4 2 4,2-1 10,-3 3 0,-2 3 5,-2-1 0,-3 2 2,-2 4 9,0 2 3,-3 3 9,-3 2 7,-2 1 15,0 5 22,-4 2 10,0-1 5,-1 1 9,3 3 4,-2-2-13,-1 4-11,1-3-12,2 0-11,0 1-13,-1-1-12,4-4-5,3 2-9,-2-3-4,0-3-3,3 0-9,3-3-1,1-2-6,0-2-11,4-1-21,3-3-31,4-3-50,1 1-67,1-4-80,3-4-93,-1 1-113,5-1-189,-1-4-253,0-3-193</inkml:trace>
          <inkml:trace contextRef="#ctx0" brushRef="#br3" timeOffset="206503.8536">-9228 7437 439,'0'0'645,"3"0"-183,-2 0-126,-1 0-78,3 0-48,-1 0-34,-2-3-35,0 3-25,0 0-22,0 0-3,0 0-11,2 0 5,-2 0 2,0 0 1,3 0-2,-3 0-10,0 0-17,0 0-9,0 0 8,0 3 7,0-2 16,0 2 12,0 0 1,0 1-3,0 2-12,0 1-19,0-3-24,0 0-11,-3 3-8,3 2-3,0-3-4,0 0-3,0 1-2,0-2-3,0 4-2,0-1 0,0 2-2,0-4 2,0 5 0,0-4 0,0 4 0,-2 2 0,2-3 2,-2 1-2,-1-2 0,3 1 5,-1 0-3,-2 1 3,3-4-2,-3 5 4,3-4-2,-2 0 4,0-2-2,0 3-5,-1 0-2,0-1 0,-1-1 0,1 0-4,2 2 1,-2-4 3,-2 2 3,2-1 4,-1 1 0,3-1 0,-2 4 2,0-5 8,-2-1-1,4 3 0,-2-3 3,-1 2-3,-2-2-1,2 3-1,-1-3 0,2 2-5,-1-2 0,0 1 2,-1-2 0,0 3-2,0-6 0,4 4-3,-2 2 3,0-5-4,-1 2-3,2 0 0,-4 1 0,2-3 3,0 1-1,1 1 0,-2 1 3,1-1 2,0-2 4,-2 4-3,4-4-1,-1 2 2,-1-2 2,1 2-1,-1-2-1,1-1-3,-1 3 7,-1 0 0,1-3 4,0 0-1,-2 0 3,1 0 8,1-3-1,1 0 0,-1 3-2,-1-4 4,1 3-3,-2-2 0,2 0 0,0-1 5,1-2 5,-2 2 8,1 1 9,1-1 4,-1-2 1,-1 2-3,3-3-4,-3 4-8,1-3-7,-1 1-5,0-1-1,3 2-3,-4-3-2,5 3-4,-3-1 2,1 0 2,0 0-1,-2-5 1,1 5 2,1-1-1,-1-1 0,2 1-4,-1-1 3,1-3-4,0 5 1,-1-1-1,3-4-2,-3 3-1,3 0-3,-1-1-2,-2 0-3,3-1 0,-1 1-3,1 0 0,0-4-3,0 2 0,0-1 1,0 0-2,0 2 1,0-4-2,0 0 5,0 3-4,0-2 2,0-2 1,0 5 3,0-5-2,0 3 1,1 1 4,-1 0 0,3 0 0,-2-3-2,-1 2 4,3-3 0,-3 4-2,3-3 0,-1-1 2,-2 3-1,2-3-4,-2 0 1,3-1-1,-1 1-3,-2 1-4,3-4 1,-2 0-2,-1 2-2,3-1 0,1 0 0,-1 1 2,-1-4-1,1 4 0,0 0 3,-2 0 2,-1 0-1,4 0 0,-1 4 0,2-2 0,-2 0 2,1-1-3,-1 5-2,1-4-1,-1 1 2,-1-1-1,2 2-3,-1 1-1,1 0 3,-1-1 2,0 1-1,-2 3-1,4-1-1,-2-1 1,0 2-3,-2 1 0,3 2-1,-1-2 0,2-1 2,-1 4 0,-1-1 0,1-2 0,3 2 0,-2 1 1,2-1-2,-3 1 0,4-4 2,-4 4-1,3-1 1,0-2-1,-2 2 1,1 1 0,-2-1 0,0 1 1,-1 2-1,-1-2 0,1 1 0,0 0-1,-2 2-2,-1-2 0,3 0 2,-2 2 1,2 0-1,2 0 0,-3-3 3,0 3 0,4 0-2,-2 0 1,0 0-1,1 0 0,1 0 0,-2 3-1,0-3 1,-1 2-1,-1 0 0,2 0 1,-1 3-3,1-1 0,-1 0 3,1 2-1,-1 1 1,-1-3 0,1 2 0,1-2-1,-4 3-2,3-4 2,-2 4 1,2 2 0,0-4 0,-1 2 3,-2-1 0,0 0-2,0 1 3,0 2-2,0-4-1,0 4-1,-2-4 0,-1 2 1,0 3-1,3-4 0,-1 1-1,-2-3 2,3 2-2,0-2 2,0 0-2,0 0 1,0-2 1,0 0-1,-1 3-1,-2-4-2,3 2-2,-3-2-10,3 3-21,-2-1-29,-1-1-37,-1 2-57,1-2-73,2 3-84,-2-4-101,0 2-118,-1-1-181,4-2-261,0 0-210,0 0-137</inkml:trace>
        </inkml:traceGroup>
        <inkml:traceGroup>
          <inkml:annotationXML>
            <emma:emma xmlns:emma="http://www.w3.org/2003/04/emma" version="1.0">
              <emma:interpretation id="{618EF83C-F56F-4223-8463-19874A515659}" emma:medium="tactile" emma:mode="ink">
                <msink:context xmlns:msink="http://schemas.microsoft.com/ink/2010/main" type="inkWord" rotatedBoundingBox="6837,6838 9530,6624 9597,7469 6904,7683"/>
              </emma:interpretation>
              <emma:one-of disjunction-type="recognition" id="oneOf25">
                <emma:interpretation id="interp125" emma:lang="en-US" emma:confidence="0.5">
                  <emma:literal>Dom</emma:literal>
                </emma:interpretation>
                <emma:interpretation id="interp126" emma:lang="en-US" emma:confidence="0">
                  <emma:literal>Doom</emma:literal>
                </emma:interpretation>
                <emma:interpretation id="interp127" emma:lang="en-US" emma:confidence="0">
                  <emma:literal>DOM</emma:literal>
                </emma:interpretation>
                <emma:interpretation id="interp128" emma:lang="en-US" emma:confidence="0">
                  <emma:literal>DOOM</emma:literal>
                </emma:interpretation>
                <emma:interpretation id="interp129" emma:lang="en-US" emma:confidence="0">
                  <emma:literal>Dorm</emma:literal>
                </emma:interpretation>
              </emma:one-of>
            </emma:emma>
          </inkml:annotationXML>
          <inkml:trace contextRef="#ctx0" brushRef="#br4" timeOffset="199820.0111">-5893 6961 625,'-2'-13'685,"2"-1"-209,2-2-126,0 2-76,1-2-57,2 2-43,-1-1-40,3 1-31,2-1-34,6-2-11,-4 0-19,1 3-7,5-3-7,-4 0-3,6 2-7,0 0-8,3 2-4,-2-1-3,2 1 0,-2 2 0,3 4-6,0-4 6,-1 5 0,-1-3 0,0 5 6,0-2-6,0 2 6,0 3-6,-2 1 6,2-3 0,-5 3 1,3 3 5,0-2-6,-3 3 6,-2 2-2,1 2-4,-2 3 9,1 0 0,-2 3 12,-3 0 10,1 6 1,-3 0 6,0 0 0,-1 3-1,-3 2-5,1-1-4,1 1-6,-5 0-3,3 3-6,-3-1 1,-3-2-1,3 3 0,-5-2 0,4 0 3,-2 2 4,-1-1 9,-1-3 5,0 2 4,-3-1 7,4 3 13,-3-6 10,1 5 4,-4-7 12,-2 3 9,4-2 9,-4 0 8,-1-1 3,0-2 2,-2 2 4,-1-6-1,2 1 2,-2-3-6,0 1-2,-3-3-11,2 0-14,-2-3-14,1-3-11,-3 0-9,2 2-9,0-6-7,0-3-4,3 0-6,-3-1-7,3-3-6,0-3-6,2 0-5,-1-3-3,4 1-3,-1-1-3,5-2-7,0-1-12,1 2-29,0-3-43,2-2-69,2 1-87,2 1-108,2 1-147,2-2-220,3-1-281,1-3-244,3 5-151</inkml:trace>
          <inkml:trace contextRef="#ctx0" brushRef="#br4" timeOffset="199195.8589">-5689 6694 444,'0'-7'1214,"0"3"-335,2-1-225,-2 4-120,2-2-23,-2 3-22,3 3-44,-1 3-52,-2 2-60,3 6-63,-2-1-71,-1 9-55,3 1-38,-3 3-29,0 2-16,-3 6-14,2-1-10,-2 4-9,-2 0-8,-2 4-6,3-3-6,-3-1-2,2 0-2,-2 1-3,3-3-2,-4-2-15,1-2-27,6-3-44,-5-3-61,2 0-79,-1-2-102,1-5-116,-2-4-134,2 1-167,-1-4-262,2-5-212,-4-2-154</inkml:trace>
          <inkml:trace contextRef="#ctx0" brushRef="#br4" timeOffset="200505.8503">-4909 6754 611,'0'-1'789,"0"-2"-197,0 1-114,0 0-92,-1 0-67,-2 2-58,3 0-52,-1 0-29,-7 4-25,3-2-3,0 5 8,-2 1 7,3 2 7,-4 4 7,0 3-10,-2 0-13,1 3-16,-3 1-20,2 3-23,-2 3-18,4-3-13,-1 2-10,-1 1-9,3 1-2,-1 1-3,3-2-3,-1 1-4,1 0-3,3-1-4,0 0-7,-1-3-7,3 3-3,0-5-5,3-1-1,-1 0-5,3-3 3,3-1-4,-4-3-1,3-1-1,2-3 1,3-2 0,-1-1 0,1-3 0,2-2 1,2-2-1,-1 0-2,-1-4-1,2-2 0,0-1 1,0-1-1,1-2 0,-1-3 2,6-1-2,-6-3 1,0 0-1,0-1 2,1-5 1,-1 0 0,0-4 0,2-1 3,-2-2-2,0-4-1,-2-1 0,2 0-4,-4-4 3,-1 4-3,0-1 3,-6 0 1,-2 5 5,0 1 6,-6 4 10,0-3 6,-5 9 9,-1-1 6,-3 4 3,-2 3-2,-2 0-6,-3 4-7,0 1-9,-3 5-8,4 0-8,-3 1-13,-1 3-34,2 3-47,1 0-67,0 1-88,3 2-111,2-1-142,-1 2-167,7-1-285,-2 1-241,4-1-173</inkml:trace>
          <inkml:trace contextRef="#ctx0" brushRef="#br4" timeOffset="202158.5543">-4462 7315 424,'3'0'519,"-3"0"-107,3 0-66,-2 4-55,-1-4-41,3 0-18,-1 0-21,-2 0 1,3 0 1,-3 0 6,3-4 2,-2 4-4,-1 0-4,4-6-16,-4 5-20,3-3-15,2-2-8,-2 3-18,1-3-13,0 0-7,2-3-11,0 1-13,0-3-14,1 0-12,-3 0-12,4-5-17,-3 2-8,3-5-8,3-1-7,-4-2-8,4-4-3,-3-2-1,4-1-2,0-3-2,-1-2-1,1 2 1,2 0 2,-2-2-1,2 1-1,-1 1-1,2 1 2,-3 3 1,-1 3-2,-1 3 2,-1-1 2,1 5-1,-4 2-1,1 2-1,0 4-3,-2-3 0,2 6-3,-3-3 4,4 4 0,-4 2 0,3 0 5,-2 0 1,-2 1-2,1 3-1,3-2 2,-3 2-1,4 0-2,-4 2 1,-1 1-2,4-2 2,-2 5-3,-1-2 0,2-1 1,-2 1 2,0 3-1,1-3 1,-1 2 0,-1 2 0,1-1 0,2 0 0,-4 1 1,1-1 3,-2 0-4,2 3 1,1 0 1,1 1-2,-3-4 0,3 5 0,2-3 0,-4 2 0,1-1 0,-1 1 0,2 2 0,-4-2 3,2 6 3,1-3 0,-4 0 4,3 3 1,-1-2 0,-2 2-5,3-1-2,-3 0 1,2 1 1,0-1-3,-2-3-1,6 1-2,-5 0 0,2 0 1,-1-1 1,3-2-2,-3 2 0,1-6 0,1 1 0,-1 0-2,-2-1 1,4 2-2,-2-5 1,0 1-1,-2-2 5,-1 0-1,3 1-1,0 2 3,-3-5 3,1-1-1,-1 3 3,3-3-2,-1 0 3,0-3 0,3 2 0,-1-5 0,-1 2-6,1 1 1,1-3-2,1-3-1,1-1 1,-6-1 1,4 1 1,0-1-4,0 0 2,-1-2-4,3-5 1,-2 1-4,2-1 1,2-4-1,-2 2 1,5-1 2,-5-3-2,4 1-1,0 3 2,-3-5-3,4 5 5,-1-4-7,0 6 2,-3 0 0,2 1 5,-1-1-1,3 1-4,-2 5 1,-1-3-2,-1 0 1,0 6-1,2-4 0,-2 2-1,0 1 0,3-3 0,-1 6-3,-4-1-1,4-1 1,-2 3-2,-1 0 0,-1-1 0,1 3 4,0 0 1,-2 1 6,-1-1 2,2 1 0,-2 0 0,0-1 0,-1 4 2,2-3-4,-2 3 2,1 0 0,0-4-2,1 4 2,0 0-3,-3 0 3,5 0 0,-4 0 2,-1 0 3,2 0-5,-1 0 4,0 0 0,-2 0-4,2 4 1,-2-4-2,2 0-4,0 3 2,-1-3-1,4 4 3,-5-1-4,2 0 5,-2 1 3,2-1 0,0 1-3,-1 0 0,0 3 4,0-1-4,-2 0 0,3 3 0,-3-1 0,3-1 0,-3 6 0,0-3 4,0 2 0,0 1-3,0-3 1,0 5 1,0-2 0,0 2 2,0-1-3,0 0 4,0 3-1,0-4 3,0 4 2,1-2-2,2 1 3,-1 1 1,-2-1-1,2 1-2,1-1-2,-1-2-1,4 1-6,-5-1 0,2 2 1,1-2-1,1 2 0,-1-4-1,-1 0 2,1 4-1,2-7 2,-2 4-1,1 1-1,-1-4 0,3 3 0,1-2 4,-4-1-4,3-1 1,-2 2 2,2 0-3,2-2 0,-2 1-4,0-5 0,3 5 3,-4-4-1,1 1 2,0-1 0,4 1-1,-3-3 2,1-1-1,-2 1-7,1 0-12,2-1-24,-4-2-37,4 4-57,-3-5-72,0 2-86,-1-2-103,4 0-130,-3 0-222,-1-2-240,-3-3-189</inkml:trace>
        </inkml:traceGroup>
        <inkml:traceGroup>
          <inkml:annotationXML>
            <emma:emma xmlns:emma="http://www.w3.org/2003/04/emma" version="1.0">
              <emma:interpretation id="{026FEDCD-A423-4899-AEBF-17A19B55F160}" emma:medium="tactile" emma:mode="ink">
                <msink:context xmlns:msink="http://schemas.microsoft.com/ink/2010/main" type="inkWord" rotatedBoundingBox="10623,6360 12839,6183 12933,7356 10717,7533"/>
              </emma:interpretation>
              <emma:one-of disjunction-type="recognition" id="oneOf26">
                <emma:interpretation id="interp130" emma:lang="en-US" emma:confidence="0.5">
                  <emma:literal>and</emma:literal>
                </emma:interpretation>
                <emma:interpretation id="interp131" emma:lang="en-US" emma:confidence="0">
                  <emma:literal>ands</emma:literal>
                </emma:interpretation>
                <emma:interpretation id="interp132" emma:lang="en-US" emma:confidence="0">
                  <emma:literal>and.</emma:literal>
                </emma:interpretation>
                <emma:interpretation id="interp133" emma:lang="en-US" emma:confidence="0">
                  <emma:literal>andro</emma:literal>
                </emma:interpretation>
                <emma:interpretation id="interp134" emma:lang="en-US" emma:confidence="0">
                  <emma:literal>anode</emma:literal>
                </emma:interpretation>
              </emma:one-of>
            </emma:emma>
          </inkml:annotationXML>
          <inkml:trace contextRef="#ctx0" brushRef="#br3" timeOffset="211505.0172">-1725 6989 715,'5'-6'645,"2"-2"-132,-3 2-67,4-2-34,-1 1-23,-3-1-16,3-3-17,-2 4-10,1-3 6,-2 0 0,-3 1-22,2-2-26,-3 4-31,0-4-37,-3 3-46,2-1-45,-3 1-34,-4 1-30,1 2-26,-3 2-21,-3 0-15,1 3-8,1 0-5,-7 0-3,2 3 2,-3 1-4,1 3 0,-1 3 0,0 1 1,-1 1-1,-2 5-1,-1 0 1,-1 4 3,1 0-2,1 3-1,2-2 0,4 2 2,2 1-1,5-2 1,-1 0-2,3 1-1,5-4 0,2 1-1,2-2-1,3-2 0,0-2 0,3-2 0,3-2 1,2-4 2,1-1-2,2-2 0,3-4-4,3-4 2,-2 0-3,3 1-5,0-7-1,2 3 1,-2-4 1,2-2-1,-3-1 2,-2-4 3,-1 0 2,0 0 1,0-5 1,-3 1 2,-3-3 0,-2 0 0,-2-2-1,-2 4 3,-3 1 0,4 0 0,-5 4 1,-2 1 2,2 1 4,-3 5 0,0 0-2,0 3 3,0 1-3,-3 3-2,2 4-3,-2 0-2,-5 6 1,6 3 0,-4 2-1,0 0 1,0 4 1,0 3-1,1 0-1,-1 1 0,1 2 0,3 3 0,0-3 1,-1 0-1,3-3 0,3 2-1,-1-5-6,3 2 0,3 0-9,-3-6-10,7 0-14,0-2-15,2-4-15,1 0-25,1-3-15,0 0-13,1-4-9,-1 0-4,0-3 8,1 0 14,-1-4 19,0-2 22,0 0 15,-1-6 12,1 0 2,-2 2 2,1-6-2,-2-3-6,-2 0 3,2 0 5,-1-4 4,-6 4 12,4-2 6,-3 1 9,0 4-1,-1 0 9,1 4 1,-2 3 5,1 0 5,-2 1 0,0 5 5,1 2 8,0 0 6,-3 4 12,2 2 18,2 2 8,-2 4 13,-2 4 11,4 4 5,-5 3 2,-1 3-11,0 1-10,0 2-9,0 2-17,-4 1-15,-1 1-11,1 0-8,-2-2-6,0 1-2,1-1-3,-1-1-2,-1-5 1,1-1-2,0-2 2,0-2 0,0-1-1,1-3 3,0-1-3,2-3-5,2-2-10,-2-2-11,3-2-10,0-2-21,3-4-8,-2-3-9,5-1-6,1-3-2,2-2-1,0-1-4,4-5-2,0-3 2,3-1 4,3-1 4,0-5 9,2 0 13,3-1 11,-1 2 8,0 1 9,0 0 7,0 4 5,2 2 5,-8 5 0,2 1 5,0 5 5,-1 2 11,-5 2 14,1 4 16,-2 2 23,-1 4 17,-2 2 12,-2 4 8,-1 4-3,-4 5-8,0 1-13,0 5-14,-2 0-16,-2-1-13,0 4-12,0-4-6,-1 4-5,0-3-2,-1-2-6,0-1 1,1 1 1,-2-1-5,2-5 0,2-1-2,-2-1 1,3-2-2,0-3-2,0-1-4,0-1-3,4-2-14,-1-3-14,6-2-20,-2-3-14,5-2-17,-1-1-8,7-4-2,-2-3 4,6-1 7,-2-3-2,3-2 2,6-4 9,0 0 3,2-6 12,2 3 12,0-4 17,-1 5 12,-1-1 8,2 2 10,-5 4 3,2 1 4,-7 6 4,3-1 17,-5 4 21,-2 4 26,-1 4 25,-2 2 20,-1 2 23,-4 5 7,0 5-3,-3 2-6,2 3-3,-5 2-4,-1 3-9,-1-1-13,-1 4-9,-2-3-13,-2-2-18,-1-1-16,0 2-17,-1-3-9,2-1-11,0-3-5,-1 0-3,-2-4-2,5-3 2,-1 4-1,1-6 2,-6-1 0,6 1-3,0-4 0,0-6-1,0 2-1,6-3 0,-6-3-1,1 1-1,2-4 0,-1-2 2,3-2-2,-3-4-1,1-3 1,-2 2-1,2-3 1,0 0-1,-1 2 3,-2 1-2,0 1 2,-2 3 4,-1 1-2,-4 3-1,0 4-3,1 1 1,-7 1 1,1 5-1,-4 0 7,2 3 9,-4 3 16,-3 4 13,2 3 11,-2 6 10,0 2 4,2 2 7,-4 5-2,4 1-3,0 5-9,-1 0-10,2 2-10,5 1-11,2-2-14,0 1-6,3 0-5,3-2-3,2-4 0,3 1-2,3-5 1,-1 1-3,5-4 0,2-3 1,4-4-1,-2-3 1,2-2-1,5-1-1,-2-5 2,0-1-5,3-2-2,2-4-6,-5-2-2,0 0-4,3-7-4,0 0-4,-3-2-2,1-2 0,-1-6-1,0-3-5,0-1-2,2-4 4,0-6 0,0-1 0,1-6 1,2-1 7,0-7 3,1 1 2,1-2 5,0-4 0,0-1 4,0-2 1,3 2 4,1-2-1,-4 0 2,0 6 2,0 1 0,-4 7 0,-3 3 1,-1 8 2,-4 7 2,-1 2-1,-4 6-1,1 2 1,-4 9-1,0 1 0,-6 9 1,-1 5 5,-2 7 3,-3 7 3,1 7 2,-4 5 3,-2 4 2,-1 5 2,-1 4 2,0 3 1,-1 1 1,1-1-1,0 7-6,-2-3-4,2 1-6,5 1 0,-1-2-1,4-3-1,-3 0-1,7-2-1,0-4 1,1-4-4,3-2-6,4-2-19,2-4-32,0-6-52,1-3-73,5-1-99,2-6-126,2-4-169,3 0-295,0-6-289,0-1-243</inkml:trace>
        </inkml:traceGroup>
        <inkml:traceGroup>
          <inkml:annotationXML>
            <emma:emma xmlns:emma="http://www.w3.org/2003/04/emma" version="1.0">
              <emma:interpretation id="{C3A9E18B-C40B-45F2-9B28-F48AA78B6E5E}" emma:medium="tactile" emma:mode="ink">
                <msink:context xmlns:msink="http://schemas.microsoft.com/ink/2010/main" type="inkWord" rotatedBoundingBox="14118,6052 18845,5675 18969,7232 14242,7608"/>
              </emma:interpretation>
              <emma:one-of disjunction-type="recognition" id="oneOf27">
                <emma:interpretation id="interp135" emma:lang="en-US" emma:confidence="0.5">
                  <emma:literal>consisting</emma:literal>
                </emma:interpretation>
                <emma:interpretation id="interp136" emma:lang="en-US" emma:confidence="0">
                  <emma:literal>Consisting</emma:literal>
                </emma:interpretation>
                <emma:interpretation id="interp137" emma:lang="en-US" emma:confidence="0">
                  <emma:literal>congesting</emma:literal>
                </emma:interpretation>
                <emma:interpretation id="interp138" emma:lang="en-US" emma:confidence="0">
                  <emma:literal>consenting</emma:literal>
                </emma:interpretation>
                <emma:interpretation id="interp139" emma:lang="en-US" emma:confidence="0">
                  <emma:literal>convicting</emma:literal>
                </emma:interpretation>
              </emma:one-of>
            </emma:emma>
          </inkml:annotationXML>
          <inkml:trace contextRef="#ctx0" brushRef="#br3" timeOffset="217230.5153">1696 6332 269,'-6'-5'829,"2"1"-247,2 2-141,-4 0-84,-1 0-38,1 2-51,-1 0-31,-3 2-28,-2 0-9,4 4-8,-4 0 7,0 3 8,1 0 7,-8 2 1,1 5-10,2 2-20,-2 2-28,5 1-30,-5 4-35,5 3-30,2 0-21,-4 2-17,5 1-6,4 3-9,0 0 0,6 2-1,0-5-4,3 3-1,2-4 3,5-2-3,-2-1-3,7-5-1,-2-3-4,4-2-5,-1-4-7,6-2-8,-2-5-12,2-2-10,1-4-7,1 0-8,2-4 3,-2 0 3,2-5 11,2-4 10,-2-1 12,2-5 11,-2 0 3,3-1 7,-6-7-3,0 0 3,3 0 0,-8-3-2,1 1 3,-1-1 1,0 1 1,-5 4 5,-3-2 12,-1 9 24,1 1 21,-6 3 11,1 2 2,-3 2-1,-2 3-13,-2 3-20,-1 4-18,-2 4-12,-2-1-3,1 8-1,0 0-3,-1 3 3,-1 6-4,-1-1 2,-1 5-5,2 3 1,0-3-1,-2 3-2,4-1 2,-2 2 2,3-3 0,3 0 3,-1-3-2,3 1 5,5-5-6,-2-4-3,4 1 1,2-4-1,2-4-1,1-1-5,1-5-3,0 2-2,4-6-5,1 2-3,-4-6-2,2-3 1,3 1 5,-2-4 2,-4-4 2,5-1 5,-2-3 1,-3 0 4,0-7 1,-1 3 1,-4-3 4,-1-2 0,1 0 1,-1-1-3,-6 3-2,-1-2-1,0 5 2,-1 3-4,-5 1-1,0 4 2,-4 3 1,2 2-2,-4 1 2,-1 7 0,-5 2-3,1 2 2,1 2-1,-3 2 1,0 5-1,6 1-1,-4 1 0,4 0-16,-2 6-23,5-4-33,2 1-32,0-2-39,7 2-33,-2-3-25,6 0-7,-2-2-4,4-1 6,2-5-6,3 3-13,3-6-9,-1 0-4,2 0-5,2-6 11,3-1 21,0 0 29,0-1 24,2-3 27,0-2 21,1 3 15,1-5 23,-3 1 20,2-1 4,-2-2 21,2 0 17,-3 3 13,0-1 4,-3 1 18,-2 1 29,-1 2 21,-1 2 11,-1 2 19,1 2 31,-5 3 8,3 2 4,-2 2 10,-3-1-4,1 9-11,-1-3-15,-1 4-15,0 5-4,-4-2-17,0 5-2,0-2-15,0 5 3,-1 1-10,-5-1-13,2-1-4,2 4-14,-4-1-8,2-4-10,0 1 1,-4 2-6,4-6-3,0 1 1,-2-1 2,2-4 0,2 0-9,-4-2 4,0-3-1,4 0 1,-3-1 2,-1-3-8,2-2 3,3-2-9,-2-2-10,0 0-6,3-7-14,3 1-14,0-2-12,1-5-11,0-2-3,6-3-5,2-2 2,1-1 11,2-4 11,1 0 3,2-3 12,4 3 16,-3-1 3,1 3 7,2 2 6,-2 2 0,2-1 4,-4 5 2,0 3 4,1 1 14,-1 2 18,-5 4 24,1 0 27,-2 5 23,0 2 1,-4 5 1,-1-1-4,1 6-10,-4 1-14,-4 3-7,0 2-3,0 2-10,-4-1-6,2 3-6,-5 2-8,1 0-5,-2 0-13,0 1-2,1-1-6,1-1-1,-1-1-11,1 1 5,2-2 1,2-2-6,-1 0 0,3-5 6,3 1-4,-1-3-1,2-3 4,3-1-2,5-1-5,0-3-5,2-2 5,1-2-7,1-1 0,2-2 4,-2-5 3,3 3-2,0-7-3,3 0 5,-5-2 0,1-2-2,1-3 2,-1-1 0,-2-5 4,3 1-4,0-2 3,-6 0 2,5-3-1,-5 2-1,-2 5-1,-1-3 3,-2 6-3,-4 3 1,-3 0-3,-2 6 2,-3 2 10,-4 1 21,-2 4 30,-1 2 31,-1 3 18,0 0 9,1 3-4,-1 2-14,3 1-29,-1 2-21,2 3-17,2-1-12,1 1-9,4 2-6,-2-2 1,3 0-1,3 2-2,1 0-3,1-2-1,5 1 5,-1-1-7,-1-1-1,4 1 0,2-1 2,-2 4 0,5-4-2,-5 0 2,1 1-2,-1-1 1,2 2-1,-2 4 0,-2-4 2,-1 1-2,-2 1 0,0 1 2,-5 1-2,-2-2 2,0 2-2,-2-2 3,-4 2 6,1-2 5,-6 0 9,3 0 13,-4-1 11,-2-1 11,-1 1 10,-1-4 5,-3 2 6,0 2 2,3-3 4,0-3 3,-5 0-2,6 0 1,-1-4-3,5-3-8,2 0-12,-1-1-14,3-5-15,2-1-9,5-3-13,0 3-7,5-3-4,2-1 2,3 0-2,-1-2-3,2 3-1,4 2-2,-2-3-3,6 4-3,-2-3-3,-1 2-7,0-1-7,6 1-7,-3-1-6,1 2-6,2-2 0,-2 0-2,-1-2 5,4 1 8,-4 1 8,3-4 8,-2-1 6,-1 0 7,-3-3 5,3 0-3,-2 1 2,-4-4 1,3 2 1,-1-5 0,-4 1 0,-1 1 3,-1 0-2,-2 0 0,1-3-1,-1 6-1,-1-3 1,-4 4 0,3 2-1,1 1-3,-5-2 6,2 5 5,-2 2 2,-1 0 0,3 3 0,0 2 1,-3 0-2,0-1 0,0 5-3,0 3 4,0 3 0,-6 0 2,5 7 2,-3-1 2,-2 2 1,-1 3 0,-2 3-3,0 1 0,-1 2-3,3 1-2,-2-1-1,2 2-3,0-2-3,-1 0 0,1-1 0,3 1-1,2-5-1,-4 1 1,6-1 0,3-2 0,0-2 0,3-3-1,1-2 1,5-2 0,-1-2-2,1-1-1,6-2-1,0-2-4,1-2-3,-1-2-3,0 0 0,4-4-3,-1-2 2,-3-3 3,4 0 0,-2-4 4,-1-2-5,0-2 3,3-1 0,-3-5-2,-2 0-2,5-3 0,-3-1 4,1-3 1,-2 3 0,-3 1 2,0 0 5,-2 5-1,-1 2 3,-5 2 0,-3 4 3,2 1-3,-4 2 0,-2 3 2,0 0 5,-2 4 2,-4 2 2,0 0 5,-1 5-4,-3 0 2,3 2-5,-5 2-2,6 0-3,-1 3-3,0 1 1,3-1-2,-2 3 0,1-2-2,4 4 0,-2-2 2,3 1-1,0-1 1,3 0 0,-2 3 1,4-3 0,2 3-1,0-1 1,0-2-1,1 3 2,0-2-2,3 0 1,-3-1-1,2 1 0,-4-1 0,4 1-1,-1-3-1,3 2 0,-5 0 2,3 0 2,-3-2 2,-1 2-2,1-1 2,1 2-3,-4-3 1,0 0-2,2 1-2,-4-1 2,1 0 0,-1 1 3,-2-1 1,0 2 4,-2-4 9,-1 1 10,-5 3 12,3-3 10,-6-2 7,3 1 4,-4 2 4,1-1 0,-4-1-4,1 1-4,0-3-4,-3 1-5,-2-2-9,3 0-10,2 1-6,-2 0-8,0-2-5,1-2-4,2 0-12,-4 0-29,4 0-51,-2-6-69,1 6-94,2-4-120,1 1-158,2-3-227,-3-5-296,2 0-257,1-3-169</inkml:trace>
          <inkml:trace contextRef="#ctx0" brushRef="#br3" timeOffset="217442.6111">3428 5958 778,'-5'-14'1190,"4"1"-361,-2 1-287,0 2-162,3 1-113,0 3-73,3-1-53,0 3-42,-2 2-44,2 2-28,-1 0-24,1 0-40,1 2-67,-1 2-93,0 3-129,-2-1-213,3 3-300,-1-1-251,0 1-177</inkml:trace>
          <inkml:trace contextRef="#ctx0" brushRef="#br3" timeOffset="218104.8674">3827 6576 378,'0'3'565,"1"3"-171,3-1-116,-1 0-61,4-4-65,-2 2-39,2 0-34,0-2-28,1-1-24,0 0-12,4-1-3,-2-2 3,2 0 8,-4-1 4,4 1 15,2-7-5,-2 3 12,0-3-12,-1 1 0,1-4-12,-1-2-7,1-2 0,0-4-7,2-3-4,1 0-7,-2-2 0,-2-8 8,4 2-1,1-4 0,1-2-3,-1-4 3,0-3 3,2 0 1,-1-2 14,2-1 7,-2 4 13,-1 0 21,0-1 13,-1 8 18,-4-1 14,-2 6 14,1 2-4,-1 4 8,-5 3 2,3 5-1,-1 1-1,-4 2 0,-2 4-4,3 0-9,-2 1-16,-1 4-19,0-1-22,0 6-16,0-2-12,-4 7-3,2 2 3,-4 4 12,-1 1 16,3 6 26,-5 3 9,2 3 3,-2 5 2,-1 3 6,1 5-6,-2 2-17,-4 0-10,4 2-9,-1 1-15,0-1-13,1 2-12,1-1-8,-2-3-6,5-1-2,2-1-2,-2-2 1,6 0-4,-5-5-3,6-4-3,0-1-1,0-1-7,6-5-7,-5-2-7,6-2-15,1-4-21,0-1-28,7-2-27,-4-3-35,1-3-35,4 2-37,-1-6-35,0 2-39,0-6-40,-3 1-44,2-2-75,-1-3-128,0-4-233,-4-1-167</inkml:trace>
          <inkml:trace contextRef="#ctx0" brushRef="#br3" timeOffset="218412.1218">4060 6076 1000,'-10'1'739,"4"2"-240,-1-2-142,4 1-79,1 2-54,4-1-32,2-3-26,2 1-33,3-1-19,2 0-22,5-1-20,2-2-19,2-1-13,3 1-11,0-4-16,6 0-21,-2 0-26,0 1-49,1-1-60,-2 0-82,0 1-105,-3 0-145,-3-1-232,4 1-219,-7 2-139</inkml:trace>
          <inkml:trace contextRef="#ctx0" brushRef="#br3" timeOffset="220408.8489">4327 6319 285,'-10'17'653,"3"-2"-227,1-4-153,0 2-74,4-2-55,0-1-35,2 2-22,4-7-25,2 2-11,-2-5-25,5 2-3,-2 1 0,5-5-4,-2 0-4,1-5 8,2 1-12,5-1 0,-5 1-3,4-6-5,1-1 9,1-2-5,-1 2 1,4-6-5,-1-1-3,2-3 4,1-1-4,-3-5 0,0 1 4,3-4 3,-4-2 8,-1 1 22,3-1 21,-6 1 31,-2 3 20,-2 2 32,-4 5 18,2-1 10,-4 6 13,0 1-6,-4 2-4,0 3-10,0 2-15,-2 3-18,0 1-11,-2 2-6,0 4-5,-3 2-7,1 2-5,-1 5-9,-2 3-14,3 6-14,-3-2-14,-4 6-10,4-3-10,-1 4-7,-3 0-8,6 1-1,-6-1-3,7-2-3,-3 1 2,5-4-2,-3-1-1,0 0 1,5-3-2,-3 1 0,3-3-9,0-1-4,3-3-9,0-2-15,1 0-22,1-2-25,2 1-23,0-5-29,2 0-22,3-2-15,-1-2 2,1-3 19,1 1 19,0-4 27,1-1 30,1-3 19,-3-2 20,1-3 8,4-3 8,-4-1 13,4-2 5,-3-1 3,4-5 0,1 0 5,-3 3 1,3-2 0,0 1 3,-3 1 11,1 5 18,-1 1 16,-1 3 25,-4 0 28,1 6 18,-3 0 8,2 3 10,-3 1 2,2 1-4,-5 4-5,3 2-6,-4 4-5,3 2-8,-1 5-7,-4 3-12,-2 2-16,0 2-16,-2 3-14,-4 3-13,2-3-13,-3 4-10,2-1-4,-2 0-4,3-1-2,-3 1-3,2-4-3,1 1-1,-2-4-1,0-2 4,0 0-1,2-2 1,3-2 4,-2-1 5,0-3-1,-2-3-1,3-1-4,0 0-2,-1-2-6,3-2-17,0-2-12,0 0-18,0-5-19,5 1-18,0-2-15,3-5-5,0 3 2,7-6 3,-4-2 5,5-1 13,3-2 9,2-3 10,3-3 8,-1 1 11,2-1 19,1 3 6,-3 3 8,1 1 6,0 1 7,-1 6 0,-2-2 7,-2 4 13,-1 2 16,-2 3 22,-1 1 16,-1 1 21,-2 5 10,-3 0 4,1 5-8,-4 1-12,1 5-16,-3 3-15,-4 0-17,0 6-11,0 1-9,0 0-10,-1 3-2,-2-2-1,3 5-3,-1-5 1,1 3 1,-3-4-2,0 3 3,3-6-5,0 1-3,0-2 0,0-2-3,0-6-2,0 2-5,6 1-5,-5-7-13,3 1-22,2-2-28,1-2-22,5-2-23,-6-2-11,5-2-4,2-3 1,-1-3 4,1-1 1,2-2 4,1-4 1,2-2 11,6-2 12,-1-3 22,1-2 21,1-4 13,4 1 20,-1-2 5,-1-1 8,2 3 7,-4 1 8,1 2 0,-3 5 5,0 2 10,-4 4 11,0 2 27,-3 2 20,-1 1 25,-4 4 22,1 5 10,-2 1 11,-3 1 1,-1 5-6,0 2-7,-5-1-10,-1 3-8,3 0-10,-3-2-16,0 2-19,0-3-16,0 1-11,0-1-11,0 2-11,0-5-5,0 0 2,0 0 4,0-2 6,0-1 4,0-1 2,0 0-1,2-3-3,-2 0-5,3-2-8,-3-2-7,2-1 0,0-1-3,-2 1 0,3-3 2,-3 1 5,0-3 5,0 1 8,0 0 14,-3 1 6,3 2 6,-4-1 1,1 1-2,-2 3-8,1 1-9,-3 1-6,-1 3-1,3 2 6,-8 2 10,0 1 9,-2 4 10,1 2 8,-2 5 4,-3-1 0,3 6-3,0 1-4,-3 0-6,-3 3-7,3-2-10,3 2-10,-2 1-9,2 0-6,1-1-8,2 0-4,0 0 0,7-2-2,-4 0-2,6-4-1,-1 1-4,2-2 0,0-2-2,3-2-5,3-2-6,0-1-4,2-4-9,-1-3-17,6 3-18,-1-5-18,2-1-16,1-1-16,3-2-9,-1-3 2,-1 2 13,5-4 18,-5-1 18,1-4 19,2 3 18,-1-4 12,-2-2 11,1-1 3,2-3 3,-1-1 5,1-3 3,-2 1 0,2-2 0,1-3 2,-4 3-2,2 0 4,-3 0-2,2 2 3,-5 1 0,2 4 9,-3 4 22,2-2 19,-6 4 27,3 1 12,-5 3 8,2 2-6,2 1-15,-6 1-3,0 4-4,0 4 0,-7 1-2,2 5 1,-5-1-3,3 8-12,-5 0-17,4 3-11,-4 3-9,-2 2-5,5 1-2,-3 2-4,-2 1-2,-1 0-1,4 1 0,-1-1 2,0 5 4,1-2 12,-1 0 5,1 0 4,0 3 0,0-1-2,4-2-7,-2 4-10,0 1-5,2-4-4,-3 2-3,5-1 0,-2 2-3,6-4 2,-5 5-3,2-1 1,-1 0 0,1-3 1,0 3 0,-2-3 1,-2 0 0,3-2 0,-7-1-1,-1-3 0,0 1-2,-3-3 1,-3-3-2,0-1-1,-2-1 0,-3 0-2,4-5-3,-5-2-1,2-1-2,0-4-4,-3-2 1,3-2-3,-1 0 2,4-8 1,-2 0 2,3-3 4,1-6 0,6-2 1,3-3 2,5-6-3,4-4-2,6-3 2,7-6-4,4-7 0,8 0-4,2-6 0,8 0 0,6 0-1,-2-3 2,6 2 2,-1 4 2,1-1 0,-2 5 1,2-2-3,-4 6-13,-5 1-24,0 5-30,-7 0-43,2 4-56,-7 4-73,-6 5-82,-4-2-93,-2 3-127,-2 0-236,-9 2-256,-2 2-221,-5 1-154</inkml:trace>
          <inkml:trace contextRef="#ctx0" brushRef="#br3" timeOffset="220980.5278">4798 5677 398,'-4'0'1273,"3"0"-249,-2 2-246,0 0-144,3-2-101,0 0-91,3 0-86,0 0-85,-2 0-78,3 0-68,-1 0-49,0 0-32,-1 0-18,-2 0-19,5 0-31,-5 2-51,0-2-75,0 3-97,0-1-129,0-2-199,0 0-314,0 0-295,-5 4-234</inkml:trace>
        </inkml:traceGroup>
        <inkml:traceGroup>
          <inkml:annotationXML>
            <emma:emma xmlns:emma="http://www.w3.org/2003/04/emma" version="1.0">
              <emma:interpretation id="{59273A42-B668-4087-9CF0-6FBC5A7DE5F3}" emma:medium="tactile" emma:mode="ink">
                <msink:context xmlns:msink="http://schemas.microsoft.com/ink/2010/main" type="inkWord" rotatedBoundingBox="20025,5529 23275,5270 23407,6938 20158,7197"/>
              </emma:interpretation>
              <emma:one-of disjunction-type="recognition" id="oneOf28">
                <emma:interpretation id="interp140" emma:lang="en-US" emma:confidence="0.5">
                  <emma:literal>styling</emma:literal>
                </emma:interpretation>
                <emma:interpretation id="interp141" emma:lang="en-US" emma:confidence="0">
                  <emma:literal>Styling.</emma:literal>
                </emma:interpretation>
                <emma:interpretation id="interp142" emma:lang="en-US" emma:confidence="0">
                  <emma:literal>Syringe</emma:literal>
                </emma:interpretation>
                <emma:interpretation id="interp143" emma:lang="en-US" emma:confidence="0">
                  <emma:literal>Stylings</emma:literal>
                </emma:interpretation>
                <emma:interpretation id="interp144" emma:lang="en-US" emma:confidence="0">
                  <emma:literal>siting.</emma:literal>
                </emma:interpretation>
              </emma:one-of>
            </emma:emma>
          </inkml:annotationXML>
          <inkml:trace contextRef="#ctx0" brushRef="#br3" timeOffset="228043.6446">7463 6202 238,'-9'0'437,"-2"0"-37,1 0-22,1 1-33,-1-1-18,1 0-12,2 2-14,-1 0-20,1-2-36,0 2-28,3-2-27,-4 5-37,4-3-31,0 0-31,-1 2-16,1-2-13,1 1-15,0-2-5,3 3 6,0-1 9,0-1 13,0-2 16,6 0 11,0 0 4,1 0-1,3-5-12,2 1-16,1-2-16,6-4-15,-2-3-15,0 0-4,2-2-3,0-4-5,0-1-3,0-8-2,0 1 2,-3-4-4,1-5-2,-4-3-3,2-1 2,-4-4-4,-2-1 0,-2-2-2,-2-1-2,0-1 2,0 3 1,-2-2-7,-2 8 5,-1 2 3,3 4-5,-3 4-1,0 6 1,-3 7-1,2 1-1,-5 8-2,1 5-4,-3 6-3,-2 4-6,-2 3-4,3 4 1,-1 3-3,3 0 1,1 6 11,3-1 3,0-2 3,6 7 8,0-3-2,3 2-4,1-2 1,5 3 1,-1-1 4,1-2-4,5-2 4,-1 5 2,3-3 4,-3 1-2,3 1 0,0-2-2,-3 4 2,-2-3 0,1 3 0,-4 2 0,-3-1-2,-7 2 2,3-2-2,-4 4 0,-4-4 0,3-3-2,-7 4 2,-3-5 0,-1 1 0,-1-5 0,-3-1-4,0 1 0,0-3 0,-3-3-6,-2-3-4,2 1 0,0-4 0,0-2 0,3-3-2,5 2-2,3-5 1,1-2-3,7-2-1,0-4-4,7 0 0,1-2 8,3-1 2,8-3 4,-3 1 5,6-4 3,4 1 1,-3 2 0,3-5 0,-1 1 0,4 1 0,-5-1-5,3-3 5,-4 2-4,0-3 6,-4 0-3,3-3 3,-4-1-2,-4-2 0,0-1 2,1-1-2,-7 0 0,2-2 0,-4 0 2,1 3 2,1-3-2,-4 6 2,2 3 4,-5 1 3,2 1 6,-1 3 4,-2 5 1,0 2 1,0 1-2,0 5-7,0 2-3,-2 4-5,-1 2-2,2 6 2,-5 4-4,2 3 2,-1 7-2,1 1 0,-3 3 2,2 1 2,0 1 0,0 1 1,4-1-5,-5 0 0,6-2 0,0-4 0,0 2-5,6-5-5,-5-3-4,7-2-5,-1-5-7,1-2-3,4-3-19,5-2-11,-3-1-17,3-6-6,0-1 0,2-4 5,-1-3 16,0-3 13,-2 0 26,0-6 7,0-1 2,-1-4 8,-4-3 2,4 0 1,-6 0-1,1-2 3,-3 0 3,-1 2-1,1 4 1,-3 1-1,2 4 3,-4 1 3,4 5 0,-6-1 4,1 6 6,-1-1-1,0 5 8,-1 0 0,1 3 2,-6 2 2,4 3 5,-4 3 4,2 3 0,-3 3-3,3 5-1,-4 0-4,7 3-10,-5 2-4,2 4-2,-4 2-3,4-3-5,3 3 1,-7 2 0,4-3 2,-2 2-3,2 0-3,-1 0-3,1-2 0,-2 0 4,2-2-4,3 1 4,-5-5-1,1 2-1,1-3 2,0 0-2,-4-3 1,4 2-3,-3-4 0,0 1 4,-1-3-2,0 3 0,-3-1-2,3-2 0,-4 1 2,1 0-6,-4-1 2,3-3 2,-2 2 0,2-2-2,1-1 2,-1 0 4,1 0-2,2-5 3,-1-1 1,1 1 1,-1-4-1,3 3-4,-1-4-2,4 0 0,-3 0 0,2-4-4,1 0 2,1 0 0,-1-2 4,4-2 2,0-2-2,0 3 3,0-4-5,4-2 2,2 0-2,-5 1-4,7-1-1,-4 1 1,6-2 2,-3 1 0,2-2-1,3 2-1,-1 0 0,1 1-1,-1-1 3,4 2 0,-1-1 0,0 2 0,-3 0 2,4-1 0,-1-1 0,-1 1 0,5 2 2,-5-4 0,1 3-2,2-1 0,2 0 0,-5-2 0,4-1 0,0 1 0,1-1 2,-5-3 0,4 0-2,2-1 0,-6-4 0,5 0 2,-5 0-2,4-1 0,-4 1 3,-1-5-3,2 2-3,1 0-1,-4 3 4,1-2 0,0-3-2,-4 5 2,4 1 2,-1 0 5,-3 1-7,2-1 2,-4 3 2,-1-1-2,3 2-2,-7-1-2,4 1 2,0 0-4,0-2 4,-4 0-5,5 0 3,-5-1 0,5-1 2,-1 1 0,-1-3-2,0 2 0,1 0 2,0 0 0,-3 2 0,2 0 0,2 2 0,-2 1 0,1 0 0,-1 3 0,2 2-2,-5-2-1,4 2-1,-2 3 4,-1 0 0,-2 1 0,2 1 2,-2 1-2,3 2 0,0 0 0,-3 3 0,0 3 0,0 0-2,-3 4 2,0 4 2,1 3 0,-3 5 3,0 5 1,1 0 5,-5 8 0,2 1 0,-3 4 0,1 1-3,-1 2-1,-2 1-7,-1-1 0,2 4 0,-2-1 2,1 0-2,3 0 0,1-1 0,-5-5 0,7 4-2,-4-4 2,5-3-2,1 0-3,1-2 5,3-4 2,3-4 3,-2 0-3,5-4 2,-1-6 0,2 2-1,1-5-3,4-4 0,0 0 0,-1-3 0,7-2 0,-2-4 2,0 1-2,0-5 0,2-2 0,1-5-2,0 2-1,0-4 1,3-5 0,-6-1 2,3-1-2,-3-5 0,2-4 4,-2-2 0,3 2-2,-3-3 0,2 2 0,-7 3 0,1-1 0,-4 7-2,3 2 2,-4 3 2,-3 2 0,-2 3 3,1 2-3,-3 4 0,-3 3 2,1 1-4,-2 3 6,-2 3-3,-3 1-1,2 2 6,0 2-4,-2 2 1,-1 7-5,3-4 6,1 6-2,-1-2-2,-1 5 5,4 1-1,-2-2-4,2 1-4,2 2 0,0-3 4,-1 1-4,3-5 2,3 1-2,-1-1 2,3-3-2,2-3-5,0 0 3,2-5-4,0 1 1,4-7-3,-2 0-5,1 0-2,0-6-7,-1 2 2,2-3-4,-1-4 0,2-2 6,1-2 2,-3-2 4,2-1 3,-2-2 2,-1-1 2,2-4 0,-1 0 5,1 0-2,-4 2-3,-1 0 5,2 2 2,-1 3 0,-2-1 2,-2 7 0,2 2 0,-3 1 3,2 2 6,-4 2 5,1 2 11,-1 3 6,-2 3 5,2 2 1,-2 5-2,0 1-6,-2 5-7,2 1-6,-5 1-1,3 3-2,-4 1-1,2 2 0,-3 0-3,2-3-7,-2 2 4,0-3-4,3 1-2,-1-4-2,1 1 0,0-4 4,1-1-4,0-2 0,1-3-2,-1-1 0,3-4 2,0 0-4,0-3 4,0-3 2,3-4-2,-1 1 0,4-3-2,-1-2 2,1-3-4,3-4 0,2-1-2,1-2-5,0-1-5,5-4-3,-1-1-1,0 1-1,0-1 4,3 0 4,0 2 3,-2 4 3,0-2 3,2 5 0,-1 4-1,-5-1-1,-2 4 4,4 4 0,-1 0-3,-5 2 5,1 5 5,-5 0-3,2 5 4,-6 2 3,-1 4 1,0 0-1,0 4-1,-1 2-3,-2 1 5,-1 3-6,-1 2-1,-1-1-3,2 1 2,0-3-2,-1 4 0,0-3 0,0 0 0,1-1 0,1-5-2,-1 2 2,2-3 0,2-1 0,0-2-3,0-6 3,0 1-4,2-2 2,1-1-6,1-3-9,3-3-7,0-2-6,2-2-9,1-2-7,2-2-3,-1-3-1,3-3 4,3-1 4,-1-2 11,0-3 2,6-1 8,-2-3 6,2 2 3,1 0 2,-3 1 3,5 2 5,-2 1-1,-4 4 1,1 2-1,-4 2 3,2 5 0,-5 1 3,1 4 2,-5 3 4,1 3 8,-6 4 5,1 1 4,0 5 5,-5 0 0,0 1 2,0 3-3,-2-1-5,-1 2-5,1-1-4,-1-2-5,2 2-4,-5-2-2,6-4 1,-1 2-1,1-2-5,-3-2 4,3-2 5,0-2 0,0-3 4,0 2 1,3-4-3,-2-4-5,2 2 1,0-3-7,1-5-5,1 3 5,-1-4 5,3-5-3,-2 2-2,2-1 0,-3-2 0,3-2 2,1-4-2,-4-1 4,3 2-4,-2 1 9,-3-1 6,1-1 2,-1 5 9,-2 3 2,-2 1 5,-3 3 5,0 2 1,-3 4 3,-3 2 6,-2 3 16,-1 3 16,-2 2 11,-2 6 5,0-1 3,-1 8-6,1 0-8,-3 3-12,2 5-7,3 1-12,-3 0-8,3 0-9,4 4-8,1-2-5,-2-1-7,7 3-3,-1-4-5,2-1-5,5-1 0,0-4 0,0-1-4,2-2 3,8-2-2,-4-3 1,1-2 2,5-1-3,-2-3 3,1-4-1,1 0-2,2-3 2,-1-5-2,-1 0-1,3-1-3,-1-5-1,-1 2-4,-1-4-1,2-1-2,-2-6-1,2 2 0,-2-3 2,0-4 1,-1-1 3,1-1 1,-1 0 2,0-3-2,0 0 2,-2 2 0,1 1-2,-1 2-1,-1 4 3,0 1 2,-1 2 1,3 3 0,-6 2 0,1 2 0,-1 6 3,2-1 2,-5 4-1,2 6 6,-3 0 4,0 7 5,0 1 8,-4 5 12,1 6 15,-1 1 8,-2 3 5,2 3 2,-4 1 0,2 2-4,-1 3-14,-3 2-9,6 0-8,-4 1-8,1 0-10,1 3-5,-1 0-5,0 0-1,0 3 0,-2-4-4,-1 2 1,1-2 0,-3 4-1,1-4-1,-2 2 0,0-3 1,1-1 1,-5-3-1,4-1 2,-2-1-1,-1-3 1,0-2-1,2-1 0,-2-4 2,-2 2-2,2-5 2,1-3-3,-3-1-1,2-1-2,0-3-2,0-4 0,-1 0 1,1-5-3,1 0-1,2-4-1,-1-4-2,4-2-3,1-6-4,2-4-4,5-1 0,2-4 2,2-4 0,5-4 0,2-2 5,5-5 2,2-2 1,3 0 0,3 0 3,4-2 1,-3 2 1,2 0 0,-1 2-1,0 2-4,-4 3-13,2 2-26,-4 0-33,1 3-44,-7 3-65,0 2-81,-5 1-93,-3 2-113,-2 1-172,-2 3-280,-2-1-241,-2 2-162</inkml:trace>
          <inkml:trace contextRef="#ctx0" brushRef="#br3" timeOffset="228601.9254">8850 5520 690,'-5'-4'851,"4"4"-232,-2-1-170,0-1-120,3 2-98,3-3-83,0 3-62,1-1-41,1-1-32,-1 2-41,3-2-63,-2-1-89,2 3-160,-3-3-306,3 3-252,-2 0-184</inkml:trace>
          <inkml:trace contextRef="#ctx0" brushRef="#br3" timeOffset="230011.4745">10551 5836 53,'2'0'711,"-2"0"-106,2 0-80,1 0-50,-3 0-43,2 0-29,1 0-25,-2 0-22,-1 0-23,3 0-39,0 0-26,-3 0-34,1 0-26,2 0-25,-1 0-20,-2-1-21,3 1-15,-3 0-24,0 0-23,0 0-25,0 0-34,-3 0-57,3 0-95,-2 0-128,2 0-194,0 0-308,0 0-360,0 0-369,-7 0-228</inkml:trace>
        </inkml:traceGroup>
      </inkml:traceGroup>
    </inkml:traceGroup>
    <inkml:traceGroup>
      <inkml:annotationXML>
        <emma:emma xmlns:emma="http://www.w3.org/2003/04/emma" version="1.0">
          <emma:interpretation id="{DA2BF0BD-C587-4B12-A225-8CE3E3C5D7C2}" emma:medium="tactile" emma:mode="ink">
            <msink:context xmlns:msink="http://schemas.microsoft.com/ink/2010/main" type="paragraph" rotatedBoundingBox="1646,8615 13562,8208 13609,9597 1693,10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8FED98-2F5B-49BD-9AC7-96A8F830182A}" emma:medium="tactile" emma:mode="ink">
              <msink:context xmlns:msink="http://schemas.microsoft.com/ink/2010/main" type="inkBullet" rotatedBoundingBox="1655,8882 2254,8862 2279,9593 1680,9614"/>
            </emma:interpretation>
            <emma:one-of disjunction-type="recognition" id="oneOf29">
              <emma:interpretation id="interp145" emma:lang="en-US" emma:confidence="0">
                <emma:literal>3.</emma:literal>
              </emma:interpretation>
              <emma:interpretation id="interp146" emma:lang="en-US" emma:confidence="0">
                <emma:literal>3</emma:literal>
              </emma:interpretation>
              <emma:interpretation id="interp147" emma:lang="en-US" emma:confidence="0">
                <emma:literal>B.</emma:literal>
              </emma:interpretation>
              <emma:interpretation id="interp148" emma:lang="en-US" emma:confidence="0">
                <emma:literal>Z.</emma:literal>
              </emma:interpretation>
              <emma:interpretation id="interp149" emma:lang="en-US" emma:confidence="0">
                <emma:literal>Br.</emma:literal>
              </emma:interpretation>
            </emma:one-of>
          </emma:emma>
        </inkml:annotationXML>
        <inkml:trace contextRef="#ctx0" brushRef="#br1" timeOffset="234258.8677">-11066 8978 729,'-6'3'1396,"2"-1"-235,1-2-422,1 0-217,0 0-126,0 0-73,-1-2-53,3-1-41,-3-1-39,3-2-49,0 0-37,0-3-25,0 1-5,3-5-7,2 1-8,-1-4-8,2-1-6,1 1-12,5-2-12,1-3-8,1 1-7,5-1-2,1 3-4,-1 1 0,0-1 0,4 7-1,-4-2-3,0 3-2,-3 3-1,3 3 2,-5-2 1,-2 8 1,-3 3 3,-2 1 0,0 5 0,-3-1 1,-4 7 0,0-2 0,-4 5 0,-3-2 1,0 3-1,1-1 0,-4 1 2,2-1-3,0 0 0,-2-2 0,1-1-1,2-3-1,-1-1-1,4 0-1,1-4-4,2-1-5,2-4-3,2-1-7,4 3-8,5-6-6,-1 1-5,5-1-3,-1 0-1,1 0 4,3 3 2,0-2 4,-4 4 7,4 2 4,-4-3 7,1 3 1,-5 4 7,1 1 3,0 0 7,-5 5 0,0-1 0,-4 4 0,-3-2 2,-3 4 0,-1 0 0,-3 1 8,-1 1 9,-5-1 16,0-2 17,-3 0 17,-3-1 18,0 0 6,-4 0 6,0-3-3,-3-3-7,3-2-7,-5-2-11,5-1-10,-3 0-13,3-5-10,1-4-12,2 0-10,5 0-10,-1-4-20,5-5-38,-1-4-52,2-1-81,4-4-107,3-5-149,3-1-187,0 2-288,4-3-329,1 0-237,1-1-109</inkml:trace>
        <inkml:trace contextRef="#ctx0" brushRef="#br1" timeOffset="234859.5999">-10518 9308 640,'0'0'778,"0"3"-212,0-1-99,3-2-45,-3 1-40,0-1-29,0 0-36,0 0-35,3 0-25,-1 0-19,-2 0 3,2 0 6,1 0 5,-1 0-3,2-1-13,-1-1-21,1-1-21,-1-1-19,-1 3-16,1-2-19,-3 2-18,3-2-15,-3 1-18,0-2-21,0 2-19,0 0-14,0 2-16,0-3-19,-3-1-28,3 2-57,-3 0-92,-2 2-128,5-2-188,0 2-321,0 0-426,0 0-428,-4-2-230</inkml:trace>
      </inkml:traceGroup>
      <inkml:traceGroup>
        <inkml:annotationXML>
          <emma:emma xmlns:emma="http://www.w3.org/2003/04/emma" version="1.0">
            <emma:interpretation id="{19BAF20F-0CE3-4029-AF4F-261C7E0BF1D7}" emma:medium="tactile" emma:mode="ink">
              <msink:context xmlns:msink="http://schemas.microsoft.com/ink/2010/main" type="line" rotatedBoundingBox="3196,8562 13562,8208 13609,9597 3244,9951"/>
            </emma:interpretation>
          </emma:emma>
        </inkml:annotationXML>
        <inkml:traceGroup>
          <inkml:annotationXML>
            <emma:emma xmlns:emma="http://www.w3.org/2003/04/emma" version="1.0">
              <emma:interpretation id="{4B39D6FD-407B-4F5C-8AB1-7D8ED95D3EB3}" emma:medium="tactile" emma:mode="ink">
                <msink:context xmlns:msink="http://schemas.microsoft.com/ink/2010/main" type="inkWord" rotatedBoundingBox="3309,8708 4863,9019 4698,9846 3144,9536"/>
              </emma:interpretation>
              <emma:one-of disjunction-type="recognition" id="oneOf30">
                <emma:interpretation id="interp150" emma:lang="en-US" emma:confidence="0.5">
                  <emma:literal>How?</emma:literal>
                </emma:interpretation>
                <emma:interpretation id="interp151" emma:lang="en-US" emma:confidence="0.5">
                  <emma:literal>How ?</emma:literal>
                </emma:interpretation>
                <emma:interpretation id="interp152" emma:lang="en-US" emma:confidence="0">
                  <emma:literal>Mow?</emma:literal>
                </emma:interpretation>
                <emma:interpretation id="interp153" emma:lang="en-US" emma:confidence="0">
                  <emma:literal>How??</emma:literal>
                </emma:interpretation>
                <emma:interpretation id="interp154" emma:lang="en-US" emma:confidence="0">
                  <emma:literal>Plow?</emma:literal>
                </emma:interpretation>
              </emma:one-of>
            </emma:emma>
          </inkml:annotationXML>
          <inkml:trace contextRef="#ctx0" brushRef="#br1" timeOffset="235883.0154">-9465 8616 1136,'5'-5'937,"1"-1"-258,-5 2-136,3 1-77,-1-1-37,0 2-47,-1-2-41,-2 4-51,2 0-53,0-4-41,-2 4-33,3 0-23,-3 4 2,0-4 16,3 7 8,-3 3-1,0 4-11,0 3-16,-3 6-29,0 1-29,1 9-26,0 0-20,-6 6-12,4 2-8,3 3-5,-2 0-4,0-2-1,-2 2 1,4 2-3,-2-7-2,0 0 0,3-3 0,0-1-1,0-7 1,0 0-1,0-7 1,0 0 0,0-4-1,0-2-7,-1-2-20,-2-2-34,0-4-59,1 0-82,-2-3-110,-2-2-140,0-2-182,1-2-239,-4-3-284,2-5-224,-1-3-124</inkml:trace>
          <inkml:trace contextRef="#ctx0" brushRef="#br1" timeOffset="236681.4701">-9504 9003 957,'5'-8'812,"-1"2"-281,0 0-171,4 1-109,-1-1-68,4 2-35,1-2-36,0 2-30,2-1-22,1 0-30,-2-1-15,1 1-3,5 0-7,-4 0-2,-2-2 0,1-2-3,-2 1 0,-1-2 0,-2 1-3,-2-6 3,0 0 0,1 1 0,-4-4 0,0-2-3,4 0 3,-5 0-3,-2-4 3,2 2 3,1-1 9,-4 2 20,3-1 29,-3 4 18,3 2 26,-1 1 18,-2 6-1,2-1-12,0 5-10,-2-2-3,3 5 13,1 0 8,-1 4 9,1 5 8,1 0 5,-1 9-10,-1 2-23,0 6-16,-2 1-5,2 4-12,-3 4-5,0 0-9,-3 3-2,3 1-9,-1 3-9,-2-2-6,0 0-10,2 2-7,-2-3-8,3 2-3,-2-1-6,-1-3-11,3-1-19,0-4-27,0-2-36,3-1-36,-1-7-52,2-1-56,3-4-43,1-2-36,2-8-31,-2 1-28,4-3 0,3-6 20,-2-3 35,1-5 43,2 0 62,2-6 63,-3-2 56,1-5 43,2 0 29,-5-1 48,1-1 33,1-1 46,-4 6 42,-2 0 44,1 1 39,-4 6 34,1 1 18,1 3-2,-4 1-4,-4 5-11,0 1-3,0 3-2,0 2-12,-4 3 0,1 1-3,-2 7-15,1 2-30,1 2-32,-1 3-30,-1 4-35,3 2-28,-3 1-24,4 0-17,-2-2-14,3 2-6,0-1-4,3-2-4,-2-3-2,2-1-1,1-1 1,1-5-1,-1-3-4,3 0-1,1-2 1,-1-5-2,2 2 1,1-6 0,1-6 2,1 2 0,2-3-1,0-4 0,-3-2 1,4-3-1,-4-3 2,5-3 1,-4-1 0,-2 1 1,-1-4 0,-4-1 0,0 0-1,-4-1 1,-1 4-2,-4 1 0,0-1 2,-4 5 0,0 0-1,-3 4-3,0 0 1,-1 6-6,1-1-20,-1 5-32,0-2-45,1 5-56,-4 2-81,4 0-96,2 2-110,-1-1-131,3 5-204,2-2-254,1-1-189</inkml:trace>
          <inkml:trace contextRef="#ctx0" brushRef="#br1" timeOffset="237331.4967">-8632 8972 842,'7'-4'1142,"-2"2"-413,-1 0-222,2 2-125,-2 0-70,0 0-29,1 4-12,-2 0-14,1 1-24,-1 3-24,-2 2-26,-1 3-27,0 4-28,-1 1-20,-2 4-19,-1 1-18,1 0-11,1 3-13,-1-1-7,3 0-10,0 0-8,0-1-9,0-3-4,5-3-1,-2-3-3,1-1 0,0-1 2,8-2 1,-2-4 0,2-4 0,-1-3-3,5-3 0,2-1-3,-2-2 1,3-2-3,-4-2 0,4-3 0,0-2 0,-3 0 1,3-2 0,-3 0-1,-2-1 1,-2-1 0,3-2 3,-7 3-3,2-1 5,-1 2 10,-2 2 14,-2 2 13,-1 2 12,2 1 9,-5 4 0,2 1-8,-3 1-10,0 3-11,0 1-12,0 0-5,-3 3-5,-1 4 1,1-1 3,-1 4 0,-1 3 0,2 2 2,2 2 1,-2 0-4,3 1-2,0 1-2,0 1-4,0-2-2,4 2-2,-1-3-1,5-1 0,-1-2-2,2-1 1,2-2-1,1-4 0,-1 3 1,7-6-1,1-4-1,-2 0-1,5-4 1,-2-6-1,2 4 1,-2-3-3,2-7 2,-2 2 1,-1-5 0,0-1 1,0 2-1,-5-3 0,-2-2 1,0-3 0,-4 2-1,0-2-1,-4 1 1,-4 1 0,0 0 0,-4 3 0,-1 0 0,-4 3-1,-1 4 0,-1 1-11,-4 2-28,2 4-52,-4 0-77,4 3-103,-2-2-148,4 2-200,2 4-324,-3-3-319,2 0-258</inkml:trace>
        </inkml:traceGroup>
        <inkml:traceGroup>
          <inkml:annotationXML>
            <emma:emma xmlns:emma="http://www.w3.org/2003/04/emma" version="1.0">
              <emma:interpretation id="{711A3EA7-F61D-4765-B4E5-C4D8523F5306}" emma:medium="tactile" emma:mode="ink">
                <msink:context xmlns:msink="http://schemas.microsoft.com/ink/2010/main" type="inkWord" rotatedBoundingBox="5331,8489 5586,8480 5614,9297 5359,9306"/>
              </emma:interpretation>
            </emma:emma>
          </inkml:annotationXML>
          <inkml:trace contextRef="#ctx0" brushRef="#br1" timeOffset="237835.6524">-7415 8568 822,'4'-4'1211,"-1"-3"-374,-1 3-252,1-2-161,-2 0-71,-1 0-47,3-2-42,0-2-44,-2 0-43,4-1-39,-2-2-42,1 3-31,3-4-25,0-1-12,2 0-10,-2-2-6,5 0-4,0 3-6,-1-3-2,4 2 0,-4 2-5,4 1 0,-1 5-2,-5-3 2,3 5-1,-1-1 1,1 6 1,-2 0 1,-4 7 0,1 1 1,-4 8 4,0-2-1,-3 6 1,-3 3 1,0 4 0,2-2 0,-5 4-2,1-1-1,-2 1 2,-2 1 3,2-4-2,0 1-16,-2 1-33,-1 2-59,4-6-77,-1 3-108,-3-3-137,6 2-190,-1-3-297,1-1-242,1 1-170</inkml:trace>
          <inkml:trace contextRef="#ctx0" brushRef="#br1" timeOffset="237934.0918">-7184 9073 403,'5'6'1581,"0"3"-189,-4-3-428,2 1-267,1-4-198,-1 0-135,-1-2-92,1 2-79,1-3-66,-4 0-78,3 0-82,0-3-95,-2 2-116,-1-2-143,3 0-203,-1-2-323,-2 1-331,-2-2-260</inkml:trace>
        </inkml:traceGroup>
        <inkml:traceGroup>
          <inkml:annotationXML>
            <emma:emma xmlns:emma="http://www.w3.org/2003/04/emma" version="1.0">
              <emma:interpretation id="{CF910ED2-D8F9-4283-8845-A36EF72138A8}" emma:medium="tactile" emma:mode="ink">
                <msink:context xmlns:msink="http://schemas.microsoft.com/ink/2010/main" type="inkWord" rotatedBoundingBox="7114,8904 8579,8854 8602,9514 7137,9564"/>
              </emma:interpretation>
              <emma:one-of disjunction-type="recognition" id="oneOf31">
                <emma:interpretation id="interp155" emma:lang="en-US" emma:confidence="0.5">
                  <emma:literal>Two</emma:literal>
                </emma:interpretation>
                <emma:interpretation id="interp156" emma:lang="en-US" emma:confidence="0">
                  <emma:literal>Twos</emma:literal>
                </emma:interpretation>
                <emma:interpretation id="interp157" emma:lang="en-US" emma:confidence="0">
                  <emma:literal>Twoc</emma:literal>
                </emma:interpretation>
                <emma:interpretation id="interp158" emma:lang="en-US" emma:confidence="0">
                  <emma:literal>two</emma:literal>
                </emma:interpretation>
                <emma:interpretation id="interp159" emma:lang="en-US" emma:confidence="0">
                  <emma:literal>Two's</emma:literal>
                </emma:interpretation>
              </emma:one-of>
            </emma:emma>
          </inkml:annotationXML>
          <inkml:trace contextRef="#ctx0" brushRef="#br3" timeOffset="246836.0226">-5634 8757 871,'-1'0'609,"-2"3"-203,3-1-112,-2-2-64,2 0-38,0 0-35,2 0-29,1 0-27,1 0-28,6 0-14,-4 0-7,9 0-4,-4 0-1,5-2 0,3-1-7,4 3-3,2-4-7,0 2-9,5-2-5,0 0-4,4-1-4,1 1-8,2-2 3,1 2-3,-2 0 0,1 0 0,-6-1-6,0 1 1,-4 1-23,-2 2-14,-7-3-35,-1 4-39,-4-2-46,-6 2-65,1 0-80,-6 0-147,-2 0-252,-2 2-186</inkml:trace>
          <inkml:trace contextRef="#ctx0" brushRef="#br3" timeOffset="247141.2273">-5313 8738 217,'-5'0'682,"5"0"-199,0 0-113,0 0-53,0 0-48,3 0-45,-1 0-31,1 0-7,0 0-4,-2 5-10,3-1 0,-1 2 3,0 5-1,-1-1-12,3 3-23,-5 4-15,2 1-13,-2 4-20,0-1-14,-2 4-16,2 0-13,-5 2-12,3 1-8,-1 1-13,0 2-4,-1-3-7,0 2-2,-1 0 2,2-3-4,2 2 4,-5-1-16,5-5-31,-2-1-57,0 0-77,-1-5-107,2 0-142,-1-3-250,3-2-270,-3-3-214</inkml:trace>
          <inkml:trace contextRef="#ctx0" brushRef="#br3" timeOffset="247983.958">-5004 8987 510,'4'-9'686,"-1"3"-198,1 0-127,2-1-56,0 1-35,-3 2-37,1 0-28,-1 1-37,-1-1-21,0 4-15,-2 0 3,0 0 8,0 4 15,0 3 8,-2 3-2,0 1-15,-1 2-26,-1 3-26,-3 1-27,5 4-21,-4-2-18,2 3-11,0 1-5,1 0-7,-2-2 0,5 2-4,-3-2-2,3-2-2,0-1 2,3 2 2,0-6-2,2 1 0,-1-4 0,0-1-2,4-2-2,2-4-14,-2 1-13,1-4-12,1-1-13,2-1-4,0-5-9,-1-1 4,1-1 9,-1-2 15,1-3 9,0 1 14,2-3 13,-4-2 1,-1 0 2,0 0 0,-2 0-2,0 2-1,0 1 1,-2 1 4,-1 2 15,-1 1 20,1 2 18,-4 1 14,3 3 4,-3 0 2,0-1-8,0 5-15,0 0-18,-3 3-6,3 3 0,-4-1 5,1 6 0,2 1 0,-4 3-1,5 4-1,-6-1-5,6 1-12,-1-1-1,-2 3-2,3-1-3,0-1-5,3-5-1,-2 2-2,2-2 0,0-3 2,3 0-2,0-5 0,0-2-2,7-1 0,-5-3-5,7 0 0,1-6 1,0 2-3,0-5 2,3-2-1,0 1 3,-1-4 1,-2-1-2,3 0 4,-4-3 1,-4-2 1,1 2 0,-2 1 0,-4-2 0,1 1 0,-7 1-2,0 0-2,0 1 4,-7 4 0,2-1 0,-2 3 0,1 2 2,-4 1-2,3 2-28,-5-1-47,4 0-67,-2 5-83,1-2-106,-1 3-154,4 0-277,-1 0-243,2 0-196</inkml:trace>
          <inkml:trace contextRef="#ctx0" brushRef="#br3" timeOffset="248283.14">-4337 8974 449,'0'0'1031,"-3"4"-371,3 1-216,-4 1-141,1 3-70,1 2-45,-1 2-38,2 4-53,-5 0-38,5 0-25,-5 2-14,5-3-8,-2 1-10,1 0-2,2-1 0,0-2 0,2 1 0,1-4 3,-2-1 0,6-2 3,-1-1-3,0-4-1,4 1 1,-1-4-3,2-1 6,4-3-3,-1-1 0,-1-3-6,2-2 3,1-1 0,-2-2 0,1-2-3,-4 1 3,1-3 0,-3-1 0,-2 1 0,0-1 0,-2 0 0,-5 0 3,0 0 8,-2 1 0,-5 1 0,-3 2 6,1 2-3,-3 1-6,-2 4 1,-2-3-9,-3 6-11,0 2-54,0 1-90,1 1-145,2 1-316,-3-1-264,3 2-245</inkml:trace>
        </inkml:traceGroup>
        <inkml:traceGroup>
          <inkml:annotationXML>
            <emma:emma xmlns:emma="http://www.w3.org/2003/04/emma" version="1.0">
              <emma:interpretation id="{D775D3F9-F7F6-46B5-86BA-CC8066C06073}" emma:medium="tactile" emma:mode="ink">
                <msink:context xmlns:msink="http://schemas.microsoft.com/ink/2010/main" type="inkWord" rotatedBoundingBox="8974,8487 12948,8351 12991,9618 9017,9754"/>
              </emma:interpretation>
              <emma:one-of disjunction-type="recognition" id="oneOf32">
                <emma:interpretation id="interp160" emma:lang="en-US" emma:confidence="0.5">
                  <emma:literal>syntax:</emma:literal>
                </emma:interpretation>
                <emma:interpretation id="interp161" emma:lang="en-US" emma:confidence="0.5">
                  <emma:literal>Syntax re:</emma:literal>
                </emma:interpretation>
                <emma:interpretation id="interp162" emma:lang="en-US" emma:confidence="0">
                  <emma:literal>syntax re:</emma:literal>
                </emma:interpretation>
                <emma:interpretation id="interp163" emma:lang="en-US" emma:confidence="0">
                  <emma:literal>Syntax:</emma:literal>
                </emma:interpretation>
                <emma:interpretation id="interp164" emma:lang="en-US" emma:confidence="0">
                  <emma:literal>Synthon:</emma:literal>
                </emma:interpretation>
              </emma:one-of>
            </emma:emma>
          </inkml:annotationXML>
          <inkml:trace contextRef="#ctx0" brushRef="#br3" timeOffset="250108.8607">-3750 9213 311,'0'6'972,"2"-2"-448,1-1-242,1 0-125,0-2-61,1-1-43,1 0-19,1 0-15,-1 0-8,4-1-7,-1-2-1,2 0 5,1 0 10,2-4 4,1 2 15,1-1 18,0-5 17,3 0 12,-1-1 10,6-1 15,-3-4 4,3 0 0,-1-1-2,0-3-13,3-3-8,-3-2-13,1-3-10,-1-2-16,0-3-14,-1-3-6,-2-3-3,-1 1-3,-5-6 2,2 0 8,-4 0 11,-2 2 15,-6 4 7,1 0 9,-5 1 0,-5 6-11,1 5-8,-6 4-13,1 4-12,-5 4-12,1 5-5,-5 3-4,5 3-8,-6 4-1,2 4 1,4 3-4,-2 2 0,1 5 0,2 1 5,5 4-3,1 1-2,0 5 0,6-2 0,0-1-2,3 0-1,5 5 3,-1-3 3,2-2-1,2 1 0,5-3-2,-1 4 0,1-5 0,1 0 3,3-2-1,-1-1 0,4 0 0,1 1-2,0 0 3,-1-3-3,1 2 0,-1 2-3,0-5-3,-4 5-10,-3-1-12,0 3-9,-3-4-10,-4 3-13,-1-3-9,-5 4 2,0-2-1,-3 1 6,-3 0 10,-4-2 9,0-1 14,-5 1 7,-4 0 3,2-1 8,-5-2 3,1-1 5,-6 0 0,0-3 1,-3-2 2,4 1 0,-3-4 5,2 2-2,3-2 0,3-4 2,-1-1 3,5-1 0,5-4 3,2 1-3,1-4 1,6-1-4,3-1-5,4-3 0,2 0-8,3 1 2,1 2 4,4-3 2,0 3 0,2 0-3,2 3 0,-3 0-2,4 0-1,-2 0-18,2 4-20,-1-3-15,0 1-14,0 0-29,-3 0-20,6-1-6,-5 2 4,2-5 11,0 4 17,0-7 21,-3 1 24,4 0 20,-7-2 13,3-2 15,-5 0-4,4 1 7,-5-6-4,0 3 1,-4-1 3,2-1 0,-4-3 3,1 3 15,1-2 6,-4 1 14,0 3 7,-1 0 9,2 2 9,-2 5 3,-1-1-8,0 0-3,-2 6-14,3 0 0,-2 1 2,-1 4 1,0 0 4,0 7 4,0-1 7,0 4-1,-1 3-6,-2 1-9,3 2-6,-2 2-9,2 0-6,-2 2-8,-1 1-3,3-2-5,0 2 2,3-1-3,-1-2-2,0 2 0,2-6-3,4 2 3,-1-3-1,3-1 1,2 0-3,1-5-8,1 1-14,2-5-17,3 0-17,-3-2-18,3-1-16,0-4-9,-3 1 5,2-2 1,-3-1 10,1-5 12,-2 1 12,-2-1 12,-2-4 17,-1 1 6,0-2 4,-2-2 13,0 1 1,-3-4 2,4 0-3,-4 0 7,2-1 4,-2 2 6,0 3 3,1 0 21,1 2 10,-5 5 22,2-1 19,-2 0 4,5 4 17,-4 0-9,-2 3-1,3 0-9,-3 2 4,0 2 9,0 0 8,-3 3 8,3 4 3,-5 3-3,2 1-7,-1 4-16,0 2-21,-1 1-13,0 2-11,3 4-7,-1-3-16,-1 1-8,1 0-3,3 5-5,-1-4 1,-2-1 3,3 2 1,0-1 0,0 1-1,0-1 1,0-3-2,0 3 2,0-1-4,0-2 2,0 1-2,0 3 2,0-5-8,0 4 0,0-2 0,-2 2-2,-1-2-4,0-3-2,-1 3 4,0-2-2,-4 3 0,1-4 0,-2 0 2,-1-5 2,-1 5 0,-2-2 0,-5-5 0,2 2 0,0-2 0,-3-1 0,-2 1-2,-2-5 2,-1 3 4,1-5-4,0 0 2,-3-2-4,5-1 0,0-2 0,2-1 0,3-2 0,1-3-2,7-1 0,0-5 0,1 1 2,7-2-2,5-6 2,2-1-2,3 0 2,-1-3-2,7 5 0,2-5-2,1 3 2,0-3 2,4 3-2,1 2 0,2-1 2,1 0-2,-1 2-2,5 1-2,-1 0 2,4 1 2,-2-1-6,1 2-14,-1-2-33,1 2-32,-2 0-48,-1 0-67,-2 0-75,1 2-77,-5-2-81,0-1-121,0 2-242,-3 1-189</inkml:trace>
          <inkml:trace contextRef="#ctx0" brushRef="#br3" timeOffset="251051.2309">-2095 8738 575,'0'-8'717,"0"2"-223,0 3-128,0 2-67,0 1-40,0 1-41,3 2-19,-1 1-15,-2 2-14,3 3-17,-3 1-15,0 3-4,0 2-15,0 2-12,0 1-12,0 3-18,0 0-12,-3 1-19,3 1-9,-5-2-12,4 0-6,-2 0-6,0 0-4,-1-2 0,0-3-4,-1 1-3,2-2 2,2 0 1,-5-5-3,5 3-2,-2-8 4,-2 2 1,2 0-1,-1-4-1,1 1-3,2-4-9,-2-4-9,1-2-7,2 1-11,0-4-10,2-2-10,1-1-8,1-3-9,0-2-9,8-3-4,-2-1-10,2-5-11,1 2-9,1-3-3,2-1 5,2 0 9,-2 3 16,0 1 24,1 4 20,-1 1 16,0-1 10,0 6 13,-2 1 6,-2 0 3,2 6 3,-2-3 10,0 4 7,-1 1 9,-1 3 9,-1 2 18,0 2 17,-2 6-1,-3-1 2,2 6 1,-1 0-4,-2 4-20,-3 0-13,0 1 0,0 2-14,-3 0-5,0 2-4,1-1-2,-1-2-8,3 1-5,-3 0 0,3 1-3,0-2-3,0-2 3,0 0 5,0 0-5,3-2 0,0-2 8,5-2-8,-4 0-2,3-3-4,2 1-10,1-3-2,2-2-12,-4-2-10,8-2-7,-4 0-3,2 0 5,1-2 5,1-2 9,-2-2 11,-1 2 5,2-5 4,1 1 5,1 0 6,-4-6 0,5 5 0,-5-6 6,4-2 2,-4 0-2,2-5-6,-1 1 6,2-2-3,-1-5-3,-2-1-3,3 0 3,-2-4-6,2-6 0,-1 3 0,-4-3 6,5-1 3,-3-1-3,-1 2 3,-3 1 3,-1 0-6,0 3 3,-3 3 9,1 1 8,0 1 8,-2 4 12,-2 5 11,1 3 1,0 1-3,-2 2 0,-1 2-4,3 3-10,0 2-7,-3 1-7,0 3-3,-3 1 0,0 6-5,3 1 5,-4 3 2,1 3 8,1 2 2,-1 5 4,-1 3 6,1 2 6,-1 3 6,-1 3 7,1 2 10,-2 1 0,0 3 6,1 0-2,-1 0-7,0-1-9,2 1-12,2-1-9,-4-1-6,2-4-5,1 2-11,3 0-1,-1-4-1,1-1-8,1-4-2,2 0-2,1-4 4,2-1-1,-1-3-5,2-2-17,-1-1-33,4-2-46,-1-2-61,2-3-74,-1 1-82,-1-4-87,3-1-71,-5-2-104,3-4-145,-4 1-192,4-2-112</inkml:trace>
          <inkml:trace contextRef="#ctx0" brushRef="#br3" timeOffset="251277.586">-1458 8657 515,'-14'0'791,"1"0"-170,0 0-108,4 0-83,2 0-58,-1 0-53,4 0-44,1 2-45,3-2-42,3 2-31,1 0-30,4-2-28,3 2-30,1 0-25,2-2-25,2 0-46,6 0-65,-2-2-85,2 0-99,4-2-132,-3 2-177,2-1-243,1-1-224,2 0-124</inkml:trace>
          <inkml:trace contextRef="#ctx0" brushRef="#br3" timeOffset="251798.8293">-847 8566 670,'7'-2'748,"-5"0"-239,2 0-151,-4-1-84,-1 3-43,-2 3-19,-5-1-4,3 2 6,-6 0 4,3 3 3,-4-2-5,-1 5-15,0-3-15,-1 5-28,-1 0-28,-1 1-25,3-1-25,-4 5-24,5 0-16,-3 0-12,4 1-5,-1 3-10,6-2-4,-4 1-3,6-1-4,0-3-1,1 1 3,3 0 0,0-5-2,4 1-1,0-2-2,4-3-10,3-1-12,1-3-8,5-2-21,2-2-21,0 0-21,1-6-13,2 2-5,-2-3 2,4-1 2,-1-3 21,-4-2 22,4 2 16,-4-5 16,-2-2 11,1 5 12,-4-6 2,-2-1 3,-2 1 0,-2 2 5,-3-1 5,2-2 8,-4 4 14,-2-1 20,-1 3 10,0 1 12,-1 2 11,-2 4 5,-1 0-1,-1 3-3,0 2 1,0 2-5,1 0-7,0 0-5,-1 2-7,-1 3-9,5 1-12,-2 4-7,0-2-7,3 5-5,0-1-5,0 1-2,0 2-4,3-2-2,0 2-3,1 1-2,1-4 2,2 1-1,0-1 1,2-1-5,2-2-21,1-1-37,3-2-49,3 1-57,3-3-74,-2-2-85,2-1-88,3-1-99,-1 0-133,0 0-239,3 0-174</inkml:trace>
          <inkml:trace contextRef="#ctx0" brushRef="#br3" timeOffset="252411.4813">-265 8537 928,'0'-7'635,"0"4"-185,0-2-94,0 0-40,0 5-26,0 0-26,0 3-36,0 1-27,0 0-31,0 5-38,0 1-31,0 0-22,-2 4-15,-1 3-12,3-4-11,-4 5-5,1 0-8,2 2-9,-5-4-3,4 4-4,-1-2-3,2 1 0,-5-2-4,5 0-1,-2 0 1,0-2 0,-1-6-1,-1 2 3,2 0-5,-1-3 3,0 0 2,-1-5-3,2 4 1,2-6-5,-5 3 0,5-4 7,1-1-5,1-2-2,5-1 2,-2-2-2,3-3 0,2 0 0,3-5 0,-1 0-2,8-3-3,-3-2-2,3-5 3,4 3-1,0-3 3,2-2 0,0 1 2,-2 2 2,-1-2 3,-2 2-3,-1 5-2,0 0 2,-2 0-2,-5 5 16,-1-2 27,-2 3 23,-2 4 25,-2 0 15,-1 2 11,-1 2 8,0 1-1,-3 3-2,-3 3-4,-1 3-7,-4 2-9,0 3-15,-3 2-20,0 4-18,2 1-13,-5 1-9,2 0-6,0 1-3,1 3-4,1-1-2,-2-3-3,5 2 0,2-5 0,1 4-2,1-2-6,2-1 0,1-4-1,1 2 1,2-4-1,1-1 2,7 1 2,-3-5-3,4-1 4,0-2-4,4 1-1,2-4-6,4-1-17,-2-2-34,7 0-50,-4-4-67,0 1-86,2-3-97,-2 3-116,-3-5-133,3 1-207,-5-3-232,-5 0-160</inkml:trace>
        </inkml:traceGroup>
        <inkml:traceGroup>
          <inkml:annotationXML>
            <emma:emma xmlns:emma="http://www.w3.org/2003/04/emma" version="1.0">
              <emma:interpretation id="{6BB4A65B-0B4A-45F9-9DC2-8DB60D00F1C2}" emma:medium="tactile" emma:mode="ink">
                <msink:context xmlns:msink="http://schemas.microsoft.com/ink/2010/main" type="inkWord" rotatedBoundingBox="13503,8556 13573,8553 13588,8976 13517,8979"/>
              </emma:interpretation>
            </emma:emma>
          </inkml:annotationXML>
          <inkml:trace contextRef="#ctx0" brushRef="#br3" timeOffset="254429.5411">791 8489 899,'4'-12'853,"3"1"-229,-5 4-116,2-4-59,-1 3-40,1 0-52,-4-1-52,0 2-67,0 2-57,-4 1-60,1-1-43,-3 4-33,0-2-19,1 3-9,-6 0-8,4 3-7,3-2-4,-3 2-1,5-1 1,-4 2-4,2-3 2,3 2 3,1 1 1,0-1-2,0 0 4,1-1 1,3 0 3,4-2-2,-4 0-1,3-2 1,0 0 0,4 0-3,-7-2-1,3 0 4,-2 0 3,-1-2 12,-1-1 26,-2 0 16,2 4 15,-3-4 4,0 3-4,0-2-13,-3 6-22,3-4-19,-4 4-11,1 0-14,-1 4-40,2-1-54,-4 4-73,2 1-96,0 4-125,-1-1-160,0 4-253,5 2-254,-5-2-192</inkml:trace>
          <inkml:trace contextRef="#ctx0" brushRef="#br3" timeOffset="254721.9343">792 8738 300,'-1'3'868,"1"3"-246,-3-4-150,0 2-117,3 0-68,-2 1-68,2-3-59,0 0-49,0 0-41,0 0-29,2 1-11,-2-3-10,3 1-8,0 2 0,-2-3-9,3 1-3,-1 2 3,0-3 2,-1 0 10,2 0 17,-4 0 33,3 0 44,-3 0 50,0 1 38,-3-1 23,2 0 6,-2 0-19,-2 0-32,-2 3-40,3-3-36,-1 0-34,0 0-24,0 2-19,4-2-17,-5 1-34,4 2-50,0-3-67,2 1-93,0-1-128,0 0-210,0 0-300,0 0-265,0 0-194</inkml:trace>
        </inkml:traceGroup>
      </inkml:traceGroup>
    </inkml:traceGroup>
    <inkml:traceGroup>
      <inkml:annotationXML>
        <emma:emma xmlns:emma="http://www.w3.org/2003/04/emma" version="1.0">
          <emma:interpretation id="{8CD04069-E420-45EF-A453-DC8715AB872D}" emma:medium="tactile" emma:mode="ink">
            <msink:context xmlns:msink="http://schemas.microsoft.com/ink/2010/main" type="paragraph" rotatedBoundingBox="1843,10452 3702,10367 3728,10919 1868,11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E967C3-022F-48C5-8BD2-F3E969FB89AA}" emma:medium="tactile" emma:mode="ink">
              <msink:context xmlns:msink="http://schemas.microsoft.com/ink/2010/main" type="inkBullet" rotatedBoundingBox="1846,10526 3254,10461 3276,10940 1868,11005"/>
            </emma:interpretation>
            <emma:one-of disjunction-type="recognition" id="oneOf33">
              <emma:interpretation id="interp165" emma:lang="en-US" emma:confidence="0">
                <emma:literal>→</emma:literal>
              </emma:interpretation>
            </emma:one-of>
          </emma:emma>
        </inkml:annotationXML>
        <inkml:trace contextRef="#ctx0" brushRef="#br1" timeOffset="239182.8126">-10892 10422 133,'-1'2'1077,"-2"2"-344,-2-4-221,5 3-118,-3-2-84,3-1-57,-1 3-51,1-3-44,0 4-35,1 0-25,2 0-12,2 0-5,2 1-9,5 1-7,6-3-8,1 3-14,9-2-15,5-4-5,6 4-5,6-2-9,9-2 0,7-2-2,9-2 0,2 1-5,3-1 0,2 0 3,0-2-3,-1 1 0,-1-1-2,-8 2-4,-6-3-1,-8 3 1,-5 0-5,-9 0 4,-5 2 5,-7 1 5,-8-2 6,-6 2 3,0-2 1,-7 3-1,-3 0-8,-3 0 3,-3 0-20,2 3-38,-4-2-69,0 2-87,0-3-126,1 1-205,-1 1-302,5-2-245,-5-2-166</inkml:trace>
        <inkml:trace contextRef="#ctx0" brushRef="#br1" timeOffset="239567.6556">-9862 10299 127,'-4'0'1078,"-1"0"-327,2-4-244,0 4-107,-1-2-43,4 1-16,0 1-7,4 0-15,-1 0-28,2 0-31,2 0-38,0 0-30,2 1-29,2 1-29,4 2-24,4 2-24,-3-2-16,6-1-23,1 1-18,0 1-9,3 0-9,-1-1-6,-1-3-3,1 4-2,-3-1 0,-2-2-2,-1 0 1,-5 0 1,-2 3-2,0-4 12,-4 2 13,0-2 21,-5 3 24,-1 1 17,-4-1 21,-1 1 4,-6 2-4,-1 3-13,-2 3-14,-1-3-13,-1 4-14,-1 3-15,2 0-11,-1 3-6,2 1-7,0 3-11,-2 0-13,2 1-30,1 0-48,2 2-74,-1-2-107,3 1-136,-2-2-215,-1 0-315,1-4-333,2-2-271</inkml:trace>
      </inkml:traceGroup>
      <inkml:traceGroup>
        <inkml:annotationXML>
          <emma:emma xmlns:emma="http://www.w3.org/2003/04/emma" version="1.0">
            <emma:interpretation id="{73A9F4CB-168C-4AE4-9767-809F1804A0B0}" emma:medium="tactile" emma:mode="ink">
              <msink:context xmlns:msink="http://schemas.microsoft.com/ink/2010/main" type="line" rotatedBoundingBox="3687,10368 3702,10367 3703,10382 3688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AC866F86-D5EA-4D47-B3CE-8454ACFD14C2}" emma:medium="tactile" emma:mode="ink">
                <msink:context xmlns:msink="http://schemas.microsoft.com/ink/2010/main" type="inkWord" rotatedBoundingBox="3687,10368 3702,10367 3703,10382 3688,10383"/>
              </emma:interpretation>
            </emma:emma>
          </inkml:annotationXML>
          <inkml:trace contextRef="#ctx1" brushRef="#br3">-9068 10181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7:59.7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81CFAE-FA52-4791-A0B2-68E072B48E87}" emma:medium="tactile" emma:mode="ink">
          <msink:context xmlns:msink="http://schemas.microsoft.com/ink/2010/main" type="inkDrawing" rotatedBoundingBox="12677,1740 17439,1374 17443,1423 12680,1790" semanticType="underline" shapeName="Other">
            <msink:sourceLink direction="with" ref="{0B5A3878-3340-4573-B3F8-8CCA793C1253}"/>
          </msink:context>
        </emma:interpretation>
      </emma:emma>
    </inkml:annotationXML>
    <inkml:trace contextRef="#ctx0" brushRef="#br0">0 371 26,'26'-4'122,"4"0"-37,2 0-18,3 0-15,6-1-6,2 1 5,6-2 0,1 0 9,3-1 0,4 1 5,1-1-6,3-1-5,0 2-20,3-1 0,-3 1-5,1-1-15,3 0 0,-1-1 1,-2 1-6,4 1-9,0-1 0,-3 3-4,-2-3 4,2 2-10,0 1 10,-2-3 10,3 4-6,-2-4 6,-1 3-1,3 1 6,-3 0 13,-2-1 5,2-2 9,0 2 5,-2 1 13,2-3-5,-6 2-9,5 3-14,-6-1-1,-1-3-13,-2 2-4,3 2 4,-5-1-14,0-2-4,4 1 4,-6 2-4,1-3 0,-4-1-4,4 3 0,-5-2 4,4 2-5,-5-2 5,3 0 0,-3 1-4,0-1 4,3 2 4,-3 0-4,-3-1-4,3-1-1,-1 4 5,-5-3 0,2-1 0,-1 1 5,-3 0-5,-4 3 9,1-5-9,-1 3 0,-2-1-5,-2 2-4,-2-5 5,3 5-5,-4-2 9,0 1 0,0-2 4,3 0 1,-3 1 4,1 2-5,0-2-4,0 0 0,0-1 5,-2 4-5,-2-4 0,5 1 0,-6 2-5,-2-2 5,2-1 0,0 2 0,-3 0-4,1-1 4,-1 1 4,-1 2-4,-2-2 0,4 2 0,-4-2 0,5 0-4,-5 2 4,1-2 4,2 0-8,-1 0-1,1-1 5,1 3 0,-1-1-4,0 1-1,0-3 5,3 2 5,-2 1-5,-4 0 0,2 0 4,-1 0-4,-1 0-4,-1 0-1,-1 0 5,3 0 5,-1 0-1,-2 0 10,1 1-6,-1 2-8,4-3 0,1 0 0,-2 0-8,1 0 3,-2 0 1,4 0-1,-4 0 1,5 1 4,-5-1 0,-2 0 0,4 0 4,-3 0 5,-1 0 0,-1 0 0,2 0-14,-3 0-3,1 0 8,-4 0 0,1 0 8,0-1-8,3 1 5,-1-3-5,0 2 0,1 1-9,-1-3 5,2 2-1,-1 1 1,-1 0-5,3 0 9,-1 0 0,-1 0-5,-1 0 1,3 0-1,-5 0 5,3 0 0,-1 0-4,2 0-1,0 0-17,-6 0-55,8 0-104,-4 0-183,3 0-234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0.6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71F580-43BF-43F6-9520-B487F3DB8B57}" emma:medium="tactile" emma:mode="ink">
          <msink:context xmlns:msink="http://schemas.microsoft.com/ink/2010/main" type="inkDrawing" rotatedBoundingBox="18193,1415 21781,1090 21782,1109 18194,1433" semanticType="underline" shapeName="Other">
            <msink:sourceLink direction="with" ref="{C4F6E576-E84F-40E9-8E6F-86EB66F83A7C}"/>
          </msink:context>
        </emma:interpretation>
      </emma:emma>
    </inkml:annotationXML>
    <inkml:trace contextRef="#ctx0" brushRef="#br0">0 334 148,'1'0'137,"2"0"-9,2 0-6,-1 0 3,2 0-12,-5 0-1,4 0-21,2 0-20,-3 0-10,4 0-19,2-1-15,-2 1-8,3-3 4,0 2-14,1 1-4,1-2 4,1-1-5,2 3 5,-1-1-4,4 1 0,0-3 13,-1 0-5,1 3 6,2-4-6,-3 3 1,4-1-5,-2-2-5,2 0 5,-1 2 5,2 1-5,0-2 17,3 2 6,-3-5-1,0 6-1,4 0 5,-1 0-8,0-3-10,-2 0 0,0 3-12,5-1-5,-3-2 4,1 0 5,-1-1-5,-1 3 0,6-1 1,-5-2-5,7 2 0,-2 0 0,0-1 4,0-1-4,4 0 4,2 0 1,-2 0-1,3 2-4,-3-2 0,5 0 4,0 0-4,2 0 0,0-2 0,4 2-4,-1 1 0,1-1-5,-1-2 5,0 6 4,-3-6 0,1 2 0,-4 3 0,1-2 0,-3 0 4,3 0-4,-2 0-4,1 2 4,-4-2-5,5-1-8,-3 0 5,-1 0 8,0 0 0,1-1-5,-3 1 10,4 0-1,-2 0-4,2 0-4,0 0-1,1-3 5,3 4 0,-4 0 0,2-1 0,-3 0 0,3-1 0,-1 1 0,2 3 0,1-5 5,0 5-1,0-4 5,2 4-9,-2-2 0,6 2 4,-6-5 0,1 5 39,5-1 38,-4-2 32,2 0 2,2 4 2,-2-6 1,-1 3-37,-1-1-31,1-1-23,-2 1-5,-5 2-18,3-2 4,-7 0-5,-2 0-3,-6 0 8,3-1-4,-8 1-4,-2 0-27,-1 1-49,-3 2-99,-2-3-154,-1 1-263,-1 0-218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2.5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9D5399-1CAA-48B9-AE25-2787C62705D9}" emma:medium="tactile" emma:mode="ink">
          <msink:context xmlns:msink="http://schemas.microsoft.com/ink/2010/main" type="inkDrawing" rotatedBoundingBox="12794,2104 17401,1619 17408,1688 12801,2172" semanticType="underline" shapeName="Other">
            <msink:sourceLink direction="with" ref="{0B5A3878-3340-4573-B3F8-8CCA793C1253}"/>
          </msink:context>
        </emma:interpretation>
      </emma:emma>
    </inkml:annotationXML>
    <inkml:trace contextRef="#ctx0" brushRef="#br0">34 467 180,'-4'1'125,"0"1"-52,-1-2-22,2 0-16,1 3-14,-3-2-1,5-1-10,-1 0 5,1 0 0,-3 3-10,0-3 0,3 0 5,-2 3 16,0-3 8,2 0 1,0 0 10,0 0 19,0 0-1,0 1 4,0-1 24,0 0 8,2 0-1,0-1-7,5-2 4,0 3-10,5-3-28,7-1-22,4 1-9,5-4-13,5 3-4,5-6-5,4 4-4,3-1 0,3 2 5,-1-1 3,4-1-3,3-1-1,2 2-4,1-1-4,-2 1-1,5 0 1,-5-1 0,4-3-1,-4 3 1,5 1 0,-2-2-1,0-1-3,3 1 3,-2 2 5,1-2 0,1-1 5,0 0-5,0 1 8,-1 2-8,1-2 0,-3 2 0,-1-1-4,-3-1 8,-1 3-4,-5-2 9,0 3-5,-3 1 5,-3-1 0,-4 1-1,-1 0-8,-5 2 0,3-2-4,-4 0-5,-1-1 5,-4 3-5,5-1 9,-4 0-4,2 0 0,-1-2 4,2 1 0,1 2-5,2-3 1,-1-1 4,3 1-4,3 0-1,2 0 1,2 0 4,0-3 0,2 4 0,2-5 0,-1 5 0,2-1 0,0-2 0,-3 2 4,4 2-4,-5 1-4,2-5 4,-1 5 0,-2-2 0,0 0 0,-1-1-4,-2 0 4,-2-2-5,4 3 1,-5-1-5,2 2 5,-3-3-1,3 1 5,-4 0 0,1 0 0,1 0 0,-4 0 0,2-1 0,-4 1 0,2 0 0,-3 3 0,-1-1 0,-5-3 0,0 2 0,0 1 0,-1 1 0,-2-3 5,2 1-1,0 0 9,-5 2-8,8-4-10,-5 4 5,2-2 9,1 0-9,-2 2 4,0-2 1,-2 3-1,0-1 0,-2-1-8,1 2 4,-5 0-9,-2 0 5,3 0 0,-6 0-5,1 0 0,-2 0 5,0 0 4,-2 0 0,1 0 4,-2 0 5,3 0-5,-2 0-8,2 0-5,-3 0 9,5-4 0,-2 4-4,0 0 4,2 0 0,-2 0 4,3 0-4,-1-4 0,1 4 5,-1 0-5,3 0 4,-2 0-4,1 0-9,-2 0 9,3 0 0,-2 0 0,-1 0 5,1 0 3,-2 0-3,1 0-5,3 0-5,1 0 5,-5 0-4,1-3 0,4 3 4,-1-3 4,1 3 0,1 0-4,1 0 0,-3 0 0,-1 0-4,2 0-5,-1 0 0,-2 3-12,-1-3-32,2 3-50,-1-3-47,2 0-64,-3 4-106,2-4-112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28:03.5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4D66BC-389B-46B6-9CC8-2E90E8B511E1}" emma:medium="tactile" emma:mode="ink">
          <msink:context xmlns:msink="http://schemas.microsoft.com/ink/2010/main" type="inkDrawing" rotatedBoundingBox="18130,1743 22517,1311 22523,1368 18135,1800" semanticType="underline" shapeName="Other">
            <msink:sourceLink direction="with" ref="{C4F6E576-E84F-40E9-8E6F-86EB66F83A7C}"/>
          </msink:context>
        </emma:interpretation>
      </emma:emma>
    </inkml:annotationXML>
    <inkml:trace contextRef="#ctx0" brushRef="#br0">0 431 32,'10'0'16,"2"0"0,-3 0 0,5 0-11,-1 0-5,2 0 5,1 0 6,3 0-11,-1 0 0,1-2 0,3 2 5,3-2 11,-2 2 5,6-1 0,-2-2 11,2 3-1,-4-1-10,4-1-16,-4-2-5,1 3 6,1-2-6,2 1-11,-1 1 11,0-3 11,-2 1-1,3 0 0,-5 2 1,2-2 4,-2 1-9,-1 1-6,3-2 10,-3 3-5,0-3 0,1 2 6,0-2-6,1 2-5,4-1 0,-4-2 0,1 4 0,4-4 0,-2 4 5,2-3 0,1 3-5,-1-4-5,6 4 10,-4-4-10,2 2 0,-2 0 0,-2-1 5,3-1-6,-2 4-4,-1-2 10,-2 0 0,-1 0 0,0 2 10,-1-4 1,1 1 20,-1 2 4,2-2 1,1-1 0,1 2-6,-2 0-5,5 0-10,-2-2-10,-2 3 5,1-2 6,7-1-6,-7 1 0,2 1-5,1 1 9,-1-3-4,2 1 5,-3 0-10,0 2 5,-1-5 5,1 6-10,-1-4 5,-1 2-10,2-2 10,-1 3 0,1-1-10,-1-3 5,2 2-5,1 0-5,-1-1 5,-1 0-5,4 1 10,-5-1 0,6 0-1,-5 0 1,-2 2 10,1-2-5,1 0-10,-2 1 0,-2 1 0,1 0 5,2-2-5,-4 1 5,5 3-5,-4-4 0,0 1 0,3-1 0,-1 1-10,0 0-5,1-1 10,1 3 0,-1-4 5,7 4 0,-7-5 0,5 5 5,0-2 0,-3 1-5,4-2 0,-6 0 0,2 0 0,2 1 0,-2 0 0,4-1 0,-4 1 0,3-1 0,-2 0 0,-3 0 0,2 0 0,-3-1 0,-1 3 0,-1-2 0,2 0 0,-2-1 0,-3 1 5,2 0-5,-2 3 0,2-4-10,-3 4 0,0-5 1,0 2 4,0 1 5,2-1 5,-2-2 0,-2 2 4,2 1 1,-1-1 0,-2-3-10,3 3-5,-4-2 5,3 3 0,-2-1-5,5 0 5,-2 1 0,-3-1 0,3 0 5,4 2 0,-4 0-5,3-2-5,0 2 5,-1 0 0,-2 0-5,1-2 5,-5 1 0,-1 2 5,-4 1 0,-2-3-10,-1 3-39,-3-1-65,-4-1-135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3.17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56 0 586,'-1'2'423,"-5"2"-131,5 5-69,-2-3-33,0 5-35,3-1-24,0 3-26,0-1-22,3 4-21,0-2-8,-3 2-4,4 1-1,-1-3-1,-2 3 1,4 0 2,0-2-18,1 0 3,0-2-7,0-2-11,0 0-4,1-1 4,-1-4-7,1 1-8,3-7-3,-1 4 7,1-4 0,1-4-7,-2-2-3,1 2 6,-1-3-3,0 0 0,-2-4 0,0 1 0,-2-1 0,0 1 0,-3-2 7,1-2-3,-3 0-4,-3 1 7,1-1 0,-3-1-7,-1 2 0,-4-2 3,1 5 1,-6-1-8,1-2 4,1 6-3,-2-3 3,-1 7-4,2-5-3,-1 8 11,2-3-8,2 3 1,-4 3-8,5-3-42,1 4-66,-1 0-94,6-1-125,0 0-208,1 4-247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11T10:32:30.21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12F7F9C-75B4-4078-9790-AF9131C8CC95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4.6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412 115 1009,'-1'-5'649,"-2"1"-210,3 2-103,-2-2-49,2 1-39,-5-1-41,5-2-43,0 3-36,0-1-34,-1 1-15,-2-1-5,3-2 9,-2 6 15,0-4 8,-2 0 8,-1-1-5,0 1-2,-1 0-7,-1 1-8,-2-1-6,-2 1-2,0-3-12,0 2-14,-2 0-10,2 1-10,-4 0-4,-2-3-9,2 2-6,-3 2 2,0 1-5,3-2-3,-3 3 0,0 0 0,3 0 1,-3 0-5,5 3 0,-3-2-1,3 1-1,0 2 6,2 2 0,0 4 5,0-3 7,2 5 9,0-1 9,4 6 9,-1 0 16,4 3 20,-1 5 15,2 4 14,1 6 9,0 2 4,0 7-8,0 2-10,0 5-13,0 1-8,0 5-8,0 1-7,0 0-1,0-3-8,0 2-5,0 0-7,0-4-8,0-2-9,0 0-9,0-3-7,1-4-6,-1-2-4,3-6-5,-3-5-2,2 2-3,0-8-1,-2-3-7,3 0-16,-3-8-28,-3-1-60,3-3-87,-4-3-115,1-3-150,2-4-212,-2-4-342,1-6-316,-3-4-215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4.8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19 100 530,'-7'-4'1167,"2"1"-316,0-3-361,1 5-174,4-2-94,0 0-48,4 2-23,6-5-19,2 6-20,6-3-23,0-1-38,7-1-27,1 1-19,3 1-36,4-4-52,1 1-69,1 0-77,0 1-103,1-1-137,0-2-188,-3 0-237,0 0-160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5.2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132-1 744,'-5'0'1171,"-3"0"-369,1 4-214,0 0-132,0-1-70,-1 6-49,1-2-52,3 6-59,-3 1-53,3 2-40,1 4-45,-1 0-27,4 3-23,0 3-15,0-3-11,0 5-2,4-2-4,-1 0-1,1 0-4,0-2 4,3 0-2,0-2-1,1-2-2,2-3 1,1-1 4,0-4-3,2-3 1,0 1-2,3-6 1,-1-1 1,5-3-2,-2-3-1,2-1-3,-1-6-1,2 1-1,-3-3-4,0-2-2,-3-4 3,-4 1 3,0-2 0,-4-4 4,-3 0 1,-1-1 0,-6 0 0,-1 1 0,-3-3 0,-4 2-3,0 1-2,-4 1 0,-6 2 0,2 5 1,-6 1-3,-1 2-7,-1 5-20,-2 1-34,0 3-43,3 2-56,1 1-73,0 0-81,6 1-97,4-1-138,1 3-267,0-3-225,7 0-181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5.6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49 606,'-2'-13'1048,"-3"3"-452,4 0-222,-2 4-131,3 3-72,0-1-31,3 1-23,1 3-12,-2 3 9,0 1 9,2 3 21,1 5 16,0 1 11,-1 4 14,0 4 11,0 6 6,-1 5 0,1 4 2,0 5-2,-1 4-10,1 5-20,0 2-25,2 1-25,-5 3-25,5-1-25,-5 0-26,3 0-13,-1-4-9,1-2-12,0-2-4,2-4-7,-5 0-10,3-5-31,-1-3-57,1-3-78,-1-3-103,1-2-139,0-5-207,-1-6-308,-3-2-288,4-4-213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6.32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273 826 540,'-2'-14'1049,"0"1"-411,-1 2-238,-1-2-99,-3 0-57,1 0-19,-1 3-17,1 1-19,-4 1-29,2 2-35,-3 2-37,-3 2-16,3 2 1,-4 2 9,1 3 10,-4 5 9,0 2 7,3 4-1,-3 7-6,3 1-13,0 0-8,1 5-8,3 3-7,2 0-7,0 4-6,2 0-1,3 2-3,4-3-10,0 2-6,3-3-8,1-2-2,3-1-11,1-1-2,3-6-3,0 0-6,0-4 2,3-4-2,4-3 5,-3-3-5,0-1 1,-1-6 1,4 1-2,-3-8 0,-1-2-3,1-4-7,3 1-1,-4-7-6,-3-2-10,0-6-8,0-2-16,-3-5-9,-1-6-17,0-4-9,-3-7-16,1-4-10,-3-3-9,0-8-7,0-2 4,-2-3 10,0-2 15,-2-2 19,0 2 22,-3-1 16,3 3 17,-2 1 13,-1 8 7,1 2 12,-1 8 11,1 4 9,0 6 7,-1 7 2,3 7-5,-2 3-4,1 5-8,1 6-8,0 7 1,-2 4 11,1 10 14,3 5 11,-2 8 15,2 8 18,0 5 4,0 6 4,0 6 6,0 3-2,0 6-4,-2 2-10,2 2-11,0 2-7,2 0-14,0 0-6,3-3-12,-1-3-6,1-2-8,-1-3-7,3-4-19,-1-6-39,1-3-47,0-3-61,1-6-79,1-3-102,0-7-115,2-1-146,3-7-271,-2-5-219,-1-2-148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7.1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11 185 1084,'-5'0'1084,"3"1"-455,-2 4-273,4 0-170,0-2-80,0 7-49,0-4-18,4 1-16,-2 0-5,3 0-7,1 2-8,-1-3 3,1 0-6,1-1 3,2 1 0,-3-4 0,5 2 3,0-4-4,0 0 1,2-4-3,-1 2 3,3-4 3,-1 1-3,0-1 3,-2-3-6,2-1-3,-3-3 0,0 3 3,0-4 0,-1-3-3,-6 1 3,0 1 3,0-3 0,-4-1 0,-1 4 2,-2-1 13,-1 2 10,-3 3 11,-1 2 23,-2 2 12,-1 4 17,0 0 15,-3 6 18,-1 0 17,3 4 4,-2 3 9,0 4 5,-1 3-2,1 3-3,3 5-11,3 2-9,-2 0-10,6 3-13,-3 2-16,6-1-9,-2 3-15,3-1-12,4-2-14,1 1-10,1-3-10,1 2-11,0-4-5,4-1-4,0-3-4,3-4-1,1-1 0,3-2 0,-3-5-1,6-1-4,-2-4-8,2-2-7,1-2-13,-3-4-13,1-2-14,2-2-10,0-5-4,-1-2-1,1-1 5,-3-5 5,-1-1 6,0 0 0,0-3-5,-4-5 2,-2-1-3,-1 0 4,0-3 4,-4-1 12,0 0 15,-3 3 7,1 0 9,-3 5 9,-2 1 3,0 4 2,-2 3 4,0 0 3,-1 4 3,-1 1-2,2 2-3,0 3 7,-1 1-5,3-1-3,0 2-4,0 0 0,0 2 0,0-1-4,5 0-1,1-2-9,1-1-11,0 3-12,4-2-10,0-1-9,2 0-10,-2 1 1,3-1 12,-1 2 10,0 0 10,-2 0 9,3 2 4,-2 1 11,0 0 2,-1-1 2,-2 3 3,2 3 7,0-1 1,0 2 1,-4 0 6,1 2 16,-1 4 17,0-1 25,-3 7 11,-1 1 18,-3 3 18,3 2 8,-3 3 0,-3 1-4,3 2-3,-3 2-9,2-1-14,-2 0-14,0 0-15,3 0-12,0 0-14,0-2-9,0-3-6,3-1-7,0 3-6,1-8-3,0 1-1,3-2-2,1-3 0,2-2-2,-2-2-2,3 0-3,0-7-13,3 0-33,0-3-45,-2 0-61,0-3-78,1 0-109,3-7-139,-5 0-231,0-2-278,-3-4-244,-1-1-185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7.9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90 32 520,'3'-12'1113,"-3"5"-400,2 0-230,0 4-124,1-1-51,-1 4-12,0 1-9,2 8-14,-1 5-22,-3 6-34,0 6-34,0 5-27,-3 7-12,-3 3-9,-1 5 3,1 4-1,-4 1-8,2 5-14,-2 3-23,2-2-23,1 2-18,-1-4-14,1 0-9,0-4-13,0-2-4,0-5-3,3 1-14,0-6-28,1-4-43,3-5-56,0-1-78,0-7-88,3-3-106,4-3-109,0-3-129,-2-6-238,5-4-208,-3-6-158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8.5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42,'0'0'237,"0"0"-36,0 0-41,0 0-27,0 0-11,0 0-13,0 0 4,0 0-11,0 0 3,0 0-2,0 0 11,3 0-1,-3 0 6,0 3 14,0-3 6,1 1 15,-1 2-3,0-3-1,0 3 3,0-3-12,0 0-14,0 3-26,0-2-19,0-1-17,0 3-21,0 0-12,0-3-10,0 0-12,0 6-23,0-5-31,0 2-43,0-1-51,0 2-56,0-3-63,0 1-56,0 2-49,-1-1-58,-2-1-53,3 2-84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9.1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17 377 21,'-2'-2'554,"-3"2"-96,1 0-73,4 0-51,-2 0-33,2 0-39,-2 0-33,-1 0-42,3 0-28,0 0-27,0 0-24,0 0-12,0 0 14,3 4 15,-1 0 16,0 0 1,1 2 20,3 3 3,-1 1-4,1 2 1,0 4 13,1 4 12,0-1-2,1 3-5,2 4-2,-2 3-13,2 2-16,-2 0-13,-1 4-12,4 0-16,-1 4-19,-2-2-17,3 0-12,0 1-11,0 3-10,0-4-6,0 1-4,0-4-7,0 0-2,1-3-6,-1-2-5,0-2-2,2-1-4,-2-3 2,2-3-4,-2-2 3,0-2-1,0-4 0,0-1 1,0-2-2,0-2 0,-1-1-2,-2-6 2,3 3-1,-4-6 1,0 0 0,3-4-1,-6-3 1,0 1-2,3-7 0,-3-2-2,0-6 0,-1-1 1,-2-11 0,5-1 1,-5-6 0,2-4 1,1-3 0,-1-5 1,1-2-2,0-2-2,3-3 1,0 0-1,1 1-1,2-4-2,2 4 1,-2 3-5,1 3-12,0 1-22,0 5-30,2 8-43,-2 1-57,0 5-71,-2 5-84,2 7-97,-2 2-117,-1 4-179,2 5-260,-3 2-213,-2 4-140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3.61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28 133,'3'-1'998,"-3"-2"-394,1 0-214,2 3-120,2 0-63,2 0-8,0 3-15,2 1-16,2 2-32,1 4-25,5-2-21,-1 2-22,0 1-7,0 1-6,3 1-7,0-2-9,-3 2-6,1 4-13,2-3-7,-6 0-2,-1 1-2,0 0-7,-5-1 1,3 0 2,-3-1-5,-5 4 6,2-7-1,-4 2 3,0-2-5,0 1 3,-4-5-4,2 3-2,-5-3 0,0-2 0,-1-1 3,1-3-3,0 0 3,-2 0-1,1-3 4,0-4-1,-2-1-5,3 0 0,3-5 0,2 1 0,-1-4-3,0-1 3,3-4 3,3 3 0,0-1-3,1-2 0,4 4-3,0-2 0,3 1-5,-3 3-8,4 0-11,-1 2-25,1 2-29,0 0-48,2 1-46,-2 3-55,2 1-65,-1-1-66,-1 3-87,2-2-122,1 2-207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39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173 139 69,'4'-5'840,"0"-3"-265,1 0-148,-1 0-65,-1-4-36,-1 2-28,0 0-20,0 0-23,-2-3-22,0 3-25,-2 1-16,0 1-9,-3-2-16,1 2-17,-5 5-20,0-2-15,0 3-18,-2 4-13,0 3-8,-2 0-3,-1 5-7,-1 0-2,1 6-2,-1 1-3,3 5-6,-2 1-5,3 1-5,1 3-1,3 3-8,2 3-6,-1 1-5,5-2-8,1-1-5,1-1-3,5-1-1,-1-2-1,2-3-4,0-1 1,4-6 1,0-1 1,0-4-4,6-2-1,-2-6-1,0-2-4,1-2-6,-1-2-11,1-6-10,-1 0-10,1-3-5,-3-4-4,0 1 4,-2-5 10,-1-2 8,-2 1 8,1-6 2,-4-1 5,-1 0 1,-2 0 2,0-3 2,-2 2 6,0 2 6,-2 3 7,2 0 6,-2 2 24,-1 6 17,3-1 7,-1 5 6,-2-2-2,3 6-7,0 1-17,0 3-10,0 3-3,0 3 3,0 4 2,0 5 3,0 4 1,0 2-5,0 3-6,3 5-5,-2 3-5,-1-1-5,5 2-5,-3 2-9,1-5-33,-2 4-51,5-5-68,-5-1-87,2-3-117,-2-2-149,2-1-218,1-5-273,-4-5-244,4-1-151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0.5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90 1061,'0'-6'1323,"0"3"-298,0 0-454,0 3-244,5 5-134,-1 0-49,0 4-19,5 4-9,-2 3-8,2 2-11,-2 5-20,-1 1-18,0 5-8,-1 2-1,-3 1 5,-2-1 6,0-1 0,-2 2-6,0-1-5,-1-3-14,-1 1-9,2-6-8,0-1-7,-1-3-1,3 0-3,-1-6-4,1-3 2,0 2-3,0-5 0,0-6-8,0 2 0,0-6-10,0-1-13,0-2-6,0-5-17,0-1-8,0-4-6,1-6-12,4-1-7,1-6-19,1-3-6,4-4-9,0-2-2,0 1 9,6-4 12,-5 3 25,3 3 22,-1 2 21,1 4 8,2 3 12,-2 2 11,0 4 7,-1 3 6,4 1 8,-5 5 17,0 1 11,3 7 18,-3 0 20,-2 7 20,0 2 10,0 4 8,-5 3 11,1 7-2,3-1-3,-9 5-6,3 4-4,-4-3-10,3 6-12,-3-1-14,0 0-11,-3-1-13,3-1-13,-1-2-13,-2 0-7,2-4-6,-5 0-5,2-2-4,2-4-4,0-3-1,-1 1-1,-1-6 1,4-1-6,-2 0 0,2-6-6,-2-1-11,-1-4-17,3-2-22,0-4-25,3-3-29,-1-3-35,4-1-25,1-7-31,3-1-23,1-6-19,1 0-10,2-2 5,1 0 8,3 1 34,0 0 44,0 3 35,0 2 46,-3 1 37,3 5 34,-3-1 36,1 5 27,-1 1 26,-1 6 29,-1-2 28,0 6 13,-2 2 19,0 4 12,-2 4-9,0 2-11,-1 5-18,-1 2-20,0 4-28,-3 6-18,-1 1-12,0 2-13,-3 4-5,0 0-8,-3 1 0,0 2-10,3-4-10,-1 4-1,-2-5-9,3-1-18,-3-1-36,3-2-57,0-4-75,0-1-99,0-2-119,3-2-152,0-5-239,-2-5-258,5-1-192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1.0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4 313 74,'0'0'1286,"0"6"-154,0-3-449,-2 3-259,-1 2-152,3 0-80,3-1-41,-1 2-37,2-3-34,1-1-22,1 0-24,1-1-16,-1-1-2,5-3-5,0 0-4,0-1-1,3-4-1,-3 1-5,4-3 0,2-3 4,-2-2 1,0-2-1,6-3-2,-3 3 5,-1-8-7,3 3-7,-2-3 3,-3-4 2,3 3-1,-3-6-1,-3 3 4,-1 0 4,-3 4 8,-4-1 14,-1 9 22,-6-3 30,-1 7 34,-3 0 36,-4 3 26,-2 4 16,-2 3 0,-3 6-12,-2-2-15,0 6-18,-2 3-23,0 1-23,1 3-17,2 3-13,1 5-15,0-2-11,3 5-9,1 5 0,3-2 0,0 1 1,4 1 2,-1 1-2,4 0-1,-1-2-4,5 1-6,0-5-7,5 2-6,-4-6-4,6 0-3,4-5-1,3-1-1,-2-4-3,6-4-9,0-1-22,3-3-31,-2-6-27,6 0-50,-3-5-77,4 2-94,-1-7-105,2 0-91,-1-1-157,-1-5-292,-2-2-218,1-4-150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1.39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 34 822,'-11'4'1467,"2"0"-233,5 0-426,1-2-232,6 1-143,3-2-91,7-1-59,8 0-55,1-1-67,8-2-69,3-1-91,7 2-96,3-2-110,1 0-129,1 1-187,-1-1-323,-2-5-334,-7 1-285,-2-2-153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2.6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18 164 899,'-7'0'673,"3"2"-261,0-2-162,1 2-70,3 0-25,0-2-14,3 2-19,1 0-13,6-2-22,-2 0-24,2 0-24,1 0-23,1-4-6,-1 2-4,3-2-3,1 1 1,-1-6-4,-1-1 3,2 0 0,-1 0 3,-1-4 1,0 2-1,2-2 1,-1 0 5,-3 1 11,0 3 2,0 0 9,0-2 7,-1 5 8,-2 0 2,-1 1 3,0 5 14,0-1 19,0 4 29,-3 2 13,3 6 19,-3 0 11,-3 6 3,2 4-12,0 2-24,-2 3-23,-1 4-14,0 1-21,0 2-17,0 0-6,0 1-5,0 4-4,0-4-8,3 2-2,-2-4-6,-1 3-7,3-4 0,-3 0-6,0-3-2,0 1-1,0-7 0,0-1-1,0 0-1,0-4 0,0-3 1,-3 0 3,2-3-5,-2 0-1,-1-4 2,-3 2 2,0-5-2,2 4-2,-5-3 5,2-4 0,-2 6-3,-1-2-2,-3-1 0,3 0 2,0 1-2,0-4 2,0 3-1,3 0 3,-2 1-2,2-4 1,1 2 2,0-1 6,3-1 6,0 3 6,1-2 8,1-1 6,-2 0 2,4 0 15,0 2 18,0-2 20,4 3 25,-2-2 18,5-1 3,0 2-9,1-2-17,3 0-25,6 0-21,-1 0-24,5-2-15,4 2-10,1-4-4,3 2-9,4 1-11,0-3-28,1-1-39,-1 1-47,-3 1-58,5-1-66,-9 1-70,0 0-63,-4 0-51,-1-1-50,-6 1-43,0-1-64,-1 0-125,-3-1-199,0 0-141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3.4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241 189 675,'2'-13'712,"-2"-3"-193,-2 4-110,2-2-71,-4 1-46,1-1-40,-3 0-34,1 3-37,-2-1-27,1-1-22,-3 0-18,2 3-21,1 3-15,-3 0-9,2 0-20,-4 1-18,3 2-9,-6 2-6,6 1-9,-6 1-2,0 1-7,3 3 2,-1 2-3,-2-2 3,0 5 0,3 1 0,3 0 3,-3 0-3,4 2 0,3-1-3,-3 3 1,2 2 0,5-2-1,0 3 1,0 2 4,2 0-2,3-2 0,0 3 0,-1-2 5,3 1-3,1-3-2,3 4 0,0-3 0,0-1 0,0-1 3,6 1-3,-2-1 2,0-4 3,0 1-3,3-2 1,0-2-1,0 0-2,4-2-2,-4 0-3,2 1 5,2-4 0,-2 1-5,-3-1 5,5 1 3,-4 2-1,0-3-2,0 1 2,0 1 1,-3 0-3,-1 1 2,0 0 3,-3 2-5,-3-2 0,1 4 2,-4-2 0,-1 2-2,-2 2 3,0-2 4,-2 0-3,-2-1 1,0 2 2,-5-1 0,0-1-5,0 0 3,-4-1 4,-4 0-7,1-1 5,-1-1-2,-3-2-3,-1 2 3,-2-2 6,3-2 21,-1-2 6,1-3 18,0-1 5,3-2 5,2-3-12,2 0-11,4-1-14,0-3-13,3-3-4,1-4-8,3 1 2,3-5-6,-1-2 0,3-4-2,-1-3-2,3 1-2,1 0 4,1-1 0,2 3 0,-2 2-2,0 3 4,0 3 0,-3 1 0,4 4-2,-2 0-6,2 4-22,-5 3-30,2-3-42,0 6-59,1 1-71,-2 0-77,1 2-86,-2 0-137,2 2-273,0 0-194,-3 0-144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3.6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38 1196,'0'7'1278,"0"-1"-340,0-3-297,0 1-160,0-2-96,6-1-62,-5-1-53,6 0-54,4 0-60,0 0-56,7-1-55,-3-1-55,3-1-64,4-1-78,-2 1-99,0-1-124,3-2-161,-4-4-257,2 3-279,-2-3-227,-4-1-120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4.5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327 17 545,'6'0'455,"1"-2"-95,-2-1-53,-3 3-35,-2-1-43,-2-1-40,-3 2-46,1-2-23,-3 2-20,-4-2-9,0 0-1,-3 2-3,-1-2 0,-3 2-3,0 0-1,0 0-14,-1 2-4,-2-2-5,2 4-9,-1-2-12,3 0-4,-1 2-6,0 0-2,2 0-7,3 0-6,0 0-2,2 1-4,2 0 1,0 0 2,2 0 9,0 2 8,3-1 14,3 4 2,1 0 10,-3 0 10,3-1 15,3 5 6,-3 0 8,1 0 2,3 5 9,-1 1 2,4 3 5,-3 1 9,3 3 9,-3 2 18,3 0 13,-3 5 8,3 0-2,0 2-14,-3-2-8,0 2-20,1 0-18,-3-2-20,2-2-17,1-1-13,-1-1-14,1-1-12,-1-4-8,1-3-7,-3-1-6,2 1-3,1-6-2,-3-2-4,2-5-4,-2 0-13,-2 1-23,3-1-36,-1-4-63,-2 0-87,0-1-102,0-4-122,0 0-150,0 0-220,0-9-256,-2-2-186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4.7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11 121 899,'-4'-6'849,"0"2"-282,1-3-155,3 4-101,3-4-63,3 1-56,3 2-45,6-2-42,3 2-32,2-1-27,6 0-24,1 1-27,7-6-53,-4 4-65,3-4-84,3 3-118,-3-3-201,1 1-273,-8 0-207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5.6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-2 450 744,'0'6'789,"3"4"-217,-2-3-104,-1-1-73,5 1-55,-3-2-49,2-1-46,1 0-49,0 0-46,1-3-36,3-1-33,0 3-25,4-3-22,-2-3-9,0 2-9,0-3-9,0 0-1,1-2-1,-1-3 4,0 1-5,-3-4-4,3 2 0,-4-7 0,2-1-4,-3-2-1,0-2 3,-2-7 2,0 2-2,-1-3 0,-2 0 2,-1 1 0,0-2 2,-1 4-4,-2 1 2,-1 4 0,0 2 0,-6 2 0,3 2-3,-1 6 3,-1 0 0,3 1-2,-4 4-5,4 0 3,-1 4-1,1 1-1,-1 1 1,2 2 3,3 0-3,0 1 5,0 1 0,2-1 0,2 2-4,-2-2-3,4-1-7,1 0-9,2 0-11,-1-2-13,3-1-13,0 0-3,2 0-3,2-1-5,2-2 7,-1 0 10,1-1 14,2-2 8,-2 0 8,0 0 10,0 1 6,-1-4 6,1 6-1,-1-3 8,0 2 12,-3 0 9,1 0 14,-2 2 13,-2 0 14,-1 2 24,2 0 10,0 2 7,0 2 1,-1 2-2,-1 0-3,0 1-3,0 2-6,1 1 1,-1 4 3,0 1 2,0-2-6,1 5-16,-1-3-12,0 5-15,-2-2-16,1 5-12,1-3-8,-6-2-5,3 2-5,2-1-6,-2 0-25,0-2-31,0 0-40,3-3-53,-3 0-55,3-1-62,-3-1-46,3-2-45,0-2-36,3-2-32,-5-2-39,6 0-62,-1 0-103,1-4-192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4.08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 77 398,'0'4'492,"0"-1"-140,0 1-88,0-1-48,0 3-32,0 0-21,3 1-33,-2 1-33,-1-2-20,5 1-28,-2-1-5,1-1-18,2 2-15,-5-2 8,6 0-12,-2-2 4,5-3-3,-4 0-1,1 0 4,0 0-15,3-3 4,-4-2 0,1 0-3,1-2 3,-1 2 3,-3-4 4,4 4-3,-4-6 0,0 2-4,2-2 0,-6 3 0,0-2 0,0 0 0,0-1 0,-6 2 0,2-2 0,0 4 3,-4 0 1,4-1 0,-3 4-1,-2-1 8,-1 3 11,1 2 10,-2 2 15,0 0 2,0 5 21,2-1-5,-1 3 0,3-2-2,-5 4 0,6 5-8,0-5 3,2 6-4,3-2 3,-2 0-8,3 2 6,3 0-3,-2 0 4,3 0-6,2 0-6,-1-3-7,3 3-2,0-4-13,2 0-5,-2 1-6,1-4-2,3 1-6,2-3-1,1-2 1,-1 1 3,4-3-3,1-2-1,-1-2-7,1 0-6,0 0-46,3-2-67,-5-2-95,2-3-131,0 1-205,0-2-284,-3 0-204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6.2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154 224 238,'8'-20'661,"3"0"-187,-2 0-95,-2 1-34,0 4-20,-5 1-23,2-2-18,-4 3-12,0 1-20,0 2-17,-4 0-19,2 0-14,-5 4-16,0 2-23,-2 0-19,-2 1-20,3 1-17,-2 2-11,-1 5-11,0-1-3,0 0 3,-1 5 2,1 1 1,-3 4-4,3 1 1,0 0-5,0 3-12,1 1-6,2 3-12,1 4-11,0-3-8,4 1-7,-1 0-10,4-1-5,0 2-1,0-3-3,4-2 0,2 3-4,1-4 2,-2-2-1,2-1 0,4-2-4,0-4-1,3 0-5,-3-3-10,3-1-14,-2-5-11,5-1-13,-5-1-13,2-5-13,-1 3-8,3-4 1,-5-3 1,2-1 1,-2-2 9,0-1 13,3-5 12,-6 3 9,1-7 10,-3 5 8,1-6 7,-3-2 2,2 0 1,-5-3 7,2 4 3,-2 2 6,-1-5 6,0 5 15,0 3 19,0 1 22,0 3 15,0 0 15,0 3 14,0 3-3,0 2-8,0 0-13,0 3-13,0-2-17,0 3-16,0 2-9,0 1 0,0 1 7,0 3 12,0 1 11,3 4 9,-3 2 3,3 3-5,-2 1-8,-1 2-14,0 6-7,0-1-10,0 1-8,0 2-4,0 0-4,0 2-3,0 0-3,3-2-3,0-1-1,-3 1-8,1-1-21,-1-3-30,3 0-47,-2-3-56,5-1-71,-5 0-84,6-4-83,-3-2-87,3-1-86,3-2-97,1-4-143,0 1-190,1-4-116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7.1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312 267 510,'15'-22'630,"-4"-3"-163,0 2-74,0 1-51,-2-2-17,-3 3-7,-1 1-17,2 1-5,-7 3-7,0 1-5,0 2-19,-5 2-28,1 1-19,-3 1-22,0 3-27,1 0-25,-5 2-17,-1 4-16,0 0-11,-2 0-8,3 4-4,-3 2-4,-1 0-7,1 4-3,-1 4-7,4 0-7,-3 5-5,3-2-7,0 3-4,0 2-5,5 2-7,-1 0-5,1 2-6,3-1-6,1-3-3,4 2-6,1 1 1,3-6-5,1-1 0,2 1-2,2-5-4,3 0-8,-2-4-10,2-4-14,1-2-21,0-1-24,3-3-26,-1-3-20,1-1-19,-2-2-12,1-4 0,0 0 12,-4-4 15,5-3 24,-5 0 20,1-2 24,-3-3 19,-3 3 12,2-5 11,-4 2 6,0-3 5,-1 2 6,-3-1 4,1 3 8,-2 1 15,-1-2 17,0 8 11,-1-3 24,1 6 21,-3 1 7,1 0 1,2 1-7,-2 3-10,-1 2-21,3 1-12,-1 0-8,-4 6-3,0 0-2,4 4 5,-4 2 3,0 4 1,-1 2-5,4 5-5,-3 0-5,1 5-4,-1 2 1,1 1-1,2 1-1,-1 4 4,-1-2-2,2 3 1,0 1-3,-1-1-3,-1-1-4,4 2-5,-2-1-4,2 0-4,-2 1-2,-1-1-2,3 0-1,-2-2 0,0 2-3,0-4-1,-3 3 3,3-3-4,0 1 1,-2 1 0,-1-3 0,0 0 1,-1 0 0,0 0-1,-1-6 0,-3 1 0,2-1-1,-6-2 1,3-3-2,0 0 2,-1 0-1,-5-6-1,2 1-2,0-3-6,-6 0-3,2-4-7,-2 1-5,4-7-5,-5 0-5,2-3-3,0-7 0,0 0 1,3-2 0,0-5-1,2-2-10,4-4-15,3-2-12,2-7-12,6-1-7,7 0 5,3-5 13,1 1 25,7-3 14,1 1 15,3 5 11,3-2 4,1 0 1,3 4 4,-1 0-1,1 0 1,0 4-4,4 1-13,-4-2-28,3 5-42,-3 0-58,-1 2-81,-3 2-95,-1 0-112,-2 3-148,-2-1-284,-2-1-227,-4 6-156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9.17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92 305,'0'-4'439,"0"3"-108,0 1-55,0-2-25,0-1-38,0 3-24,0-1-13,0-2-21,0 3-5,-1 0-4,1 0 0,-3 0 1,3 0-13,0 0-14,0 0-12,0 0-31,0 3-25,0-2-19,0 4-8,0 0-11,3 4 1,-3 0 3,1 3 3,2 2-1,-2 2-2,2 4-1,1 0-8,-1 2 3,0 2-7,-2 0-5,3 1 0,-1-2-8,0-1 8,-2 0-3,-1-5 3,3 2 3,-2-2 2,-1-4 1,0-3 0,0 0 3,0-2-7,0-2 10,0-2-3,0 0-4,0-4-2,-1-4-6,-2 0-11,3-2-15,0-2-8,0-5-13,0 0-18,0-4-11,0-2-4,4-1-8,2-4-19,-2-2 1,4-1-2,-1-5-6,4 5 0,0-3 15,0 3 25,0 0 13,5 3 23,-3 4 14,3 1 12,-3 3 7,3 3 4,-3 2 8,0 2 19,1 1 11,1 2 19,-1 5 21,-2 1 14,5 0-1,-5 4 5,5 2-9,-6 4-5,1 0-11,-1 5-4,3 1-1,-6 4 3,4 0-2,-6 2 3,1 2 11,-3 0-1,1 1 7,-3-2 1,1 1-5,-3-4-1,0 3-9,-3-8-10,3 3-6,-2-4-8,0-3-14,-1-1-6,-1-1-4,0-2-3,0-1-6,-1-2-7,-1-4 3,0 0-3,2-1-5,0-2 0,1-6-3,-1-1-7,3 0-7,1-4-19,1 0-5,3-4-17,2-3-13,-2-1-13,3-1-8,1-3 1,1 0-1,2-3 17,2 5 15,1 0 21,-1 4 14,0-1 7,3 4 11,-3 3 1,3 1 6,-4 3 9,2 0 13,1 6 21,-4 0 21,3-2 19,0 6 18,-2 6 21,-1-2 9,0 5-1,-1 0-10,-2 6-7,2 3-14,-2-1-13,-1 4-13,-3 0-11,3 2-9,-3 1-16,3-1-8,0-1-9,0 2-6,-3-3-3,3 2-9,-1-3-4,1-2-34,-3 0-41,1-4-54,1-3-70,-1 1-84,1-2-90,-1-4-109,4-2-162,-3 2-228,3-6-168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49.6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22 178 233,'0'-7'1118,"0"0"-352,-3 1-241,3 2-152,0-2-99,0 5-64,0 1-49,0 0-40,3 1-26,-3 2-20,1 0-17,2 3-19,-2-2-13,5 3-11,-2-4-7,0 4-1,0-4-2,3 1 1,0 0-1,0-1 0,1 0-3,-1-3 3,2 0-2,-3 0-3,4-2-3,-2 1-2,-1-6-5,2 1-10,-3-2 2,1 1 0,0-3-3,-1 0 3,-1 0 0,-1-2 5,1-4 8,-5 6-1,0-4 1,0 0 2,-5 1 1,3 0 2,-2 0 0,-1 3-3,-1 3 1,-3 1 4,0 2 11,-2-1 8,0 5 5,2 3 18,0 0 15,-2 1 6,2 5 13,-2 0 18,3 4 6,-2 1 16,3 2 10,0 2 8,3 2 0,-3 2-4,3 1-8,-3 1-19,3 3-17,3-1-22,1 1-17,0-3-19,1 2-15,9-3-6,-5 3-7,2-8-24,4 1-27,3-4-36,0 0-47,3-5-55,-1-3-64,3-1-54,1-6-46,0 0-54,3 0-41,-1-6-43,-4-1-48,1-3-40,2-5-42,-5 2-50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0.1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0 203 555,'6'-23'581,"1"3"-59,-5 3-47,2 0-31,-1 5-39,1 2-45,-2 3-60,1-1-44,-1 4-27,0 2-23,0 2-14,3 2-11,-3 6 2,2 0 5,-2 4-15,1 4-16,-1 1-20,0 3-20,0 3-15,-2-1-14,0 2-17,0 1-12,0-1-13,-2 2-9,0-1-6,2-4-8,-2 1-5,2-3-3,-3 0-3,1-3-2,2-2-2,0-2-2,0-2-2,0-5 0,0 4-1,-4-5 0,4 0-6,-2-2-9,2-4-15,-3-2-13,1-2-15,2-2-18,0-4-12,0-2-8,0-3-3,5 0-5,-3-3-6,7-2-3,-3-3-2,6-4-5,-1-1 3,1 0 8,5-2 15,-5 2 18,5 2 16,-2 2 17,0 3 16,0 1 9,-1 1 5,0 6 5,1 2 5,-4 1 7,3 1 8,-2 2 13,0 3 10,1 2 12,0 1 16,1 3 16,-3 0 13,2 2 6,0 3 8,-2 1-7,0 7-3,-1 0-14,-2 6-10,0-1-8,-2 2-5,-2 3-9,-1 3-6,-2-3-3,2 5-10,-2-2-8,-1 3-9,0-5-2,0 3-7,0 0-4,0-1-2,0-2 1,0-2-3,0-2-14,0 0-31,0-2-47,3-5-59,0 2-74,-3-3-96,1-5-103,-1 2-113,3-3-159,-2-2-250,-1-4-194,0 0-121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0.7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50 210 485,'3'-6'1026,"-2"2"-416,-1 0-268,3 2-127,0 0-82,-3 0-36,1 0-20,-1 2-4,0 0 2,0 0 12,0 0 26,0 0 29,0-2 23,0 0-5,0 2-17,-1-2-20,-2 0-32,0 0-31,2-4-23,-2 3-11,0-6-2,3-1-7,-1 0-3,-2-3-2,3 2 0,-1-1-2,1-2-1,0 0 5,0 0 9,0 2 12,0 2 4,0 3 8,0-2 6,0 2-2,0 1-13,0 3-4,0-1-10,0 3-10,0-2 3,1 3 10,-1 3 16,3 1 17,-2 0 17,-1 6 22,3 3 7,-3 3 6,0 6 9,-3 4 6,3 6 1,-1 4-3,-2 2 1,2 4 0,-5-1-10,2 5-14,3-1-10,-5 0-9,2 1-14,0 0-15,1-2-13,2 2-9,-4-3-7,3-2-8,-1-1-5,2-2-2,1 0-4,-3-2-4,3-5-1,3-1 0,-2-3-2,4-2 1,0-3-5,1-4-13,0-4-22,5-3-30,0-2-41,2-6-54,-1 0-62,2-3-63,0-3-66,1-4-71,-1-2-70,-2-2-57,-1-5-69,3-2-141,0-4-201,-6-2-134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1.0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30 75 357,'-9'0'709,"1"2"-264,1 0-137,3-2-58,1 2-27,3 0-12,3-2-1,-2 2-15,3-2-15,8 0-7,-1 0-19,2-2-16,3 2-28,6-4-23,0 2-26,4-2-25,3 0-26,0-2-20,3 1-40,1-1-45,0-3-28,3 4-53,-1-4-87,3 3-146,-1-1-273,-2 0-203,1-2-189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1.6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271 50 212,'-3'-7'816,"-1"1"-263,3-1-142,-2 1-80,-1-1-52,0 2-39,-2 0-40,-1-1-29,2 6-24,-5 0-17,-1 0-18,3 0-12,-2 0-2,-1 7-3,-3 0 1,2 1-3,-2-1-7,3 3-7,-2 6-14,2-3-13,-2 1-14,4 1-13,0 1-9,0 0-4,2 3 2,3-2-5,0-1-5,1 0 1,1 2-3,0-4 3,2-1-10,2 3 3,0-7-3,1 0-8,1 2-6,0-3-13,3-3-15,2 0-17,2-4-11,0 2-14,3-3-5,-2-3 5,4 2 3,0-4 18,2 2 13,-6-3 13,5 2 13,1-2 12,-6 1 15,5 0 7,-5 1 9,3-2 15,-1 3 7,-3-1 11,3-1 8,-1 4 2,-2 1 7,0 0-7,0 0 5,0 1-1,-2 5-2,2 0 10,-2 2-2,-2-1 6,-1 4 2,-4 2 10,1 2 2,-3-2 2,-3 4 6,1-1 6,-3 2-6,-1-1-8,0 2 1,-4-2 1,4-1 1,-5 0-4,0 1 2,2-3-1,-4-1 1,-5 1 4,4-4 3,-3 2-2,0-2-3,-4-4-7,2 2-15,-5-2-13,5-2-20,-2-2-12,2 0-9,-1-4-20,3 0-34,-1-4-55,0 0-74,2-2-106,1-3-142,0 1-221,1-5-307,3-2-307,3 3-232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6.4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224 35 650,'-15'-8'569,"1"2"-199,2 2-106,-2-2-64,3 2-46,0 1-30,-3 0-33,3 2-32,0 1-14,3 1-16,-2 2-4,-1 0 12,0 4-1,3-1 14,-3 1 9,1 3 4,-1 1 6,3 3-11,1 2 5,0 1-7,5 3-7,-3 2-4,5 2-9,0 5-1,0-4-10,5 3-13,1 0 1,1 1-4,4-2 1,0-3-7,4 2 3,-1-4 6,4-1-9,0-5 4,4-1-1,0-2 3,0-6-9,3 2 3,-1-6 0,0-2 0,-1-2-6,-1-2-3,0 0 6,0-7 0,-3 3-6,2-3 3,1-4 0,-4 1 3,-3-1 0,2-2 0,-5-3 3,-1 2 0,-4-2 3,0 1-3,0 4 9,-6-2 4,2 0 17,-3 4 19,0 1 19,0 1 19,-3 2 18,-1 2-3,-3 0-5,3 2-14,-3 2-16,-1 2-20,1 0-17,0 2-6,0 0-10,-1 4 0,1 0-2,3 1 0,-3 2-1,4 2-4,-1 2-1,4 0-4,0 3 2,3-2-2,-2 0-3,5 2-2,-1 1 0,1-4 3,1 3 2,1-1-3,3-4 3,-1-1 0,1-2 2,0 1-3,1-4 1,2-2 2,-3-3-7,2 0 0,0-1 0,1-3 3,-3-2-1,2 0 5,0-4 0,-1 0-2,0 1 2,-1-3-3,0 0-1,-4-2-3,0-2 0,0-1 0,-6 2 4,2-4 1,-6 2 2,2-1 2,-6 0 7,0 2 3,0 2-3,-4 1 0,0 0-3,-4 3-6,0 1-3,-1 4-1,1 0-1,-3 4-4,3-2-7,-1 3-21,3 3-36,-1-2-55,3 2-67,0 0-83,4 3-119,3-2-171,1 2-261,2 0-206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7.7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0 323 413,'6'-2'1014,"-2"2"-384,0 0-224,0 0-138,0 2-61,3 0-44,0 4-22,0-2-26,4 4-36,-3 2-28,2-1-21,1 1-12,-3 6 0,-1-3-7,4 1 10,-4 2-4,-1-1 6,-1 1-3,-1 0-2,1 0-1,-1-3-12,-1 2 1,-2-2-6,2-2 3,-1-1 0,-2 0 2,2 1 4,-2-6 2,0 1 6,0-1-6,-2-4 0,2-1-2,-2 0-7,-1-3 1,3-1-6,-1-2-2,-2-3-1,3-1-8,-2-3 0,2 3 0,0-4-3,0-3-3,2 3-5,-2-2-4,4-3 0,1 0-6,-3 4 6,2-1-1,3 2 6,0 1 7,-3 3 8,3-2-4,1 5 4,-1-1 3,0 2 3,0-2 3,0 4-3,-3 0 3,4 2-6,-2 0 6,-1 2 0,1 2 3,-2 2 9,3 0 3,-3 4 10,3 0-2,-3 3 4,3 2-6,0 0 5,-3 3-3,4-3 1,-1 2-1,3 2 0,-2-4-6,3 3 0,3 0-3,-3-6-3,0 3-5,2-3 2,0 0-2,0-2-3,3-2-1,-3-2-2,1 0 0,1-4 0,-1 0-2,-2 0 2,-1-4-6,3-3 0,-3 1 4,0-1-4,0-6 0,-4 4-2,1-4 2,-2-3 1,1-3-1,-3-1-3,-3-3 9,2 1-5,-3-6-1,-3 1 0,2-3 4,-3-1 2,-3-4 0,0 4 0,0-2-3,0 4 0,0 2-3,-1 3 3,1 4 6,3 3 0,-3 1 8,3 4 4,0 2-4,1 2-3,0 0-5,-1 4 0,3 2-3,-2 0 6,3 4 5,0 2 9,0 2 10,0 4 6,4 4 13,0 4 11,-1 0 11,4 5 12,0 2 13,-2 2 8,2 4-4,3 3 0,-2 0 3,2 5 3,-2 1 4,6 0 1,-3 2-7,0 1-10,2 2-17,0-1-24,3 4-16,0-1-19,-1 1-6,0-2-5,1 0-2,-1-2-4,1-4 3,0-1-2,-1-6-2,-1-5 1,-2-3 3,-1-2-4,3-6 0,-3-3-2,-3-4 2,2-3 0,1-3-3,0-2 3,-3-4-9,-1-2-1,3-3-6,-3-3-12,-2-4-12,1-2-13,-2-5-11,-2-4-13,-2-1-12,-2-2-9,-1-8 0,-1-1 2,-3 0 6,3-6 14,-3 1 16,0 1 13,0-2 16,-1 6 10,-3 1 9,4 2 0,-1 4 7,-2 1 5,-1 6 2,3 0 3,-2 8 2,2 2 0,-2 0 1,2 4-4,1 2 1,-1 1-3,-2 3-2,2 3 0,-1 3 0,2-1 0,3-1 3,-1 3-3,3 2 2,0 0 1,2 0-6,2-2 3,0 2-2,3-2-1,1-1 3,4 0-2,1 0-7,0-3-15,0 0-15,1 0-23,-1 0-10,6-3-13,-5 0-4,2 0 5,-3-1 16,3-2 15,-2-1 14,2 1 10,-3-3 12,0 2 8,3-1 4,-3-2-4,-3 2 9,2 0 0,1 0 3,-3 2 8,1 0 10,-2 1 15,0 0 7,-1 1 15,-1 1 16,1 3 17,-1 0 7,-1 1 4,3 4-9,-3 1-8,5-1-15,-4 3-22,1 2-16,0 0-9,1 2-10,-3 2-6,3-2-5,-3 2 1,3 1-1,-1-2-2,-1 3-2,2 0-16,-3-2-21,-1-1-27,1 2-48,0-2-53,-1-2-69,0-1-75,-2-3-78,2 2-102,-3-1-182,3-2-219,-3-2-131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4.8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110 0 180,'-11'-1'390,"7"1"-80,-3 1-26,0 2-8,-2 1-6,-1 4-20,4 2-18,-4 4-14,1 0-22,-1 3-8,3 1-14,2 2-6,-2 1 7,3 4-8,2 0-14,2 0-14,0 0-22,0 0-24,2-2-25,5 4-22,0-5-18,2 0-15,5-1-3,1-2-5,-2-1 0,4-5-8,1 0-4,1 0-26,-1-8-34,1 2-37,5-4-43,-6-3-45,4 0-47,-2-1-17,-1-5-15,3-1-3,-3-1 1,-3-2 1,0-1 11,0 0 16,1-3 17,-4-2 15,-1 2 42,1-4 26,-1 0 36,-4 1 29,-1 2 35,1-2 20,-7 0 25,-1 0 25,0 6 51,0-2 48,-1 3 36,-5 0 44,0 3 40,0-2 30,1 5 2,-3 3-21,-2-1-15,3 2-18,1 2-30,-1 2-21,2 3-22,-2 0-8,1 1-16,2 3-17,3 2-4,1 1-18,0 1-15,0 1-16,1 2-14,3-4-13,2 3-12,-1-2-3,2 2-10,2-2 0,1-1-1,-2-1 1,4-3 5,0 1-3,2-3 1,1-1 2,-2-3 0,4-2-3,-4 0-2,2-2-3,1-4-3,0 0-2,1 0-1,-4-3 6,4-1-2,-4-2-4,2-1 4,-3 1 2,-2-6-6,-4 4 6,1-3 0,-4 0 3,0-1 2,-6 2-2,-2-3 0,-2 0-3,-3 0 0,-2 3-3,1 2-2,-2-1-1,-6 2-2,0 1 0,0 5 0,-3-2 8,6 2-10,0 4-34,2-2-47,-1 3-71,4 0-87,-1 0-115,5 0-137,1 3-187,0-2-208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1:57.9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 44 586,'-4'-10'841,"4"1"-362,0 2-186,0 3-131,0-3-79,4 4-53,-2 0-53,3 2-40,-1 1-67,0 1-75,1 2-79,-1 0-157,1 1-237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0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98 746 650,'0'-6'601,"0"3"-219,0-6-109,0 3-58,0 1-36,0-1-13,0 0-5,-4-1-11,1 1-16,-1 2-3,0 1-4,0 0-10,-3-1-9,0 4-18,0 0-13,1 0-21,-3 1-16,2 2-15,1 0-5,1 4-6,-1-1-8,1 1-3,1 3-3,2-1 0,-3 4-3,5-4 3,0 3 0,0 0-3,3 0-2,-1 0 2,2-1 0,3 2-3,-3 0-14,3-4-11,-1-1-21,4-1-18,-2 2-23,3-5-7,-1 0-7,1-2-5,0 0 3,0-2-5,1-2-10,-1 0-15,-1-2-14,1 0-10,0-5 0,-1 4 7,-2-5 21,0 1 22,-1-1 28,-3-3 24,2-1 35,-5-1 35,2 2 39,-3-1 16,-3-1 33,3-1 32,-4 0 17,1 3 12,-1-1 10,0 2 17,0 2 5,0 1-8,-2 3-17,2-1-21,0 1-32,0 5-21,1-2-29,0 3-15,-1 3-9,4 1-1,0-1 17,0 5 2,0 2 2,4 2 8,-1 2 11,4 0 2,1 5 3,-1 1 22,4 1 22,3 1 4,4 2-3,1 2-11,-1 0-19,4 2-24,0-1-25,-2 5-25,1-4-7,1 2-5,-3 1-3,-1 0-1,0 0-3,-3 2-2,-4-1-2,0-2 0,0 3 0,-5-6 0,-2 1 0,-3-2-2,-2 3 2,-3-6 2,-2-2 0,-5 2 0,0-3 0,0-2 2,-4-3-2,-3 1-4,-1-4-10,-2 0-1,-4-2-8,-1-3-5,0-4-7,-1 0 3,-2-6 4,3 0 8,0-7 4,1-1 1,3-2 5,1-6 0,3-2-4,6-4-3,2-2 3,3 0-3,6-3-2,2 1-2,5-1-6,2 1-3,3-3-13,3 1-10,1 3-5,3 1-10,0-3-6,1 7 3,2-2 3,-2 3 7,4 0 7,-6 0 11,1 2 13,2 0 5,-5 1 4,1 0 1,-5 1 2,1-1-2,-1 4-3,-3-4-1,-4 2 4,1-2-1,-3 2 8,1-1 6,-3 1-4,-3-1 4,3 1-3,-2 1 2,-3 2-2,1 2-3,2 0 3,-4 2 0,0-2 8,1 5 5,-1-2 1,2 3-1,2 1 3,0 3 6,-1-2-3,3 4-6,0 0-2,0 4 3,0-2 2,5 5-3,-3-1 6,2 7 5,-1-3 0,4 3 5,-3 4-2,3-2-3,-3 4 2,5 3 3,-3-1 5,4 1-6,-2 0 9,3 0-6,0 1-6,0-4-7,3-1-2,-3 0-3,4-2-3,-1-3-2,1-3 0,-1 2-5,1-5-12,-1-1-11,-3-5-16,2 2-10,-2-6-14,0 2-13,-2-5-1,-2 0-5,-1-1 13,1-3 7,-3-2 7,1-1 15,-3-3 15,-2-2 9,0-2 3,0-1 2,0-2 7,-2-1 3,0 0-6,-1 2 2,1 0 7,-2 2 9,2 0 13,-1 5 12,1-1 17,0 3 12,0 1 11,2 2 2,-2 3 1,-1 1-15,3-1-9,-2 3-4,2 3-2,0-1 6,0 2 8,0 2 12,0 2 11,0 0 0,0 3-1,2 2-11,-2 2-9,5 4-10,-3-2-3,2 4 2,1 0-5,-1 3 1,1 0-5,-1 0 0,5 2-13,-3 0-9,4-2-5,-2-1-5,-1 3-6,1-5 2,3-2 0,-1 2-2,1-5 0,-3-1 4,3-2 0,-1-3-4,1 1 2,4-7 2,-4 3-4,3-6 0,-3 3-2,3-6 2,-2 2-2,2-6 2,-3 1 0,0-4 0,0 0 4,0-4-6,0 2 0,-4-4 0,-1-7 2,-1 3-2,-3-3-2,1-2 2,-3 2 0,-3-2 0,1 5 0,-3-1-4,1 0 2,-3 3 0,1 4-2,-1 0 4,-4 1 0,2 6 0,0 0 2,1 3 0,1 1-2,0 0 0,0 3-2,1 2-2,0 1 2,1 0-4,0 1 4,4 2-2,-2 0 2,0 1 0,3 1-2,3-1 0,-3-1-6,4 1-9,-1-2-3,1 1-9,3-2-7,0-1-4,-1 0-3,3 0 5,-2 0 3,1-4 1,3 2 7,-2-2-1,2 1 7,-2-1 3,2-2 8,1 2 0,-4-2 5,3 2 5,0 0-3,-1 0 5,-2 0-2,0 2-3,-1 0-2,0 2 5,3 0 2,-5 2 0,2 2 5,0 2 9,-3 2 9,3 2 2,-3 3 5,3 3 4,-3-3 5,3 3-2,0 2-6,-3 2-7,3-3-4,0 3-5,0 0-9,0-1-2,-1-1 1,0 1-3,1-2-2,2-1-2,-2-3-3,-1-1 1,1-2 2,0 0 0,-1-2 2,-1-4-2,1 0-11,-1-2-9,1-1-17,1-2-19,-3-1-17,6-2-15,-4-2-6,0-2 1,1-2 7,0-2 13,0-2 15,1-2 14,-1-1 6,1-6 7,2 2 9,-2-3-4,3-5 9,0 4 2,2-6 9,-1 1-1,-1 3-2,3 1 8,1 2-5,2 1 8,-5 3 0,2 3 5,1 3 9,-4 2 14,3 2 11,-3 2 8,2 2 15,0 5 10,-2 2 13,0 3 7,-2 2-1,0 2-2,2 4 1,-5 2-6,1 2-12,3 1-9,-6 0-5,0 1-8,0 0-12,-1 0-8,-2-2-5,2 3-3,-3-6-10,0 1-2,0-3-2,0 2-4,0-3 0,0-3-2,0 0 4,3-1 2,-3-3 0,0 0 0,0-2-2,0-1-3,0-1-1,0-2 0,0-3 0,0-1 0,0 1 0,0-6-4,0 0 2,0-2 0,0-3-6,0 0 4,-3-1 0,3 0 1,-3-1-1,2 2-4,-2 0 4,-1 1-2,1 3 2,-2 0 2,-1 4-6,0-1 6,0 2-4,-4 2 4,4 2 2,-3 0-2,0 0 8,0 4-2,-2 3 9,2-2 5,-2 5 9,3 0 13,-1 4 9,-3 0 11,4 2 1,-3 4 4,1 1 1,2 1-8,1 3-4,3 1-5,-3 2-4,6 3-4,-5-4-8,6 2-5,0 1-5,0-1-6,6-4-5,-5 2-8,3-5 0,2 4-3,-1-6-3,2-1 0,3-3 0,1-2 3,0-2-2,0-2-1,0-5-1,0 2-7,0-6-7,0 2-7,0-3-9,0-4-5,0 0-4,-5-2-1,5-1 5,-4-4 4,-3-2 4,2 1 9,-5-1 3,2-3 4,-2-1 5,-1-2 3,0 0 4,-1 3-2,-2-3 2,2 3 0,-2 4 0,0-1 0,-1 3 2,4 2 4,-2 2 1,2 2-1,-2 1-1,-1 1 0,3-1-3,-1 4-2,-2 3 0,3 0 1,0 0 9,0 7 8,0-1 0,0 4 7,0 0 5,0 4 2,0 0-8,3 4-2,-2 2-1,4 0-5,-3 0-4,2 2-3,2-3-3,-1 3 0,1 1-4,-1-4-1,1 0 1,-1 1-2,2-3 0,0-1-2,0-4 4,1-2-2,5 0 0,-5-4 3,6-3-2,-2-3-7,2 0-15,1-1-12,1-3-14,0-2-15,-3-2-9,0-2-3,2-2 10,-1 1 8,-3-5 16,-2 0 13,-2-4 9,-1-1 7,-4-2 0,2-2-3,-4-2-6,-1-1-5,-2-5-8,1 0-7,-3-3 0,1-1 3,0 0 3,-1-3 8,-1 1 6,1 0 10,1 4 2,-1 3 4,3-1 2,-5 8 0,3 0 2,0 4 0,1 1 4,1 6 0,0 1-2,-2 0 0,1 6 2,3-2-4,-2 2 0,0 4 0,0 3 0,0 3 8,-1 1 6,3 6 8,-2 2 4,2 5 9,0 3 6,0 4 5,2 5 1,-2 2 4,5 3 0,-3 0-1,0 0-8,3 3-8,-1-1-5,0 0-7,-1-1-7,3 1-7,-1-3-1,1-3 1,3 3-1,-2-5-4,-1 1-1,4-6 1,-4 3 0,5-8-3,0 1 0,-2-5-3,2 0-9,0-2-12,0-2-22,0-4-14,3-2-19,0-2-18,-6-2-8,3-5-9,3 1 0,-6-2 4,3-1 12,-4-5 10,2 1 17,-3-2 21,-1-4 22,0 0 11,-4-3 3,2-2 9,-1-2 3,-2-3-1,0 0-4,0-1 2,0 0 5,-2 1 5,-1 1 7,3 3 14,-1 3 17,-2 4 11,3 2 4,-2 3 0,0 1-6,2 1-6,-3 3-10,3 6 1,0 0 5,0 6-1,0 3 7,0 1-4,0 1 4,0 5-13,3 2-6,-1 2-4,0-1-4,2 3-6,3 0-3,-3 1-9,-1 0 1,4 3-2,-3-6-4,3 3 2,-3-5 0,3 1 4,-3 0-2,1-4-2,-1-1-6,0-2-16,1-2-26,-1-3-22,-2 0-34,1-4-34,-1 1-36,0-1-30,-2-3-27,0-3-31,-2-1-23,0-2-18,-3-4-15,1 2-21,-5-5-46,0 2-72,0-5-153,-2 0-181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2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57 118 705,'-15'4'491,"1"-4"-163,3 0-100,3 3-57,3 0-41,1-3-11,6 0-18,2-3-5,5 0-21,0 0-12,9-4-19,0 4-18,1-4-4,6 0-15,1-3 0,6 2-25,-3-2-29,1 0-35,2-2-65,-1 1-79,-2-1-115,0 2-142,-6-2-195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1.50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51 159,'0'-8'707,"0"2"-186,-1-2-122,-2 2-84,3 3-59,0-4-62,0 4-50,0 0-38,0 0-34,0-1-27,0 4-28,3 0-34,-2 0-52,2 0-60,1 0-99,-1 0-171,1 0-285,-4 0-205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2:02.4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28 130 630,'0'3'859,"0"1"-356,-2-3-210,0 1-115,2 2-42,-3 2-25,3 1-10,-2 0-4,0 3 0,0 3-14,-3 0 1,3 3 2,0 0 10,-3 0 5,5 2-1,-2 3 8,2-3-13,0 1-23,0-1-17,2 0-15,1-1-14,1-1-7,3 0-11,-1-3 2,1 1-7,0-4 5,-1 0-3,5-2-2,-1-2-3,2-3-6,-1 1-7,0-4-3,0 0-5,3-4-3,-3 2-8,0-3 3,0-1 1,0 2 6,-1-5 0,-2 2 9,-1-6 10,0 4 0,-3-4 0,-1 0 3,-2-3 0,-1 0 0,-1-4-5,-2 0-1,-1-1 6,-3-5-5,0 1 2,0 3 3,2 1 0,-5 0 0,3 4 5,-4 0-2,3 4 8,-3 0 3,1 5 3,-1 1 2,3 1-3,-2 2-5,2 4-5,-1 0-4,0 0-4,2 4-6,1-1 8,-1 4 0,3-1 0,2 1 0,-1 0-9,3 0-7,0 1-14,0-2-12,3 0-11,-1 1-22,2-1-3,-2-2-8,5-4-2,-3 3 1,6-3-2,-4-3 2,3 3-5,-1-3 5,3 0-2,0-4-2,0 0 10,2 0 13,-1-3 9,-1 3 15,3-3 18,-3 1 11,4 1 8,-4 1 7,3-2 0,-3 3 18,0 0 16,0 2 17,0 3 36,3-1 13,-3 4 11,2 2 5,0-1-13,0 6-15,-2 1-15,0 0-19,0 1-8,0 3-5,-1 2 1,-2-2 4,2 5 7,-2-2 9,2 1-1,-5-2 2,2 1-4,0 2-7,-3 0-5,0-2-12,2-1-3,-5 0-3,5-3-10,-6 0-1,1-1 1,-1-2-4,0-3 1,0 2-3,0-2 2,0-4-2,0 1 0,-1-2-3,1-1-3,-6-2-1,5-1-6,-2-2 0,3-2 0,-3-1-6,3-3-6,0-2-11,0-1-16,0-5-21,0-1-22,3-2-30,1-2-21,3-3-7,-3 1 5,3-2 10,0-1 26,4 5 25,-4 2 21,1-2 19,3 6 14,-1-2 7,-2 3 10,3 3 3,-1 1 6,-2 2 14,-1 4 14,2-1 15,0 1 13,0 5 16,-1-2 13,1 6 5,-2-2-6,2 8 5,-2-1-3,-1 4 1,0 2-2,1 0 1,3 3-8,-5 4 0,2-1-16,-3 1-9,3-1-12,0 3-16,0-1-7,0-1-10,0-1-5,1 0-6,-1-3-3,0 3-3,0-5-8,-2-1-25,2-2-34,3 0-47,-2-4-59,2 0-73,-2-3-71,0 1-104,2 0-188,1-6-228,0 3-171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0:44:25.34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D57B81-262D-4ADD-810E-FDA4B194B3A6}" emma:medium="tactile" emma:mode="ink">
          <msink:context xmlns:msink="http://schemas.microsoft.com/ink/2010/main" type="writingRegion" rotatedBoundingBox="1225,681 17077,124 17561,13886 1709,14444"/>
        </emma:interpretation>
      </emma:emma>
    </inkml:annotationXML>
    <inkml:traceGroup>
      <inkml:annotationXML>
        <emma:emma xmlns:emma="http://www.w3.org/2003/04/emma" version="1.0">
          <emma:interpretation id="{498647ED-0701-4C99-A039-E0C391DE685F}" emma:medium="tactile" emma:mode="ink">
            <msink:context xmlns:msink="http://schemas.microsoft.com/ink/2010/main" type="paragraph" rotatedBoundingBox="1699,621 7940,507 7962,1673 1721,17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17676B-97B4-4E6A-92F6-C1D71ABB2F84}" emma:medium="tactile" emma:mode="ink">
              <msink:context xmlns:msink="http://schemas.microsoft.com/ink/2010/main" type="line" rotatedBoundingBox="1699,621 7940,507 7962,1673 1721,1787"/>
            </emma:interpretation>
          </emma:emma>
        </inkml:annotationXML>
        <inkml:traceGroup>
          <inkml:annotationXML>
            <emma:emma xmlns:emma="http://www.w3.org/2003/04/emma" version="1.0">
              <emma:interpretation id="{72C38944-F3F1-43B1-B161-2C99FCA1D42B}" emma:medium="tactile" emma:mode="ink">
                <msink:context xmlns:msink="http://schemas.microsoft.com/ink/2010/main" type="inkWord" rotatedBoundingBox="1699,621 7940,507 7962,1673 1721,1787"/>
              </emma:interpretation>
              <emma:one-of disjunction-type="recognition" id="oneOf0">
                <emma:interpretation id="interp0" emma:lang="en-US" emma:confidence="0.5">
                  <emma:literal>step-by-step</emma:literal>
                </emma:interpretation>
                <emma:interpretation id="interp1" emma:lang="en-US" emma:confidence="0">
                  <emma:literal>Step-by-step</emma:literal>
                </emma:interpretation>
                <emma:interpretation id="interp2" emma:lang="en-US" emma:confidence="0">
                  <emma:literal>steps-by-step</emma:literal>
                </emma:interpretation>
                <emma:interpretation id="interp3" emma:lang="en-US" emma:confidence="0">
                  <emma:literal>step-boy-step</emma:literal>
                </emma:interpretation>
                <emma:interpretation id="interp4" emma:lang="en-US" emma:confidence="0">
                  <emma:literal>step-by-steps</emma:literal>
                </emma:interpretation>
              </emma:one-of>
            </emma:emma>
          </inkml:annotationXML>
          <inkml:trace contextRef="#ctx0" brushRef="#br0">0 0 352,'0'0'323,"0"0"-94,0 0-67,0 0-55,0 0-43,0 0-23,0 0-18,0 0-18,0 0-5,0 0-28,0 0-68,0 0-167,0 0-258</inkml:trace>
          <inkml:trace contextRef="#ctx0" brushRef="#br0" timeOffset="2166.6573">-11 46 58,'0'0'442,"-2"0"-105,2 0-66,0 0-46,0 0-43,0 0-13,0 0-13,-2 0-12,2 0 8,-3 0 1,3 0-9,0 0-4,-2 0-10,2 0-15,-2-2-15,2 0-16,-2 2-8,2-2-5,-2 0-16,2 2-4,-3-2-14,3 1-3,-2 1-6,0-3-6,2 3-1,-2-2-3,-1 0 3,1-1-2,0 3-4,0-3-1,-3 0 7,1 0 0,-1 2 6,-1-4 2,-1 4-6,1-2 6,-4 0-6,-1 0-6,3 2-9,-3-2 1,1 0-1,-1 3-5,0 0-3,-1 0 0,-2 0 0,3 0 0,-3 0-5,3 0 2,0 0-3,0 6 3,0-5 3,0 2 0,2 0-3,0 1 3,1 5 0,-2-3 0,4 4-2,-1-1 2,3 1 2,-3 2-2,3-1 3,-1 2 0,3 0 3,-2 3-6,1 0 0,1-3-3,2 1 0,0 0-3,2 0 4,1-5-4,1 1-3,-2 2 4,3-4-1,1 1-3,1-3-2,0-2-1,1 1 4,2 0-1,-2-4-3,6 2 1,-3-3 2,0 0 0,0 0 0,4 0-2,-4 0 8,0 0-3,3-3 3,-3 3 3,3-1 0,-3-2-3,1 3 3,-2 0-3,1 0 0,2 0 3,-2 3-3,0-2 3,0 2-6,-2 1 6,2-1 0,-2 4-6,0 0 6,-2 2 3,-1-2 3,3 3-3,-4 2-3,1 1 0,-4 0 0,3-1 0,-3 0-3,2 2 3,-4-1-3,0-2 6,0 1 0,-4 1 0,2-4 6,-3 1-6,-1 0 3,-3-2 0,0 0 5,-4-1 7,-3-1 2,1 0 6,-1 0 6,-4-2 11,-2-1 10,0 0 3,0-3-2,0 0 3,0 0-4,0 0-6,1-3-13,3 0-6,0-4-8,6 1-20,0-3-43,1-1-54,5 1-70,1-1-114,3-2-155,4 1-293,0-2-230,3 0-175</inkml:trace>
          <inkml:trace contextRef="#ctx0" brushRef="#br0" timeOffset="2787.9873">129 266 759,'-10'-4'1044,"5"1"-373,-1-1-214,2 4-130,0-2-86,4 1-58,4 1-54,0 0-50,7 0-31,2 0-16,3 0-14,2 0-7,4 1-11,6 1-34,0-2-55,5 0-73,0 0-82,3-2-96,4 1-130,-3 1-186,6-4-226,-3 1-134</inkml:trace>
          <inkml:trace contextRef="#ctx0" brushRef="#br0" timeOffset="2562.613">286-40 336,'0'-4'573,"2"2"-172,-2 0-91,0 0-65,0 1-37,0 1 0,0 1-8,0 3-3,3 2-2,-3 4 7,0 0-10,0 3-11,0 3-24,0 0-20,0 3-19,-3 3-11,3 2-13,-2 2-23,2 2-13,-2 1-12,0 1-11,2-2-11,-2 3-7,-1-4-6,1 3-6,2-2 0,-2-2-3,0-1-4,2-2 0,-3-3-1,3-2 3,0-2-7,0 0-26,0-5-36,0 1-58,0-2-70,0-4-102,3-1-154,-3-2-280,0-3-228,0 0-167</inkml:trace>
          <inkml:trace contextRef="#ctx0" brushRef="#br0" timeOffset="3228.1971">752 221 759,'-7'0'524,"-1"4"-187,1-4-117,0 3-60,3-2-55,1 1-42,3 2-24,0 0-15,4 1-13,-1-4 5,1 2-5,3-2 9,-3 2-13,3-3 12,0 0 8,1-3-8,2 2 4,-2-2 0,-1 0 7,4-1-4,-2-3-4,0 1 0,0-1-3,0-2-8,-3-1-4,-1 1 0,1-1-3,-3-2 14,-1 0 8,-2 0 6,-2 3 15,-3-1 6,-1 1 10,-3 2-8,0 0-7,-4 4-4,-1 0-10,-1 3-11,0 3-3,-2 1 0,1 2 3,-2 4 0,1 0 0,2 5 6,1 1-3,3 0 6,0 1-6,4 4 2,-1 0-3,5-3 0,-1 2 10,4 0 2,3 1-10,1-1 6,3-3 1,1 1-2,3-2-11,6-3-6,-2 3 0,4-6-4,2-3-8,1 1 0,3-2 0,1-4-3,0 0-23,3-2-43,-2 0-76,2-2-97,-3-2-155,3-2-305,-4 0-239</inkml:trace>
          <inkml:trace contextRef="#ctx0" brushRef="#br0" timeOffset="3854.5755">1175 102 798,'0'3'804,"0"4"-317,0 3-196,0 0-69,3 4-30,-1 2-14,2 4-17,-2 1-11,3 5-6,-3 3 2,5-1-8,-3 5-8,-1-1-9,-2 2-17,4 2-15,-5-2-25,2 0-12,-2 1-21,3-2-12,-3-4-2,0 2-10,0-5-2,0-2-5,0-3 0,0-2 2,0-6-2,0 1 2,0-2 1,0-4 4,0-2-2,0 1-3,-3-6 5,3-1-7,-2-4-7,0-2-19,-1-2-15,-1-2-14,0-3-14,-3-6-19,0 2-16,3-6 1,-3-1-4,3-3-8,0-5-7,-1-2 8,3-3 10,2-1 1,0-3 6,2 1 12,3 0 15,1-1 13,1 3-1,-1 0 16,5 2 14,0 2 4,0 4 10,3 1 7,0 3 7,1 5 0,-1 1 0,1 3 0,-1 1 0,2 3-7,-2 0 3,0 4 4,-2 1 0,5 2 4,-5 2 13,2 0-3,-3 4 14,2 0 18,-2 7 15,0 0 14,0 3 1,-4 3 9,0 4 2,-3 2-2,0 2-11,-4-1-1,0 1-5,-1 4 5,-4-2-3,-1-2-3,-4 0 3,-1 0-7,-2-1-7,-2-3-5,-3 0-9,0-3-3,0-1-11,-1 1-5,-2-4-8,3-1-2,-1-2-13,4-1-21,-2 0-45,2-3-60,4-3-80,3 0-108,1-4-162,2-2-293,5-4-215,2-1-152</inkml:trace>
          <inkml:trace contextRef="#ctx0" brushRef="#br0" timeOffset="9088.4476">1697 374 413,'-5'-2'1111,"-1"0"-373,3 2-196,-1-2-107,1 2-78,2-1-58,1-2-59,1 3-56,6-2-62,4 2-45,5 0-28,4 0-18,4 0-7,7 2-9,3-2-39,3 3-71,6-2-107,5 1-197,6 0-305,3-2-306,5-2-260</inkml:trace>
          <inkml:trace contextRef="#ctx0" brushRef="#br0" timeOffset="4582.6425">2244-370 444,'0'-4'541,"3"3"-202,-1 1-95,-2 1-51,0 5-23,2 2-12,-2 4-1,0 6-8,0 1-18,-2 7 10,2 1 17,-2 3 15,-1 3 10,-1 4 6,1-3-12,-1 8-25,3-2-32,-5 0-22,5-1-22,-2 3-16,-1-3-19,1 0-13,2-4-5,-2 0-13,0-4-3,-1-1-4,3-5-1,-2-2-2,-1-2 0,1-6 0,3-2 3,-1-1 7,-2-2-5,3-3 5,-3-1-3,3-3 3,0-3-3,0-5-4,0 0-6,3-7-7,-3 2-14,4-3-26,-1-5-11,4-2-20,-2-2-14,5-4-9,-2-1-8,3-1 15,3-2 5,1-2 14,-1 4 17,4-1 18,-1 2 15,-1 5 9,1 0 6,1 6 7,0 0 3,-3 3 0,3-1 0,0 8 3,-3-1 0,2 1 3,-2 5 0,0-2-3,-1 3 13,-2 4 2,2 0 1,0 5 6,-3 1 9,0 0 12,-3 9 11,1-1 18,-2 2 10,-3 3 13,1 3 9,-1 1 2,-4-1 0,-4 2-10,-1-3-6,1 2-4,-5-1-5,0-2-8,-2-2 0,-2-2-1,-5-3-4,3 1-4,-3-2-1,-4 1-7,0-5-6,0-1-8,-3-1-3,0 0-8,1-4-2,2 0-4,0-2-4,2-2-8,2-2-6,2-4-18,1 0-34,4-4-56,4 0-72,0-1-91,7-3-128,0-1-173,7-3-290,0-2-234,7 0-160</inkml:trace>
          <inkml:trace contextRef="#ctx0" brushRef="#br0" timeOffset="4892.0886">2764 14 408,'1'0'992,"3"0"-432,-1 0-243,1 1-131,2 2-58,-1 0-31,1 3-12,-1 1-2,1 2 2,-1 1-8,1 2 9,-2-2 1,0 4 8,3-1-2,-3 3-5,3 1-14,0-1-10,-3 2-9,3-1-24,1 1-6,-1 2-11,0-3-2,4-1-4,0-2-2,0 0-1,2 2 1,1-4 2,-2-1-2,6-1-6,-2 0-20,-3-4-36,2 2-44,3-4-53,-4 1-67,0-4-88,-2 1-105,2-2-171,-3-2-217,0-2-166</inkml:trace>
          <inkml:trace contextRef="#ctx0" brushRef="#br0" timeOffset="5160.6684">3233 98 53,'0'-9'1064,"-2"2"-341,0 4-263,2-1-158,-2 2-58,-1 0-32,3 2-25,-2 2-17,2 4-12,-2 1-3,0 5-7,-3-2-15,1 7-5,0 1-4,-5 4-7,0 2-9,0 0-16,-2 4-13,-3 2-9,2 0-5,-5 2-10,2-1-3,0 2-10,-3 0-5,0 1-9,3-2-10,0 2-5,-2-3-4,2-1-7,4 1-23,0-6-44,1 2-60,-1-7-77,5 3-107,1-5-143,1 0-225,4-4-262,-2-2-207</inkml:trace>
          <inkml:trace contextRef="#ctx0" brushRef="#br0" timeOffset="5968.6612">4235-41 575,'-8'-6'708,"-2"1"-315,-1-2-171,-4 3-83,4 2-43,-3 1-18,-1-2-16,2 3-12,-5 3-4,3-2-27,-1 3-8,-1 2-3,3-2 3,-1 5-7,1-2-4,-1 3 3,1 3 1,3 1 0,-1 2-4,1 0 11,-3 1-4,4 3 12,5-2 3,-1 1 4,2 1-4,0-1 0,4-4 0,0 2-4,4-4 4,0-1-1,2 1 1,-1-3-11,5-3-4,4 0 0,-2-1-4,2-2 1,0 2 0,1-2-1,3 0 8,-3-2-11,3-1 3,-1 2 1,1-3-1,0 1 1,0 2 17,0-3 4,-3 0-1,0 3 11,3 0 2,-3-2-2,-1 2-2,-3 4-2,3-1 12,-6 4 10,2 0 12,-5 2 9,-2 1-1,0 1 4,-6-1-4,0 5-7,-1-2-9,-3 3 1,-4-4 13,0 1 11,-4 0 17,0-1 16,-3 0 22,-4-5 9,0 3 13,-1-3 6,-4-6 4,1 5-2,-1-5-11,-2 0-21,3-2-19,1-2-24,-1 0-27,5-5-20,5 4-22,-1-5-35,2-1-52,7 0-66,-2 0-89,7-6-121,3-1-165,6-4-294,1-2-275,1-5-228</inkml:trace>
          <inkml:trace contextRef="#ctx0" brushRef="#br0" timeOffset="6309.6539">4553-274 264,'0'-4'726,"4"4"-303,-1-1-169,-2 1-81,5 1-29,-2 3-7,0 2 7,0 2 13,1 0 9,-3 4 5,1 2 22,-2 1 11,-1 1 13,3 7 3,-3-2-10,0 6-20,0 0-33,0 1-32,0 2-31,0 1-27,0 2-21,2-1-12,0 0-12,-2 0-6,3-2-5,-2 0-4,-1-3-1,3-1-1,-1-3-1,0-2-4,-2-2-11,3-3-40,-2 0-66,-1-5-74,3-1-104,-3 0-149,0-3-272,0-4-248,0-3-184</inkml:trace>
          <inkml:trace contextRef="#ctx0" brushRef="#br0" timeOffset="6507.0201">4407 128 985,'-16'-3'1112,"3"-1"-443,1 1-263,8 0-160,2-1-76,6 1-56,7 3-44,5-6-34,6 5-41,5-2-51,2 3-69,5-6-88,1 3-115,2 0-176,3-2-275,-2-1-202</inkml:trace>
          <inkml:trace contextRef="#ctx0" brushRef="#br0" timeOffset="6944.896">4950 51 515,'-9'6'934,"0"0"-383,2 0-213,1 1-121,3 2-59,-1-2-35,4 2-24,2-2-19,0 0-24,5 2-20,0-5-13,2 3-7,-1-4-6,3 2-7,1-1-3,1-4 0,0 0-3,0 0 3,3-2 9,-3 0-2,-2-3-4,3 1 0,0-2 7,-3-1-10,0 1-3,-3-5 3,2 5 0,-5-6 0,2 1 0,-4 1 0,-2-2 3,-1 0 0,-4 2 3,0-2 7,-3 2 6,0 0 10,-4 3 15,-1 1 14,-5 5 18,2-2 8,-3 6 18,3 0 1,-3 1 10,0 6 3,3 0 4,-3 2-2,3 1-3,1 3-2,1 2-6,2 0-5,0 4-8,4 1-9,0-5 0,3 5-4,2-1-9,0-1-12,4 2-8,0-3-13,2-3-12,6 2-9,1-3-29,4 0-41,0-2-65,3-3-86,4-3-93,1 0-137,-1-4-177,2 0-283,0-4-219,1-4-134</inkml:trace>
          <inkml:trace contextRef="#ctx0" brushRef="#br0" timeOffset="7560.9575">5480 37 914,'0'-2'1082,"2"2"-422,0 4-268,-2 2-138,4 4-42,-1 4-12,-3-1-5,4 6-10,-4 1-23,3 4-31,-3 2-38,0 1-35,0 2-18,0 2-13,-3-1-10,3 0-4,-4 0-2,1 0-2,-1 0-5,2-2-2,0-2 2,-1-3 1,2 2-3,-2-5-4,3-3 2,-2 0-2,2-3-5,-2-4-12,2-1-7,0 0-18,0-3-35,0-2-36,0-4-27,2 0-23,-2-3-16,0-3-7,0 0 24,0-4 20,0-3 23,0-1 20,0-4 20,-2-4 28,2-1 10,0-3 16,0-1 7,0-3 13,2-4 7,-2 0-6,2-3 6,2-1 0,3 1 6,0 0-2,2 1 9,0-1-3,2 1 10,0 5-3,2 1 0,2 1-1,-1 6 7,-1-1 0,0 3-6,2 2 2,2 3 4,-2 0-1,0 5 1,2-2-1,-2 3 0,0 3 4,3 0-1,-3 0 0,3 0 0,-3 4 15,3 0-1,0 3 7,-2 0 13,1 3 20,-4 4 16,-2 0 11,0 0 11,-1 6-1,-3 1 1,-2-1-20,-2 6-13,-3-3-11,-3 1-8,2 1 1,-3 1 9,-3-2 9,2 0 13,-4-1 18,1-3 4,-3 1-7,-1 0-11,-5-4-20,1 0-13,-2 0-27,-1-1-15,-2 1-14,2-4-33,-3-2-56,1 3-75,-1-4-93,3 3-129,-2-5-195,3-1-307,0 0-260,3 0-187</inkml:trace>
          <inkml:trace contextRef="#ctx0" brushRef="#br0" timeOffset="9615.4409">3629 360 222,'-6'-2'1178,"-1"2"-305,3-1-208,0-2-110,0 3-73,1 0-58,-1 0-71,1 0-72,3 0-72,0 0-65,6 0-61,2 0-36,3 0-24,3 0-31,4 0-68,4 0-92,2 0-122,3 0-187,3 0-321,6 0-325,-3-2-266</inkml:trace>
        </inkml:traceGroup>
      </inkml:traceGroup>
    </inkml:traceGroup>
    <inkml:traceGroup>
      <inkml:annotationXML>
        <emma:emma xmlns:emma="http://www.w3.org/2003/04/emma" version="1.0">
          <emma:interpretation id="{47C78B2E-5BD1-47C1-AD97-9C6DA04BE165}" emma:medium="tactile" emma:mode="ink">
            <msink:context xmlns:msink="http://schemas.microsoft.com/ink/2010/main" type="paragraph" rotatedBoundingBox="1362,2113 17104,1257 17196,2940 1454,3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6BF4FE-1974-4EA7-8647-A01FEC0EBD01}" emma:medium="tactile" emma:mode="ink">
              <msink:context xmlns:msink="http://schemas.microsoft.com/ink/2010/main" type="line" rotatedBoundingBox="1362,2113 17104,1257 17196,2940 1454,3796"/>
            </emma:interpretation>
          </emma:emma>
        </inkml:annotationXML>
        <inkml:traceGroup>
          <inkml:annotationXML>
            <emma:emma xmlns:emma="http://www.w3.org/2003/04/emma" version="1.0">
              <emma:interpretation id="{EEB8D10A-4CB9-4D77-B9B1-ABD1A11E23A8}" emma:medium="tactile" emma:mode="ink">
                <msink:context xmlns:msink="http://schemas.microsoft.com/ink/2010/main" type="inkWord" rotatedBoundingBox="1371,2272 2327,2220 2363,2867 1406,2919"/>
              </emma:interpretation>
              <emma:one-of disjunction-type="recognition" id="oneOf1">
                <emma:interpretation id="interp5" emma:lang="en-US" emma:confidence="0.5">
                  <emma:literal>28</emma:literal>
                </emma:interpretation>
                <emma:interpretation id="interp6" emma:lang="en-US" emma:confidence="0">
                  <emma:literal>18</emma:literal>
                </emma:interpretation>
                <emma:interpretation id="interp7" emma:lang="en-US" emma:confidence="0">
                  <emma:literal>287</emma:literal>
                </emma:interpretation>
                <emma:interpretation id="interp8" emma:lang="en-US" emma:confidence="0">
                  <emma:literal>128</emma:literal>
                </emma:interpretation>
                <emma:interpretation id="interp9" emma:lang="en-US" emma:confidence="0">
                  <emma:literal>218</emma:literal>
                </emma:interpretation>
              </emma:one-of>
            </emma:emma>
          </inkml:annotationXML>
          <inkml:trace contextRef="#ctx0" brushRef="#br0" timeOffset="12521.0224">-656 1577 525,'-3'0'601,"3"0"-221,0 0-130,0 0-75,0 0-37,0 0-35,3 1-10,-1-1-16,3 0-24,-1 0-15,0 0-16,3 0-7,0 0-11,-1 0 3,3-1 8,-2-1-8,2-2 4,-1 0 1,-1-2-5,4 0-3,-2-2-1,2 2-3,-5-4 4,4 0-4,-2 0 4,-1-3-1,0 3-3,1 0 0,-1-3-3,0 3 3,0 0 0,-3 2 21,0 1 12,-1 1 21,0-1 10,-2 4-1,2-1 3,-2-1-18,-1 5-10,3 0-5,-3 3 14,0 0 9,0 3 6,0 4 12,0 0-1,0 0-5,0 4-22,0 3-4,0-3-14,-3 8-5,3-3-5,0 3-9,-1 0-3,1-1 0,0 5 3,-3-3-6,3 1-3,-1-3-3,-2 3 9,3-3-3,-3-1 0,3 0 0,0-3 2,0-1 1,0 0-6,0-3 0,0-2 0,0-1 0,-1-2 0,1 1 3,-3-5 3,3 2-3,-3-2 3,3 2 0,-1-2-3,-2-1-1,-1 0 7,1-3-6,-1 6-3,-3-5 3,0 1 0,3 1-3,-3 1-6,-1-2 6,1-1 0,-1 3-3,-2-2 6,2 0 3,-3 0 5,2 2-2,2-2 5,-2 2 1,3 0-1,1-2 0,-1 0 0,1 0-8,1 2-3,2-4 3,2 4 2,0-4 9,4 2 5,3 0 17,-1-2 10,5 0 0,5-2-1,0 0-6,3 0-10,2 0-9,2-2-5,-1 2 0,3-2-10,0 0-3,1 0 0,3-2-5,-4 2-41,3-2-48,-1 3-64,-3-4-82,2-2-124,-2 5-191,-1-8-267,-5 1-199</inkml:trace>
          <inkml:trace contextRef="#ctx0" brushRef="#br0" timeOffset="13292.9024">140 1368 372,'-3'-10'604,"-1"0"-158,3 0-107,-5 3-71,2-3-59,1 0-44,-2 3-39,-1 1-28,-2 0-19,1 2-12,0 2-15,-4-1 0,0 3-5,0 3-3,-2-1 3,2 2-17,-5 2 0,5 1-8,-2 2-9,2 2-3,0-1-10,0 3 3,0 1-3,2 2 0,0-1 0,2 0-3,3 1 0,0 1 0,1-1-4,-1-2 7,1 3 0,3-3 0,3-1 3,1-1 4,-1 1 6,3-4-3,1-1-1,2 0-2,-1-2-1,4 0-3,3-2-6,-2-3-3,3 2 3,-1-1 3,3-1-4,0-1-2,-3 0 3,3 0 3,0 0 0,-3 0 0,-1 0 0,1 0 3,-1 3 0,0-2-3,-3-1-3,-3 5 3,3-4 0,-4 5-3,1 1 3,-3-1 3,1 3 0,-3 0 4,-1 1-1,0 0 0,-2 2-2,-2-2-1,0 1 0,-2 2-3,-3-1-3,3-2 0,-3 0 3,-2 0 6,-3-2 0,1 2 4,-1-3-4,-2-1-2,-1 1 2,-2-3-3,2-1 0,0 0-3,1-3 4,2 0-1,0 0 0,3-4-3,2-2 0,3-4 3,2 2-3,2-4 0,0-2 0,5 0 6,1-5 1,0 0-7,1-3 3,4-1 3,0-3-6,3-3 3,0-1-3,1 2 0,0-1 0,0-1 4,2 3-4,-2 3 0,0 0 0,-1 3-19,-1 1-39,0 2-59,-2-1-81,-2 6-143,2 3-225,-2 0-250,0 0-176</inkml:trace>
        </inkml:traceGroup>
        <inkml:traceGroup>
          <inkml:annotationXML>
            <emma:emma xmlns:emma="http://www.w3.org/2003/04/emma" version="1.0">
              <emma:interpretation id="{1D443012-650C-451F-9328-4F4F16468D7E}" emma:medium="tactile" emma:mode="ink">
                <msink:context xmlns:msink="http://schemas.microsoft.com/ink/2010/main" type="inkWord" rotatedBoundingBox="2462,2053 7147,1798 7239,3481 2553,3736"/>
              </emma:interpretation>
              <emma:one-of disjunction-type="recognition" id="oneOf2">
                <emma:interpretation id="interp10" emma:lang="en-US" emma:confidence="0.5">
                  <emma:literal>fragments</emma:literal>
                </emma:interpretation>
                <emma:interpretation id="interp11" emma:lang="en-US" emma:confidence="0">
                  <emma:literal>-fragments</emma:literal>
                </emma:interpretation>
                <emma:interpretation id="interp12" emma:lang="en-US" emma:confidence="0">
                  <emma:literal>Fragments</emma:literal>
                </emma:interpretation>
                <emma:interpretation id="interp13" emma:lang="en-US" emma:confidence="0">
                  <emma:literal>-figments</emma:literal>
                </emma:interpretation>
                <emma:interpretation id="interp14" emma:lang="en-US" emma:confidence="0">
                  <emma:literal>fragment's</emma:literal>
                </emma:interpretation>
              </emma:one-of>
            </emma:emma>
          </inkml:annotationXML>
          <inkml:trace contextRef="#ctx0" brushRef="#br0" timeOffset="14397.4131">1020 1720 352,'-4'-7'1030,"1"1"-371,2 0-222,2 2-142,2-2-83,5 2-67,3-2-55,2 2-24,2-1-23,4 2-21,-1-1-31,4-2-35,3 2-69,-3-2-104,2 2-149,1-1-284,-3-4-246</inkml:trace>
          <inkml:trace contextRef="#ctx0" brushRef="#br0" timeOffset="14200.6534">1444 1282 243,'-2'-9'486,"-3"4"-103,1-5-73,-3 2-44,3-2-39,-3 2-29,0 1-22,1 0-40,-3 1-17,2 3-18,-4-1-8,0-2-6,3 6-1,-3 0 1,0 0 9,-2 3-5,2 0-3,0 3 2,-1 1-1,-2 0-6,3 4-4,-3-1-5,2 4-4,-2-1-14,5 2-10,-2 2 0,-2 3-6,4-1-3,-2 2 5,2 3 9,0 1 10,2 1 7,-4 2 15,3-1 2,1 5 8,-2-2-3,3 4-2,-1 1-3,0-2-8,3 0-10,-3 2-5,3-5-16,1 1-9,-1-3-10,1-1-10,3-4-6,0-2-7,0-1-4,0-4 0,0 0-29,0-5-47,0 1-67,0-3-92,0 1-120,0-4-185,3-2-303,-3-4-244,0 0-182</inkml:trace>
          <inkml:trace contextRef="#ctx0" brushRef="#br0" timeOffset="25718.8501">1335 2013 2215,'4'3'85,"-1"1"-1,0-1-9,-2-1-5,3 2-4,-1-3-8,1 1-1,3-1 3,-3-1-5,6 3-7,-4-3 0,3 0-1,-2-3 0,1 3-1,1-3-3,0 2 6,0-3-8,0-1 1,0 1-5,-1-2 4,3-4-1,-1 1 0,2-1-1,-1-1 1,-1-3 7,-2 0 0,2 2 5,-5-4-8,2-1-2,-4 0-3,1 1-11,-1-4-8,-3 2-6,-3-4-4,3 3-4,-4-5-1,0 3-2,-2-3-8,2 0-1,0 3 6,1 3-5,-1 0-1,0 4 6,0 0 0,0 4 0,-2 1 3,2 2-6,-3 3 3,1 2-2,0 2 2,-1 0 0,0 3-3,3 0 6,-1 3-3,-1-1 2,1 0 1,3 2 0,0-4-3,2 4-3,2-4-2,0 1-1,3 1 3,1-4-2,1 2 2,2-2 6,2-1-3,2-1 0,-1-2-3,0 3 6,3-1-3,2-4 0,-2 4 0,0-5 0,-1 6 0,0-3-3,-2-1 3,-1 1 0,-1 3-3,-2 0 0,-1 0 3,-3 0 3,3 0-3,0 0 0,-3 3 0,-1 1 0,1-1 0,-2 4 3,0 2 0,-2 1-1,3-1 1,-3 1 0,0 3 0,0 2-6,0-1 0,0 1 3,0 2 0,0 1 0,0-1 0,-3 2 3,3-2 3,-2 5-6,0-5 2,2 0 1,-2 1-3,2-2 3,0 0-3,0 0 0,0-2-44,0 0-55,0 0-67,0-4-94,2-1-125,-2 1-221,4-4-239,-1 1-171</inkml:trace>
          <inkml:trace contextRef="#ctx0" brushRef="#br0" timeOffset="26259.6788">1925 1687 133,'0'1'362,"0"2"-152,0 0-78,0 1-26,0 1-30,3 0-15,-2 1-1,-1 0-4,3 1-15,-3-1-9,4 1 0,-1-3-5,-2 3 23,2-4 12,1 1 26,0-1 25,3-1-2,0-2 2,0-2-18,1 2-18,2-4-25,-2 1-16,3-2-9,0-1-11,0-3-4,1 2 7,-1-4-7,0-1 4,-3 2 7,3-2 8,-1 1 11,-4-1 11,0 2 8,-3-2 9,1 2 3,-4 0-4,-1 0-12,-2 1-11,-1 3-15,-3 2-13,-2 1-18,0 3 7,-4 0-7,2 0 3,0 3-3,-3 3 0,-1 1 7,2 3-3,0 0-1,-1 0-3,3 2 4,-3 2 3,6 0-4,-3 0 0,4-1 4,0 5 4,0-1 2,3 1 4,3-1-3,-2 0 3,3 2 0,3 0-3,-2-2 2,6-1-12,0-1 2,1 1-2,2 0-1,1-5-3,1 1 3,2-2 4,1-2 10,3-2-11,0 0-6,2-2-36,0-2-76,2-2-91,-2-2-152,2 0-264,0-2-252</inkml:trace>
          <inkml:trace contextRef="#ctx0" brushRef="#br0" timeOffset="27030.9319">2530 1567 449,'3'-14'470,"-1"2"-111,0 2-65,-2 0-42,0 3-51,-2 2-31,0 0-27,-5 3-26,0-2-13,0 4-10,-4 4 1,0-2-1,0 3-1,-1 1-3,-1 3-1,1 0-12,-2 5-10,0 0-5,3 2-3,0 1-8,0 3-11,0 3-11,5-1-5,-3 4-3,2-3-4,3 2-8,0-1-3,1-3 0,1 2-6,2-5 0,2-1-3,1 0 0,1-4 6,0-1 0,3-3 3,2-2-1,2 0 1,0-5-3,1-2 3,0-2-3,2-5 8,1 0-11,-1 0 0,0-5 0,-2 0 3,3-1-3,-1-4-3,0-1 3,-3-2-3,0 0 3,0 1-5,0-3-1,-4-1 6,1 1 3,-3-1 3,-1 4-6,-2-4 2,1 4 1,-1 2 6,0 5 11,-2-2 11,0 4 15,0 2 7,-2 2-1,0 1-6,2 3-3,-3 2-8,-1 2-4,0 3 1,1 4-1,-1 2 10,0 3 17,-1 3 6,0 5 12,4 4 5,-2 1 3,1 1-7,0 3-17,2 4-10,2 2-7,0 1-9,5 2-3,-3 1-4,3 2-2,2-2 0,0 1-7,-3 3-2,3-1-6,-2-3-2,-1-1 0,-1 2-2,-5-1 0,0-2-2,0-3 6,-5-1-4,-1 0 4,-1-3-2,-4-3-2,0 0-1,-4-3 3,-3-2-2,-2-3 2,-3 2-4,0-6 0,-5-1 1,2-2-5,-6-2 2,4-4 0,-3-2 0,0-5 2,0-1-2,0-4-2,5-3 0,1-3-4,0-6 4,7-2-2,0-1 2,6-7 2,2-2-2,6-2 0,4-2-2,7-2 4,1 0 0,6-1-2,4 2 0,0-1 0,7-3 2,-2 7-4,5-3-4,0 1 2,1 2 1,2 2-3,2 2-33,-5 3-57,4-1-80,-3 2-100,1 3-136,-1 0-274,-1 0-280,-2 2-221</inkml:trace>
          <inkml:trace contextRef="#ctx0" brushRef="#br0" timeOffset="28244.3747">2848 1640 185,'0'0'360,"2"0"-117,-2 1-65,2 1-18,-2 4-17,4 0-7,-1 2 0,-1 1 7,0 4-3,0 0-21,0 5-17,-2-1-7,3 3-16,-3-2-13,0 2-16,0-3-16,0 1-4,0-1-7,-3-4-8,3 1-1,-2-3 5,0-1 0,2 2 3,-2-8 4,0 5 10,2-5 0,-3 1 8,1-4-12,0 2 3,0-3-7,-3-3-10,1 0-4,1-4-4,2-2-3,-2 3-3,3-8-4,3 4 3,-2-7-6,6 0 3,-2 0 3,1-6-3,5 1 0,0-2-3,1-3 3,3 1 0,0 3-4,1-1 1,-3 2 6,5 1-3,-3 4 0,-1 1-7,1 4-6,2 0 13,-5 2-7,3 3 7,-2 0 0,-1 5 20,-1 2 15,0 2 10,0 2 13,-4 2 12,0 2 16,0 2-8,0 4-4,-6-1-8,2 3-14,-3 1-9,0 2-10,0-2-11,-3-2 1,-1 4-5,0-3 0,0 0-3,-2-2 0,1-2 2,-1 0-8,1-2 3,-1-3-9,-1 2 3,3-5-4,0-1 7,0 1-3,1-4 0,-1-4 5,4 1-5,4-3 0,-1-2-9,1-2 0,4-3 0,-1-1 0,4-3 0,0-3 3,6-1-2,-5 0 2,4 0 0,0-5-3,4 4-6,-7 2 9,2 3-3,1-1-9,-1 5 4,0-2 2,-4 4 6,0 5-9,3-4 3,-4 6 6,-2 1 9,0 3 3,-1 3 2,0 4 7,-3 0 4,2 6 1,-2 2 5,0-2-8,-4 5 2,0 2-2,0 0-4,0 0-5,0 2-1,-3-2-7,2-1-3,-2 1-3,3 1 2,-1-4-2,1 0-27,0-3-65,1-4-87,2 0-130,1 0-230,3-3-289,0-2-227</inkml:trace>
          <inkml:trace contextRef="#ctx0" brushRef="#br0" timeOffset="29568.4748">3576 1611 10,'3'-10'994,"-3"1"-284,0 4-209,0-1-139,0 3-100,0 0-76,-3 3-62,3 0-47,-1 2-33,-2-1-19,3 3-9,0 1-4,0-1-6,0-1-6,3 1 0,-2 2 0,-1-6 0,3 3 4,1-2-1,0 2-3,3-3 0,0-3 3,3 2 6,-2-5-9,2-1-3,-2 0 6,3-2-3,0 0-3,0-3-3,-1 2 6,-2-2 0,-1 1 0,-3-4 0,3 1 3,-5 0 0,0 1 0,-2 0-3,0-1 0,-2 4-6,0-1-3,-2 2 9,-1 3-4,-4 0 4,2 5 0,-4-2 0,0 6 4,0 1-4,0 2 0,3 3 6,-5 1 6,1 7 3,1-2 10,0 4 2,0 1 13,1 6-2,2-3-2,-2 1-4,6 2-8,-3 1-10,6-4-2,-2 1-4,3-4-8,3-1 0,-2 1 6,6-6 0,0 0 0,4-1-4,0-6-2,4 2 0,3-5-5,0-1-33,3-3-38,-2-3-35,6 0-31,-3-4-44,2 0-45,0-3-27,-1-1-25,1-2-16,-2-4-17,-2 1 1,-1-4 31,-1 0 47,-1-2 61,1 1 56,-7-5 55,1 3 50,-1-1 60,-4 0 65,3 1 53,-5 1 53,1 5 34,-2-1 27,0 5 1,-1-1-9,-2 4-20,2 2-25,-3-1-38,3 5-41,-2 1-37,-1-1-32,3 4-30,-2 4-14,-1-1 3,0 7 3,0 1 7,0 6 1,0 0 4,-4 3-5,3 1-5,-2 2 1,-1 2-2,0-1-4,-2 4-6,2-2 3,1 0-3,-1-2-10,0 0 1,-3-5 0,6 4-6,-2-7-8,0-1-1,-1-2 1,1 1-3,3-5-3,-1 0 2,-2-4 1,3 0 3,-1-4 5,-2-1-3,3-1 3,0-5-5,3 0 2,-2-4-3,3 0-2,-1-4-6,4-2-2,0-2 0,1-2-1,3-2-11,3-2-13,0-3-15,3-2-12,0-1-6,1 2-5,0 1 9,2-1 13,-2 2 10,0 5 14,-1 1 10,0 3 3,-3 1-1,1 4 1,-1 2 6,-3-1 0,-1 5 3,-2 2 0,-1 3 3,0 1 6,-2 4 7,-2 2-1,1 2 10,-4 2-1,0 3 3,0 3 7,-4 3 1,1 1 1,-1 1 2,0 0 0,0 4-1,-3 1-3,3 0-2,0 2-7,-3-1-11,1-2-6,2 3 3,0-2-5,1 1-6,-1-4 0,4-2 0,-1-1 3,1-1 2,1-2-2,3-4 5,2-2-2,-1-1-1,8-4 1,-5-2 5,6-1-3,1-3-3,3-6-5,-3 3 0,5-7 0,-2 1-8,-1-6 5,3 0 1,-2-3 2,0-5-3,1-1 0,-2 0 3,-1-8 0,1-1-3,1-2 3,0-4 0,-6-1-5,3-3 0,3-1-1,-4-3-2,1-2 2,1 2 1,-3-4 5,1 3 0,-3 2 2,-2 2 4,-3 5-3,1 2-1,-3 6-7,1 2 2,-3 3 3,0 5-3,0 4 1,-2 1 2,0 2 0,0 2 0,0 2 0,0 4 0,0 5 0,-2 1 0,0 6 0,-3 2 0,-1 5 5,-1 6 15,1 3 50,-3 6 37,2 5 27,-4 3 20,2 5 4,-2-2-4,0 3-37,2 3-27,-2-4-25,3 2-21,-2-1-14,3-1-7,-1 1-9,1-5-6,0-3 1,3 1-5,0-4 0,1-4-4,2 2 0,-5-6-6,6-4-33,-1-1-56,-2-3-78,3-3-94,0-2-122,0-1-200,0-2-289,0-7-224,0 0-145</inkml:trace>
          <inkml:trace contextRef="#ctx0" brushRef="#br0" timeOffset="29784.1465">4466 1378 74,'-3'-6'1034,"2"2"-348,-2 1-234,6 0-143,-2-1-87,6 1-61,0 2-61,0-1-28,7-2-26,-3 1-17,1 2-17,2-1-8,4-2 2,0 1-6,1 2 0,2-2-35,-2 0-72,4 2-98,-1-1-166,0-2-299,-3-2-250</inkml:trace>
          <inkml:trace contextRef="#ctx0" brushRef="#br0" timeOffset="30338.8091">5067 1215 565,'0'-4'425,"0"2"-100,0-2-42,0-2-32,-3 2-31,-1 1-39,-3 0-13,2 0-9,-5 3-16,2-3-7,-3 3-14,-3 3-12,1-1-20,-3 2-20,1-1-16,-3 7-23,2-4-10,-1 4-5,-1 0-13,2 1-3,4 3-3,-2 0-1,0 2 4,3 0 0,4-3 4,-1 3-1,4-2 6,1 0-3,2-1 0,2-3-6,2 1 0,1 0 0,4-4 0,-1-1 0,4 1 0,3-4 0,1 0 0,-1-2 3,1-1 0,1 0-3,1 0 3,-1-1 3,2-2-6,-3 0-3,1-1 3,0 1-3,-1 0-3,-2-1 3,0 2 0,1-1 3,0 2 0,-3 1 0,0 0 0,-3 1 0,2 4 0,-5 0 0,2 4 0,-3-2 0,-1 6 0,-3-2 3,-3 3 0,-1 2 3,0-3-3,0 4 3,-3-1-3,-3-2 0,-1 2 15,-1-2 24,-5 2 21,2 0 13,0-2 21,-5 0 19,2-2 5,-2 0-14,0 0-10,0-2-13,0-3-14,1 2-18,1-3-14,0-1-8,4 0-7,-1-4-7,1 1-4,3-2-6,0-2-8,3-2-69,-2-2-96,2 0-138,4-1-263,0-3-298,-2 0-295</inkml:trace>
          <inkml:trace contextRef="#ctx0" brushRef="#br0" timeOffset="13554.7725">462 1604 127,'-4'7'1073,"-2"-1"-321,5 1-264,-2-4-141,2 1-73,2 0-40,2 1-36,1-5-46,4 1-33,3-1-34,3 0-31,4 0-30,2-1-40,0 1-59,4-5-98,-2 3-139,4 0-245,-1-2-281,1-2-243</inkml:trace>
        </inkml:traceGroup>
        <inkml:traceGroup>
          <inkml:annotationXML>
            <emma:emma xmlns:emma="http://www.w3.org/2003/04/emma" version="1.0">
              <emma:interpretation id="{2A474BD8-7E90-464E-B897-A4806DD40684}" emma:medium="tactile" emma:mode="ink">
                <msink:context xmlns:msink="http://schemas.microsoft.com/ink/2010/main" type="inkWord" rotatedBoundingBox="7622,1784 10094,1650 10147,2634 7676,2769"/>
              </emma:interpretation>
              <emma:one-of disjunction-type="recognition" id="oneOf3">
                <emma:interpretation id="interp15" emma:lang="en-US" emma:confidence="0.5">
                  <emma:literal>Ted</emma:literal>
                </emma:interpretation>
                <emma:interpretation id="interp16" emma:lang="en-US" emma:confidence="0">
                  <emma:literal>ted</emma:literal>
                </emma:interpretation>
                <emma:interpretation id="interp17" emma:lang="en-US" emma:confidence="0">
                  <emma:literal>ad</emma:literal>
                </emma:interpretation>
                <emma:interpretation id="interp18" emma:lang="en-US" emma:confidence="0">
                  <emma:literal>ed</emma:literal>
                </emma:interpretation>
                <emma:interpretation id="interp19" emma:lang="en-US" emma:confidence="0">
                  <emma:literal>Fed</emma:literal>
                </emma:interpretation>
              </emma:one-of>
            </emma:emma>
          </inkml:annotationXML>
          <inkml:trace contextRef="#ctx0" brushRef="#br0" timeOffset="37739.9193">7366 1198 111,'3'0'318,"-3"-3"-47,0 3-33,0-2-22,0 2-15,0-1-19,0-2-9,0 3-10,0-3-11,-3 0-5,2 2-19,-2-2-6,1 0-4,0 0 9,-2 2-11,-1-3-2,0 0-3,-1-2 4,-1 2-2,1-2-13,-3 2 0,0-2 5,0 2-4,-2-2-1,2 3-15,0-1-6,-2 1-18,-2 0-16,2-1-4,-1 2-10,1-1 0,0 2-9,-4 1 6,4 1-8,-3 2-8,3 0-2,-1 3 2,-5 1-9,2 0-3,1 3 7,-1 2 0,-3 2 3,5 1-2,0 7 4,0-2 0,-1 5-2,1-2-8,2 6 3,2 0-3,0-1-2,3 2 3,-1 1-1,7-1 0,0-2-2,0-1 0,7 1 3,-3-4 2,5-3 4,0-1 10,2 2 2,2-7 1,3 1 3,-1-4 1,1 0-8,-1-2-2,5-4-4,-4-3-8,-1 1-2,6-1 1,-5-1-3,5-4-3,-2-1-17,2-1-61,1 1-85,0-6-120,0-1-189,1 1-316,-4-1-274,2-2-185</inkml:trace>
          <inkml:trace contextRef="#ctx0" brushRef="#br0" timeOffset="39161.7332">7859 1342 148,'0'-4'467,"0"0"-101,0 1-41,0 0-29,0 0-12,-2-1-30,0 1-25,2-1-21,-3 1-5,-1 0-15,2 0-26,-3 0-3,-1 0-3,1 2-13,1-2-17,-3 0-18,3 0-13,-3 2-21,0 1-17,-1 0-13,-2 0-11,-1 0-6,0 4-2,0-3-2,0 4-9,0-1 4,0 5-6,0-5-2,0 8-3,0-4-2,0 2 0,1 3-3,-1-2 0,0 2 1,5 4-3,0-1 0,-4 0 2,6 3-2,0-1-2,-1-1 2,3 3 0,-2-1 5,1 0-3,3-1 1,0-1 1,3 2-1,1-2-1,-2-1 1,3-1-1,1-3 0,-1 0-2,2-2 0,1-2 0,1-1 0,0 0 0,5-4 3,-3 0-3,1-2 2,2-2-2,4-2 3,-3 0-3,0-4 0,-1 4 2,4-6-4,-3-1 2,-1 1 0,1-1 0,1-2 0,-5-2 0,2 1 0,-2-4 0,0-2-3,2 2 3,-2-3 0,-1-1 0,-2-4 0,3-1 0,-4 1 0,4-4 0,-4 0-5,0 1 1,0-2-1,-3-3 0,0 2 3,0-1 2,0-1 0,-1 2 2,0-1 0,-2 1 6,5-1-6,-5 4-2,3-2-2,-1-2 2,0 4 0,-2 1-5,3-2 2,-1 4-1,1 0 4,-1 5-5,-2 1 2,2-1 3,0 7 0,-2-1 3,-1 2 2,3 3-5,-3 0 4,0 2-6,0 0 2,0 1-2,0 3-3,0-1-3,0 1-1,0 1-1,0 2 0,0 0-2,0 0 2,0 5 5,0 1 5,-3-1 0,3 4 0,-1 0 5,-2 3 0,3 2-5,-3 2-2,3 1 2,-1 5 0,-2-1 0,-1 5 0,1 1 0,-1 5 5,3-1-3,-5 3 0,1 1-2,-2 2 3,0 0 2,0 1-5,0 0 2,-1 1-2,-2 0 0,3-1 0,-4-1 3,6 0-3,-2-4 0,2-1 2,0 0 1,1-3-3,4-2 0,0-1 0,0-4 2,4-3 3,1 0-5,1-3-17,4-3-45,2-3-62,0-3-87,0-1-116,0-2-181,5-2-297,-5-2-220,2-2-152</inkml:trace>
          <inkml:trace contextRef="#ctx0" brushRef="#br0" timeOffset="31362.0685">5636 1405 127,'-5'0'637,"-2"0"-164,0 0-103,4 3-62,-1-3-59,4 2-63,0-2-44,0 1-43,4 2-37,2-3-12,2 1-5,3 1-3,3-2-7,5 3 3,2-3-4,5 0-3,6 0-4,5 0-7,3 0-3,4-3-7,8 0 3,-1 0-6,1 0-4,2-1 0,-1-1-3,-5 1 4,-4 1-1,-1-1-3,-10-2 0,-1 3 3,-8 2 4,-4-1 3,-5-2-7,-4 4-19,-4 0-48,0-3-85,-7 2-147,0 1-281,-3 0-257,-3-3-198</inkml:trace>
          <inkml:trace contextRef="#ctx0" brushRef="#br0" timeOffset="31869.7555">6185 1193 408,'-9'-1'723,"2"-2"-178,-2 3-116,5 0-60,-3 0-56,5 0-65,-2 0-54,2 0-50,-3 0-39,5 0-39,-2 0-20,0 0-11,-1 0-3,3 0-1,0 0-3,0 0 6,0 0 5,0 0 5,0 0 10,0 0 13,3 0 22,1 3 3,1-2 7,-1 4-5,3-1-9,1 3-16,1-4-15,4 3-16,3 1-9,0 0-12,3-1-2,3 2-6,2 0-3,-1 2 1,6-2-5,-2 2 0,0-4-2,-1 1 2,-2 2 0,1-2-2,-6-3 0,2 2 0,-6 1 0,-1-4 3,-3 0 18,-3 1 32,-1 0 23,-3-2 27,-1-2 13,-3 1 8,-3 2-12,-1-1-18,-3 0-18,-4 1-15,3 0-15,-3 3-13,-3-1-7,0 4-7,-1 1-5,2 1-4,-3 4-1,1 1 2,-3 1-7,1 4-1,1 3-6,-1-1-21,0 3-61,1-2-95,-1 3-123,2 1-198,1-3-321,3 1-326,-4 0-278</inkml:trace>
        </inkml:traceGroup>
        <inkml:traceGroup>
          <inkml:annotationXML>
            <emma:emma xmlns:emma="http://www.w3.org/2003/04/emma" version="1.0">
              <emma:interpretation id="{A5C64237-AF9A-4EB0-94C3-F1A3FA4D3ABB}" emma:medium="tactile" emma:mode="ink">
                <msink:context xmlns:msink="http://schemas.microsoft.com/ink/2010/main" type="inkWord" rotatedBoundingBox="11042,1754 17113,1424 17173,2517 11102,2847"/>
              </emma:interpretation>
              <emma:one-of disjunction-type="recognition" id="oneOf4">
                <emma:interpretation id="interp20" emma:lang="en-US" emma:confidence="0.5">
                  <emma:literal>D8-fragments-r</emma:literal>
                </emma:interpretation>
                <emma:interpretation id="interp21" emma:lang="en-US" emma:confidence="0.5">
                  <emma:literal>18 fragments</emma:literal>
                </emma:interpretation>
                <emma:interpretation id="interp22" emma:lang="en-US" emma:confidence="0">
                  <emma:literal>D8-fragments-o</emma:literal>
                </emma:interpretation>
                <emma:interpretation id="interp23" emma:lang="en-US" emma:confidence="0">
                  <emma:literal>D8-fragments-y</emma:literal>
                </emma:interpretation>
                <emma:interpretation id="interp24" emma:lang="en-US" emma:confidence="0">
                  <emma:literal>18 fragments,</emma:literal>
                </emma:interpretation>
              </emma:one-of>
            </emma:emma>
          </inkml:annotationXML>
          <inkml:trace contextRef="#ctx0" brushRef="#br0" timeOffset="45412.6513">10566 994 42,'0'-4'263,"3"-2"-48,-1 2-25,-2-3-5,2 3-19,-2 0 1,3-2 14,-3 2-5,0-2-5,0 2 0,0-2-1,-3 0-2,3 1 4,-2-1-25,2 0-4,-5 2-21,4-2-13,-2 2-19,-1-2-28,0 3-13,-1-1-11,0-1-15,1 4-1,-3-2-6,1 2-7,1-4 4,-1 5-7,-1-1 0,0 1 0,1 0 1,-3 0-1,5 1 0,-6-1 0,4 5 0,0-4 1,-1 3 5,0 2-6,0 0 6,0 3 4,2-2-4,-5 7 0,3-5-3,0 5 9,-1 2 4,0-1 1,-2 5 7,3 1 6,-4 0 2,4 2-1,-1 1-8,-2-1 3,2 3-7,1-2 3,0 2-3,2-2-2,-2 0-4,2 0-3,0-2 1,1-2-12,2-1-5,-3-2 6,5 0 2,0-3-8,0-1 0,0-2 5,0 0 1,0-1-6,3-4 0,-1 1 3,-2 0-12,2-1-34,1-2-63,-2-3-76,4 1-118,-3-2-178,2-2-294,2 1-223</inkml:trace>
          <inkml:trace contextRef="#ctx0" brushRef="#br0" timeOffset="45701.3047">10279 1189 520,'-3'-1'560,"1"-1"-116,2-2-90,-2 4-60,2-3-59,0 2-54,0-1-42,2-2-48,0 2-32,2 0-18,1 0-18,1-2-12,5 2-8,0 0 0,3 0-3,0-2 0,1 2 4,0 0-38,2-2-55,-2 2-76,0-2-114,0 2-189,-1 0-286,-3 0-176</inkml:trace>
          <inkml:trace contextRef="#ctx0" brushRef="#br0" timeOffset="46368.6962">10502 1393 85,'0'5'267,"0"1"-59,0-2-39,0 2-32,3-3-13,-1 0-20,0 1-2,2-1 8,-1-3 6,1 0-5,1 0-3,-1 0-10,3 0-13,-1 0-11,1-3-16,2-1-1,-1 1-9,-1-3 0,2 0-5,0-1-11,2-2-5,-3-1-4,-1 0-3,3-1-5,-3-2 8,-2-1 4,2 1 8,-3-3 6,2 2 15,1-2 15,-6 2-13,-1 0 7,0 2-7,0 1-2,0 1-14,-1-2-18,-2 6-10,-1-1-7,-2 3-4,2 0-3,3 2-3,-5-2-1,5 4 4,-2-2-3,2 2 0,1 0-4,-3 0 3,3 0 4,0 0-7,3 0 7,-2-2 0,6 2 4,-3-2-1,6 0-3,1 0 0,0-2 0,0-2-7,3 2 0,-3-2 4,4 2 6,-2-2-3,-2 1 4,0-1-1,2 1-3,-4 0 0,0 0-7,-2 4-3,2-1 6,-3-1-3,-1 3 7,1 3-3,-4-1-1,5 4 4,-4-2-3,-2 3 3,2 3 3,-1 0-3,-2 0 0,0 4 4,-2-1-1,-1 1-3,3 4-3,-1-2 3,-4-1 7,0 3-7,3-2 0,0 0 0,0 3 0,0-3-4,-3-1-9,3-2-54,0 4-66,2-3-117,0-2-191,2 0-277,0-2-207</inkml:trace>
          <inkml:trace contextRef="#ctx0" brushRef="#br0" timeOffset="47665.1688">11172 1189 362,'0'0'382,"-2"0"-65,-1 0-50,3 0-36,-1 0-51,1 0-25,-3 0-36,3 0-19,-2 0-25,2 0-17,0 0-12,0 3-19,0-2-4,0-1-19,0 0 4,0 0-5,0 0 1,0 2 0,2-2 0,1 0 3,-3 0 1,1 0 3,4 0-3,-3 0 11,2 0-12,1-2 1,0 2 3,-1-4-8,0 3 9,3-4-9,-3 1 5,0 1-1,2-3 1,-2 2-5,0-4 1,0 2 0,2-2-4,-5 2 0,3-1 0,-1-2 3,0 2-3,-2-2 8,-1 2-5,-1 1 1,-2-1 0,0 0 0,-1 4-1,-3-1-3,0 1 0,-1 3 15,0 0 3,-2 0 11,-3 0 15,2 3 6,0 1 10,0-1-4,-2 4-1,-1 0 0,1 5 2,2-5 7,-2 3-2,1 0 3,1 2-1,0 0-1,0-2-10,0 3-10,4 0-7,-1 0-6,-2 3-8,6-3-5,0 1-2,1-2 3,2 1-6,1-3-3,1 2 5,2-2-2,1 0 3,0 0-9,6-4 8,-2 1-5,3-1-1,0-2-5,1-2 3,1 0 0,3-2-6,-3 0-12,0 0-40,3 0-79,-1-2-101,-2 0-171,3-2-280,1 1-270,-3-4-167</inkml:trace>
          <inkml:trace contextRef="#ctx0" brushRef="#br0" timeOffset="46742.7748">11092 1183 336,'0'-1'384,"-2"1"-119,0 0-68,2 0-46,-2 0-48,2 0-33,0 0-30,0 0-14,0 0-13,-2 0-13,2 0 4,0 0-12,0 0-40,0 1-63,0-1-92,0 0-141,0 0-236</inkml:trace>
          <inkml:trace contextRef="#ctx0" brushRef="#br0" timeOffset="48461.4347">11486 1066 475,'-1'-7'367,"-2"0"-55,2 3-39,-5-2-33,5 2-29,-4 1-20,0 0-29,1 2-32,-3-2-17,1 3-18,0 3-8,-4-2-16,2 3 3,-6 2-12,3 0-7,0 2-11,0 2-1,0 3-6,-2 1-4,4-1-7,0 2-7,1 0-3,1 1 1,3-2-1,-2-1-7,2 1-2,4 2 2,-1-7-6,1 1-3,1 0 0,3 0 0,2-4 0,-1 0 4,5-2-1,-2-2 3,3 0-3,5-2 1,-3 0-1,3-4 0,-1 0 0,1 0-3,0-2 0,-1-2-3,0-2 0,0 0 0,-1-1-4,0-2-2,-2 1 5,-1-2 4,2-2 0,-5 0 0,0 1 4,-1-4 2,-1 6 0,-2-4 1,0 3-7,-1 2 0,-2 3-3,-1 0-1,0 2 4,0 0 7,0 0 9,-1 2 9,1 1 3,-3 2 6,0 1 3,-1 2-3,3 1-4,-5 2 4,-1 5 10,3 1 12,-3 0 3,3 3 6,-3 5 3,3-1 1,-3 5 2,0 0-10,3-1 0,3 3-7,-5-1-3,2 4-1,3 1-12,-5-2-4,2 0-5,1 3-7,-1-2-8,0 1-4,0-3-3,0 1-5,-2 2 3,0-1-2,1-2 4,-1-1-5,0 0 1,-4-1-1,-1 0-2,3-1 0,-3-2 0,-1-2 0,1-2 2,-2 0 1,0 1 1,-1-7 1,-1 3-3,0-3 3,-3-2-2,0-1-3,-1-1 2,-2-2-2,0-1 2,5-3 1,-5-3-1,3-1 3,6-3-3,0-3 0,3 0 1,3-4-3,4-3 2,4-2-2,2-1-2,5 0-1,2-2 1,4-2 0,1 1-1,7 0 1,-4 1 0,3 3-1,0-3 1,3 1 2,0 1 0,-1 0 0,3-1 0,-3 3-31,0-2-60,5 2-79,-5-2-103,5 3-142,-3-5-238,-1 5-270,-3-1-177</inkml:trace>
          <inkml:trace contextRef="#ctx0" brushRef="#br0" timeOffset="47110.4932">11210 1189 69,'0'0'446,"0"0"-124,0 0-84,-3 0-48,3 0-46,-1 0-29,1 0-37,-3 0-39,0 0-13,3 0-9,-1 0-8,-2 3-9,3-2-5,-1-1 5,1 2-12,-3-2-31,3 3-53,0-2-72,0-1-93,0 0-118,0 0-138</inkml:trace>
          <inkml:trace contextRef="#ctx0" brushRef="#br0" timeOffset="49358.7515">11764 994 413,'0'0'448,"3"0"-173,-3 0-83,1 2-31,-1 1-26,3 3-7,-2 0 6,2 1 1,-3 6-4,0 1-2,-3 0-3,-1 3-7,3 0-18,-5 5-4,2-3-20,0 1-25,-3 2-8,0-3-13,1 1-7,0 1-1,-1-3-6,0-2-4,0 0-3,3-3 0,0 2-7,-1-4-3,1-2 0,2-1 4,-3-2 2,3-2 1,0-1 9,2 0 1,-3-2-1,3-1-3,0-1 0,0-3-10,3-2-3,-1-1 0,2-3-3,1-3-3,4-1 2,-3-2 1,3-2 3,2 0-6,0-2 2,0-1 1,4-2 0,2 1 0,-2 0 3,0 0-4,0 3-9,-1-1 7,1 3-1,-1-1 1,0 5-4,-2-1 6,2-1 1,-3 5 0,3 1 3,-3-1 0,2 2 0,-4 2-4,2-1 4,0 4 0,2 0 10,1 3 20,-1 3 6,3-1 9,-4 6-3,2-1-1,-3 6-9,-3-2-10,2 4-10,-6 1-2,0 1 2,2 3 10,-6-3 9,-3 4-1,0-3 9,2 2 3,-5-2-3,2-1-1,0-1-11,-3 0-1,3 0-9,0-5-6,-1-1-5,0 2 0,1-6 0,0 2-3,0-4-1,-1 0 7,0-2-1,4-1 4,-4-1-4,0-1 1,3-1-4,0-4 1,0 0-6,2-2 0,0-2 0,2-4 0,2 0 3,1 1-3,1-6 3,1 1-1,2 0-2,2-1 3,1-1-3,-1-2 0,1 3-3,-1 1 3,6 1 0,-5 0 0,2 1 3,0 3-3,1 1 0,-1-2-5,-2 4 5,-1 0-3,3 2-3,-1 1 3,-2 1-2,0 0 5,-2 2-6,0 1 0,0 0 4,0 3-4,-3 3 3,-1 0 0,2 1 3,-6 6 0,4-1 0,-5 2 3,0 3 0,0 3 3,0-1-1,-5 2 7,4 3-7,-4-1-2,0 1 0,1 2-3,0-1-3,-3-2 3,0 0-3,1 0 3,1-3 0,1 3 0,-1-3 3,1 1-28,2-4-55,-3 0-76,3 0-95,0-4-144,2 2-228,0-1-254,0-2-169</inkml:trace>
          <inkml:trace contextRef="#ctx0" brushRef="#br0" timeOffset="50428.8557">12463 994 48,'-3'5'257,"3"-2"-22,0 1-26,0 1-25,0 0-51,0 0-12,0 2-21,0-4-14,3 1-6,0-1-5,-2 1-1,3-1 4,2 0-2,-1-1 4,2 0-14,0 1 0,2-2-13,0-1-25,-1 0-8,2-1-4,-2-2-4,1-1 0,0 1 0,-2 0 0,2-3-5,-3 1 5,1-1 0,2-1-12,-3 0 4,1-2 0,-2 1 4,1-2 0,-1 3 11,-4-3 16,2-2 12,-1 3-1,-2 2 14,2-3 19,-2 3-2,-2 1-4,2-1-16,-5 0-11,4 4-7,-6 0-18,0 1-11,0 1-6,-1 1 3,-3 1 0,0 1 0,-1 2-7,1 2 3,0 0 1,0-2 6,0 8 0,0-5 1,0 3 6,3 1 0,-2 2 3,3-2-3,2 3 4,-1 3-1,2-3-4,1 3-2,2 0-1,1-3-6,1 2-4,2 1 4,1-2-1,2-2 4,-1-1 0,6 0-3,0-2-1,3-2 1,1-1-1,3-1-2,-2 0-1,2-2 0,1-1 0,2 0-39,-2-3-57,-1 0-67,1 0-97,-1-3-122,-1-1-152,1-1-144,-6-2-127</inkml:trace>
          <inkml:trace contextRef="#ctx0" brushRef="#br0" timeOffset="50950.837">12877 980 32,'2'-11'523,"1"2"-45,-1 2-49,0-1-42,1 4-52,-2-2-45,-1 3-47,3 0-52,-3 2-47,0 1-43,0 0-22,0 1-19,0 5-1,0 0-7,0 3 9,0 4 7,-3 1 2,3-1-1,0 6-4,-1 0 7,-2 1 5,1 1 3,2-1-5,-2 3-6,-1-3-8,3 0-14,-2 0-18,2-3-9,-2-1-6,0-3-6,2 1-1,-2-4 0,2 0-5,-3-2 1,1-2-1,2-2 1,-2-1-3,2 2 4,-2-4 1,2-1 0,0-1-3,0-4-2,0 2 0,0-5 0,2 0-2,0-4-1,3 1 1,-3-5 2,4 0-5,1-1 8,2-3-1,2 0-2,0-1 0,2-4 2,1 2 6,1 2-11,0 1-2,-1 3 5,1-2-2,2 3 0,-5 3-5,5 1 4,-5 2 1,2 0-1,0 3 1,-6 1 2,3 0-2,0 2 2,-2 4 0,0 0 0,-2 0 0,-3 4-3,0 2 1,1 4-1,-3 1 1,0 2 0,0 4 2,-2 0 0,0 2 0,0 0 0,0 1 0,0 1 0,0-1 0,0-3-3,0 4 1,0-4 2,3-1-5,-3 0 0,2-3 5,0 0-39,-2 0-63,2-3-73,1-3-100,-3-1-156,2 0-247,-2 0-254,2-2-174</inkml:trace>
          <inkml:trace contextRef="#ctx0" brushRef="#br0" timeOffset="51568.3899">13346 926 545,'-10'-4'483,"3"1"-102,2 0-68,2 3-43,0 0-55,3-4-42,6 4-27,-5 0-30,9 0-17,-2-3-25,3 0-16,4 2-13,2-2-18,2 3-14,3-2-3,3 1-10,1 1-47,-2-3-80,4 3-116,-2 0-191,0-2-287,2 2-221</inkml:trace>
          <inkml:trace contextRef="#ctx0" brushRef="#br0" timeOffset="51346.0464">13585 584 238,'1'-9'613,"-1"2"-186,0 3-133,0 0-80,0 0-65,-1 4-43,-2 4-30,2 0-13,-5 0 11,2 3 10,3 2 3,-5 2 6,1 0 2,-1 2 2,-1 4-13,2 0-5,-5 4 13,3-1 4,-1 5-1,-1 1 0,3 2-4,-4 2-18,4 0-13,-1 2-21,1-1-6,1 2-10,1-3-3,-1 0-2,3-3-4,0-1-8,0-2 0,2-1 2,0-6-8,2 2 0,0-6 0,3 1 3,-1-4-3,3 0 0,-1 0 3,1-4 0,-1-1 3,4 0-12,-2-4-49,1 2-71,-3-3-86,4-3-122,-2 2-150,-1-4-242,3-2-205</inkml:trace>
          <inkml:trace contextRef="#ctx0" brushRef="#br0" timeOffset="52138.0292">14013 851 419,'0'-4'452,"2"-2"-95,-2 2-61,0 0-34,-2 0-44,-1 1-34,-1-1-22,-3 1-20,3 1-17,-3 1-15,-1 1-8,-2-3-17,-1 3-17,0 3-15,-1-2-13,-5 4-8,5-1-9,-5 3 0,2-1-7,0 4-4,0 2 4,-2-2-3,5 2-10,-2-1-3,3 4 4,2-2-4,0-2-7,2 1 4,3-2 0,2 2 6,0-2-3,4 0 6,0-3 4,2 1-4,6 1 4,1-4-7,0 0 6,-3-1-2,6-1-7,-2 0 0,2-2 3,0 2 0,-2-3-3,5 0 0,-5 0 0,1 0 0,-1 0 0,-1 0 0,0 0 0,0 0-3,0 0 0,1 0 0,-1 1-1,0 1 4,-2 1 7,0 1 8,-3-1 14,-1 5 8,-1-2 18,-2 4 9,1 1-2,-3-1 0,-3 2-2,1-2-14,0 2-9,-2-1-6,-3-1-6,3 2 5,-3 0-3,-2-2 9,-2 1 7,0 1 10,-1-5 2,-3 3-1,1-4 2,-1 2-9,3-2-7,-5 2-11,5-4-5,-5 0-11,6 0-4,0-2-4,0 0-53,0-2-86,3 0-123,1-2-182,2-2-307,0 0-291,4-2-216</inkml:trace>
          <inkml:trace contextRef="#ctx0" brushRef="#br0" timeOffset="52935.0395">14345 945 744,'5'1'629,"-1"-1"-191,3 0-113,-1 0-62,4 0-56,-2 0-51,3 0-41,3 0-34,4 0-24,1 0-14,3 0-20,6 0-10,-5 0-6,9 0-11,-1 0 4,0 0 0,2 0 0,0 0 0,1 0 4,-5 0-1,1 0-26,-2 0-43,-6 0-38,0 0-59,-5 0-74,1 0-90,-5-1-113,0 1-173,-2-2-192</inkml:trace>
          <inkml:trace contextRef="#ctx0" brushRef="#br0" timeOffset="53434.4212">14835 773 48,'-7'0'899,"2"1"-274,-1-1-156,2 3-100,0-3-66,1 0-54,-1 0-58,4 2-55,-1-1-49,1-1-39,0 3-14,1-3-8,2 4 4,1-2 0,0 2 5,6-1 3,-2 1 2,1 2-3,2 1-9,-2-1-6,4 3-2,3-2-3,-3 1-6,2 0-3,1 2-2,1-4 2,-1 1-6,2 2 1,-2-2-3,2-1 0,-6 0-3,-1 1 3,0-4 0,0 4 0,-1-4 3,-6 3-3,3-5 6,-3 2 5,-1-2 8,-2 1 13,2-1 16,-3 2 26,0-1 14,-3 2 5,2 0-5,-3 0-14,-2-1-20,-1 4-17,2 0-16,-5 3-10,2-1-6,-2 1-1,-1 2 1,0 2-3,0-1-2,-2 4 0,0-2 0,-1 4-23,3-3-53,-4 1-80,4 1-102,-3 0-159,1 0-271,2-1-283,-2 1-202</inkml:trace>
          <inkml:trace contextRef="#ctx0" brushRef="#br0" timeOffset="43697.3086">9021 1212 424,'3'-3'566,"-2"-1"-129,-1-2-82,3 2-40,1 2-39,-4-2-25,3 1-19,-1-1-17,-2 0-16,2-1 1,2 4-5,-4-3 3,3 2-13,-1 0-14,-2 0-14,2 2-31,-2 0-21,0 0-27,0 0-4,2 4 2,0 0-4,-2 4 1,3 2-3,-3 1-3,2 5-14,0 1-20,-2 3-12,2 0-7,0 0-7,-2 2-2,3-1-1,-3 2-2,0-2-2,0-1-2,0 1-3,0-4-32,0 1-67,-3-1-85,3-1-110,0 0-154,0-3-278,3-3-287,-3 0-227</inkml:trace>
          <inkml:trace contextRef="#ctx0" brushRef="#br0" timeOffset="44445.8836">9487 1193 352,'0'-10'490,"0"0"-136,-3 1-61,3-1-34,-1 0-31,-2 0-28,0 1-30,-1-1-20,3 1-40,-5 2-21,1 1-29,-1-1-14,-1 4-15,-1-1-7,0 4-10,-6 0-14,0 0 3,2 4 1,-2 2-1,1-2 1,0 6 2,1-2 1,1 2-7,3-3 0,-2 3 4,2 0-4,1 0-4,3 2 1,0 0 3,1-1 0,1 1-7,2-2 7,0 2 3,2-3 1,2 1-4,1 0 0,1 2 3,1-2 4,2-2 3,0 1-3,2-2 3,0 2 0,0-5-6,2 2-4,-2 0-4,5-2 1,-3-1-4,2 1 0,-1 0 4,0-2 3,-2 2-3,5-2 6,-5 0-3,5 1 7,-5 0-7,-1 1 7,3-1-4,0 4 0,-3-3-3,0 2 0,-3 1 4,3-1-4,-4 3 0,-3 1 0,-1-3 0,-1 3 3,-2-1-6,-2-2-1,-1 1 4,-1 1 4,-3-2-1,-1 0 1,-3 0 6,-3 0 0,0-1-10,2 0-4,-3-1 8,-2 0-1,2-4 4,0 1 3,-2-2 0,6-2 6,0-2-2,0-2 2,3-1 4,-2 1 6,6-5 10,0-1 6,1 0-4,2-1-3,1-4-3,1 0-14,-1-4-5,5 0-7,1-3-3,-1 1-3,4-3 0,-1 4 0,2 1 0,-2 1-3,3 0 3,-1 3 0,1 4 0,-3-1-16,3 4-53,-4 4-76,3-2-110,-2 6-224,-1-2-277,1 2-232</inkml:trace>
          <inkml:trace contextRef="#ctx0" brushRef="#br0" timeOffset="44742.9372">9769 1308 635,'0'3'1019,"0"-3"-365,0 3-221,0-3-136,0 1-80,1-1-57,-1 3-37,7 0-44,-3-3-25,3 0-26,4 0-13,0 0-10,3 0-22,1 0-60,3-3-87,0 0-128,4 2-232,-2-2-285,0-3-244</inkml:trace>
        </inkml:traceGroup>
      </inkml:traceGroup>
    </inkml:traceGroup>
    <inkml:traceGroup>
      <inkml:annotationXML>
        <emma:emma xmlns:emma="http://www.w3.org/2003/04/emma" version="1.0">
          <emma:interpretation id="{295F8351-0B52-415A-953A-6A229D4B715F}" emma:medium="tactile" emma:mode="ink">
            <msink:context xmlns:msink="http://schemas.microsoft.com/ink/2010/main" type="paragraph" rotatedBoundingBox="1327,3574 14725,3102 14765,4235 1366,47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3FB737-05B1-4323-83CA-1EB6446D2555}" emma:medium="tactile" emma:mode="ink">
              <msink:context xmlns:msink="http://schemas.microsoft.com/ink/2010/main" type="inkBullet" rotatedBoundingBox="1336,3847 1977,3824 1992,4253 1351,4276"/>
            </emma:interpretation>
            <emma:one-of disjunction-type="recognition" id="oneOf5">
              <emma:interpretation id="interp25" emma:lang="en-US" emma:confidence="0">
                <emma:literal>-7</emma:literal>
              </emma:interpretation>
              <emma:interpretation id="interp26" emma:lang="en-US" emma:confidence="0">
                <emma:literal>T</emma:literal>
              </emma:interpretation>
              <emma:interpretation id="interp27" emma:lang="en-US" emma:confidence="0">
                <emma:literal>7</emma:literal>
              </emma:interpretation>
              <emma:interpretation id="interp28" emma:lang="en-US" emma:confidence="0">
                <emma:literal>-</emma:literal>
              </emma:interpretation>
              <emma:interpretation id="interp29" emma:lang="en-US" emma:confidence="0">
                <emma:literal>+7</emma:literal>
              </emma:interpretation>
            </emma:one-of>
          </emma:emma>
        </inkml:annotationXML>
        <inkml:trace contextRef="#ctx0" brushRef="#br0" timeOffset="56129.5525">-674 3057 175,'-4'-6'1039,"-3"-2"-384,3 4-212,0-2-113,1 3-54,0 0-48,2 2-38,-2-2-36,3 3-36,3 0-44,-2 0-31,5 3-21,-2-2-13,4 2-7,2-1 1,1-1-3,0 3 0,4-2 0,3 0 0,2 0 3,-1 1 0,8-3 0,-3 0-3,5-3 0,0 3 0,0-4 0,3 2 0,-2 1 2,-1-3 4,2-1-3,-5 1-28,3 1-49,-4-1-50,-3 2-68,0-1-86,-4 2-107,-3-4-134,2 4-185,-6-2-190</inkml:trace>
        <inkml:trace contextRef="#ctx0" brushRef="#br0" timeOffset="57068.9909">-236 2892 388,'-1'-3'521,"-2"3"-106,2-1-68,-2 1-62,3 0-42,0 0-43,0 0-33,0 0-27,0-3-7,0 3-7,0-1-10,3-1 0,-2 2 4,-1 0-4,4 0-17,-1 0-12,0 0-15,-2 0-16,2 0-20,1 0-13,0 2-2,3-1-1,0 2-4,0 1 0,1-1 0,2 2 3,-2 0 0,2 0-1,1 1-2,-3 1-3,2 0-2,-2 0-1,-1-3-10,1 2 0,2 1 0,-2 0 0,-1-1-2,-3 1 2,3-3 2,-3 2 4,-1-2 1,-1 3 9,0-2 15,-2-1 23,0-3 21,0 4 20,0-1 17,-2-2 5,0-1-7,-3 2-17,1 0-12,-1 1-18,-2 1-19,3 0-12,-3 1-13,1 2-5,1 0-6,-3 3-6,4 0-4,-2 2 0,1 7 2,-1-2-2,1 1-10,-1 3-53,-2-1-73,5 5-110,2-3-166,-2-2-317,3 2-308,-3-1-241</inkml:trace>
      </inkml:traceGroup>
      <inkml:traceGroup>
        <inkml:annotationXML>
          <emma:emma xmlns:emma="http://www.w3.org/2003/04/emma" version="1.0">
            <emma:interpretation id="{EA761B14-FA2E-4E2E-8E54-778B069BF42C}" emma:medium="tactile" emma:mode="ink">
              <msink:context xmlns:msink="http://schemas.microsoft.com/ink/2010/main" type="line" rotatedBoundingBox="2695,3526 14725,3102 14765,4235 2735,4659"/>
            </emma:interpretation>
          </emma:emma>
        </inkml:annotationXML>
        <inkml:traceGroup>
          <inkml:annotationXML>
            <emma:emma xmlns:emma="http://www.w3.org/2003/04/emma" version="1.0">
              <emma:interpretation id="{756259FC-BF47-46A5-BA55-57224945A0F1}" emma:medium="tactile" emma:mode="ink">
                <msink:context xmlns:msink="http://schemas.microsoft.com/ink/2010/main" type="inkWord" rotatedBoundingBox="2705,3808 4326,3751 4350,4452 2729,4509"/>
              </emma:interpretation>
              <emma:one-of disjunction-type="recognition" id="oneOf6">
                <emma:interpretation id="interp30" emma:lang="en-US" emma:confidence="0.5">
                  <emma:literal>NPM</emma:literal>
                </emma:interpretation>
                <emma:interpretation id="interp31" emma:lang="en-US" emma:confidence="0.5">
                  <emma:literal>n PM</emma:literal>
                </emma:interpretation>
                <emma:interpretation id="interp32" emma:lang="en-US" emma:confidence="0">
                  <emma:literal>n pm</emma:literal>
                </emma:interpretation>
                <emma:interpretation id="interp33" emma:lang="en-US" emma:confidence="0">
                  <emma:literal>n PMI</emma:literal>
                </emma:interpretation>
                <emma:interpretation id="interp34" emma:lang="en-US" emma:confidence="0">
                  <emma:literal>PM</emma:literal>
                </emma:interpretation>
              </emma:one-of>
            </emma:emma>
          </inkml:annotationXML>
          <inkml:trace contextRef="#ctx0" brushRef="#br0" timeOffset="111599.1233">1364 2965 625,'0'0'520,"3"2"-163,-2-2-94,-1 4-44,3 0-27,-3-1-18,2 3-6,0 4-23,1 0-21,-2 0-27,-1-1-9,3 4-8,-3-2-9,0 3-3,0 2-11,0-2 0,0 5-14,-3-2-3,3 1-10,-1 2 0,-2 2-3,1 0-6,0 1-3,-1-1-6,-1 1 3,1 3-12,2-3 0,-2 1-3,-1 0 0,1-1-3,2-1 0,-2-1 3,3-3-30,-1-2-45,-2 0-63,3-3-82,-3 0-127,3-3-192,-1-1-266,-2-6-174</inkml:trace>
          <inkml:trace contextRef="#ctx0" brushRef="#br0" timeOffset="112195.7512">1389 3051 316,'0'-8'359,"1"2"-139,-1-1-87,3 0-35,1-2-33,-1 0-14,1-1-6,3-1-8,-3 2-6,3-2 1,-3 1 3,3-1 19,-1 1 3,-1 0 12,1 1-8,3-1-2,-2 1-8,-1 2-9,1-2-8,0 2-10,1 0 1,2 2 4,-2-1-17,-1 2-4,1 0 1,2-1 3,-2 4 4,2-1 8,-2 2 5,-1 2 7,0 2 16,1 2-9,-1 2 16,-3-1 3,3 6 3,-3-2-12,3 4-5,-4-2-3,1 3-12,0 1-7,-4-2-1,3 1 0,-3 3 22,0-5 24,-3 2 13,3-3 6,-4 3 11,3 0 7,-5-3-5,-1 3-18,2 0-7,-5-3-2,3 1-8,-4 0-9,0-2-7,0 2-1,0-4-8,-3 2 4,3-1-3,-4-1-3,2-3 3,-3 1 1,3-3 0,0 2-1,0-5-3,-1-1-5,3 2-8,0-3-8,3-3-8,-2 2-2,2-4-5,1 1-5,0 1-20,3-1-48,0-2-72,1 2-86,2-3-119,1 1-197,1-1-287,3-2-207</inkml:trace>
          <inkml:trace contextRef="#ctx0" brushRef="#br0" timeOffset="113185.9654">1783 2981 148,'2'-3'463,"0"3"-170,-2 0-85,3 0-46,-2 0-31,2 0-8,1 0-1,-1 3 5,-2 0 2,2 4 18,1 2 11,-1-2 7,-2 3-15,-1 3-9,0 0-21,0 5-20,0-2-19,0 1-14,-1 5-14,-2-2-8,3-1-3,-4 1-16,1-2-7,2-1-10,-2 3 1,-1-3-7,1-4 0,2 1 0,-2-1 4,-1-3-1,1-3-3,-1 2 6,4-3 1,-2 0-7,2-2 3,-2-1-3,-1-3 4,3 0-1,-1 0-9,1-6-4,0 2-11,0-3-20,1-4-29,-1 0-17,5-5-25,-3 3-17,2-4-6,3-4 10,0 1 16,1-3 5,-1 1 25,4-2 19,-1 3 14,1-2 4,1 3 7,-2 0 13,1 4 11,0-1 0,0 2 0,3 4 8,-3-2 0,-3 3 0,3 3 0,-1-2 4,-2 4 8,3-2 0,-4 4 7,2 0 9,-3-1 19,1 4 15,0 0 18,0 0 21,-1 4 13,1-1 22,-1 0 4,-1 5 2,-1 2-1,-1 0-14,-1 0-6,0 4-19,0 1-16,-2-2-11,0 3-15,0 0-7,-2 0-9,0 1-17,2-1-8,-2 0-2,-1-3-9,1 1 0,-2-2-3,1 0 3,1-2 0,0 0 3,-2-1 2,1 0 1,-1-2-6,2-3 5,0-1 3,-1 0-9,3 1 1,-2-2 3,0-2-3,2 0-6,-2-2 3,2-2 1,0-2-4,2-4-2,-2 3-8,4-5-7,-1-1-17,1-2-18,3-1-14,-1-1-8,1-3-11,2-2-6,0 1 8,-1 1 4,3 0 10,3-2 6,-3 5 8,0-4 9,0 5 9,0 2 6,0-2 7,0 5 9,0-1 3,0 2 7,-1 1-4,-2 4 4,3-1-4,-4 2 1,0 0 3,1 2-7,-1-1 10,0 3 3,0 3 4,-3-1-1,3 2 1,0 0 9,-3 3-6,0 0 6,0 3 3,-1-1 3,-1 4 1,0-1-4,1-1-3,-3 3-7,0 2 0,0-2 1,0 3-1,0-1 1,-3 0-4,3 1 0,-2-1 0,0-1-3,-1 1-3,-1 0-3,2 0 3,0-3 3,-1 1 3,-1-2-9,2 0-25,0-1-34,-2-1-67,1 1-84,1 0-126,2-5-216,-2 4-249,-1-6-180</inkml:trace>
          <inkml:trace contextRef="#ctx0" brushRef="#br0" timeOffset="111166.6879">730 2971 5,'0'-1'331,"0"-2"-76,0 3-29,3-2-34,-2 2-24,-1-1-17,0-2-8,0 3-16,0-1-7,0 1 2,0 0 2,0-3 5,0 3-3,0 0-3,0 0-10,0 0-2,0-2-10,0 2-16,0 0 2,0 0-8,0 0-5,0 0-5,0 0-3,0 0-2,0 0-13,0 0-7,0 0-10,0 0 0,0 0-9,0 0-10,0 2-3,0-2-3,0 3 9,0-2 16,0 5 19,0 1 12,0 0 10,0 3 1,0 4-6,0 1-19,0-2-13,-1 5-11,-2 1-3,3-1-11,-3 4-2,2-2-3,-2 1 0,3 1-1,-3-2-1,-1 0 2,3 0-3,-2 0 3,0-2-3,-1-1-5,3-2 5,-2 1 0,0-3-5,-1-3 0,1 0 0,2 1 0,-2-4 3,3-1 2,-1-2-3,-2-1 1,3 1 5,-3-1 2,3 0 3,0-3-3,0-3 5,0 0-4,0-1-4,0-3-2,0 1-7,0-4-11,0-1-15,0-3-8,3-2-16,-3 0-14,3-4-7,-2 0 2,2-3 7,-2 3 5,2-6 18,1 5 7,2-3 10,-2 2 10,0-1-1,0 2 9,0 1 0,3 0 3,0 3 3,-3-2-3,3 3 3,-3 0-6,3 2 3,0 0 3,0 0-9,1 4 6,3 1-6,-1-1 9,-2 1-6,3 2 3,0 1 3,1-1-5,1 2-1,-2 0 3,0 2-3,0-1 0,0 0-1,-2 1 1,2 2 3,-3 1-3,2 0 6,-2 0-3,-1 0 0,3 1 6,-2 2-3,2 1 0,-2 0 0,0 2 0,-1-2-3,3 2 3,-2 0 0,2-1 3,-2 4-6,-1-2 3,0 2 6,0 0-9,-2 1 6,1 0 0,-1 1 3,-2 0-3,4 2 0,-5 0 0,0 1 1,1 1-1,-2-2-6,-1 1 6,0 0 0,0 2-3,0-2 0,0-1 3,-1 4 0,-2-2 0,3-2-3,-2 1 3,0 0-3,2 0 0,-3 1 0,3-1 3,-4 2-1,1-3-2,3 1 0,-1-3-2,-2 3-38,3-4-42,-1 2-62,1-2-71,0-1-110,1 1-154,-1-3-260,3-3-190</inkml:trace>
        </inkml:traceGroup>
        <inkml:traceGroup>
          <inkml:annotationXML>
            <emma:emma xmlns:emma="http://www.w3.org/2003/04/emma" version="1.0">
              <emma:interpretation id="{60AA99BB-CE73-49BE-A269-BDA7E08B893F}" emma:medium="tactile" emma:mode="ink">
                <msink:context xmlns:msink="http://schemas.microsoft.com/ink/2010/main" type="inkWord" rotatedBoundingBox="4906,3458 7734,3358 7766,4268 4938,4368"/>
              </emma:interpretation>
              <emma:one-of disjunction-type="recognition" id="oneOf7">
                <emma:interpretation id="interp35" emma:lang="en-US" emma:confidence="0.5">
                  <emma:literal>create</emma:literal>
                </emma:interpretation>
                <emma:interpretation id="interp36" emma:lang="en-US" emma:confidence="0">
                  <emma:literal>Create</emma:literal>
                </emma:interpretation>
                <emma:interpretation id="interp37" emma:lang="en-US" emma:confidence="0">
                  <emma:literal>creates</emma:literal>
                </emma:interpretation>
                <emma:interpretation id="interp38" emma:lang="en-US" emma:confidence="0">
                  <emma:literal>created</emma:literal>
                </emma:interpretation>
                <emma:interpretation id="interp39" emma:lang="en-US" emma:confidence="0">
                  <emma:literal>Creates</emma:literal>
                </emma:interpretation>
              </emma:one-of>
            </emma:emma>
          </inkml:annotationXML>
          <inkml:trace contextRef="#ctx0" brushRef="#br0" timeOffset="114215.8534">3164 3053 505,'0'-2'375,"3"0"-119,-3-1-68,2-2-32,0 1-34,1-1-10,1 0-15,-2-2-18,0 1-1,1-3-1,1-1 22,-2 3 22,0-3 21,1-1 20,-1 1-14,-2 0-9,0 0 0,0-4-1,-2 5-10,-1-4-16,1 4 11,-2-1 3,-1 0-4,1 2 2,-3-1 7,3 2-10,-3 0-12,0 3-3,-1 0-14,1-1-14,-4 4-16,3-2-5,-2 3-5,-1 3-9,0-2-3,-3 4-7,2 0 2,-2 3-1,0 0 0,-1 3 0,1 2 3,-1 1-4,2-1-1,1 3-5,-3 0-7,4 1 1,3 0-6,-2 3-1,2-1-1,1 1-2,0 1 4,3-1-3,2 2 1,-3 1-1,5-2-3,0 3-3,0-2-1,0-1-3,5 1 0,-1-1-1,1-4 3,3 2-1,1-4-3,0 2 0,2-3 0,0-3-3,3-2 3,-1-2 3,3-3-1,-1 0-2,3-4 0,-3 0 0,3-1 0,0-3-5,1-3-9,-1 1-26,-1 0-44,0-2-53,-1-4-75,-1 2-93,-2-2-116,3 1-163,-5-2-264,0-1-229,-2 1-155</inkml:trace>
          <inkml:trace contextRef="#ctx0" brushRef="#br0" timeOffset="114958.2351">3402 3200 729,'-3'10'549,"3"3"-225,-1-3-98,-2 0-54,3 0-24,0 0-27,3-2-14,-2 2-24,2-3-28,1-1-18,0 0 0,2-2 13,-2 1 4,3-1-1,1-4-4,-1 0-1,2 0-13,0-4-11,2-1-11,0-1-6,2-1 0,0-1 0,-2-2-4,2-3 0,-2 2-3,3-2 4,-3-3-1,0-1-3,-3-3 4,2 0-1,-2-2 4,-1-2-7,0-2 3,-3 0 0,-1-2 1,0 2 16,-2-1 3,-1 4 7,0 2 9,-1 1 4,-2 4 5,-1 0-6,-2 2-1,2 2-1,-4 4-5,1 0-5,-3 2-5,2 3-4,1 0-9,-1 3 3,1 0-12,0 0 6,0 3-2,1 0-7,1 1-3,4 0 3,-2-2 0,3 3-4,0 0 1,3-1-3,-2 0-3,4 0-12,1-2-25,1-1-12,3 2-11,-2-2-14,3-1-9,0 0 3,0 0 11,0-1 13,0 1 13,0-3 13,0 3 11,0-3 10,2 1 7,-5 0 8,3-1 3,-2 2 0,0-1 0,-1 2 10,-1-2 1,0 2-7,2 0-1,-3 2 11,1-2-7,0 3 18,-1 0 6,1 1 18,0 2 16,-1 0 10,1 2 14,-3 0 6,3 3 4,-2 1-3,-4 2-2,4 3-4,-5 0-3,2 3-4,-2 0 4,0 2 0,0 0 4,-2 0-8,2 5-9,-2-4-11,-1 1-17,2 0-11,-4-2-18,3 1-3,-1 0-9,3-3-5,-2-2 0,2-1 2,0 0-7,0 0-28,0-4-58,2-2-72,1-1-98,-1-2-144,3-2-215,1-3-267,-4 1-193</inkml:trace>
          <inkml:trace contextRef="#ctx0" brushRef="#br0" timeOffset="115518.4971">4000 2984 449,'-1'0'1040,"-2"0"-416,3 0-256,-1 4-157,1-1-92,0 1-40,0 1-24,1 0-15,-1 1-10,4 0-10,-1 0-7,0 1-9,-2-4 2,3 3-3,-1-2-3,0-1 14,1-2 2,0 1 10,3-2 0,-3 0 3,3-2-4,2 1-2,-3-4-11,3 1-2,0-3-7,2 0 3,-2-2-2,0-1-4,2-3-4,-5 0 1,4 0 3,-2-1-3,-4 0 6,3-3 0,-3 1 7,-1-3-4,0 4 0,-2-1-6,-1 2 0,0 2 4,-1 1-4,-2 1 6,-1 4-3,-1-1 16,-4 2 5,2 4 17,-1 1 13,-1 0 9,-2 1 11,0 4 7,0-1 7,-3 3-4,3 5 11,-2 1 10,0 1 21,-1 2 5,2 2 2,-2 4 1,3-2-4,-3 3-10,3-1-11,0 1-13,4 3-12,0-3-12,2 1-17,-1-1-16,6 3-14,0-4-8,0-1-5,6-1-6,-1 0-5,2-3-2,3-1 1,1-3 0,1-2 1,2-1-1,1 1-5,2-5-16,0-2-33,1-1-42,-3 1-56,5-4-63,-2-1-62,4-2-77,2 0-88,1-4-139,4 0-253,-3-3-188,0 0-155</inkml:trace>
          <inkml:trace contextRef="#ctx0" brushRef="#br0" timeOffset="116185.8681">4721 2830 48,'-2'-6'706,"-1"3"-173,2-1-110,-4 4-68,0-3-40,1 0-39,0 3-31,-3 3-36,0 0-27,-1 1-16,-1 2-7,-2 1 2,0 0 4,0 3 4,0 4-3,-3-1-1,1 4-14,2 2-22,-2 0-21,-1-1-12,0 5-22,3-2-17,0 4-12,0 1-10,3-1-10,-2-2-12,2 3-2,4-1-6,0-3-5,1-1 2,0 0 1,3 0 4,3-6-5,1 0 2,0-1-2,6-4-8,-3 0-13,1-1-29,3-6-29,0 0-39,0-2-30,6-2-30,-5-4-19,4 1 5,-3-3 7,2-3 14,-1-2 21,-1-2 11,1 0 19,1-3 16,-2-5 18,0 1 15,3-1 15,-5-2 19,2-3 5,-2-2 11,0 1 9,0-2 7,0 2 0,-1-2-7,-3 5 6,-3-1 4,3 4 4,-3 2 15,-1 2 27,-2 2 28,2 5 24,-2-2 27,-1 3 27,0 1 5,0 3-6,-1 1-18,-2 0-16,3 4-20,-4 1-27,1 1-20,2 4-10,-2-1-9,-1 3 1,1 3-3,2 2 3,-5 4-3,5-1-2,-3 2-1,-2 2-2,5 1-8,-2 2-1,2-1-7,-2 3-1,3 0-5,-3 1-2,3-2-2,0 1 2,3 0 0,-3-1-2,3-1 2,-2-1 0,2-1 0,-2-4-15,5 1-38,-5-1-40,3-3-60,2-2-61,-2-2-90,0-1-96,3-4-108,-3-1-186,3 0-216,-3-6-150</inkml:trace>
          <inkml:trace contextRef="#ctx0" brushRef="#br0" timeOffset="116984.6334">4835 2798 305,'0'0'320,"0"0"-89,1 0-73,2 0-55,1 0-38,3-3-33,0 2 0,0 1-18,1 0 4,-1-2-4,4-1-5,0 3 0,2-1-9,0 1 5,1-3-5,1 2 4,3 1 1,0-2-5,-1 2 0,5 0-18,0-3-60,3 3-89,-3 0-165,0-1-233</inkml:trace>
          <inkml:trace contextRef="#ctx0" brushRef="#br0" timeOffset="116718.9218">5059 2445 222,'0'-4'658,"1"2"-210,-1 1-139,0-2-89,0 0-60,3 3-29,-2 0-25,-1 3 5,0 0-2,0 0 16,0 1 17,0 0 14,0 2-8,0 2-12,0 2-9,0-3-11,0 3-8,0 2-12,-1 1-2,-2 0 3,2 4-7,-2 0 0,0 3-2,-1 3 25,3 2 8,-5 1-8,2 3-4,2 3-8,-3-3-12,1 3-34,2 1-20,-3-3-11,4 3-10,-2-2-2,1 1-2,2-2-2,0 1-4,0-2-4,0-3 2,0 2-2,0-5-2,0 5 2,5-7 0,-4-1 0,4 0 0,-3-4-2,2-2-4,3 0-28,-3-4-38,3-3-44,0-1-60,1-2-77,2-1-85,-2-6-79,2 2-96,-2-5-166,2-2-223,-2-4-138</inkml:trace>
          <inkml:trace contextRef="#ctx0" brushRef="#br0" timeOffset="117624.383">5526 2878 159,'0'7'254,"0"0"-61,0 1-45,2-3-31,-2 0-31,3 1-10,1-2-11,-2-1 5,3 0-10,-1-2-1,3 2-9,-3-3-9,3 0-23,-1-3-5,1 3-4,2-4-9,-3 1 0,4-1 4,-2-2 1,2 0-5,-2-3 4,0 2 1,-1-3-5,0 0 0,0-3 9,1 2-1,-2-3 15,1 1 12,-3-3 22,0 3 16,-1 1 30,-2-2 22,2 4 27,-3 0 19,-3 0 17,-1 5 12,0-1 0,0 2-2,-6 2-4,2 2-6,-2 0-4,-1 2-3,0 2 8,0-1 6,0 3 8,-3 2-1,2 0-2,0 2-5,-1 2-11,0-1-13,-1 4-15,3 2-10,-2 0-12,0 3-11,-1 0-15,3 1-14,0 1-16,0 4-15,0-3-17,4 1-15,0 2-8,2-3-8,2 1-4,0 0-4,3-1-6,3 0 0,1-3-3,0-2-1,3 0-2,4-3-3,0 0 1,3-2-16,0-6-15,1-1-27,3 0-32,-1-4-38,1-2-47,2 0-46,0-4-51,-1-2-61,2 1-69,-2-4-83,2 2-120,-2-5-253,-1 1-206,-1-1-136</inkml:trace>
        </inkml:traceGroup>
        <inkml:traceGroup>
          <inkml:annotationXML>
            <emma:emma xmlns:emma="http://www.w3.org/2003/04/emma" version="1.0">
              <emma:interpretation id="{0B588D80-6EC8-41AB-9D5C-E7932AE5717A}" emma:medium="tactile" emma:mode="ink">
                <msink:context xmlns:msink="http://schemas.microsoft.com/ink/2010/main" type="inkWord" rotatedBoundingBox="8827,3310 14725,3102 14765,4235 8867,4443"/>
              </emma:interpretation>
              <emma:one-of disjunction-type="recognition" id="oneOf8">
                <emma:interpretation id="interp40" emma:lang="en-US" emma:confidence="0.5">
                  <emma:literal>vite@latestit</emma:literal>
                </emma:interpretation>
                <emma:interpretation id="interp41" emma:lang="en-US" emma:confidence="0">
                  <emma:literal>Latestvite@t.is</emma:literal>
                </emma:interpretation>
                <emma:interpretation id="interp42" emma:lang="en-US" emma:confidence="0.5">
                  <emma:literal>vite@latest it</emma:literal>
                </emma:interpretation>
                <emma:interpretation id="interp43" emma:lang="en-US" emma:confidence="0">
                  <emma:literal>latestvite@t.st</emma:literal>
                </emma:interpretation>
                <emma:interpretation id="interp44" emma:lang="en-US" emma:confidence="0">
                  <emma:literal>latest it</emma:literal>
                </emma:interpretation>
              </emma:one-of>
            </emma:emma>
          </inkml:annotationXML>
          <inkml:trace contextRef="#ctx0" brushRef="#br0" timeOffset="126468.185">9404 2389 85,'0'-4'339,"0"-1"-78,0 2-56,0-1-34,0 2-27,0-2-12,0 0-24,0 0-20,0 0 7,0 0 16,0 0 19,0 2 9,0 0 5,0-2 0,0 4-3,0-1-16,0-2-6,0 3-6,0-2-10,0 2-5,0 0-15,0 0-2,0 2-1,0-2 10,0 4 2,0 0 7,-1 2 18,1 2-10,-3 2 6,1 3 8,2 2 3,-2 2-2,-1 0 4,3 3 20,-1 2 0,1-1-9,0 4-9,-3 3-6,1-2-17,2 2-27,-2 1-22,-1-1-9,3 1-13,-2 1-12,2-1-7,-2 1-4,2-3-4,0 0-4,0-1-1,2 2-2,-2-5 0,2 5 1,-2-6 1,3 1 1,-1 0 2,0-1-5,1-2 0,-2-2 0,2-1 2,-1-1-2,3 0 0,-4 0 2,4-5 1,1 1-3,1-2 0,3-4 0,-2 2 0,3-4 0,3 0-5,-2-2-20,2-1-34,-3-1-41,3-1-50,0 1-59,-2-5-65,-1 4-58,0-5-59,-1 0-88,-2 0-147,-1-2-240,-3-2-184</inkml:trace>
          <inkml:trace contextRef="#ctx0" brushRef="#br0" timeOffset="127190.1913">9817 2760 866,'0'-4'592,"-1"0"-168,1 0-107,-3 2-68,0 0-44,3 0-40,-1 2-38,-2 0-30,0 0-19,-1 2 3,-3 0 4,3 2 14,-3 2 6,0 0-7,-1 2-4,1 1-18,0 1-15,-1 5-14,1 2-12,0-1-3,0 1-14,-1 1 1,1 2-1,3-1-7,-3 3-3,5-4-6,-3 2 1,5-3-6,-1 2 3,1-3-2,0 0 4,1-2 1,2-2 2,-1 0 0,3-5-2,2 2 7,-2-4-5,5 1-2,-2 0-3,2-6 0,-2 4-18,3-4-11,-1-4-5,1 4-6,-3-6-3,2 0 5,-2-1 11,2-3 13,-5 0 6,2 0 2,-3-4 3,3 0 3,0 1 0,-3-3 0,3-4-2,-3 1 2,3 1 2,0-2-2,-3-2 0,3 2-2,-3 3 2,3-1 2,0 2-2,-3-1 3,0 4 3,-1-2 2,1 5 6,-2 1 5,1-1 16,-1 2 11,-2 2 10,2 2 7,-2 0 3,0 0 0,0 2-12,0 0-10,0 2-12,0-2-8,0 2-8,0 2-4,0-2-5,0 4 3,0 2 2,0 0 6,0 4 10,0 0 5,-2 2 5,2 2 1,-2 1-2,2 2-3,-3-1-10,1 2-7,2-1-6,0 2-3,0-2-1,0-1-7,0 0-2,2 1 2,1-2-3,-1-2-3,0 0-7,2 0-39,1-4-58,-1-2-70,1 0-84,2-1-108,-1-2-134,0-2-182,4-2-223,-4-2-162</inkml:trace>
          <inkml:trace contextRef="#ctx0" brushRef="#br0" timeOffset="127916.382">9970 2668 565,'-2'0'566,"-1"0"-177,3 0-111,0 0-55,3 0-37,-1 0-43,0 0-42,3 3-26,-1-2-21,3 3-17,4-4-12,0 2-11,2-2-7,1 1-7,1 2-3,3-3-15,0 0-36,1 0-60,5 0-83,-2-3-153,0 2-271,1-3-221</inkml:trace>
          <inkml:trace contextRef="#ctx0" brushRef="#br0" timeOffset="127629.9819">10070 2412 133,'0'-4'562,"0"1"-112,0 0-67,0 3-62,0-3-61,0 3-54,0 0-21,0 3-7,3-3 4,-3 3 6,1 0 15,-1 4 16,3 0-18,-2 0-31,2 2-23,1 0-20,-1 5-3,-2 0 1,-1 1-3,3 1 1,-3 6-5,0-3-10,0 3-14,0 1-22,0 6-11,-3-2-15,3 1-5,-1 1-9,-2 0-9,3-1-5,0 2-9,0-1-2,0 0-3,0-4-1,3 4 1,-2-6-3,2 0-1,1-3 2,2-2-2,-5-1-5,6-2 0,-3-2 1,3-3 1,3 0-24,-5-2-40,2-2-50,0 0-66,1-2-82,2-4-104,-2 0-99,2 0-115,1-4-193,-3-2-204,-1 0-141</inkml:trace>
          <inkml:trace contextRef="#ctx0" brushRef="#br0" timeOffset="128504.6733">10400 2666 530,'0'6'441,"-1"0"-175,-2 1-85,3 3-53,-3-4-24,3 4-27,0-4-22,0 1-22,0 1-12,3-2 0,-3 2 20,4-2 13,-1-2 11,-2 2 15,5-2-1,1 0-9,-3-2-20,4 0-15,-1 0-20,1-2-7,-1 0-12,4-2-19,-1 2-15,3-4-13,-2 0-3,-2 0-5,2-2 3,-2 0 16,-1-2 11,1 0 17,-2 1 8,-1-3 4,4-2 0,-6 2 8,0-1-8,0 1 8,-1 0 5,-1 0 23,-2 0 32,-5 4 34,1-2 25,2 2 16,-4-1 21,-1 2 8,-2-1 1,0 5-12,-4-3 3,2 2-6,0-1-11,0 3-14,-3 0 4,1 3 13,2 0 7,-5 1-1,5 5-1,-1 0-12,-2 1-19,3 4-32,0 0-23,1 0-12,-1 2-6,4 3-2,2-2-3,-5 3 1,6-2 1,-3 1-5,4 1-1,2-1-9,1-2-7,1 2-8,2-4-5,1 2-3,0-2-5,6-1 0,-2-2 1,6 1-4,1-4-2,-1 1 0,4-4-2,1-2-3,-1-1-11,0 0-12,4 0-29,0-3-38,1-3-43,1 0-61,3 0-77,2-1-99,0-2-132,0 1-225,-6-4-270,5-2-199</inkml:trace>
          <inkml:trace contextRef="#ctx0" brushRef="#br0" timeOffset="129193.0311">11051 2579 85,'-3'-7'790,"3"1"-238,-3-2-143,2 1-85,-2 1-36,-1-1-33,1 1-23,-2 2-21,-1 0-24,1 1-12,-8-1-20,8 4-26,-6-2-10,-2 2-10,2 2-4,0-1-13,-4 5-12,1 1-11,-1 0-8,1 2-4,-2 0-9,2 4-17,0-3-5,2 6-4,-2-3-6,3 1-1,2 1-4,0-2-3,3-1 1,-1 2-5,5-5 0,0 1-6,2 0 0,2 2 2,0-5-2,2-1 2,3 1-2,0-2 4,4-1 0,-2-2 0,4 2-4,-2-2-2,2 0-5,2-2-6,2 0-4,1-2-1,-3 0 0,0-2 0,6 2 7,-9-2 4,5 0 2,-2 0 7,0 2 0,0 0 0,-4 0 0,3 1 0,-3-2 7,0 3-5,-4 3 5,2-2 2,-3 1 6,1 2 1,-3 2-1,-1 2 0,-1 0 3,-2 2-5,0 0 2,-2 2-7,2 0-3,-3-1-3,-1 5-2,-3-5 4,3 1-2,-3 0 0,1 0 5,-3-1 7,0-1 24,-2 0 30,-1-1 31,1 0 25,-4-2 21,-3 0 11,3-1 3,-3 2-2,-1-4-4,-2 2-4,2-2-6,-2-2-12,1 2-12,3-4-19,-4 0-20,6 0-21,-1 0-16,5-4-14,0 2-12,0-3-16,3-1-23,1-2-50,0-1-78,7-5-101,0 2-128,7-1-188,1-3-322,6-2-322,1-2-252,-1 3-132</inkml:trace>
          <inkml:trace contextRef="#ctx0" brushRef="#br0" timeOffset="130210.2849">11217 2422 464,'-6'2'407,"1"-2"-101,-1 1-43,2 2-36,0-3-25,1 1-30,-1 1-18,2-2-7,0 1-8,-1-1 7,3 3 4,0 0 18,0-3 17,0 0 2,0 1-2,5 1-7,1-2-20,1 0-26,3 0-33,-2 0-31,6 0-20,1 0-21,3 0-12,1 0-6,2-2-9,1 1 3,3-2 2,-1 0-3,0 2-12,-2-2-41,1 0-55,-6 2-78,0-4-92,1 4-126,-1-2-180,-6 0-255,-3-1-188</inkml:trace>
          <inkml:trace contextRef="#ctx0" brushRef="#br0" timeOffset="129775.968">11276 2506 808,'0'-1'694,"0"-2"-249,0 2-138,0-4-76,0 1-38,0-2-29,3 3-31,-2-3-20,-1-2-13,3-2-21,-3 0-7,3 0-11,-2-1-3,-1-5-5,0 0-11,3 0-10,-2-1-12,2-1-3,0 2-8,-2-1-6,5-3-3,-5 7 3,3-1 2,-4 2-5,3 2 3,0 2 6,-3 1 2,1 1 6,-1 0 9,0 2 16,0-1 0,0 4 2,0-2-4,0 2-5,0 1-11,0 0-8,0 0-8,0 1 0,0 3-3,0 2 3,-1 0 0,1 4 8,-3 0 13,0 0 19,2 4 23,-2 0 16,-1 1 9,1 6 0,-1-3-7,1 4-2,2-2-14,-2 3-9,-1 0-4,1 0-7,2 0-7,-2 1-10,2-2-11,-2 1-8,0 1-5,3 0 1,-1-1-1,-2 0-3,3-3 1,0 3-1,0-5 1,0 4-3,0-5-7,0-1 2,3 0 0,-2-2-4,5 0-1,-2-4-1,0-1 0,4 1 2,-1 0 0,4-4 0,0-2 0,3 0 1,0 1-7,1-3-32,3 0-16,-1-2-12,3-2-30,4 0-40,-2-3-56,6 2-35,-5-1-66,5-3-89,-5 1-90,1-4-87,-5-1-128,-1-1-194</inkml:trace>
          <inkml:trace contextRef="#ctx0" brushRef="#br0" timeOffset="120560.9548">6798 2772 138,'3'-2'407,"-3"2"-53,0-2-16,0 0-16,0 2-28,0-2-11,0 0-9,0 2-10,0-2-14,3 2-9,-3-2-9,0 2-21,0 0-27,0 0-30,0 0-31,0 0-27,0 2-29,1-2-16,-1 2-8,3 4-8,0 0-4,-2-1 6,2 4 0,-2 1-3,2 3-5,1-3 0,-1 6 2,-2-2-4,2 5-1,0-1 0,-2-1-5,3 5-4,-1-2-4,1 3-3,-1-2-1,0 2-3,-2-4 2,3 3-6,2 0 3,-2-2-1,0 0 0,0 0-4,3-2-2,-3-4 2,3 0-4,0 0-1,-3-2 3,3-1 7,-3-5-3,3 1 0,-3-3 0,3-1 6,-3 0-2,3-1 1,-3-2-3,3-2 4,-2-1-4,1 0 0,-3-2-2,1-4 0,0-1 0,1-3 0,0 1-2,-1-3 0,0-1 0,-1-4 0,3 0 0,-1-3 2,3 0-2,-3-1 0,2-2 0,-3 0-2,3-2-2,-1 2 0,1 1 0,-1 1 6,1 4 0,0-2-2,0 6 2,-1-1-2,-4 1-14,2 4-36,2 2-41,-5 1-46,3 1-53,-1 4-65,0-2-55,-2 2-39,3 2-48,-1 2-56,1 0-121,2-2-218,-2 0-140</inkml:trace>
          <inkml:trace contextRef="#ctx0" brushRef="#br0" timeOffset="120910.9443">7314 2821 21,'0'6'840,"0"-3"-301,0 1-170,2 0-101,-2 2-36,2-2-16,0 2-31,-2 2-23,2 0-29,1 0-20,-1 3-16,-2 0-2,0 3 5,0-1-9,0 0 6,0 2-13,-2 1-10,-1 1-18,3 2-12,-2 0-8,2-2-6,-2 3-9,0-2-2,2-1-6,-2 2 1,2-3-9,0 2-5,0-4 0,0-1 0,2 2 3,-2-4-3,2 1-3,-2-5 3,0 2-19,0-4-37,0 1-56,0-2-70,0-2-95,0-1-110,2 2-158,-2-3-246,0 0-179</inkml:trace>
          <inkml:trace contextRef="#ctx0" brushRef="#br0" timeOffset="121201.5313">7320 2589 630,'-2'-4'881,"2"-2"-303,0 2-175,0 0-118,0-1-67,2 4-48,-2-2-49,2 2-34,3-2-39,-1 3-21,1 0-8,-1 3-13,-1-2-18,1 3-43,-2-1-62,3 0-81,-1 1-110,0-1-163,0 4-282,1-4-195</inkml:trace>
          <inkml:trace contextRef="#ctx0" brushRef="#br0" timeOffset="121900.5154">7677 2569 185,'0'-8'325,"0"-1"-42,0 2-29,-3 0-14,3 0-16,-1-2-25,-2 2-11,3-2-13,-1 4 6,1-1 2,0 0 4,0 0 0,0 0 4,0 0-8,0 0-17,0 4-24,0-2-18,0 1-22,0 2-21,0 1-24,0-2-13,0 0-15,0 2-10,0 0-3,0 0-3,0 0 8,0 4 10,0 0 18,0 2 12,0 2 11,0 2 8,0-1 1,0 5-4,0 1-11,0-2-13,0 5-9,0 1-4,0-1-13,0 5 1,0-1-7,0 2-4,0 0-2,0-1-5,-3 2 0,0 1-3,3 0 5,0-1-2,-1 2 0,-2 1-1,2-2-7,1 0 2,0-3-2,0 4 2,0-3 0,0-1-4,1-1 2,3 0 4,-1-2-6,1-1-2,0-3 0,-1 1 2,4-3 2,-3-2-4,6 0 2,-5-2-2,5-2 0,1-3 0,0 0-14,0-1-28,0-1-42,3-3-55,-2 0-65,2 0-81,1-3-85,-1-3-87,1-1-103,-1 0-185,1-5-191</inkml:trace>
          <inkml:trace contextRef="#ctx0" brushRef="#br0" timeOffset="122254.6965">7511 2770 640,'-3'0'528,"-1"0"-150,4 0-84,-1 2-53,1 0-30,0-2-29,0 0-29,1 0-18,2 2-24,-2-2-16,5 0-5,0 2-5,0-2-11,1 0-14,4 0-17,3 0-12,-1 0-9,5 0-7,-1-2-6,6 2-6,-4-2-6,7 2-21,-1-4-41,3 2-58,-6 0-74,0-2-88,0 2-122,-3 0-196,-1-2-219</inkml:trace>
          <inkml:trace contextRef="#ctx0" brushRef="#br0" timeOffset="122950.6081">7945 2878 191,'0'4'699,"0"-1"-283,0 1-172,0 1-101,3-1-54,-2-1-31,2 1-8,1-2-17,0 1-13,2 1-3,0-2-5,0-2 0,4 1 0,-2-1 0,3 0-7,0 0-1,0-1 0,0 1-4,2-2-4,-5-2-5,6 1 5,-3 0 4,0-1-4,0-1 0,-3-1 0,3 1 4,-1-1 0,-2-2-4,-1 0 0,-3 0 4,3-2 0,-3 0 0,1 0 4,-3-3-4,0 3 8,-2-2 9,0 2 3,-2 1 24,0-1 31,-3 2 35,1 0 31,0 2 25,-3 0 10,-2 2 3,0 0-2,-2 2-14,0 1-9,0 1-2,3 1 0,-3 1 2,-3 1 5,3 0 8,0 1-5,0 4-12,0-2-18,0 6-19,-2-2-23,5 2-22,0 1-15,1 3-13,0 1-7,0 1-9,0 1-1,0 1-5,3 0-5,3 5-4,-5-1 0,5 0-3,-2 2-4,1 0 0,2-3-1,2 1 1,1-1-4,1 0-3,0-3 5,7 0-4,-1-5 4,1 1-2,1-1 1,5-4-7,1-5-14,-2 1-23,5-1-25,1-5-26,0 2-22,0-3-28,5-4-51,0 2-67,-1-3-86,-2-4-133,1 2-305,-6-6-243,-1-2-168</inkml:trace>
          <inkml:trace contextRef="#ctx0" brushRef="#br0" timeOffset="124752.0955">8698 2788 106,'1'-3'454,"2"2"-153,-1-4-87,0 4-47,-2-1-27,3 0-20,-2-2-11,-1 4-6,0-4-10,0 2-2,0 0 11,0 0 3,0 2 5,0-2-6,0 0-1,0 2-11,0-2-11,0 0-16,0 2-1,0 0 6,0 0 6,0 0 6,-1 0 1,-2 0-1,3 0-5,-2 0-13,0 0-17,-1 0-7,2 0-12,-2 2-7,1 0 0,-3-2 0,1 4 1,2-2-7,-3 2 5,1 0 7,-3 0 6,3 1-1,-3 5 5,0 1 4,0 0-2,-1 2 1,1 1-1,0 2-6,2 0 0,-1 2-6,-1-1-6,3 4-2,0-4-6,1 4-5,-1-4-2,4 2-1,-1-2-2,1-1-3,1 2 0,-1-4 0,4-1 2,-1 2-2,1-4 0,3 2 6,3-3-1,-5 0 3,2-2-6,4-2 1,0-2 2,0 0 1,0-4-6,3 2 0,-3-2-3,3-2 3,-1 0 3,-4-2-3,2 0 2,0-4 1,0-1-1,0-2-2,0 0-5,-5-2 5,4-1-2,-4-2-4,-1 0-2,1-2 8,-4 1 0,2-1-2,2-2 2,-5-1-3,3 1 3,-1 3 0,1 1-2,-4 0-1,3 2 3,-2 2 0,-1 1 0,0 4-5,0 0 5,0 0 5,0 1-5,3 3 0,-3-1 0,0-2 0,0 6 0,0 0 0,0 0-3,-3 0 1,3 3-1,-1 0 3,-2 1 0,-1 3 0,1-1 0,-1 1 3,3 2-3,1 3 2,-3-2-2,0 2 0,3-1 3,-1 4-3,1-2 3,0 1 2,0 0-5,0 0 0,0-1 0,1 0-3,-1 1 1,3-3-1,0 0 6,-2-1 2,3-1 5,2-2 1,-2-1-1,0 0-4,3-4-4,0 2-2,1-4 0,-1 0 0,4 0-2,0-4 2,-1 2 7,-2-2 1,3-2-5,0-2-3,0 0 2,0-1 4,0-4-9,-1 1 3,-2-5 0,3 3 0,-4-5 0,4 1-5,-4-3 5,0 0-5,-3-2 2,3 1-2,-3-1 2,-2-3 1,0 1 2,1 1 0,-3 0 0,0 1 0,0 0 0,-3 3-3,1-2 3,-2 3-3,-1 0 6,-1 2-3,-1-2 0,-2 4-5,-2-2 2,3 4-2,-3 0 2,0 1 1,0 2-4,-6 3 6,2-1-2,-3 2-4,3 0 6,-3 2-2,0 0 2,0 0-3,-1 4 3,1 0 3,0 0-3,-2 0 2,2 2 4,0 0 2,1 2-6,-3 0 3,2 2 6,0 0-1,0 2 9,0 2 4,3 0 8,-3 2-3,0-1 7,3 1-5,-3 2-3,3 3 0,0-3-5,-1 2 7,3 0 0,-3 1 11,5-1 14,-2 2 15,2 2 10,-2-1 5,2 1-1,0 1-4,1-1-8,2 2-13,-2-1-6,2 1-2,1-1-6,0 1-4,3 0-7,-3 0-4,6-3-4,-5 3-3,5 1-5,-2-1-1,3-2 0,0 1-4,3 1-2,-2-2-4,5 1 0,-5-2-2,3 3-2,3-4-2,0 2 1,0-3 3,1 3-1,3-3-1,0-1 0,1 2-1,-1-5-2,2 3-1,3-1-2,-3-1 1,3-1 0,1 1-1,1-4 1,-1 0-1,5 1 3,-1-1 1,-2-3-4,5-1 4,-2 0 2,0 0-2,2-3-2,-4-2-1,4-1 1,-4 0-1,2 0 1,1-4 0,-4 1 2,2-3 0,-2-1-3,-1-2-15,0-1-19,0-1-31,-3-2-45,3-4-56,-3 0-68,2-2-72,-2 0-99,-3-1-126,2-2-262,1-1-218,-3 0-159</inkml:trace>
          <inkml:trace contextRef="#ctx0" brushRef="#br0" timeOffset="134200.9106">12369 2463 122,'-1'0'508,"-5"0"-129,6 0-73,-4 0-53,4 0-39,0 0-44,0 0-45,0 0-22,0 2-33,0-2-24,0 0-7,0 0-5,0 0 4,0 0-1,0 0 4,0 1 0,0-1-12,0 0 0,0 0-11,0 0-3,0 0-5,0 0-2,4 0-1,-4 0-11,0 0 11,3 3-3,0-3-4,-3 0 4,0 0-1,1 0 1,-1 0-4,0 0 0,0 0 0,0 0 0,0 0-7,0 0 7,0 2 0,0-2 0,0 2 0,0-2 0,0 0 0,0 0 0,3 0 0,-2 2 3,-1 0-3,3-2 0,0 2 0,-3-2-3,1 1 3,2 2-4,-2-3-3,2 0-8,0 2-24,-2-1-12,2-1-16,0 0-12,-2 3-4,3-3 6,-1 0 10,0 0 16,-2 0 11,-1 0 12,3 0 0,-2 0-1,-1 0 5,3 1 7,-3-1 1,4 0 8,-4 0 4,3 0 4,-2 0 0,-1 0 0,3 0-8,-3 0 3,3 0 1,-2 0 0,-1 0 4,3 0 0,0 0 4,-3 0-4,1 0-4,-1 0 4,3 0 0,-3 0 0,0 0 0,0 0-12,1 0-17,-1 0-21,3 0-26,-3 0-31,3 0-33,-3 0-29,0 0-48,0 0-49,0 0-91</inkml:trace>
          <inkml:trace contextRef="#ctx0" brushRef="#br0" timeOffset="137030.6856">12691 2431 106,'0'0'220,"0"0"-6,0 0 0,0 0-25,0 0-10,0 0-9,0 0-17,0 0-22,0 0-2,0 0 10,0 0 1,0 0 1,0 0-8,0 0-7,0 0-3,0 0-10,0-2-6,0 1 5,0 1 14,0 0 3,0 0 6,0-3 6,0 3-3,0 0-6,0 0-16,0 0-15,0 0-7,0 0-20,0 0-12,0 0-17,0 0-12,0 0-6,0 0-12,0 0-8,0 0-2,0 0 0,0 0-5,0 0 0,0 0 0,0 3 3,0-3-6,0 1 3,0 1 0,0 2 0,0 2 10,0 0-8,0 2 8,0 0 2,0 2 5,0 2 5,0-1-3,0 4 5,0-2 2,-3 1-7,3 3-3,0 0-2,-1 0 0,1 0 0,0 4 0,0-4 0,0 1-1,0-1-4,0-1 0,1 1-2,-1-1-5,3-2 3,0 0-1,-3 0 3,0 0-5,0 0 3,0-1 4,0-3-3,0 3 6,0-3 3,0 0 3,0 1 8,0-2-2,0-1 2,0-1-3,0-1-6,0 0-2,0-2-4,0 2-3,0-1-2,0-1-2,0-1 3,0 1 1,0 2-4,0-6 0,0 4 5,0-1-1,0-2-2,0 1-2,0-2 4,0 3-2,0-2 1,0-1-1,0 0 6,0 0 2,0 0 0,0 0 6,0 0 6,0 0 3,0 0 6,0 0 6,0 0 6,0 0 9,0 0 9,0 0 2,0 0 3,0 0-10,0-1-4,-3-2-14,0 0-16,3 0-10,-1-1-5,-2 1-7,3-1-2,-1-2-2,-5 2 0,5-2 0,-5 0-2,2-3 4,0 3-1,-3 1 3,0-1-3,2 0 2,-5-1-1,2 0 2,-3 0-4,-1 2-3,1-1 2,-2 3 1,0-4-5,2 4 0,0-3 4,-3 6 1,3-4-2,0 1 1,0 0 1,3 3-2,-3-4 2,0 4 2,1-2-2,2 2 0,-2-1 0,3 1 0,0 0 0,-1 0-3,1 0 1,0 0 0,2 0 1,-2 0-1,1 0 2,1 0-3,-1 0-3,2 0 0,0 1-4,-3-1-19,6 2-36,-5-2-44,2 0-66,2 0-72,0 0-93,-1 0-102,3 0-102,-1 0-124,1 0-178,0 0-181</inkml:trace>
          <inkml:trace contextRef="#ctx0" brushRef="#br0" timeOffset="137637.3683">12467 2632 485,'0'-2'381,"0"2"-79,0 0-39,0 0-31,0 0-51,0 0-41,0 0-31,0 2-30,0 0-9,0-2 7,0 3 22,0-2 12,-1 1 16,-2 0 11,0 3-14,-1 0-20,0-1-19,0 2-20,-2 0-17,1 2-4,-1 0-3,-1 0-4,-1 1 0,0 2 2,-2-1 7,-1 0-8,3 2 7,-3 0 1,0-2-5,1 0 2,2-1-6,-2 1-4,2 0-10,1-4-10,3 4 4,-3-4-14,0-3 5,3 1 0,2 0 9,0-2-4,-1 2 6,1-4 11,2 2 10,0 0 18,0-2 20,0 2 10,0-2 11,0 0-1,0 0-5,0 0-16,0 0-14,0-2-11,2 2-9,-2-2-5,3 0-4,-3 2-1,2-3-7,-2 3 1,4 0-5,-2 0-6,3 3-6,1-1 0,1 2 2,2 0-8,-3 4 0,4 0-2,-2 0 2,3 3-2,0 0-2,-1 0 0,-2 1 0,3-2-2,-1 3-12,-5-4-42,6 1-57,-4 0-70,0-1-88,3-2-99,-6 0-122,0-1-116,3 0-181,-3-2-183</inkml:trace>
        </inkml:traceGroup>
      </inkml:traceGroup>
    </inkml:traceGroup>
    <inkml:traceGroup>
      <inkml:annotationXML>
        <emma:emma xmlns:emma="http://www.w3.org/2003/04/emma" version="1.0">
          <emma:interpretation id="{E38476A5-2E05-43F7-9D7D-83C80D455A52}" emma:medium="tactile" emma:mode="ink">
            <msink:context xmlns:msink="http://schemas.microsoft.com/ink/2010/main" type="paragraph" rotatedBoundingBox="1479,4950 14603,4493 14658,6052 1533,6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F0E85E-F525-4A33-99A4-83933E3B269F}" emma:medium="tactile" emma:mode="ink">
              <msink:context xmlns:msink="http://schemas.microsoft.com/ink/2010/main" type="inkBullet" rotatedBoundingBox="1494,5396 2139,5373 2156,5863 1511,5886"/>
            </emma:interpretation>
            <emma:one-of disjunction-type="recognition" id="oneOf9">
              <emma:interpretation id="interp45" emma:lang="en-US" emma:confidence="0">
                <emma:literal>y</emma:literal>
              </emma:interpretation>
              <emma:interpretation id="interp46" emma:lang="en-US" emma:confidence="0">
                <emma:literal>4</emma:literal>
              </emma:interpretation>
              <emma:interpretation id="interp47" emma:lang="en-US" emma:confidence="0">
                <emma:literal>Y</emma:literal>
              </emma:interpretation>
              <emma:interpretation id="interp48" emma:lang="en-US" emma:confidence="0">
                <emma:literal>T</emma:literal>
              </emma:interpretation>
              <emma:interpretation id="interp49" emma:lang="en-US" emma:confidence="0">
                <emma:literal>x</emma:literal>
              </emma:interpretation>
            </emma:one-of>
          </emma:emma>
        </inkml:annotationXML>
        <inkml:trace contextRef="#ctx0" brushRef="#br0" timeOffset="139889.7059">-498 4561 449,'-6'0'397,"-2"2"-107,5-2-48,-1 3-26,0-2-20,1-1-18,-1 4-33,1-4-31,2 3-26,-2-3-8,3 3-1,-1-1 13,-2 0 16,3 0 5,-3-1 1,3 2-10,0-3-15,0 3-14,0-3 7,0 4 18,3-1 13,4 0 5,0-3 5,4 6-1,4-5-27,0 2-29,6-3-16,2 0-25,5 0-9,1 0-11,-1 0-2,3 0-3,0 0-3,2 0 6,0 0-3,-1-3 5,-3 2 0,0 1-5,-5-3 2,0 0 1,-6 3 2,0 0-3,-3 0-2,-1 0 3,-6 0-6,1 0-7,-2 0-20,-3-3-38,1 3-51,-1 0-69,-2 0-91,3 0-121,-5 0-182,0 0-249,0 0-185</inkml:trace>
        <inkml:trace contextRef="#ctx0" brushRef="#br0" timeOffset="140404.709">-98 4440 500,'-8'0'696,"4"-3"-157,-3 3-94,3-1-59,-2-2-62,1 3-52,-1 0-52,5 0-52,-2 0-41,2 0-37,-2 0-19,3 0-3,0 0 17,3 0 5,-2 4 11,3-1 7,3 0 8,-3 1-6,3 1-23,4 0-12,0-1-9,0 2-12,3 1-15,-3-1-13,2-2-6,3 3-6,-3-1-6,1 1-2,-1-1-2,-2-3-2,2 4 2,-2-4-2,-2 2-2,0-1 2,-1-1-4,-1-1 0,-3 0 2,3 2 0,-4-4 2,1 2 8,-1 0 19,-2-2 19,-1 2 15,3-2 18,-3 3 14,0-2 0,-3-1-9,2 3-13,-2-2-15,-1 3-13,0-2-15,-3 4-8,0-1-7,-1 2-3,-2 2-2,3 1-2,-1 6-5,-1-3-2,0 5 5,0 0-6,0 1 1,3 3-1,-3 4-1,0-3-11,2 1-44,-4-3-62,5 4-88,1-4-112,1-1-169,1 0-321,-1-1-283,2-3-243</inkml:trace>
      </inkml:traceGroup>
      <inkml:traceGroup>
        <inkml:annotationXML>
          <emma:emma xmlns:emma="http://www.w3.org/2003/04/emma" version="1.0">
            <emma:interpretation id="{5AF7507B-C056-49C4-8234-432CBFD10EFB}" emma:medium="tactile" emma:mode="ink">
              <msink:context xmlns:msink="http://schemas.microsoft.com/ink/2010/main" type="line" rotatedBoundingBox="2986,4897 14603,4493 14658,6052 3040,6456"/>
            </emma:interpretation>
          </emma:emma>
        </inkml:annotationXML>
        <inkml:traceGroup>
          <inkml:annotationXML>
            <emma:emma xmlns:emma="http://www.w3.org/2003/04/emma" version="1.0">
              <emma:interpretation id="{E005ECDE-C448-4536-A3B1-86BCB2C5FF63}" emma:medium="tactile" emma:mode="ink">
                <msink:context xmlns:msink="http://schemas.microsoft.com/ink/2010/main" type="inkWord" rotatedBoundingBox="2986,4897 9757,4662 9811,6221 3040,6456"/>
              </emma:interpretation>
              <emma:one-of disjunction-type="recognition" id="oneOf10">
                <emma:interpretation id="interp50" emma:lang="en-US" emma:confidence="0.5">
                  <emma:literal>Learning-fragment</emma:literal>
                </emma:interpretation>
                <emma:interpretation id="interp51" emma:lang="en-US" emma:confidence="0.5">
                  <emma:literal>learning fragment</emma:literal>
                </emma:interpretation>
                <emma:interpretation id="interp52" emma:lang="en-US" emma:confidence="0">
                  <emma:literal>learning. fragment</emma:literal>
                </emma:interpretation>
                <emma:interpretation id="interp53" emma:lang="en-US" emma:confidence="0">
                  <emma:literal>learning-fragment</emma:literal>
                </emma:interpretation>
                <emma:interpretation id="interp54" emma:lang="en-US" emma:confidence="0.5">
                  <emma:literal>learning fragmen t</emma:literal>
                </emma:interpretation>
              </emma:one-of>
            </emma:emma>
          </inkml:annotationXML>
          <inkml:trace contextRef="#ctx0" brushRef="#br0" timeOffset="150164.3056">1013 4360 238,'0'-2'373,"0"2"-37,0-2-28,3 0-35,-3 2-32,0-2-34,0 0-23,0 2-29,0 0-26,0 0-22,0 0-16,3 0-20,-2 0-14,-1 0-16,3 0-10,-3 0-13,0 0-8,0 0-3,0 0 0,0 0-1,0 0 1,1 0 14,-1 0 6,0 0 20,0 0 19,0 0 12,0 0 12,0 0-2,0 0-8,0 0-19,0 0-17,0 0-14,0 0-6,0 0-4,0 0-3,0 0 4,0 0-4,0 0 0,0 0 1,0 0-7,0 2 0,0 0 6,0-2 3,0 4 2,0-2 17,0 2 14,0 0 6,-1 2 5,-2 0 4,2 2-1,-2-1-16,0 4-11,2-1-6,-2 0-9,0 1-6,-1 2-7,3-2 3,-2 2-3,3 3-2,-3 0-1,3-2-2,-1 1-2,-2-1 0,3 3-5,0-2 0,0-2 0,0 3 0,3-3 0,-2-1 2,2 0 1,1 2-1,0-2-2,2-1 2,-2 1-2,4-2-2,-1 3 2,0 0 0,0-2-2,0-1-1,0 0 3,-2 1 3,1-1-3,-1-1 0,2-2 4,-2 2-4,1-3 3,-1-2-3,1 2 0,1-3 2,0 1-2,0-4 2,1 3 1,3-2-3,1-1 4,-1 0-4,0-1 0,0-2 3,2 3-3,-2 0 0,-2-4-19,2 1-29,0 0-42,0 0-54,0-1-53,0-1-67,0 0-71,0 0-55,-1-1-73,1-1-94,-3 1-192,-1-1-158</inkml:trace>
          <inkml:trace contextRef="#ctx0" brushRef="#br0" timeOffset="151012.9863">1393 4577 233,'2'2'297,"0"-2"-107,-2 2-78,3-2-45,-3 2-33,2-1-5,0-1-20,2 3-4,-1 0 0,-1-3 4,0 3-4,2-2 4,-1-1 1,1 3-1,0-3-9,1 0 10,-1 0-1,1-3 1,1 3 4,-1-4-14,1 4 0,1-3 0,0 0 0,0 0 0,-1 1 0,3-3 0,-5 2 4,3-1 6,-3 0-1,0-2 0,2 2-9,-5-2 14,3-2-9,-1 2 0,-3-1-5,3-2 4,-2 2 10,-1-2 28,0 2 22,0-3 14,-1 6 25,-2-2 33,3-1 11,-3 4 0,-1-1-12,3 0-2,-2 1 4,0 0-23,-1 3-16,0-3-10,-3 3-5,3 0-1,-3 3-15,0-3-5,3 2-7,-3-1 2,1 3-7,-1-1 7,-2 1-2,1-1 3,1 1-10,-2 2-7,2-2-10,1 2-10,-1 1-2,1 5-10,1-2 4,0 0-4,-1 1 6,1 1-3,1 2-3,0 0 0,1-1 3,2 3-12,-2 0 12,3-1-8,-3-1 2,3 2 0,0-2 0,3-1 2,-3-1-8,4 1 0,-1 0 3,1-3 0,0-3-3,3 1 3,-3-2 0,3 0 6,2-2-6,0-3 0,2 2-24,0-3-24,0 0-40,0-3-49,-2 2-71,2-2-100,3 0-132,-3-1-234,0-2-207</inkml:trace>
          <inkml:trace contextRef="#ctx0" brushRef="#br0" timeOffset="152510.449">1983 4529 367,'0'-6'426,"0"3"-65,0-4-26,0 4-9,0-3-28,0 2-27,0-2-24,0 2-15,0-2-1,-3 3-17,2 2-14,-2-2-26,-1 0-26,1 3-19,-1-3-30,-3 3-22,0 0-12,1 3-11,0-3-6,-4 6-12,3-2-3,-4-1-10,0 4-2,3 0-5,-3 3 1,0 1-1,0 0 0,0 1-3,0 2 1,1 0-5,2 0-5,-2 2 3,3 1 0,3 0 0,-3-1-5,3 0 2,2-1-2,-3 4-2,5-6 0,0 4-2,0-4-2,5 1-3,0-4 3,-1 1 4,0-5 2,3 1 5,1-2-3,-1 1-2,3-5 3,-2 2-5,3-3-5,0 0-1,-1-3-6,-2 2-10,3-4-1,-1-1-9,1 1 0,-3-3 2,2 0 4,-2-2 12,-1-2-1,0 0 3,-1 1 10,0-5 2,1 0 0,-4 3 0,1-5 5,0 2 2,-1-1-5,-1-5-2,0 6 3,1-1-3,-2 1 0,-1 0-3,3 3 6,-3 1-3,2 2-3,-2 0 1,0 1-3,2 2 0,-2 4 3,0-1 0,0 4 2,0 0 0,0 3 0,0 1 2,0 2 0,0 4 3,-2 0 0,0 2-3,2 1 1,-3 1-3,3 3 0,-1-2 0,-2 4 0,3-3-3,0 0 3,0-1 0,0 1-2,0 0-53,0-2-58,0-1-66,0-3-88,3 2-113,-2-5-151,2 1-164,1-2-213,-1-2-138</inkml:trace>
          <inkml:trace contextRef="#ctx0" brushRef="#br0" timeOffset="152985.1791">2127 4523 311,'1'-3'448,"-1"0"-104,3 2-51,-3-2-26,3 3-15,-2 3 1,3-2-7,-1 4-25,-3 1-10,3 1-15,-2 3-18,-1 2-32,3 2-34,-3-1-29,3 3-19,-3 4-18,1-3-18,-1 1-16,0 0-4,3 2 1,-2-3-4,-1 2 1,3-3-6,-3-1 0,3 2 3,-2-4-3,-1 0 0,0-4 2,0 1 1,0-4 3,0 2-6,0-2 3,0-3 2,0-2-2,0 2 11,0-3-3,0-3 0,-1 2-3,-2-6 0,3 1-5,0-1-3,0-3 0,0 0 3,0-5 0,3-1-6,-2 1 3,3-5 0,3 0 0,0-3 0,0 1 0,4-1 0,0 1 0,0 3 0,0-4-3,0 5 0,0 2 1,0 0-1,0 2 0,-1 2-2,1 2-1,-3 0-16,3 3-31,-2 0-32,0 4-53,-2-1-50,-1 1-71,1 2-80,0 1-116,0 1-183,-1-1-199</inkml:trace>
          <inkml:trace contextRef="#ctx0" brushRef="#br0" timeOffset="153615.3259">2478 4500 106,'0'1'399,"1"-1"-126,-1 5-61,0-1-29,3-3-1,-2 5-22,-1 3-4,0-2-16,0 3-8,0 3-14,0-2-7,0 5 2,0 1-3,0-1-5,0 1-21,3 1-5,-3 2-11,0-2-16,0-1-17,0 0-14,0-1-4,0-2-10,0 0 3,0-4-6,0 0 3,0-1-1,0 0 1,0-4-3,0 0 3,0-1 3,0-1-4,0 0 5,0 0-1,0-3-3,-3-3 3,3 0-4,0-3-6,0 0 0,0-4 0,0 0 0,0 1 0,3-5-10,0 0-7,2 0-16,-2-3-12,4-5-14,0 3-11,1-3-8,2 0-1,1-2 2,1 1 2,-1 0 15,3 3 10,-3-1 12,2 5 19,1-3 11,-1 5 8,0 1 0,-2 1-4,3 3 4,-2-1 0,-1 3 0,-1 0 0,-2 1 0,3 3 4,-1 0 0,-2 2 0,-1 1 0,0 1-4,-3 3 15,3 1 4,-3 2 16,-1 3 14,-2 0 8,2 4 6,-3 3-8,-3-1-4,3 1-8,-4 2-14,3 0-8,-2-1-10,0 2-1,-1-3-3,4 3 0,-1-3-3,-2 1 3,3-4-4,-3 1-10,3 0-31,0-4-63,0 1-79,0-2-133,3-3-233,-3 0-248</inkml:trace>
          <inkml:trace contextRef="#ctx0" brushRef="#br0" timeOffset="154176.8105">2956 4262 243,'-3'-16'785,"2"4"-307,-2 1-194,3-1-110,0 6-61,0-1-38,0 0-32,3 4-19,-2 0-9,2 3-15,0 0-31,1 0-55,-3 3-100,2 0-190,1 1-265,-4 2-199</inkml:trace>
          <inkml:trace contextRef="#ctx0" brushRef="#br0" timeOffset="153961.9162">2947 4460 680,'2'-4'585,"-2"1"-170,3 2-123,-2-1-76,-1 2-54,3 0-31,0 2-13,1-1-14,-3 3-6,2 3 2,1-1 7,-1 1-8,-1 3-9,-2 4-20,2 1-8,-2 2-18,3-1-11,-2 4-3,-1 1-8,3-1-2,-3-1-5,0 3-6,0-4-3,0 2-3,-3-3 3,3 0-3,-1-1-3,-2 0 3,3-2 6,-2-2-9,2-3-33,-2 1-45,-1-1-48,3-3-72,0-2-84,0-1-111,0-3-172,0 0-226,0 0-158</inkml:trace>
          <inkml:trace contextRef="#ctx0" brushRef="#br0" timeOffset="154802.3153">3054 4466 117,'1'8'327,"-1"2"-106,3 0-44,-3 6-29,3-4-21,-3 1-7,1 1-11,-1 0-19,0 2-11,0-1 17,0 1 15,0 0 20,-1 0 4,-2-3 2,3 1-4,-3 0-30,3-3-24,-1 1-12,-2-2-19,3 3-12,-1-6-14,-2 2-4,3-3-4,-3 0-6,3-3-1,0 2 0,0-1 4,0-3-1,-1 2 1,1-2 0,-3-1 3,3-1-4,0-2 8,0 0-11,0-1 0,0-2-3,3-2-4,-2-2 3,2-1 1,1-1-4,0-5 0,2 1 0,1 0-4,1-2 4,0 1-11,3-5 8,-1 5-1,1-2 8,0 1-4,0-1-4,0 4 1,0-1 3,0 1 0,-2 4-4,0-2-3,0 3 7,0 3 0,-3 0-3,1 0 3,0 0 0,-1 4 0,-1 0 0,-1-1-4,3 4 4,-3 0 0,0 0 7,1 0-3,-3 4-4,2 2 7,-4 2 11,3 2 6,-3 0 7,0 4 7,0-1 0,-3 3-1,3 0-7,-4 3-10,2-1-13,0 3 0,-2-1-1,-1 2-2,0-1-1,1-1 0,0 0 7,1-1 0,1 1-6,-2-1 2,4-3-9,-2 0 0,-1-2-24,3-1-43,0-2-71,0-1-97,3 0-136,-1-3-268,-2-1-218</inkml:trace>
          <inkml:trace contextRef="#ctx0" brushRef="#br0" timeOffset="155714.6403">3587 4436 650,'3'-10'509,"-3"0"-131,0 4-62,0-3-33,-3 5-43,3-2-36,-4 3-36,3 0-43,-5 3-40,2 0-11,-3 0 1,2 0 9,-2 3 8,-3 3 1,-1 0 6,3 1-13,-3 3-10,0 2-22,0 2-9,-3 0-3,1 3-1,2 0 6,-3 3-4,3-2-3,0 2-9,0 2-4,4-3-9,-1 1-10,1-1-6,0 1-2,3-2 3,1-1-1,2-1-2,1 0 3,1-3-1,2-3 4,1 0-1,2 0-3,-1-4-15,2-1-25,0-1-26,4-4-30,-2 0-25,4 0-29,-2-4-16,0 1 10,0-4 17,0 0 22,1-1 24,-4-4 30,3 1 23,-2-5 17,-2 0 10,2 0 4,-2 1 1,-1-2 2,0-2 4,0-1 0,-2 0 4,-3 0-4,2 0 6,0 0 5,-2-2 6,-1 5 21,3-1 21,-3 2 25,0 2 31,1 1 10,-1 1 6,0 5-13,0-2-3,0 4-23,0 0-27,0 2-21,0-1-16,0 4-9,0 0 13,0 2 25,3 3 30,-3 4 30,0 1 31,0 3 8,-3 3-8,3 4-16,-1 1-22,-2 2-22,-1 2-22,1 0-14,2-1-16,-2 5-6,2-3-12,-5 3-7,5 0-4,-2 3-5,-1-2 2,1 1-2,2 1 0,-2 1-1,1 0 1,-3 1 0,4-2-2,-2 2 0,-1-4 0,-1 1 0,1 1 0,-3-5 0,1 3 0,-1-7 2,-2 3 0,2-4-1,-4 0 5,3-5-6,-3 2 2,0-4-2,-3 1 0,3-3 0,-3-2 0,2-2 0,-2-2 0,-4-1 0,4-2 1,-1-4 1,0 0-2,1-4 2,2-3-2,1-2 0,1-2-2,3-8 2,3-1 0,2-4-3,7-3 3,1-8-6,3 0 1,5-5-1,2-4-5,8 3-11,-1-3-15,2 1-8,1 4-12,2 1-10,-2 2-17,3 1-18,-3 4-14,-2 1-32,4 3-42,-5 2-59,-1 1-59,2 3-77,-5 1-133,2 1-260,-5 3-199</inkml:trace>
          <inkml:trace contextRef="#ctx0" brushRef="#br0" timeOffset="180467.7813">1162 4058 243,'2'-5'252,"-2"0"-18,0 1-20,0 1-12,3 0-32,-1 2-14,-2-2-12,2 0 18,0-1 13,-2 1 17,0 3 10,0-4 3,0 1-1,0 0-11,0 3-11,2-3-7,-2-1-7,0 4 1,0-2-5,0-1-16,0-1-18,0 4-19,0-2-26,3 1-22,-3-2-19,0 0-11,0 0-3,0 2-14,0-2-2,0 0-3,0 0-2,0 2-2,0-3 0,0 2 11,0-2 13,0 0 17,-3 0 13,3 2 13,0 0 13,0 0 5,0-2-7,0 4-5,0-2-7,0 1-7,0 1-6,-2-3-5,2 3 5,-2 0 5,0 0 4,2 0 2,-2 3 2,-1-2-2,1 1-6,0 2-2,0 2 0,-3 0-7,1 0-6,-1 1-4,1 2-6,0-2-7,1 3-4,-1-1-2,2 0-2,0 2-4,-1-1-4,-1 0-3,1 0-2,2 0 1,-2 0-3,-1 0-3,1 0 3,-1 0 2,0-1-3,0 1 3,-1-2 1,3 2 2,-5-1 0,4-2 0,-1 1-3,3 1-2,-2-2-2,0 0-1,-1-1-1,3 1-5,-2-1 1,3 0-1,-3 1 0,3 0 0,-1 2 0,-2-4 0,3 1 2,-1 2 1,-2-2-4,3 1 0,-3 2 1,3-2 1,-1 2-1,-2-2 0,0 0 1,-1 2 2,3-2-3,-2 0 0,0 2-1,-1-3 0,0 0-1,4 0 1,-3 2 0,3-2 1,-4 0-2,1 0 1,2-1 1,-2 4-3,3-2 4,-1-1-2,-2 3 2,3-2-2,-3-3 1,3 2 3,-1 1-4,-2 0 2,3-3 1,-1 2 1,1-2-6,0-1-4,-3 3-7,3-2-28,-3-1-48,3 0-75,-4 1-98,3-1-138,-2 1-199,0 1-314,-1-1-308,-3 2-259</inkml:trace>
          <inkml:trace contextRef="#ctx0" brushRef="#br0" timeOffset="162922.2059">3801 4669 53,'0'0'447,"0"0"-115,0 0-66,0 0-18,0 0-22,0 0-16,0 0-28,-2 0-25,-1 0-24,1 0-22,0 0-25,0 0-11,0 0-13,-1 0-19,3 0-7,-2 0-11,0 0-4,2 0-7,0 0 4,0 0-1,2 0 8,0 0 13,5 0 4,0 0-1,1-2-1,2 0-6,2 0-8,2 0-12,4-2-4,0 2-7,1 0 0,3-2 1,-1 0-4,-2 1 0,2 0-4,-3 1 4,-3-2 0,0 3 0,-4-2 0,-1 2-3,-2-1-40,-3 2-52,1-3-78,-3 3-111,-1-1-148,-2 1-275,0 0-191</inkml:trace>
          <inkml:trace contextRef="#ctx0" brushRef="#br0" timeOffset="157042.8029">4140 4520 525,'0'-4'475,"-2"-2"-124,2 2-69,2-1-54,1 1-68,1 1-48,0-1-38,6-2-19,-5 3-28,6-1-12,3 1-4,1 0-11,3-1 0,0 1-26,3-1-56,-2-3-60,3 4-112,3-1-170,-1-2-258</inkml:trace>
          <inkml:trace contextRef="#ctx0" brushRef="#br0" timeOffset="156841.9952">4477 4244 5,'0'-10'362,"0"0"-34,-1-3-47,1 3-34,-6-6-34,2 5-42,1-1-26,-1-2-28,-3 0-14,3 3-6,-3-1-10,1 2-9,-3 0-16,2 1-12,1 2-1,-3 0-4,0 4-4,0-1-4,1 1-4,-4 2 4,4 1-12,-3 1 0,2 3 0,-3 2 15,1 1 5,-1 0 11,1 3 10,0 3-1,1 0 5,-1 3-4,3 0-4,-2 4 2,3 1 9,2 5-1,-1 0-8,-1 1-3,3 3-8,-3 3-12,3-2-6,-3 2-9,0 3-3,3-3-3,-3 1 0,3-1-3,-3 0 0,3-2 0,3 0-6,-5-4 0,2 1-5,2-5 2,-3 0-8,5-3 3,0-2 0,0-4 0,0-1-3,0-2 2,3-1 7,-1-3-23,-2-1-36,2-2-44,2 0-62,-1-4-86,0-1-114,-2-2-133,3-4-226,-1-2-197</inkml:trace>
          <inkml:trace contextRef="#ctx0" brushRef="#br0" timeOffset="157694.0638">4481 4659 185,'-4'14'440,"-3"-3"-151,3 1-72,1 1-29,-1-3-27,4 0-8,0-4-25,0 2-3,0-2-15,3 0-9,-2-1-6,2-2-10,1 1-12,2-2-16,-1-1-16,1-1-11,2 0-8,0-1-8,-1-1-2,3-2-1,-2 1-4,3-2 0,0-1 1,-1 0 2,-2-2-2,3 1 3,-4-5 3,2 2 1,-3-3-5,4-1 1,-6-2 7,3 0 4,-3-2-1,-2-1 18,0 3 17,-2 1 13,-2-1 9,0 2 9,-2 4-8,-1 0-11,0 1-17,-1 2-4,-3 4-15,2-3-17,1 2-6,0 1-2,0 0-4,2 3-3,0-3-6,1 3 6,2-1 0,1-2 0,1 3 0,2-3-4,1 3 4,3-3 0,4-1-3,0 1-12,4 0-13,-1-1-19,4 1-11,-3-1-3,3-3-4,-1 4 5,1-4 20,0 4 12,0-1 12,-3 1 5,0-1 8,-1 1 6,0 0-3,-3 3 0,-3-4 0,3 4 4,-1 4-1,-3-4-6,-2 6 10,2-2 6,-2 3 1,0 3-1,-4 1 4,2 2 0,-1 0-7,0 6-4,-2-2-6,0 2 0,0 0 0,0 1 0,0-1 7,0 4-4,0-1 1,0-2 2,0-1 1,0 3-7,0-2-43,0-3-66,0 0-83,3-3-128,-2 1-247,2-4-256</inkml:trace>
          <inkml:trace contextRef="#ctx0" brushRef="#br0" timeOffset="158276.0754">5238 4410 80,'0'-10'575,"0"1"-169,0 3-107,-2 3-57,0-1-25,-3 0-23,1 4-27,-1 0-20,-2 0-8,3 4 1,-3 0 6,-4-1-4,5 3-1,-3 3-7,-2-2-17,3 5-15,-2 2-26,-1 0-8,3 3-10,-2 3-11,3 0-10,0 2-9,2-1-8,-1 3 0,2-2-6,0 1-9,4-4-2,0 1 3,0-2-1,4-2 1,-1 1-1,1-7 3,0 3-2,3-3-9,0-3-16,0-2-20,1-1-35,3-2-21,0-2-36,0-2-22,0-2-19,1-1-4,-1-2 8,0-3 7,0-3 30,0 0 26,-2-3 24,2-2 23,0 0 16,-2-4 10,0 3 5,-3-7 11,4 5 0,-4-3 16,-1 1 8,1 1 4,0-1 3,-1 5 1,-3 2 16,2 2 15,-1 1 3,-3 3 7,3 0 0,-2 4-1,-1 0 0,0 3 3,0 2 2,0 2 15,0 6-2,0-1 5,0 6 6,-1-1-14,-2 4-15,3 2-14,-3 4-9,3-1-11,-1 6-9,-2-4-3,3-1-1,0 3-2,0-1-4,0-1-6,3-2-42,-2-1-56,-1-1-77,3-4-122,1-1-215,0 0-276,-1-3-178</inkml:trace>
          <inkml:trace contextRef="#ctx0" brushRef="#br0" timeOffset="159195.8529">5635 4378 444,'1'-10'455,"-1"2"-126,0 0-55,0 2-28,0 0-30,0 2-40,-1 2-35,-2 1-38,2 1-17,-5 1-8,2 1-6,0 2 0,-3 2-2,3 2 4,-5-1-13,3 6-10,-1-2-7,0 5-4,0 0-11,1 3-6,-1-2 0,3 1-7,-1 2-6,-1 0-7,4-2 1,2 0-4,-3-2-4,3 0 4,3-2 4,-3-1 2,2-2 1,4-2-7,-1-2-23,1-1-36,1-2-40,0-2-34,1-2-43,-1-2-39,2 1-14,3-4-10,-4-3 3,3 2 25,-3-7 29,5 3 36,-5-3 44,3-1 41,-1-2 33,-2-2 14,0-1 4,-1-1 15,3-3 4,-3-1 24,1 4 24,-4-3 22,3 3 35,-3 2 26,0 0 27,-1 1 16,-3 4 20,3 0 12,-2 3 0,-1 3 2,0 1-2,-1 0-12,-2 4-25,0 2-16,-1 0-15,0 2-14,0 1-6,-3 3-5,0 3 7,3 1 15,-3 4 4,3 2-10,-3 2-17,3 2-15,-3 3-18,3 2-27,0 1-21,-3-1-12,1 4-4,5 0-7,-3-1-1,1 3-3,3 1-3,0-3-2,0 0-3,0 3-5,0-2 0,-3 1 4,3 1-4,0-5 2,-1 3-2,-2-3 0,3 5 0,-1-5-2,1 1 2,-6-2 0,5 0 0,-5 0 0,2-1-2,-3 1 2,2-1 0,-5-4-2,2 3 2,-2-4 0,-1 2 4,0-2-2,0-3 0,-2-1 2,-2-2-2,1 2-2,-3-5 0,-1-1 2,1 0-2,-4-4-2,2 0 2,-2-2-2,3 0 2,-1-4 0,2-4 0,2 0 0,4-3 0,0-3 0,4-2-6,3-7-2,4-1 1,3-4-1,5-4-2,3-6-1,4-4-11,3-2-7,4-3-5,3-1-4,4-1-1,-3 4 2,3 4 14,0-2 4,-2 5-10,-1 1-18,1 3-34,0 3-34,-2 1-40,-3-1-57,-3 7-58,2-2-65,-2 4-71,-4 5-120,2-3-231,-5 3-190</inkml:trace>
          <inkml:trace contextRef="#ctx0" brushRef="#br0" timeOffset="160093.9013">5965 4361 32,'4'-1'795,"-1"1"-330,1 1-202,0 2-108,-1 3-54,1-1-14,0 5-13,-1 0-5,-3 5-9,0 1-5,0 1-4,0 4-24,-3-1-3,-1 6-5,0-4 12,0-1 3,-3 3-3,3-1 6,0-3 1,-6-3-8,6 1-8,-3-2-4,3 0-3,0-3-4,-2-3-4,5 2 4,-2-5-4,2-1 1,-5-2 3,6 0-4,-4-4-3,4 0-1,-3-4-3,3 0 0,0-3 0,3-5 0,-3 2 0,4-3 7,2-3 1,-1-2-5,2-2-3,4-3 0,0-3 0,3 2-7,1-5-7,3 2 6,4-3 1,-4 2 0,4 2-1,-1 1 5,-2 2-1,-1 3 4,0 2 4,-3 1-1,-2 1 5,1 6-8,-1-2 11,-1 5-8,-4 1-3,0 2 0,-1 2 11,0 2 14,3 2 1,-5 2 6,-2 4 3,1 2-3,-1 4-1,-2-1-10,-1 6 0,-1-1 0,-2 0 0,-1 1 6,1 3 17,-2 1 20,-1-2 15,-1-1 5,2 3 6,-2-3 0,-3-3-20,5 2-12,-5-4-23,3 1-5,-1-3-10,1-3-2,0 2-6,3-5-1,-3 1-2,5-2 5,-2-2-2,-1-2-4,1 0-2,2-2 3,0-4-1,-1 0-2,3-2 0,3-3-6,-1-2-3,2 0-8,1-5-21,3 0-23,1-1-22,4-3-28,3-1-28,1-4-21,1 1-1,3 0 18,-2-2 10,-1 4 34,4 1 24,-4 1 28,0 0 19,0 3 7,-3 0 4,-1 2 3,1 5 8,-4 1 4,2-1 11,-2 4 3,-1 0-6,-2 2 6,1 4-3,-3 0 7,4 3 11,-3 2 7,-2 1 14,1 4 3,-2 1 6,-3 4 6,2 2-4,-3 0-11,-3 2 6,-1 2-4,-3 0-10,3 1-4,-3 4-17,-4-3-2,5 1-14,-3 0 1,1 0-7,1-3 0,0 3-3,0-3 0,1 1 0,-1-5 0,3 1-3,1 0-32,-1-4-49,2-3-74,0 1-119,2-2-180,0 0-290,0-7-197</inkml:trace>
          <inkml:trace contextRef="#ctx0" brushRef="#br0" timeOffset="160640.912">6621 4426 485,'3'-3'366,"-3"3"-142,4 0-89,-1 0-39,-1 0-33,3 0-14,-1 3-18,0-3-4,0 0-14,3 0 0,0 0-9,0 0 1,-1 0-5,1 0 4,-1-3 9,1 3-8,2-4-5,-2 2 4,1 1 0,1-4-4,-2 0-4,-1-1 4,1-3 0,2 3-4,-3-4-5,1 1 9,3-3 4,-5 1-4,1-3 9,-1-1-9,-2 1 4,1-1 18,-4 2 22,0 1 29,0 0 24,0 2 24,-4 2 22,0 1 4,-3 1 7,0 0-4,-1 6 0,-2 0-5,-1 0-11,0 3-7,0 3-19,0 1-16,-2 4-11,2-1-16,0 4-4,0 2-11,0 1 6,0 2 2,0 3 0,0 0-2,0 0-8,0-1-4,0 4-12,1-4-10,2 3-6,1-4 3,3 0-3,0 1-5,4-4-1,-3 0-10,3-2 6,3-2-4,-2-1 6,6-2-5,0-3-3,1-1 8,3 0-8,3-4-21,-3 0-30,4-2-36,-1-2-44,4 0-58,-3-1-62,1-3-59,1 0-80,1-4-117,-1 3-179,1-3-184</inkml:trace>
          <inkml:trace contextRef="#ctx0" brushRef="#br0" timeOffset="161269.6963">7045 4195 326,'0'-4'640,"0"1"-215,0 0-132,2 3-71,-2 0-27,3 0-34,-1 6-20,-2-2-18,2 2-18,1 4-9,-3 2-12,0 1 2,0 3-1,-3 0-6,1 1 3,0 2-5,-1 1-11,-1 0-1,0 0-7,-1 1-3,-1 0-8,1-1-8,-2 0-7,1 0-9,-1-2-3,1-1-8,1 2-7,1-6-5,-3 1 0,2 0 3,-1-4-3,1 0 6,1-1 3,2 1-1,-3-4 6,1-2-2,1-1-4,2 0 4,-2-2-4,1-1 0,0-1-5,2-5-3,0 3 0,0-4 0,0-3 0,4 1 0,0-3-5,1-1-1,4-4-14,-2-2-17,4-1-26,2-3-19,0-1-20,5 0-18,-2-4-3,2 1 13,-3 3 17,3-2 18,-3 2 27,0 4 24,3 0 0,-3 3 13,-1 1 8,-3 0-4,4 6 0,-2-3 0,-5 6 7,3-2 7,-2 4 0,-3 0 14,-1 3 7,1 0 16,-1 2 14,-3 2 6,1 2 2,-3 2 3,-3 2-5,3 5-13,-4 1-10,-3 1-13,3 5-6,-3 0-4,-1 2-2,-2 3-1,-1 1-3,3 1 0,-3-2-6,1 1 3,-1 3 3,3-3-12,-2-1 0,2 1 0,-2-1 3,5-4 0,-5 0-6,6 1 3,0-2 0,-2-3 0,5-3-3,-2 0-18,3-1-43,3-3-58,1-1-69,0-2-99,6-1-116,-2-3-171,7 0-231</inkml:trace>
          <inkml:trace contextRef="#ctx0" brushRef="#br0" timeOffset="161699.3709">7555 3981 48,'5'-8'543,"-3"2"-125,0 0-54,0 2-44,-2 0-37,3 2-52,-3-2-47,0 4-38,0 0-30,2 0-17,-2 4-9,0 0-11,0 2 2,-2 2-2,2 2-7,-3 2-5,-1 4-7,-3 1 2,3 3-7,-3 3 3,-4 1-11,4 2-8,-1 0-4,-2 1-12,2 4 0,1-3-3,0-1-5,2 1-1,-2-1-5,1-2-7,5-1 1,-2-2-6,2-3 3,1-1-2,1 0 2,-1-2 0,4-2 2,-1 0 4,4-4 0,1 0-3,-1-1-18,4-3-27,0-2-40,0-2-58,7-1-65,-2-1-90,-1-1-97,1-1-138,1-2-183,1-2-187</inkml:trace>
          <inkml:trace contextRef="#ctx0" brushRef="#br0" timeOffset="162012.9583">7564 4162 122,'-9'-4'474,"2"3"-94,-1-2-41,4 3-21,-1 0-24,3 0-26,-1 0-26,-1 0-26,4 0-16,-2 0-8,2 0-17,0 3-7,2-3-12,-2 0-18,4 1-26,-1-1-19,1 0-23,0 0-23,6 0-16,-2 0-10,1 0-8,2 0-11,3 0-2,-3-1-20,4-2-45,-1 3-50,-2-4-54,5 2-66,-5 1-73,2-2-68,0-1-72,-6 2-105,3 0-187,0 0-143</inkml:trace>
        </inkml:traceGroup>
        <inkml:traceGroup>
          <inkml:annotationXML>
            <emma:emma xmlns:emma="http://www.w3.org/2003/04/emma" version="1.0">
              <emma:interpretation id="{B12868E4-2E5B-45AA-AB60-B216A2054AA3}" emma:medium="tactile" emma:mode="ink">
                <msink:context xmlns:msink="http://schemas.microsoft.com/ink/2010/main" type="inkWord" rotatedBoundingBox="10417,4707 13371,4604 13406,5607 10452,5710"/>
              </emma:interpretation>
              <emma:one-of disjunction-type="recognition" id="oneOf11">
                <emma:interpretation id="interp55" emma:lang="en-US" emma:confidence="0.5">
                  <emma:literal>(folded</emma:literal>
                </emma:interpretation>
                <emma:interpretation id="interp56" emma:lang="en-US" emma:confidence="0.5">
                  <emma:literal>(folder )</emma:literal>
                </emma:interpretation>
                <emma:interpretation id="interp57" emma:lang="en-US" emma:confidence="0">
                  <emma:literal>(folder ,</emma:literal>
                </emma:interpretation>
                <emma:interpretation id="interp58" emma:lang="en-US" emma:confidence="0">
                  <emma:literal>(folded )</emma:literal>
                </emma:interpretation>
                <emma:interpretation id="interp59" emma:lang="en-US" emma:confidence="0">
                  <emma:literal>(folded ,</emma:literal>
                </emma:interpretation>
              </emma:one-of>
            </emma:emma>
          </inkml:annotationXML>
          <inkml:trace contextRef="#ctx0" brushRef="#br0" timeOffset="185506.8059">8549 4044 148,'1'-7'433,"-1"1"-100,3-1-42,-3 0-20,0 4-16,0-4-2,3 2-10,-3-1-22,0 2-24,0 1-10,0-1-14,0 1-16,-3 0-14,3 0-18,-3 2-11,-1 1-4,-3 4 0,1-1 2,-3 7-2,-2 3-4,0 2-11,-2 6-16,0 5-24,1 2-19,-1 7-10,0 3-10,2 2-7,0 2 1,4-1-8,3 2 0,0-3 3,1-1-5,3 0-7,4-4-2,1-2-3,1-4-11,5-1-39,1-5-52,1 0-72,0-4-86,3-4-113,1-3-161,4-4-252,-4-2-206</inkml:trace>
          <inkml:trace contextRef="#ctx0" brushRef="#br0" timeOffset="186083.761">9096 4102 191,'-2'-7'464,"0"4"-153,0 0-90,2-1-44,-2-3-26,-1 4-25,3-4-15,-2 4-6,0-1-23,0 0 8,-3-2 2,-1 2 10,3 1 10,-3-3 1,1 2-6,-1 1-9,-3-1-6,2 1-12,0-1-1,1 4-8,-3-2-4,2 1-2,0 1-10,2 0 0,-5 0-5,3 1 12,2 1 3,-5 2-1,2 3 7,1-1 11,-3 1-8,5 4-3,-2-1-5,0 3-3,0 1-7,0 2-14,-1 3-8,1 2-6,0 3-10,0-1-2,0 5-6,2-3-2,-5 2-1,3-1 1,3 2-3,-3-1 3,0-1-3,3-2-3,-3-1-2,3 0 0,2-4 0,-3 1-2,4-1-3,-4-6-3,5 1-10,-2-2-23,-1 0-47,3-2-60,0-4-84,0 1-116,0-1-156,0-6-274,0 0-206</inkml:trace>
          <inkml:trace contextRef="#ctx0" brushRef="#br0" timeOffset="186266.1332">8791 4407 347,'1'-3'382,"6"-1"-145,0-1-91,1 4-48,3-2-30,3 0-22,1 0-42,2 2-54,-1-1-102,2 2-166,3-2-247</inkml:trace>
          <inkml:trace contextRef="#ctx0" brushRef="#br0" timeOffset="186688.683">9215 4330 635,'-6'3'510,"2"-2"-140,0 2-74,-3 3-46,3 1-46,-3 1-25,0 2-46,3 0-32,-3 2-34,3-1-29,0 4-6,-3-2-15,3 1-7,-2 0-3,5-1 11,-2-2-8,3 2-3,0-3-1,0-3 1,3 2 0,-2-1-3,5-3-1,-1 1-3,1-2 10,-1-2-10,5 0 0,-2-2-7,3-2 4,-1 0 0,-2-2-4,3-2 0,-1 1-3,-2-3 6,3-1 1,-1 2-1,-2-3 4,-1-3 7,0 3-7,-3-4 0,0 3 0,1-2 0,-3-3-3,1 3-1,-2-1 4,-1-1 0,-1 4 0,-2-3 4,1 4 6,-3-1-3,1 2-4,-3 0 4,3 5-7,-3-3-3,0 4-21,2 0-28,-5 0-42,3 2-60,0 1-92,3 0-138,0 0-208,4 0-218</inkml:trace>
          <inkml:trace contextRef="#ctx0" brushRef="#br0" timeOffset="187047.9618">9567 3969 69,'2'-8'734,"0"4"-213,2-2-144,-4 2-90,3 4-21,-1 0-20,-2 0-29,2 4-16,-2 2-22,-2 6-15,2 0-31,-2 3-25,-1 3-2,-1 2-3,2 3 2,-3 2-2,-2 1 5,3 2 2,-3 0-6,3 3-7,-3 1-8,2-3-14,-1 0-12,-1 3-15,3-5-17,3 1-14,-5 0-13,2-5-8,4 0-20,-1-2-37,1-1-54,0-1-73,0-5-94,0-1-110,1-1-146,3-1-192,3-4-228,0-3-146</inkml:trace>
          <inkml:trace contextRef="#ctx0" brushRef="#br0" timeOffset="188251.9689">9964 4227 122,'0'-4'602,"0"-2"-144,0 0-77,0 3-42,-3 0-22,1-1-44,2 1-45,-5 0-44,4 2-33,-4-2-31,-2 3-15,3 0-3,-3 3 15,1-2 9,-3 5 10,0 0-2,0-2-9,0 5-15,0 1-26,2 3-20,-1 0-14,-1 3-9,0 0-11,1 3-11,-2 1-3,2-1-5,-2 1-4,3 2-2,3 0-3,-3-3 3,3 2-3,3-4 0,1 0-2,0 0-2,0-2 2,0-5-5,1 1-1,3-5 1,3 0-4,0-2 6,3 0 1,-2-4-3,3-1 3,0-3 0,3-1 2,-2-3-7,0-2 0,3-2-2,1-4-3,-1-1-11,-2 0-18,8-4-14,-6-6-13,0-1-7,3-2-2,0-2 10,-3-3 14,3-3 18,0-1 13,-3-3 6,3 1 3,-1-1 2,-2-2 2,0-2 4,-1 3-1,1 2 4,-4-1 2,0 5 0,0 6 0,-4 2 2,2 5 1,-5 4-3,3 3 0,-7 5 3,0 3 5,0 5 0,-5 7 3,1 3 6,-3 6 2,3 2-1,-3 6 1,-2 1-6,0 6 3,1 2 0,-3 3-5,1 2 2,-1-1 0,4 0-3,-1 2-2,1-3-5,0 1-1,2-1-2,-1-3-2,2 1-11,1-4-13,2-2-35,-2-2-45,3-2-53,3-2-80,-2-2-101,5-5-139,1 1-200,-2-5-221</inkml:trace>
          <inkml:trace contextRef="#ctx0" brushRef="#br0" timeOffset="187247.4343">9791 4307 170,'0'-3'844,"1"-1"-334,-1 1-206,3 1-144,-3 1-71,4 1-37,-1 0-33,1 0-31,0 0-19,2 0-37,-5 0-54,6 0-71,-3 0-102,0 0-161,2 0-225</inkml:trace>
          <inkml:trace contextRef="#ctx0" brushRef="#br0" timeOffset="188758.5255">10302 4195 316,'0'3'665,"0"0"-233,0-3-135,0 4-80,0-2-43,3 2-41,0-4-25,-2 0-28,3 3-24,2 0-23,-2-3-11,0 0-7,4 0-4,-1 0-4,0-6-4,3 6 5,-2-4-8,0-2 0,2 3 0,-2-4 0,3 1 0,-1-1 0,1-3 3,-3 2-3,2-2 4,-2 0 0,-1 0 3,2-3-3,-3 1-4,-1-1 3,2-1-3,-1 3 7,-1-1 19,-3 1 17,-2 1 17,2 0 17,-2 3 26,-2 1 11,-2 2 13,-3-1 9,3 5 11,-6 0 7,-1 3-8,3 0-12,-3 3-17,0 4-13,-3 0-26,0 3-17,2 2-9,-2 1-17,0 4-6,-1 0-5,1 2-6,-1 0-1,4 1-1,-2 3-2,2-1 2,2-1-5,0 0-4,3-1-5,1-1-2,3-5-4,0 1 2,2-2-1,2-2 1,0-2-5,5-2 3,-1-3 1,4-1-8,-2-2-1,3 0-6,0-4-17,3-1-27,-2-2-43,5-1-43,-2-2-53,3-1-48,0 1-60,0-4-75,1 0-112,-1-2-250,-3 2-181</inkml:trace>
          <inkml:trace contextRef="#ctx0" brushRef="#br0" timeOffset="191333.9336">11139 3769 316,'0'-8'453,"0"2"-105,0 0-56,0-2-34,0 5-10,0-4-23,0 4-27,0 0-36,0-1-27,0 1-15,0 0-8,0 2-7,0 1 4,0-2-2,0 2-9,0-3-8,2 3-18,0 0-15,-2 0-1,2 0 2,1 0 11,1 3 13,0-1 19,6 2 11,-4-1 4,0 4-13,5 3-1,0 0-14,0 1-12,3 5-17,-3 1-10,4 5-12,-1 1-8,1 3-1,-4 3-9,3 3 2,-3 1 0,0 2 7,-4 3-4,-3 0 1,1 2 8,-5 0 7,0 0 6,-5 2-1,-1-4 9,-6 1-2,1-2-2,-7-1-4,2-3-12,-8 0-7,1-5-6,-5 2-9,0-5-5,-1-1-11,-2 0-31,0-4-56,2-1-84,3-2-102,1-3-141,3-4-206,4 0-300,0-6-235,6-1-156</inkml:trace>
        </inkml:traceGroup>
        <inkml:traceGroup>
          <inkml:annotationXML>
            <emma:emma xmlns:emma="http://www.w3.org/2003/04/emma" version="1.0">
              <emma:interpretation id="{29C752BC-7C45-43C4-A029-6687828454E6}" emma:medium="tactile" emma:mode="ink">
                <msink:context xmlns:msink="http://schemas.microsoft.com/ink/2010/main" type="inkWord" rotatedBoundingBox="14077,4862 14616,4843 14642,5604 14103,5623"/>
              </emma:interpretation>
              <emma:one-of disjunction-type="recognition" id="oneOf12">
                <emma:interpretation id="interp60" emma:lang="en-US" emma:confidence="0.5">
                  <emma:literal>at</emma:literal>
                </emma:interpretation>
                <emma:interpretation id="interp61" emma:lang="en-US" emma:confidence="0">
                  <emma:literal>'t</emma:literal>
                </emma:interpretation>
                <emma:interpretation id="interp62" emma:lang="en-US" emma:confidence="0">
                  <emma:literal>.</emma:literal>
                </emma:interpretation>
                <emma:interpretation id="interp63" emma:lang="en-US" emma:confidence="0">
                  <emma:literal>"</emma:literal>
                </emma:interpretation>
                <emma:interpretation id="interp6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193090.02">12527 3934 342,'2'-6'714,"-2"2"-198,5-2-104,-3 3-50,2-1-27,-1 1-38,-1 0-33,0-1-42,2 1-35,-4 1-44,3 2-36,-1-1-20,0 1-4,2 1 11,-1 1 14,-3 2 13,2 2 10,0 4-8,-2 0-12,2 1-25,1 1-18,-3 4-19,0-1-14,0 5-8,0 2-6,-3-2-4,1 4-8,2 3-3,-2-2-3,0 3-3,2 2 0,-3-1-2,3 0 1,-2-1-1,0-2 0,2 1 2,-2-1 0,2-5 0,0 0 0,0-2-2,0-4 0,0-1 2,0 0-2,0-4 0,0-1 2,0-1 2,0-2 4,0-2-2,0-1-1,0 1 5,-2-1-3,-1-3 3,3 0-5,-2 0 1,0 0-4,0-3 0,-3-1 0,-1 1 0,1-4 2,-2 1 0,1-1 0,-3 0-2,-2-3 2,3 3-2,-3-4 0,-3 1 1,0 1 1,-1-1-2,-3 0 0,3 2 0,-3-2 0,0 2 0,-2-2 0,0 2 0,0 2 0,3 0-2,-1 1 4,-2 3-2,2-2 0,5 1 0,-3 0 2,4 3 0,-5-3-4,6 3 0,0 0-1,3 0-1,-2 3-4,-1-3 7,3 0-3,-2 3-5,3 0-3,2-2-10,-2 2-28,3-3-37,-3 2-49,2-2-51,-1 1-66,1 2-73,0-3-74,4 1-81,-4-1-104,5 0-235,0 0-167</inkml:trace>
          <inkml:trace contextRef="#ctx0" brushRef="#br0" timeOffset="193711.7712">12332 4164 191,'2'-4'489,"-2"-2"-136,0 2-76,0-2-24,0 2-13,0 2-18,0-2-20,0 3-38,0-2-29,0 3-23,0 0-23,0-3-15,-2 3-2,-1 0 0,3 0-5,-1 3-1,-4-3 9,0 3-2,3 0-7,-2 1-1,-3 3-4,1-1-1,-1 1-12,-2 1-7,0-1-6,-2 3-6,-2 0-12,-1 3-2,-1-1-7,0-2 1,0 3-1,-3-4 1,1 1-4,5 0 4,-2 0 2,0-2 3,3-1 3,0 0 5,4-4 11,2 1 11,-5 2 5,6-3 4,-3 0 13,5 1 3,-3-4 2,4 2-4,1-2-2,-3 1-3,1-1-1,2 0-8,0 0-3,0 0-3,0 3-3,0-3-5,0 0-11,0 0-7,0 1-4,2 1-2,1-2 4,-2 4 4,4-1 4,0 2 2,1 1-3,0 1 0,1 4-4,3-1-6,-2-1-6,2 6-4,1-2 2,1 1-3,-1 3-5,-1-1-2,-2 2 1,3-1-5,-4 2-2,4-2-16,-4-1-12,0-2-27,0 2-37,-1-2-57,0-1-71,1-1-68,-3-1-84,3-1-90,0-2-103,-3 0-143,3 0-189</inkml:trace>
        </inkml:traceGroup>
      </inkml:traceGroup>
    </inkml:traceGroup>
    <inkml:traceGroup>
      <inkml:annotationXML>
        <emma:emma xmlns:emma="http://www.w3.org/2003/04/emma" version="1.0">
          <emma:interpretation id="{F609FDD8-1EDF-444E-B000-602080E46C2C}" emma:medium="tactile" emma:mode="ink">
            <msink:context xmlns:msink="http://schemas.microsoft.com/ink/2010/main" type="paragraph" rotatedBoundingBox="8182,6311 13952,6074 13997,7171 8227,74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AF9E19-6227-4AAF-9E43-4C939458BD4F}" emma:medium="tactile" emma:mode="ink">
              <msink:context xmlns:msink="http://schemas.microsoft.com/ink/2010/main" type="line" rotatedBoundingBox="8182,6311 13952,6074 13997,7171 8227,7409"/>
            </emma:interpretation>
          </emma:emma>
        </inkml:annotationXML>
        <inkml:traceGroup>
          <inkml:annotationXML>
            <emma:emma xmlns:emma="http://www.w3.org/2003/04/emma" version="1.0">
              <emma:interpretation id="{2A621E61-6218-436D-9E7A-017AAAC7FACE}" emma:medium="tactile" emma:mode="ink">
                <msink:context xmlns:msink="http://schemas.microsoft.com/ink/2010/main" type="inkWord" rotatedBoundingBox="8182,6311 11761,6164 11806,7249 8226,7396"/>
              </emma:interpretation>
              <emma:one-of disjunction-type="recognition" id="oneOf13">
                <emma:interpretation id="interp65" emma:lang="en-US" emma:confidence="0.5">
                  <emma:literal>(Select</emma:literal>
                </emma:interpretation>
                <emma:interpretation id="interp66" emma:lang="en-US" emma:confidence="0">
                  <emma:literal>(select</emma:literal>
                </emma:interpretation>
                <emma:interpretation id="interp67" emma:lang="en-US" emma:confidence="0">
                  <emma:literal>(Detect</emma:literal>
                </emma:interpretation>
                <emma:interpretation id="interp68" emma:lang="en-US" emma:confidence="0">
                  <emma:literal>(Selects</emma:literal>
                </emma:interpretation>
                <emma:interpretation id="interp69" emma:lang="en-US" emma:confidence="0">
                  <emma:literal>(selects</emma:literal>
                </emma:interpretation>
              </emma:one-of>
            </emma:emma>
          </inkml:annotationXML>
          <inkml:trace contextRef="#ctx0" brushRef="#br0" timeOffset="380692.071">6576 6234 58,'0'0'185,"0"-1"-4,-3-2-14,3 3-9,-1-1-8,-2 1-7,1-2-12,2 2-26,0 0-14,-2 0-20,-1 0-22,3 0-18,-1 0-18,-2 0-5,0 2 1,2-2-4,-2 1 12,-1 2 13,1-2 22,-1 4 21,0-4 15,1 4 16,-1-1 2,3-1 2,-2 0-10,0 1-21,-1-1-5,1 3-8,3-2-12,-1 0-15,-2 2-8,3-2-3,0 3-12,0-4 1,3 4-8,-2-4 0,2 1 11,0-1 3,1 3 12,3-5 12,1 2 8,2-3 6,1 4 2,4-4 0,0-4-5,3 4-10,4-4 3,0-2 6,1-2 2,3-1 9,0-1 2,3-4 1,-1 1-6,1-1-10,-2-4-12,2-2-12,-4 0-9,2-1-11,-3-5-1,-2 0-8,2-1 3,-3-1-3,-2-4 0,2-2 0,-3 0 3,-2 0 2,1-4-5,-5 4 0,2-5 0,-3 3 0,0-1 0,-2 6-2,-2-1 4,-1 1-2,-3 2 3,1 1 0,-4 2-3,0 3 0,0 1-3,0 1 0,-4 4 3,1 4 0,-3-1 0,1 1 0,-2 4-2,-1 2 2,1 1-6,-1 2 6,-2 4-3,2 0 0,-2 0 3,-2 4 0,1 2 0,0 0-3,0 4 3,-3 0-2,0 0 2,2 4-3,-1-1 3,1 4-3,1-3 0,0 4 0,1-2-3,4 1 1,0-3-1,-1 4 3,2-2 6,3 1 0,0-1 2,2-3 1,0 3-3,0-2 3,2 2-3,0-2-3,0-1 0,3 1 0,0-2 0,-1-2 3,0 1-3,5-1 0,-3 0 0,5-2-3,-1 1 3,1 0-3,0-4 0,3 3 3,-2-1 0,2 0 3,0 3-3,1-4 3,0 3-3,3 0 0,-3 0 0,3 1 0,2 0 0,0 0 0,-2 0 3,2 0-3,-2-1 0,-1 1 0,0 3 2,0-2-2,-5 2 6,2-2 0,-3 2-3,0 1-1,-4-1-2,0 3 0,-3-2-2,-1 4 2,-3-3 0,-3 1 2,0 4-2,-1-4 0,-3-1 3,-1-1 3,-6-1 0,3 2-4,-4-1 1,-3-5 6,-2 1-4,0 0-5,-2-1 3,-2-4 0,-1 0 0,-1 0 0,0-1-3,-2-1 0,5-1-6,-1-2 6,2-2-3,4-1 3,2 2 3,-1-3-3,6 0-14,0-1-63,5 0-90,1-4-135,5-1-272,0-3-279,5-2-232</inkml:trace>
          <inkml:trace contextRef="#ctx0" brushRef="#br0" timeOffset="384226.0913">7542 6101 111,'10'0'111,"1"0"-12,1-2-32,-1 0-6,3 0-15,0 0 4,1-2 6,-1 0 3,-2 0 10,2 0 10,0-4 3,-2 2-1,2-1 4,-3 1-10,0-4-10,-2 0-6,0 3 5,-1-3 4,-3 0-6,0-2 0,-3 3-5,0-4-1,0 1 4,-2 1 0,-2-4 3,0 5-1,0-1-4,-3 1-1,0 0-8,-1 2-13,-3-1-8,2 5-4,1-2-5,-3 3-7,-2 3-4,3 0 4,-5 0-12,2 3 0,-1 3 8,-2-2-4,3 3 0,-3 0 3,2 3-3,-2 0 4,3 3-4,-3-2 0,3 4 4,0-2 0,0 4 3,3-2 5,-1 0-9,2-1 5,0 0-4,1 4-4,1-2-1,3-3 1,0 3-4,2 0 4,2-2 0,0 2 4,3-3-5,1 4 1,1-3 4,0-2-4,4 0-4,-2-3 0,2 1 0,2 0 0,0-1 4,2-3-4,3-2 0,0-1 3,0 3 1,0-5-4,1-1 0,2 0 4,-1 0 4,0-1-5,0-5-3,-3 0 4,3 2 0,-2-5 0,0 0-4,-3-1 7,6-1 5,-6-3-5,0-2-3,0 1 4,-1-7-5,1 3-6,-1-3-5,1-4 4,-1-1 0,0-5 4,-2-1-7,2-1 7,1-5 0,-1-2 0,1-1 4,-4 1-4,2-2 3,1 2-3,-1-1 0,-2-1-3,1 2-5,-1 5-3,-6-1 7,2 5-4,0-1-3,0 7 7,-3 5-3,0 0 7,-1 5 0,0 0 0,-2 5 3,-1 2 1,0 3-4,0 3-4,0 1 1,-4 4-5,1 4 4,-1 1 4,-3 5 0,3 5 0,-3 2 0,0 0 4,-1 3-4,0 4 0,-2 3 4,-1-1 0,3 6-4,-2 4 3,-1-4 1,0 6 15,3-1-4,-4 2 4,4-1 0,1 0 0,0-3-4,0-1-12,3 1 5,-3-5-4,3-1-1,4-2-3,0-5 4,0-1 0,3-3 7,1-2 0,3-4-7,-1 0 7,3-4-4,2 0-7,2-3-4,1-1 4,3-5 0,-1-1 0,-1-1 0,6-2 8,-6-3-4,3-1-4,1 0-4,-2-5 4,-1 0 0,1-2 4,1-2-4,-3 0 3,-2 1 1,0 1-4,-2-3-4,0 3 1,-4 2 3,0 1 3,-1 1 1,-1 0 0,-1 4 3,-2-1-3,3 1-4,-5 3 0,0 0-11,0 3 7,0 0-3,0 3 7,-2 0-4,-1 3 4,3-2 0,-2 2-4,2 0 8,0 4 0,0-6-4,0 2 0,0 1 7,2-2 0,3 1-3,1-2 0,4 1-4,-4-4 0,5 2 0,2-2 3,1-1-3,1-4 4,3 3 3,0-6 0,1 1 1,2-1-5,-2-2 1,5-2 3,-5-2-3,-1 1 0,0-1-4,-3-4 3,0 2-3,-4-4 0,3 2 0,-5-3 4,-3-2-1,1 2 1,-3 0 0,-4 0 3,0 2-7,-2 2 3,-2 2-3,-1 2 0,-4 2 0,-2 2 0,0 2-7,-2 2 4,2 3-5,-3 1 5,-3 1 6,1 5 5,1 1 6,-3 2 8,0 1 6,0 3 15,0 3 6,0 4 10,2-1 10,-1 1-2,-1 2 3,3 0-7,2 0-21,2 4-10,0-2-13,0 0-9,2 2-7,5-3 3,-1-1 4,1 1-4,4-1 4,2 0-7,0-7 6,5 3-9,-1-5 0,3 0 0,3-1 4,-1-5-4,1 3 0,5-4 0,-1-2 6,2-2-6,0-2-3,3-2 0,-2-1-4,3-4 4,2 3 0,-5-5 0,1-1 3,2 0 0,-2-4 3,0 0 3,0-4-6,0 0 0,-1-1 0,2-1 0,-2-1-3,2-1 0,1-2 0,-3-1 3,6-2 0,-3 2-3,0-1 6,3 0-3,-1 2 0,-2 2-3,0 2-4,0 2 4,-1 2-6,-2 2 2,-1 2 1,0 2-1,-3 2 7,-1 2 0,0 1-3,-3 3-3,1-1 6,-2 6 0,-2-1-3,-1 2 3,0 1-4,0 1 1,-3 2 3,-2 0-3,3 2 3,-3 0 0,-2 0 6,0 0 4,-2 3-7,-1-2 0,-1-1-6,1 0 6,2 0 1,-2-4-8,-1 2 4,1-2 0,3 0 4,-1-2-1,-2-3 6,3 4-2,0-5 2,0 0 1,0 0-4,0-5-6,0 1 0,0 1 3,3-3-3,-2-2 0,-1 0 0,3-2 0,-3 0 0,2 1-3,-2-1 3,0 0 0,0-2 0,-2 2 0,2 0 0,-3 1-3,-1 1 3,2 0 0,-3 1 0,1 0 0,-3 1-3,3 0 3,-3 2-7,-4 1 1,4 0 3,-4 3 0,3 0 3,-3 3 0,0 0 3,-3 1 0,0 5-3,-1-2-3,1 5 3,-1 0 6,2 4-3,0-1 4,-1 4-4,-1 3 6,2 0-2,2 1-7,-3 2 3,3-1-3,0 3 3,3 0-3,1-1 13,0 0-4,4-3 0,2 1-6,1-1 1,1-3 2,6-3-6,0 1 0,2-5 0,4 2 6,1-4 0,1-2-3,1-2 0,3-1 0,3-2-3,0-1 0,3-3 0,-3 0 0,6-3 0,-6-1-3,1-2 0,2 2 3,-3-5 0,0-1-3,1 0 0,-6 0 3,3-4 0,-5 0 3,3 1-6,-3-3 0,-1 0 3,1-4 0,-4-1 0,3-1 0,0 1 3,-2-5 0,2-3 0,0 1 3,1-4-6,-1-1 0,-2-2 0,2-3 0,1 1-3,-4 2 0,3-3 0,-3 1 0,0 3-6,2-1 9,-4 4-3,0 1-10,-2 1 10,0 3 0,-3 2 3,3 3 0,-6 1 0,4-2 0,-3 7-3,2-1-3,1 2 6,-5 4-4,2 1 8,-2-1-1,3 1-3,-3 5 3,0-3-6,0 7 0,0-3-4,-3 3 4,3 3 0,-2 1-3,-3 2 6,1 0-3,-3 4 3,3 0 0,-3 1 9,-1 4-6,-1 0 0,0 2 7,-4 2-10,2 1-3,2 4-1,-2 0 4,-2 2-3,-1-1 0,3 4 9,0 0 7,0 1-4,0 2 13,0 1 6,0-2 0,1 4 5,2-2-6,1 1-2,0-1-8,3-2-8,0-1-3,1-1-3,3-5 0,3 0 0,-2 0-3,6-3 6,0-4-3,3-3 6,1 0-6,4-2 0,0-2 0,3-3 0,2-3 3,4 2-3,1-2-15,1-4-30,1 0-48,2-4-65,-3-2-92,0 2-139,-2-6-224,-5 1-232,2-5-169</inkml:trace>
          <inkml:trace contextRef="#ctx0" brushRef="#br0" timeOffset="384591.2393">9327 5612 290,'0'2'250,"4"-1"-61,-1-1-43,5 3-31,2-3-21,4 0-14,2 0-21,5-3-17,4 2-15,1-1-9,3-2-9,0 3-4,2-4 8,0 1-13,-3 0-77,1 0-183,0-2-265</inkml:trace>
          <inkml:trace contextRef="#ctx0" brushRef="#br0" timeOffset="385517.8716">6511 5391 264,'-4'-2'286,"0"2"-28,0 0-33,-2 0-39,2 0-23,-3 0-34,3 0-16,-3 0-27,3 0-23,-3 2-25,0 0-9,-4 0-8,3 4-4,-3-2 3,0 4 13,-3 1 16,0 4 12,-1 3 11,2 3 10,-5-1 8,1 6-6,1 2 6,-2 6 13,0-1 16,1 3 15,1 7 3,1 1 8,0 4-10,1 2-19,3 0-28,4 3-31,0 0-18,6-2-13,2 2-8,6-4-4,4 0-5,4-2-3,10-6 3,2-3-1,6-2-5,3-4 0,5-2 0,3-10-52,-1 1-109,7-8-195,-5-4-296,2-1-262,-5-6-253</inkml:trace>
        </inkml:traceGroup>
        <inkml:traceGroup>
          <inkml:annotationXML>
            <emma:emma xmlns:emma="http://www.w3.org/2003/04/emma" version="1.0">
              <emma:interpretation id="{20F2F2D1-BF45-4960-BA94-D076F9EA5377}" emma:medium="tactile" emma:mode="ink">
                <msink:context xmlns:msink="http://schemas.microsoft.com/ink/2010/main" type="inkWord" rotatedBoundingBox="12330,6327 13959,6260 13997,7171 12368,7239"/>
              </emma:interpretation>
              <emma:one-of disjunction-type="recognition" id="oneOf14">
                <emma:interpretation id="interp70" emma:lang="en-US" emma:confidence="0.5">
                  <emma:literal>KJ</emma:literal>
                </emma:interpretation>
                <emma:interpretation id="interp71" emma:lang="en-US" emma:confidence="0">
                  <emma:literal>Ks</emma:literal>
                </emma:interpretation>
                <emma:interpretation id="interp72" emma:lang="en-US" emma:confidence="0">
                  <emma:literal>Kat</emma:literal>
                </emma:interpretation>
                <emma:interpretation id="interp73" emma:lang="en-US" emma:confidence="0">
                  <emma:literal>ICH</emma:literal>
                </emma:interpretation>
                <emma:interpretation id="interp74" emma:lang="en-US" emma:confidence="0">
                  <emma:literal>KH</emma:literal>
                </emma:interpretation>
              </emma:one-of>
            </emma:emma>
          </inkml:annotationXML>
          <inkml:trace contextRef="#ctx0" brushRef="#br0" timeOffset="284562.6285">11283 5670 372,'0'0'243,"0"0"-89,0 3-38,0-2-6,-3 3-11,2-1 7,-3 3 13,-2 1-2,1 0 2,-5 2-3,-4 1 7,3 0-2,-4 0-3,1 0-7,-3 2-9,0 0-13,-4 0-6,2-2-1,-4 1-5,4 2 2,-2-3-1,3 0-8,2 0-7,2-4-16,0 2-13,3-2-7,4-2-10,0 2-7,2-2 0,-1-1-4,2 1-2,3 1-1,-2-4 0,3 3-3,3 1 0,-3-2 4,1 4-1,3-4 4,3 4 3,-3 0 3,6-1 0,-2 3-3,3-1 3,3 2-7,-3 1 1,4-1-7,-1 4 6,1 1-3,1-2 1,0 1-4,1 0 0,1 1-7,-3-4 7,3 2 0,0 1-3,-3-2-7,0-2-52,-1-1-69,1-1-138,-1 0-228,-3-4-269,3 0-218</inkml:trace>
          <inkml:trace contextRef="#ctx0" brushRef="#br0" timeOffset="284094.3739">11899 5453 233,'0'0'422,"0"-2"-73,0 0-34,0 2-32,0-2-53,0 2-49,0 0-42,0 0-37,0 0-41,0 0-26,3 0-12,-1 0-12,-2 0 0,2 0-11,-2 2 12,3 0 3,-2 0 11,-1 2 11,5 2 11,-5 0 7,2 2 13,-2 3 3,3-1-8,-2 5-4,-1-1-11,3 3 0,-3 2-18,2 0 3,0 6-3,-2-2 0,0 1 3,0 3-4,0 0 6,0 1 4,0 0-1,0-1 0,0 2-4,0-3 6,0 2-3,0-5-13,0-1 6,0 1-2,-2-3-5,0-2-2,2-2-6,0-3 3,-3 0-7,3-3-8,0-3 9,0 2 14,-1-4 23,-2-1 14,1-2 9,-3-2 2,1 0 4,-3 0-12,-4-4-27,0-2-11,-1 0-10,-5-2-10,2 1-3,-6-3-5,-1-1-3,-1 0 1,-5-1-1,0 1 3,-1 0 0,-4 1 3,0 0-1,-3 3 3,0-2-5,2 5-2,-1-2 2,2 2-3,0 1 1,2 3 2,2-2 5,0 2-3,3 0 1,1 0-1,3 0-2,0 0-2,3 2 2,-2-2-3,3 3 3,1-3 3,1 1-3,-1 2 0,1-3 0,1 0 5,2 0-8,-1 0 3,0 0 3,3 0 0,3 0-3,1 0-3,0 0 0,0 0-25,3 0-46,3-3-62,-2 2-90,0 1-117,3-3-179,3 1-270,0-2-206</inkml:trace>
          <inkml:trace contextRef="#ctx0" brushRef="#br0" timeOffset="283074.6556">10444 5375 724,'-8'0'618,"0"-1"-187,-2 1-107,6 0-75,0 0-36,-2 0-45,5 0-56,-2 0-43,3 0-29,0 0-16,0 1-4,3 1-4,-2 0 8,-1 1 22,3 3 12,1 1 16,-1 2 5,0 1 11,1 1 1,3 7-23,-6 0-10,3 6-17,3 1-10,-3 6-11,3 3-6,0 4-2,0 3-1,1 2 0,2 0-5,-2 3 5,-1 1-6,0-4 1,-3 0-9,0-2 3,-4 0 0,0-3-5,-2-4 2,-4-1 0,-1-1 9,-4-5-4,-4 1 1,-1-6-28,-4-2-60,-2-2-88,0-4-117,0-2-203,0-5-304,-2-3-216</inkml:trace>
        </inkml:traceGroup>
      </inkml:traceGroup>
    </inkml:traceGroup>
    <inkml:traceGroup>
      <inkml:annotationXML>
        <emma:emma xmlns:emma="http://www.w3.org/2003/04/emma" version="1.0">
          <emma:interpretation id="{39758607-644C-416B-9D50-EC02D60A7E37}" emma:medium="tactile" emma:mode="ink">
            <msink:context xmlns:msink="http://schemas.microsoft.com/ink/2010/main" type="paragraph" rotatedBoundingBox="1729,6356 5486,6620 5416,7614 1659,7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97A64D-3E85-43F6-8C0F-33D7DFF26EE8}" emma:medium="tactile" emma:mode="ink">
              <msink:context xmlns:msink="http://schemas.microsoft.com/ink/2010/main" type="inkBullet" rotatedBoundingBox="1696,6830 2122,6859 2118,6908 1692,6878"/>
            </emma:interpretation>
            <emma:one-of disjunction-type="recognition" id="oneOf15">
              <emma:interpretation id="interp75" emma:lang="en-US" emma:confidence="1">
                <emma:literal>-</emma:literal>
              </emma:interpretation>
              <emma:interpretation id="interp76" emma:lang="en-US" emma:confidence="0">
                <emma:literal>_</emma:literal>
              </emma:interpretation>
              <emma:interpretation id="interp77" emma:lang="en-US" emma:confidence="0">
                <emma:literal>.</emma:literal>
              </emma:interpretation>
              <emma:interpretation id="interp78" emma:lang="en-US" emma:confidence="0">
                <emma:literal>,</emma:literal>
              </emma:interpretation>
              <emma:interpretation id="interp79" emma:lang="en-US" emma:confidence="0">
                <emma:literal>~</emma:literal>
              </emma:interpretation>
            </emma:one-of>
          </emma:emma>
        </inkml:annotationXML>
        <inkml:trace contextRef="#ctx0" brushRef="#br0" timeOffset="270346.7871">-348 5881 5,'2'3'175,"0"-3"7,-2 2-9,3-1 2,-3-1 0,2 3-18,0-2-35,-2 4-31,2-4-22,0 3-20,5 1-4,-5-2-10,5 0 1,-3 1-5,5-1-5,0 1 4,2-1 5,4 0-5,-1 1-4,4-2 4,-3-1-5,6 2-3,-3-3-14,-2 3 5,5-2-1,-3-1-7,0 3-1,-1-1 4,-1-2 1,1 2-1,-1-2 5,2 2-1,-1-1-8,-1-1 9,1 3-26,-1-2-71,-3-1-100,-2 0-188,0 0-247</inkml:trace>
      </inkml:traceGroup>
      <inkml:traceGroup>
        <inkml:annotationXML>
          <emma:emma xmlns:emma="http://www.w3.org/2003/04/emma" version="1.0">
            <emma:interpretation id="{E8ED75E8-96EA-426C-AC16-1BD3F716C5F6}" emma:medium="tactile" emma:mode="ink">
              <msink:context xmlns:msink="http://schemas.microsoft.com/ink/2010/main" type="line" rotatedBoundingBox="2036,6377 5486,6620 5416,7614 1966,7371"/>
            </emma:interpretation>
          </emma:emma>
        </inkml:annotationXML>
        <inkml:traceGroup>
          <inkml:annotationXML>
            <emma:emma xmlns:emma="http://www.w3.org/2003/04/emma" version="1.0">
              <emma:interpretation id="{DA4CAADE-10F6-4AD6-8B82-085C14A09488}" emma:medium="tactile" emma:mode="ink">
                <msink:context xmlns:msink="http://schemas.microsoft.com/ink/2010/main" type="inkWord" rotatedBoundingBox="2013,6705 2284,6724 2254,7143 1983,7124"/>
              </emma:interpretation>
              <emma:one-of disjunction-type="recognition" id="oneOf16">
                <emma:interpretation id="interp80" emma:lang="en-US" emma:confidence="0.5">
                  <emma:literal>&gt;</emma:literal>
                </emma:interpretation>
                <emma:interpretation id="interp81" emma:lang="en-US" emma:confidence="0">
                  <emma:literal>.</emma:literal>
                </emma:interpretation>
                <emma:interpretation id="interp82" emma:lang="en-US" emma:confidence="0">
                  <emma:literal>,</emma:literal>
                </emma:interpretation>
                <emma:interpretation id="interp83" emma:lang="en-US" emma:confidence="0">
                  <emma:literal>)</emma:literal>
                </emma:interpretation>
                <emma:interpretation id="interp84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270882.9145">-31 5756 122,'5'4'131,"1"4"4,1-2-13,2 0-21,0 1-22,2 2-15,2 1-20,0 1-10,1-2-5,1 1-10,0 0-4,3 0-11,-3 0 1,-1-2 5,4 2 4,-4-3-9,-2 2-5,-1-2 0,1-1 0,-3 0 10,-2 1-10,-3-4 38,0 4 70,0-4 40,-4 4 24,-1-1 0,-4-1 12,0 4-26,-3-2-52,1 0-34,-4 4-21,0-1-15,3 1-9,-2 0-4,-1 1-7,3 1-8,-2-2 3,2 3-3,-2-1 0,3 1-1,-1 4-7,1-2-27,3-3-86,0 1-194,-2 0-282,5-4-207</inkml:trace>
        </inkml:traceGroup>
        <inkml:traceGroup>
          <inkml:annotationXML>
            <emma:emma xmlns:emma="http://www.w3.org/2003/04/emma" version="1.0">
              <emma:interpretation id="{E2DC716D-5B49-428B-99EF-4FFFC93AFA96}" emma:medium="tactile" emma:mode="ink">
                <msink:context xmlns:msink="http://schemas.microsoft.com/ink/2010/main" type="inkWord" rotatedBoundingBox="3378,6471 5486,6620 5416,7614 3308,7466"/>
              </emma:interpretation>
              <emma:one-of disjunction-type="recognition" id="oneOf17">
                <emma:interpretation id="interp85" emma:lang="en-US" emma:confidence="0.5">
                  <emma:literal>React</emma:literal>
                </emma:interpretation>
                <emma:interpretation id="interp86" emma:lang="en-US" emma:confidence="0">
                  <emma:literal>Reacts</emma:literal>
                </emma:interpretation>
                <emma:interpretation id="interp87" emma:lang="en-US" emma:confidence="0">
                  <emma:literal>Redact</emma:literal>
                </emma:interpretation>
                <emma:interpretation id="interp88" emma:lang="en-US" emma:confidence="0">
                  <emma:literal>Rebait</emma:literal>
                </emma:interpretation>
                <emma:interpretation id="interp89" emma:lang="en-US" emma:confidence="0">
                  <emma:literal>Reach</emma:literal>
                </emma:interpretation>
              </emma:one-of>
            </emma:emma>
          </inkml:annotationXML>
          <inkml:trace contextRef="#ctx0" brushRef="#br0" timeOffset="272474.2653">1339 5830 10,'0'0'454,"0"0"-198,0 3-115,0-1-64,0 2-15,0-1-25,0 5-4,0 2 0,0 0 28,0 0 30,0 4 14,0 1 37,-1 2 23,-2 0 37,2 2-6,-5 3-11,2 0-13,1 1-28,-5 3-25,4-1-31,0 5-25,-2-2-19,2 1-13,0 0-14,1 3-4,-1-1-6,1-4-3,2 2-4,-2-2 0,3-3 0,-1-1 3,1 3 0,0-7 4,0-1-4,0 1-19,0-8-52,0 2-75,0-3-128,0 0-207,0-7-263,0-3-215</inkml:trace>
          <inkml:trace contextRef="#ctx0" brushRef="#br0" timeOffset="273236.1793">1364 5929 127,'3'0'209,"-2"0"-40,-1-3-39,3 3-26,-3-4-11,2 4-2,0-3-5,1 3 3,-2-3 4,-1-1-1,3-1-11,-1-1-14,0 1-9,2-4-1,-1 2-9,-1-1-18,0-2-13,1 0 0,1 0-4,0 1 4,1-4-12,1 0 3,-1 2-4,1 1-4,3-2 0,2 0 0,-2 2-4,3 0 0,-1 3 4,1-4 0,2 4 8,-3 0-3,3 1-1,-3-1 4,1 7 1,-1-6-5,-1 6-8,-2 3 4,-1 0 0,0 1-9,1 2 9,-1 4 5,-4-1 3,1 4-4,-4 0 9,0 3-4,-1 3 3,-5 4-3,-1 0 3,-1 0 1,-3 2-5,0 3 5,-4-1-9,-3-3 4,1 2-4,-2-3 5,1 3-1,-1-8 0,1 2 9,0-3 12,0 3 16,3-8 20,2 1 19,-1-3 14,3-2 3,0 0-2,4-4-6,0 0-13,2-2-7,-1 0-9,2 0-11,0-2-8,1-2-7,-1 0-7,1 0-14,3 0-4,0-2-3,0 2-6,3 0-8,-3 0 1,4 2-4,0-2-3,-1 2 7,1 0-1,3 0 4,-3 2 0,3 0 0,0 2 4,1 0-4,2 4 0,-2 0 3,2 2-3,-2 2 4,-1 2-1,2 2 0,0-2-3,-1 4 0,1-2 0,0 1 4,0 4-4,0-4 0,2 2 3,-2-4 0,4 2 4,-4 0-3,2-2-21,0-2-52,0 1-70,3-4-131,-3 3-235,0-8-266,0 1-197</inkml:trace>
          <inkml:trace contextRef="#ctx0" brushRef="#br0" timeOffset="273884.3744">1761 6218 759,'0'0'469,"0"0"-213,2 1-112,-2 2-71,2-3-30,-2 0-26,4 6-1,-1-2-11,-1-1 3,3 3-4,-1-2 0,0 2 13,0-2 0,2 0 0,-1 0 7,1 0 9,-1-2 17,2 0 2,3 0 5,-2-2 7,6-2-1,-3 0-5,0-2-16,3-2-3,-3 2-9,1-2 0,-1-2-3,1-1 3,-1-1 14,-2-3 12,2 3 16,-2-4-4,-3 2 3,1-2-5,-4 0-11,-2 1-11,-1 0-16,0 0-5,-4 0-3,2 0-3,-3 2-7,1 1 3,-3 0-6,-1 4 3,-2 2-1,2 0-5,-3 4-1,0 0 0,-3 3 1,0 2-4,3 1 0,-1 2 3,-2 2 0,0 0 0,3 3 1,-1 3 2,1-3 1,1 3-1,2 2 10,-2 2 1,6 0 8,0-1 7,1 3 3,3-3 3,3 1 0,-1 2-7,3-2-7,1-1 7,3-2-10,-1-2 0,6 1 1,0-2-2,1 1 1,3-5-6,0 3-3,1-9-3,2 5-3,-2-5-12,6-1-48,-3 0-64,0-3-92,0-3-142,1 1-215,-1-2-280,2-2-188</inkml:trace>
          <inkml:trace contextRef="#ctx0" brushRef="#br0" timeOffset="274456.7117">2399 6123 32,'0'-10'518,"0"3"-102,0-3-49,-1 3-42,-2 1-40,3 0-33,-3 1-33,3 0-27,-1 1-25,-2 0-32,3 2-28,-2 0-21,2 0-22,-5 2-25,1 2-17,-3 2-6,1 0 3,0 5-10,-4-1 7,4 5 6,-3 0-4,0 3 1,2 1-1,-4 1 1,3 0 2,1 2 0,0 3 0,3-3 1,-3-3-8,3 3 4,1-2-9,3 0 3,0-1-6,0-3 0,3 1 3,-1-6 0,3 1 2,-1 0-5,3-1 0,-1-4 3,3 0-6,-2-1 2,4-2 1,0-2-6,0-2 0,2-1-6,-2-3 4,4 1-4,-4-4 6,3-1 0,-3 0 0,0-4 8,3 0-2,-6 1 0,2-3-6,-2 0 0,-1 0 0,-3-2 3,0 0 0,-1-1 0,1 2 0,-1 1 0,-2 0 2,-1 2-2,0 2 12,0 0 10,0 2 12,0 4-3,0-1 2,0 1-5,-1 0-9,1 2-9,-3 4-10,2 0 3,-2 0-6,3 4 5,-3 2 0,-1 0 1,3 4 2,-2 0-3,0 1 6,-1 1-3,3 2-5,-2 2 2,0-1 1,3 4-4,-1 1-2,-2 0 0,3 1 0,0-1 0,3 2 0,-2 1 0,5-2-5,-1-1 0,1 0-6,-1-2-49,5 0-56,-2-2-81,2-3-110,1-2-172,0-4-296,0-1-215</inkml:trace>
          <inkml:trace contextRef="#ctx0" brushRef="#br0" timeOffset="274767.8903">2878 6143 403,'0'-9'540,"3"0"-150,-3 2-65,2 1-27,0 0-20,-2 0-27,0 6-33,0-4-34,0 4-43,0 0-26,-2 0-13,0 0 4,-1 0 16,-1 7-5,0 2 7,-3-2 0,0 6-5,1 0-13,-3 3-17,2 0-5,3 2-16,-3 5-15,3-3-13,0 1-10,-2 0-7,5-1-7,-2 2-5,3 1-4,0-3-2,3-3-3,-2 1 3,5 0-5,-2-2 0,4-3 2,-1-2 0,4-3-4,0 0-3,3-3 1,1-2-12,-2 0-37,5-3-63,-3-3-71,3-1-92,0-2-135,-3-2-181,-1-2-266,1-4-198</inkml:trace>
          <inkml:trace contextRef="#ctx0" brushRef="#br0" timeOffset="275516.0414">3073 6043 555,'-1'0'473,"-2"-1"-83,-1-2-39,4 3-31,-3 0-36,3 0-26,-1 0-16,-2 0-14,3 0-9,-3 3-13,3-2-18,-1-1-26,-2 0-31,3 0-36,0 0-32,0 2-26,0-2-20,3 3-2,1-3-13,0 0 3,6 0-2,2 0 2,-1-3-5,3 1-5,4 2-3,0-4-14,0 3-52,1-2-80,4 0-102,-4-1-141,3-2-251,0 2-276,-4-2-202</inkml:trace>
          <inkml:trace contextRef="#ctx0" brushRef="#br0" timeOffset="275180.1056">3227 5673 449,'0'-5'417,"0"1"-119,0 0-66,0 2-56,0 0-55,0 2-32,0 0 11,0 2 26,0 0 22,0 2 23,0 0 20,-3 5 18,3-2-15,-2 6-24,-2 0-22,2 1-14,-1 4-8,1 2-3,-2 4-9,2 0 5,2 5-2,-3 0 3,1 0-7,2 3-9,-2 2-9,0 0-15,-1 1-8,3-2-15,-2-2-11,0 5-10,2-5-6,0-1-11,2-1-4,0-2-3,3-3-4,-1-2-1,1-2-5,1-1 0,3-5 2,0-1-4,2-3-2,4-2-15,-1-5-35,1 1-49,0-1-57,3-6-84,0 2-101,-1-5-133,-1-1-210,-2-3-241,-3 0-188</inkml:trace>
        </inkml:traceGroup>
      </inkml:traceGroup>
    </inkml:traceGroup>
    <inkml:traceGroup>
      <inkml:annotationXML>
        <emma:emma xmlns:emma="http://www.w3.org/2003/04/emma" version="1.0">
          <emma:interpretation id="{AC0A8E28-FC3C-4D47-A2B2-96C94A8D732B}" emma:medium="tactile" emma:mode="ink">
            <msink:context xmlns:msink="http://schemas.microsoft.com/ink/2010/main" type="paragraph" rotatedBoundingBox="1662,8258 14229,7704 14282,8913 1715,9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F30E61-3D31-449B-86FA-C5DF2F46E011}" emma:medium="tactile" emma:mode="ink">
              <msink:context xmlns:msink="http://schemas.microsoft.com/ink/2010/main" type="inkBullet" rotatedBoundingBox="1670,8438 2559,8399 2583,8935 1693,8974"/>
            </emma:interpretation>
            <emma:one-of disjunction-type="recognition" id="oneOf18">
              <emma:interpretation id="interp90" emma:lang="en-US" emma:confidence="0.5">
                <emma:literal>+</emma:literal>
              </emma:interpretation>
              <emma:interpretation id="interp91" emma:lang="en-US" emma:confidence="0">
                <emma:literal>4</emma:literal>
              </emma:interpretation>
              <emma:interpretation id="interp92" emma:lang="en-US" emma:confidence="0">
                <emma:literal>x</emma:literal>
              </emma:interpretation>
              <emma:interpretation id="interp93" emma:lang="en-US" emma:confidence="0">
                <emma:literal>y</emma:literal>
              </emma:interpretation>
              <emma:interpretation id="interp94" emma:lang="en-US" emma:confidence="0">
                <emma:literal>v</emma:literal>
              </emma:interpretation>
            </emma:one-of>
          </emma:emma>
        </inkml:annotationXML>
        <inkml:trace contextRef="#ctx0" brushRef="#br0" timeOffset="387974.7422">-339 7729 861,'-7'0'619,"3"0"-209,2 0-152,-3 0-102,4 0-61,-2 1-35,3-1-19,-2 3-8,2-1 11,2 2 32,-2-2 33,4 2 33,1-1 15,1 1 11,5-1-3,3 0-27,4-3-25,4 0-28,4 0-21,6 0-17,4-6-12,5 2-16,4 1-3,3-3-8,3 2 0,0-2-2,0 2-4,3-2 4,-5 0-1,-4 2-5,-2 2-13,-6-2-41,-1 2-39,-4 0-48,-6 0-56,-2 0-57,-4 2-73,-2-2-51,-2 2-115,-3-4-238,-2 2-156</inkml:trace>
        <inkml:trace contextRef="#ctx0" brushRef="#br0" timeOffset="388446.9077">251 7473 581,'-7'-1'720,"3"-2"-223,1-1-135,2 4-59,-2-2-42,1 2-47,0 0-42,2 0-34,-3 0-35,3 0-39,0 0-21,3 0-23,-1 2 1,0 2 6,2 0 0,3 2 5,0-2 5,1 1 1,2 0-7,1 4-6,4-4-2,-1 4-6,4 1-9,1-3 6,-1 2-9,3 1 4,-2-3-4,-1 3-2,0-1 3,-1 1-4,-1-5 1,-3 3-3,-2 0 0,-2-2-5,-2-1-1,-1 4 0,-1-3 6,-5 1 6,0 0 5,-2 2 5,-5-2 4,3 3-1,-3 0 0,0 2-3,-1 0-6,-1 2-2,2-1 0,-2 3-2,0 0-6,0-2 0,0 5 0,1-1-6,-1 2 1,0-2-24,2 2-42,-4-2-49,4-1-62,3 0-87,-3 0-109,3-1-157,1 0-253,-1 0-171</inkml:trace>
      </inkml:traceGroup>
      <inkml:traceGroup>
        <inkml:annotationXML>
          <emma:emma xmlns:emma="http://www.w3.org/2003/04/emma" version="1.0">
            <emma:interpretation id="{8F1F55C9-DB78-43CE-B632-514CA4D9D678}" emma:medium="tactile" emma:mode="ink">
              <msink:context xmlns:msink="http://schemas.microsoft.com/ink/2010/main" type="line" rotatedBoundingBox="3311,8185 14229,7704 14282,8913 3364,9394"/>
            </emma:interpretation>
          </emma:emma>
        </inkml:annotationXML>
        <inkml:traceGroup>
          <inkml:annotationXML>
            <emma:emma xmlns:emma="http://www.w3.org/2003/04/emma" version="1.0">
              <emma:interpretation id="{AF318F40-B0A8-4457-A36B-177F5F02BE15}" emma:medium="tactile" emma:mode="ink">
                <msink:context xmlns:msink="http://schemas.microsoft.com/ink/2010/main" type="inkWord" rotatedBoundingBox="3318,8331 7242,8158 7289,9221 3364,9394"/>
              </emma:interpretation>
              <emma:one-of disjunction-type="recognition" id="oneOf19">
                <emma:interpretation id="interp95" emma:lang="en-US" emma:confidence="0.5">
                  <emma:literal>JavaScript</emma:literal>
                </emma:interpretation>
                <emma:interpretation id="interp96" emma:lang="en-US" emma:confidence="0.5">
                  <emma:literal>JavaScript t</emma:literal>
                </emma:interpretation>
                <emma:interpretation id="interp97" emma:lang="en-US" emma:confidence="0">
                  <emma:literal>JavaScript's</emma:literal>
                </emma:interpretation>
                <emma:interpretation id="interp98" emma:lang="en-US" emma:confidence="0">
                  <emma:literal>JavaScripter</emma:literal>
                </emma:interpretation>
                <emma:interpretation id="interp99" emma:lang="en-US" emma:confidence="0">
                  <emma:literal>Javaseript</emma:literal>
                </emma:interpretation>
              </emma:one-of>
            </emma:emma>
          </inkml:annotationXML>
          <inkml:trace contextRef="#ctx0" brushRef="#br0" timeOffset="391825.8384">1280 7431 248,'-2'-4'530,"0"4"-98,2-1-66,0 1-56,0 0-63,0 0-57,0 0-54,0 0-40,0 1-34,2-1-12,0 0 7,-2 3 9,4-2 7,1-1 5,0 2 3,-1 1-9,3-3-7,4 1-17,0 2-10,6-3-6,1 0-7,4 0-7,7 0-12,0-3 1,4 2-1,-1 1-3,1-5-3,0 4 0,0-2 3,-2 2-3,-4 1-3,-3-2 0,1-1 0,-6 3-38,-4 0-41,-1 0-56,-3 0-77,-4 0-112,-3 0-198,-4 0-241,0 0-171</inkml:trace>
          <inkml:trace contextRef="#ctx0" brushRef="#br0" timeOffset="392309.3268">1555 7452 127,'0'0'484,"0"-3"-124,0 3-71,3 0-43,-2 0-38,2 3-32,0-3-41,-2 4-31,3-2 1,-1 2-1,4-1 13,-3 1 5,0 6 14,3-3-3,-3 3-24,3 1-19,-3 2-25,3 3-16,-2 1-20,-1-1-7,1 4-9,-1 3 3,0 0-7,1 1 1,-1 2-4,1-2 3,-3 2 1,0-3-10,0 1 0,-2 0-3,0-4-4,0 2-2,0-6 9,0 2 0,-2-4 0,-2 1 0,-1-7 9,-1 2 7,-1 2 6,-4-5 9,0-3 3,-3 2 8,-1-2 4,-3-2-5,0-2-2,-1 0-1,-2-2-6,3-2-4,2-2-5,-2 2-3,4-3-3,0 1 3,3-4-6,3 3-8,1 0-4,0-2-2,3 3-2,1-2-38,3 2-63,5 2-81,-3 0-98,8-2-156,-2 2-297,3 2-221</inkml:trace>
          <inkml:trace contextRef="#ctx0" brushRef="#br0" timeOffset="392834.4049">1996 7752 96,'3'-4'519,"-2"-2"-101,2 3-64,-3-3-40,0 2-35,0 0-44,0-1-32,-3 2-52,-1 1-42,-3 0-21,1 2-22,-3 0-1,-2 2-7,2 0-1,-2 4-8,-2 0-6,0 1-4,-1 2-10,3 1-7,0 3-3,3 0-3,-2 1-3,2 2-4,1-1 1,0 1-10,3 0 3,4 3 3,-3-5 1,3 1-7,3-2 0,0 3 3,1-5-3,0 1 0,3-2 3,0-1-3,-1-2 0,3-1 0,2-4 3,-2 2-3,2-4 0,0 0 0,2-2 0,-2-2 0,0 1 0,-2-6 0,0 2 0,2-3 0,-2-3-6,-1 0-4,-1 0 1,0-1 3,-3-2 6,3 2-4,-3-2 4,0-1 0,-1 2 4,0 0-4,-2 1 0,-1 0 0,0 5 0,0-4 0,0 6-4,0-3 1,0 7-3,0-1 6,-1 2-3,-2-1 3,3 3-3,-3 3-1,3-1 4,-1 2 7,-2-1-7,3 4 3,0 0-3,0 3 0,0 0 0,3 0-3,-2 3 3,2-2 0,0 2 3,1-1-3,0 2-13,0-2-41,2-1-37,-2 3-65,0-4-84,0 3-144,3-3-227,-3 0-216</inkml:trace>
          <inkml:trace contextRef="#ctx0" brushRef="#br0" timeOffset="393283.9035">2160 7789 383,'5'-7'683,"-3"4"-181,1-1-131,-2 1-72,-1-1-52,3 4-62,-3 0-51,2 0-41,0 0-38,1 0-15,1 0-14,-2 0 14,3 4-1,-1 2 17,-2-2 1,3 5 3,-3 1-1,2 0-12,-2 4-5,3 2-8,-1 0-11,1 4-2,1-2 0,-1 2-3,1 0-3,-1 0-7,1 2-5,1-5-3,-3 1 0,3-2 0,2 0 0,-3-2 0,1-1 0,0-2 3,1-3 0,-1-2-3,0 0 3,3-4-3,-2 0 3,0-2-3,2-4 6,1 0-3,-3-2 0,3-2 0,-1 1 2,-2-6-5,2 0 0,-2 0-3,-1-1 6,0 0 0,0-2-3,-1 0 3,3 0 0,-5-1-3,3 1 0,-3 2-6,3 0-32,-3 0-59,3 4-62,-2-3-88,1 6-127,-1-2-178,1 3-253,1 3-167</inkml:trace>
          <inkml:trace contextRef="#ctx0" brushRef="#br0" timeOffset="393862.7364">2768 7806 555,'4'-1'468,"-1"-1"-95,-1-2-51,0 1-48,-2-1-43,0 3-29,0-1-25,0 0-24,-4 2-31,1 0-31,-1 0-24,0 0-24,-3 2-17,-4 1-7,4 4-2,-4-1-1,3 2 3,-2 2 0,-1 2-3,-1-1 0,1 5-3,1 0 3,-1 2-1,4 1 1,-1-2-4,-2 3 1,6-4 2,0 3-8,1-6-4,2 3-3,-2-4 0,3 1 0,3-3 0,1 0 0,0-3 0,4-2 0,2-1 3,-2-3-3,3-1 0,2 0 0,-2-4 0,1 1 3,2-1-3,-3-2 0,0-4 3,0 0 0,0 1 0,0-4-3,-2 2 6,0-5-3,-2 2 3,-1 0-2,-1-2-1,1 3-3,-1-4 3,-1 1-3,-2 2 0,1 0 3,-1-2-3,2 4-3,-4 2 0,2 0 3,-2 4-3,3 1 3,-3-1 0,0 2-7,0 2 7,0 0 3,0 4 1,0 0-4,0 4 3,0-1 0,0 5 0,-3 3 0,3-1 6,-2 1-6,2 1 6,-2 4 3,0 1-6,2-5-3,-2 5-3,2 0 0,0-2 3,0-1-6,2 2 3,-2-4-15,2-1-61,0 3-69,0-4-112,3-3-182,-1 1-301,1-4-229</inkml:trace>
          <inkml:trace contextRef="#ctx0" brushRef="#br0" timeOffset="394541.6955">3322 7542 352,'0'-9'426,"0"2"-78,0-2-52,-1 1-42,-2 2-40,3 0-35,-4 2-21,1 0-31,-1 1-7,1 0-17,-2-1-13,-2 4-9,-3 0-14,-1 0-15,0 4-11,0-1-11,0 0-6,-3 4-1,-1-1-6,1 1-4,3 1-6,-1 1-1,-2 5 1,3-5-10,0 4-7,2-2 3,-2 1-3,2 0 7,3 3 3,-1-4 0,0 1 3,3 2 0,0-1 4,1-2-4,3 1 1,-2-2-1,2 2-3,2-2 3,-2-1-3,3 4 0,1-6 0,0 2 0,1 1 4,-1-3-1,5 0-3,-2 1 0,-1-4 0,3 1 0,-2 0-10,4-3-3,-2 1-7,2 2-4,-3-3 1,3 0-4,0-2 3,2 1 3,-2-1 4,1 4 10,-1-1 0,0-1 7,0 2-6,-1 2 9,1-2-3,0 2 3,-3 1-3,-1 2 0,0-2 0,0 2-6,0-2 2,-3 1 1,0 2-1,-4 0 4,0 0 0,0 3 0,-4-3 0,1 3 0,-1 0 4,-3 0-1,-1 1-6,1 0 6,-4-2-3,0 2 0,-4-1 0,1-3 4,-1 0 13,-2 1 31,-2-1 29,1-2 26,-1 0 7,-2-2 7,3-1-10,1 0-29,-1-1-21,0-3-22,3 2-15,1-3-3,3 0-11,0-3-6,4 2-49,-1-3-75,4-1-89,1-2-139,2 1-242,1-4-280,1 0-176</inkml:trace>
          <inkml:trace contextRef="#ctx0" brushRef="#br0" timeOffset="394960.7007">3531 7803 80,'0'-7'475,"3"0"-92,-2 0-43,-1 4-37,0-4-40,0 3-50,0 4-47,-1-3-39,-2 0-33,3 3-38,-3 0-8,-1 0-19,0 3 0,-3 0-4,0 4 0,0 0 14,2 2-3,-2 1 3,0 4 2,0-3 1,0 5 6,0 0-11,2 3-10,-1-4-4,2 5-9,2-3-8,0 2-6,2 0 0,0-4 4,2 3-1,0-4 4,5 0-1,1-1 4,2-3-6,3 0 12,3-4-9,3-2-1,3-1-2,2-3-1,2-1-29,-1-1-61,1-2-91,-2-2-131,0-4-234,-1 3-261,-6-3-194</inkml:trace>
          <inkml:trace contextRef="#ctx0" brushRef="#br0" timeOffset="395378.7598">3796 7762 164,'0'0'668,"0"0"-263,0 0-136,0 3-87,0 0-34,0 1-16,0 5-11,0-1-15,3 4-12,-3 2-10,3-3 6,-3 5-2,0 0 14,0 3-7,0 0-14,0 0-9,0 1-15,0-3-23,0 2-11,0-3-13,0-1-3,0 1-1,0-2-2,1-2 6,-1-1-7,3-2 3,-3-2 1,0 0 0,0-3-1,0 0 1,0-2 9,0-2-6,0-2-1,0-2 1,0 0-3,0-3-1,0-2-3,0-2-6,0 1 6,4-6 1,0 1-4,3-3 0,0 0 3,1-1 3,2-4-3,4 2-3,1-2-3,-1 3 3,-2 3 0,4-1 0,0 1 0,-3 4-3,0 2-29,2 1-47,-1 0-45,-3 3-73,0 0-108,0 4-165,0-1-259,-5 1-168</inkml:trace>
          <inkml:trace contextRef="#ctx0" brushRef="#br0" timeOffset="395664.5486">4212 7725 985,'0'0'691,"2"0"-262,-2 0-165,0 0-104,2 1-40,-2 3-28,0 2-4,-2 3 1,0 1 5,-1 3 1,-1 0-1,0 2-15,1 2-23,-1 0-7,0 1-13,0 2-12,-2-1-11,5-1-1,-2-1-4,-1 0-8,4-1 0,-3 0 0,3-3 3,-1-1-11,1 0-44,0-2-61,0 0-65,0-3-110,0-1-132,0-2-284,0-4-206</inkml:trace>
          <inkml:trace contextRef="#ctx0" brushRef="#br0" timeOffset="395849.7366">4260 7549 264,'7'-19'529,"-5"5"-145,3 0-112,1 1-75,-3 3-70,-1 0-56,0 4-37,0 2-18,-2 1-49,2-1-76,-2 4-141,0 0-262,0 0-209</inkml:trace>
          <inkml:trace contextRef="#ctx0" brushRef="#br0" timeOffset="396472.6242">4480 7789 64,'-1'-2'912,"1"-3"-204,-3 5-173,3 0-130,0 0-98,0 0-79,0 3-61,3 1-48,-2 2-26,2 2-23,-2 5 4,2 1-12,0 4 8,-2 2-2,-1 4-7,-1 0-5,-2 5-7,0 0-3,2 1-15,-2 1-16,2 1-3,-5-3-2,5 0-7,-2 0-3,0-6 0,-1 1 0,3-1-33,-2-3-48,0-4-75,2 0-111,1-5-176,0-1-309,0-3-250,0-4-181</inkml:trace>
          <inkml:trace contextRef="#ctx0" brushRef="#br0" timeOffset="396829.7572">4523 7877 429,'-7'-13'753,"3"4"-247,-2-1-149,5 1-87,-2-1-59,2 3-42,1-1-42,0-2-38,1 0-32,2 0-17,1-3-16,3 3-11,0-3-3,1 1-13,1-1 3,4 0 0,1 1-4,3 0-2,-1 2 2,1 0 4,5 0 4,-4 3-4,3 0 0,-2 3 0,2-2 0,-3 2 0,-2 2 0,1-1 0,-5 3 3,2 3-6,-3 0-1,-2 4 4,-3 2 0,-1 2-6,-3 1 2,-2 2 8,-4 2-4,0 2-4,-3-1 4,-4 1 4,2 2-4,-3-3 0,1-1 10,-4-1 23,-3 2 22,3-2 22,-3-1 18,-3-2 9,2 1-2,1-4-8,0 1-25,1-1-18,-1-5-15,5 2-13,0 1-7,2-4-5,2 1-5,0-2-59,5-2-83,-1-2-107,3-2-177,4-2-308,0-1-269,2-3-171</inkml:trace>
          <inkml:trace contextRef="#ctx0" brushRef="#br0" timeOffset="397563.8655">4965 7588 480,'-7'0'637,"-1"0"-213,4 0-116,0 0-84,1 0-39,3 0-48,4 0-25,0 0-24,7 0-23,2 0-15,-1 0-12,6-3-13,0 1-18,4-2-4,0 3 1,3-2-43,1 1-82,-1-2-130,1 0-256,-2 1-254,1-1-220</inkml:trace>
          <inkml:trace contextRef="#ctx0" brushRef="#br0" timeOffset="397316.1141">5095 7493 625,'4'-5'436,"0"-1"-169,0-1-89,1 0-43,-3-2-24,3-1-23,-3 1-5,2-1-6,1-3 8,-1 2 10,1-5 6,-1 2 6,-2-3-6,1 0-2,-1-1-9,2 0-20,-2 2-7,3 0-4,-3 2-8,0 1 0,-2 3-11,2 3-14,-2 1-6,3 0-10,-3 4-7,0-3-3,0 5 4,0 3 2,-3 1 10,3-1 7,-2 6 6,-2 1 10,-1 4 15,1 1-1,0 2 3,-3 3 8,2 4 2,-3-1 3,1 4 3,0 0 3,-1 2 0,-2 0-6,2 3-9,-1 1-10,3-1-13,-1-3-13,0 0-6,4 3-5,-1-3-3,0-3-2,4 0-3,-3-4 0,3 1 0,3-5-2,0 1-3,2-5 5,2-2 3,3-1-3,1-1-5,1-4-3,6 0-30,-4-3-58,1-3-73,3 0-84,-3-3-109,-2 0-163,3-4-234,-5-2-202</inkml:trace>
        </inkml:traceGroup>
        <inkml:traceGroup>
          <inkml:annotationXML>
            <emma:emma xmlns:emma="http://www.w3.org/2003/04/emma" version="1.0">
              <emma:interpretation id="{4BB56B8B-8FA5-4989-9E5D-61AC425EB5F3}" emma:medium="tactile" emma:mode="ink">
                <msink:context xmlns:msink="http://schemas.microsoft.com/ink/2010/main" type="inkWord" rotatedBoundingBox="8252,7967 12526,7779 12576,8914 8302,9103"/>
              </emma:interpretation>
              <emma:one-of disjunction-type="recognition" id="oneOf20">
                <emma:interpretation id="interp100" emma:lang="en-US" emma:confidence="0.5">
                  <emma:literal>(Select)</emma:literal>
                </emma:interpretation>
                <emma:interpretation id="interp101" emma:lang="en-US" emma:confidence="0">
                  <emma:literal>(select)</emma:literal>
                </emma:interpretation>
                <emma:interpretation id="interp102" emma:lang="en-US" emma:confidence="0.5">
                  <emma:literal>( Select)</emma:literal>
                </emma:interpretation>
                <emma:interpretation id="interp103" emma:lang="en-US" emma:confidence="0">
                  <emma:literal>C Select)</emma:literal>
                </emma:interpretation>
                <emma:interpretation id="interp104" emma:lang="en-US" emma:confidence="0">
                  <emma:literal>c Select)</emma:literal>
                </emma:interpretation>
              </emma:one-of>
            </emma:emma>
          </inkml:annotationXML>
          <inkml:trace contextRef="#ctx0" brushRef="#br0" timeOffset="398420.7416">6727 7090 367,'1'-10'357,"2"3"-48,-2 0-14,-1-2-12,0 0-29,0 4-26,0-1-32,-4 1-41,0 4-30,-3-2-16,-4 3 3,-2 3 19,-4 3 26,-8 0 23,-4 8 10,-4 3 13,-5 7 1,1 5-14,-6 7-1,3 5-3,0 5-6,5 6-11,0 2-9,6 4-18,5 1-14,6-2-12,7 4-12,8 0-15,7-4-17,8 2-12,10-7-8,9-1-15,11-6-14,9-3-9,10-4-5,2-6-13,9-5-73,0-8-101,4-1-148,-3-8-281,-2-2-319,-5-8-389,-5-4-288</inkml:trace>
          <inkml:trace contextRef="#ctx0" brushRef="#br0" timeOffset="401748.2358">7221 7851 127,'2'1'358,"0"-1"-35,5 0-37,-2-1-61,3-2-55,1 1-35,0-2-24,-1 1-6,6-1-6,-3-2-1,0 0-6,4-2-14,-1-4-8,1 1-9,-1-2-8,1-1-7,3-3 6,-2-1 10,-3-3 4,2-3-5,3-2-5,-4-3 4,1 0-15,-1-4-17,1-5-8,-2 1-10,1 0 1,-1-3-5,0-3-6,-2 3 0,0-1 0,-4 3 4,1 2-4,-5 4-7,1 3 7,-4 0 0,0 8 0,-1 3-3,-5 2 3,2 3-4,-4 6-3,-2 1 7,-1 3-7,-4 3 1,4 4-5,-2 2 5,2 6 2,0-4-6,-3 5 10,6 0 0,-1 4 3,0-3 1,0 3 3,2 1-4,3 0-3,-3 2 0,5-3 0,-1 6 0,3-2 0,3-2-3,1 1 3,3-3 0,0 4 6,1-4-2,4 0 3,-3-1 3,4-1-7,2 2 1,-1-4-4,1 2-4,0-2-3,3 1 4,-3-4 3,3 4-3,0-1-1,0-3 4,0 4 0,1-1 0,-1-3 0,0 2 7,0 1 3,0-2-10,-3 2 4,-1 0-4,-3 1-4,0 0 4,-5 1-3,1-2-1,-5 1 4,-2 0-6,-2 0 6,-5-1 0,1 2 0,-7-4 0,-1 2 3,-1-1 4,-5-3 0,-2 0 3,0 1 3,-3-5 1,0 1-4,2 1 10,-5-4 7,4 0 26,2-1 22,2-1 12,5-1 11,-3-1-6,7-1-17,2-2-27,5-1-18,1 1-13,3-2-8,5-1-9,1-1 0,3-1 3,4 2-3,1 0 0,1 3-6,3-2 3,-1 2 6,0-2 0,-1 2-3,1 4 0,2-3 3,-1 0-6,0 2 0,3-2 0,-5 3-3,2-2 3,3 1 3,-2-2 0,-1 2 0,4-1 0,-4-2 0,2-1 0,-1 1 0,-1-2 0,0 3-3,0-5 0,-3 2 0,3-4 1,-1 0-1,-2 0 3,-3-1 0,2-2 8,-3-1-2,3-2 3,-6 0-3,3-2-6,-4 1 0,0-2 0,-1 0-3,-1 1 0,-1-1-3,-2 1 6,3 2-6,-3 3 6,0 0 0,-2 4-3,-2-1 3,-2 2 0,1 2 3,-1 0-6,0 2 0,-3 4 3,0 0-2,-2 0-4,1 4 6,-3-1 0,-3 2 6,3 3 2,-3-1-5,-1 3 3,3 3 3,-1 0-3,1 3 2,-2 3 1,3-1 3,0 2 2,3 1-2,-2 1-10,3 0 7,0 2-3,6-3-6,-2 5 0,3-7 3,4 3-3,-1 0 0,4-5 3,0 3 2,1-4 4,3-2-6,3-1-1,0-3 1,1 0-3,0-5 0,6 0 0,-2-4-3,-1 2 3,4-6 0,0 2 0,0-5 0,-2 0 0,0-2 0,0-4 0,-2 0 0,0-1 3,-3-7-3,6 3 0,-9-4 0,5-2 0,-5-3-3,3-3 3,-3-1 3,1-3-3,1-3 3,1-1 0,-2-4 0,3 2-3,-1-4-3,-2 0 0,3-1 0,-5 2 0,1 2-2,-4 2 2,0 3 0,-2 2 3,-5 5 0,-1 2 3,-1 4 0,-5 5-3,2 0 0,-4 6-6,-2 1 0,4 3 4,-3 1-1,2 3 3,1 2 0,1 2 3,-1 4-3,-1 2 0,3 3 0,-3 2-6,3 4 3,-3 1 0,3 3-3,-3 5 3,3 0 3,-3 4 0,0 1 0,-1 2 3,1 0 3,0 6 0,3-5-3,-3 2 0,3 3-1,0-3 1,1-2 0,0-1-3,-1 0 0,4-3 0,-1 1 0,1-5 0,0-1-3,1-4 3,-1-3 0,4 0-3,-1-3 1,4-2 2,0-4 0,1-2 0,3 0-3,5-4 0,-3 0 3,5-4 3,-1 0-9,4-4-11,-2 0-6,6-4-3,-3-2-1,-3-1-8,5-3 5,-5-1 12,2-1 4,-3-1 2,-2-4-1,-2 4 7,-3-1-3,0 1 6,-4 1-3,-3 2 6,0 2 0,-1 4 0,-1 1 0,-2 0 0,-2 5 0,2 1 0,-3 0-6,-1 3 3,0 5 3,0-4 3,-1 8 0,0-3 0,4 1 3,-2 2 0,1-2-3,2 3 0,0-2 0,0 1-3,0-2 0,2 0 0,2-1 3,6-1-6,-2-2 3,3 3 0,0-6 0,3 0-3,1 0 0,-2 0 3,3 0 0,1-6 3,0 3 0,-2-2 0,-3-4 0,2-1 0,0 0 0,-3 0-3,-3 0 0,2-4 0,-6 1 0,3-2 4,-3 0 2,-4-1 0,3 2 3,-3 1-4,-3-1 1,-1 5-6,0 0-6,-2 2 3,1 3-2,-5 0-1,-1 2 0,0 2 6,0 2 0,0 2 0,-3 0 3,3 3 3,-4 2 5,1 4 1,1 0 0,-2 1 6,2 3 3,-1 3-1,1 3-5,2-4 2,2 5-2,0 0-1,2-1-8,1 3 3,0-4-6,0 1-1,6-4-2,0 3 0,0-2 0,3-3 0,1-1-2,1-2 2,0 0 0,3-4 2,-1-2 1,4-1 3,0-3 0,0-1-3,5 0 0,-3-3-3,2-3 0,1 0-3,2-3 3,0-1-3,-6-2-6,6-2-8,0-1-12,-3-2-6,3-1-12,0-4-12,-3-1-14,3 0-13,3-4-19,1-2-24,0 0-18,0 0-1,2-2-1,-2 2 6,4 0 27,-2 3 24,-5 1 30,2 3 19,-5 2 19,2 1 13,-4 3 7,0 2 0,-3 1 4,0 2 0,0 2 0,-3 0-8,-1 2 8,0 2 0,2 1 4,-3 1-8,-1 0 0,1 1 8,-1 3-4,1 2 0,-1-2 0,-1 2 12,-1 2 3,-2 2 1,-1-1 8,0 1 7,0 0-4,0 2 0,-1-2 0,-2 0-8,1-1 1,-3-1-13,3 0 5,-2-2-5,4 0 5,-2-2-1,-1 0 0,3-2 16,-2-1-1,2-1 7,0 0-7,0 0 4,0-1-1,2-4-7,-2 0-8,3 1-10,-1-4 7,-2 1-4,4-2-4,-4 1 12,2-2 10,-2 3 11,0-3 9,-2 0 1,2 3 6,-4-2-1,-1 3-17,1 1-7,0-1 3,-3 2-3,0 2 0,-2 2 12,1 0 10,-1 0 9,-3 2 2,4 2 3,-3 4-1,0-2-11,0 6-8,-3-2-11,3 3-8,0 4-3,0 1-7,0 0-5,-3 1 0,3 2 0,3 0-4,-2 3-2,3-1 3,3-1-3,-3 1 0,6 0 0,-2-4 0,3 3-3,0-2-3,3 0 3,1-2 0,0-2 0,6 0 0,1-2 3,1-2 0,6-2-3,3-3 0,1-1 0,3-6 3,-2 3-6,4-6 3,0 0 3,-1 0 2,1-4-2,-2-3-3,-2 0 6,-1 0 0,-1-4-3,-3 0-3,0-2 2,-3 0-2,6-3 0,-6 2 3,0-5-3,0-2 0,3 0-3,-2-5 3,1 2 3,1-3-3,-2-3 6,2-1 3,-3 0-6,0-2-1,0 0-4,-1 1 2,1-4-6,-4 3 3,2 0 0,-2 3 3,-3 1 0,3 2-3,-1 2 3,-5 2 0,2 4 0,0 3 0,-3-1 0,1 4 0,0 3-3,-4 1 0,4 2 1,-5 2-4,2 3-3,-2-2 6,0 4 3,0-1 0,0-1 0,0 5 0,-2 5 0,-3-1-3,1 1 3,0 3 3,-3 2-3,0 4 0,-1 0 3,-2 3 6,-1 2-1,3 4-8,-3 0 0,0 2 3,-3 6 6,0-1 0,3 2-7,-1 1 7,1 2-3,-1-3-4,1 6-2,0-5 0,5 2 0,-4-3 0,4 1 0,1-4 0,-1-1 0,4 2 0,-3-7 0,5-5 3,0 4-3,2-5 3,3-1 3,-1-3-3,5-4-1,2-1 1,3-1-3,1-4-28,0-1-47,3-2-60,0-2-65,1-1-79,2-2-104,-3-3-83,1-2-98,-2 0-166</inkml:trace>
          <inkml:trace contextRef="#ctx0" brushRef="#br0" timeOffset="402129.9648">9503 7270 196,'-5'0'494,"1"0"-137,0 0-89,1 2-63,-1-2-54,1 2-40,2 0-24,-2-2-33,3 0-9,0 3-5,0-3 1,0 0 11,4 0 7,2 0 8,-1 0-2,7 0 4,4 0-8,1 0-24,3-3-11,4-1-11,3 2-12,4-2 1,-1 1 0,2-1 3,-3-1-3,4-2-4,-4 4-15,2-4-44,-4 1-70,1 2-117,-6-2-220,3 3-251</inkml:trace>
          <inkml:trace contextRef="#ctx0" brushRef="#br0" timeOffset="402824.0413">10419 6934 217,'-5'-6'726,"1"3"-207,1-3-112,1 2-57,0 0-36,-2 2-57,1 0-62,3 2-44,-2-2-39,0 2-43,2 2-32,-2 2-9,2 2 5,0 2-3,2 4 9,0 5 18,3 0 39,1 7 17,3 2 8,4 6-1,1 2 1,1 0-19,-4 10-33,0-3-24,0 6-14,-4 0-7,-3 0-3,3 3-5,-7-1-5,0 1-4,-7-3 0,1-1 0,-7 0-7,-3-2 0,-6-3 0,-2-3 3,-5-1 3,-6-6-1,-1 1-21,-1-3-49,-3-5-76,0-3-102,1-1-165,0-5-312,3-4-280,0-2-208</inkml:trace>
        </inkml:traceGroup>
        <inkml:traceGroup>
          <inkml:annotationXML>
            <emma:emma xmlns:emma="http://www.w3.org/2003/04/emma" version="1.0">
              <emma:interpretation id="{44D1AC1A-217E-48DF-9A05-0DA888FADA2B}" emma:medium="tactile" emma:mode="ink">
                <msink:context xmlns:msink="http://schemas.microsoft.com/ink/2010/main" type="inkWord" rotatedBoundingBox="13437,8033 14242,7997 14278,8814 13473,8849"/>
              </emma:interpretation>
              <emma:one-of disjunction-type="recognition" id="oneOf21">
                <emma:interpretation id="interp105" emma:lang="en-US" emma:confidence="0.5">
                  <emma:literal>it</emma:literal>
                </emma:interpretation>
                <emma:interpretation id="interp106" emma:lang="en-US" emma:confidence="0">
                  <emma:literal>at</emma:literal>
                </emma:interpretation>
                <emma:interpretation id="interp107" emma:lang="en-US" emma:confidence="0">
                  <emma:literal>It</emma:literal>
                </emma:interpretation>
                <emma:interpretation id="interp108" emma:lang="en-US" emma:confidence="0">
                  <emma:literal>¢</emma:literal>
                </emma:interpretation>
                <emma:interpretation id="interp109" emma:lang="en-US" emma:confidence="0">
                  <emma:literal>[t</emma:literal>
                </emma:interpretation>
              </emma:one-of>
            </emma:emma>
          </inkml:annotationXML>
          <inkml:trace contextRef="#ctx0" brushRef="#br0" timeOffset="403803.1956">12164 7066 290,'2'-6'474,"-2"3"-112,0 0-70,0 2-64,0-2-59,2 3-37,0 0-38,-2 0-30,3 0-5,-3 3 23,2 1 18,0 5 20,-2-2 20,0 3 13,0 4-4,0 0-12,0 6-23,0 6-15,2-1-15,1 4-17,-1 4-15,0 2-14,2 0-14,1 0-6,-1 4-9,-2-3-6,3-1-3,-3-1 5,2-1-2,-1-3 0,-1-3 3,3-3 3,-5-2-6,1-2-3,-1-4 3,3-2-6,-3-2 3,0-2 3,-3-2 2,2-2 1,-4-1 0,-4-2 0,0-3-3,-4-3-3,-3 2 6,-6-3-6,0-2 0,-3 0 0,-5-2 0,-2 0 0,-1 0-3,-4-2 6,-1 3-3,-2-3 0,3 0 2,-2 3 1,2 1-6,4 2-2,0-1 2,4 4 0,2-3 3,3 4 6,-1-2-1,5 2-2,5 0-14,0 0-45,1 0-60,6 2-72,-2-2-101,3 2-162,3 0-232,0-2-212</inkml:trace>
          <inkml:trace contextRef="#ctx0" brushRef="#br0" timeOffset="404336.3986">11658 7359 316,'-2'0'239,"2"-3"-70,-2 3-51,-1 3-27,3-3-20,-1 6 5,-4-1 3,0 4 13,3 0 21,-4 0 3,-1 1 6,-2 4-10,-2 1-11,2-2-18,-2 1-21,-2 2-14,-1-2 1,2 0 3,-2-1-1,0 3 16,-1-6 6,1 0 11,2-1 6,1-1 13,1-2 19,2 0 15,-2-2 2,6 0 9,0 0-7,0-2-14,1 0-22,0-2-19,2 2-23,-2 0-17,3-2-15,0 0-11,3 2-12,-2-2-2,6 2-1,-3 1 6,6 0 6,1 2 2,0 4 0,3 1 6,1 4-6,3 1-3,0 0-8,1 3-2,3 1-6,-1 0 0,-2 0-3,4 1 0,-4-2-45,-1 1-77,3-1-107,-6-3-200,0-1-295,-4 1-276,3-5-192</inkml:trace>
        </inkml:traceGroup>
      </inkml:traceGroup>
    </inkml:traceGroup>
    <inkml:traceGroup>
      <inkml:annotationXML>
        <emma:emma xmlns:emma="http://www.w3.org/2003/04/emma" version="1.0">
          <emma:interpretation id="{F961C704-3D68-4F48-B901-54F7B52BE230}" emma:medium="tactile" emma:mode="ink">
            <msink:context xmlns:msink="http://schemas.microsoft.com/ink/2010/main" type="paragraph" rotatedBoundingBox="2031,9650 14203,9665 14201,11148 2029,11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9B8A73-1F47-47C7-8960-CFE4FFCDF281}" emma:medium="tactile" emma:mode="ink">
              <msink:context xmlns:msink="http://schemas.microsoft.com/ink/2010/main" type="inkBullet" rotatedBoundingBox="2031,10056 2658,10056 2657,10107 2030,10106"/>
            </emma:interpretation>
            <emma:one-of disjunction-type="recognition" id="oneOf22">
              <emma:interpretation id="interp110" emma:lang="en-US" emma:confidence="1">
                <emma:literal>-</emma:literal>
              </emma:interpretation>
              <emma:interpretation id="interp111" emma:lang="en-US" emma:confidence="0">
                <emma:literal>_</emma:literal>
              </emma:interpretation>
              <emma:interpretation id="interp112" emma:lang="en-US" emma:confidence="0">
                <emma:literal>.</emma:literal>
              </emma:interpretation>
              <emma:interpretation id="interp113" emma:lang="en-US" emma:confidence="0">
                <emma:literal>~</emma:literal>
              </emma:interpretation>
              <emma:interpretation id="interp114" emma:lang="en-US" emma:confidence="0">
                <emma:literal>,</emma:literal>
              </emma:interpretation>
            </emma:one-of>
          </emma:emma>
        </inkml:annotationXML>
        <inkml:trace contextRef="#ctx0" brushRef="#br1" timeOffset="428222.774">16 9132 555,'-4'0'581,"-3"3"-189,4-3-109,-1 1-57,0 2-40,1-3-36,-1 3-34,4-3-28,4 3-34,-1 1-11,1-1 3,3-3 7,4 3 13,3 0 3,5-3 1,3-3-6,6 0-9,5 0-16,2-4-13,2 4-10,3-4 0,4 1-3,-4 5-3,3-2-1,-3-3-15,0 5-42,-2-1-82,-3 2-97,-1-2-178,-4 2-295,-4-3-232</inkml:trace>
      </inkml:traceGroup>
      <inkml:traceGroup>
        <inkml:annotationXML>
          <emma:emma xmlns:emma="http://www.w3.org/2003/04/emma" version="1.0">
            <emma:interpretation id="{5D1E3459-060C-4664-BA58-E88EB9F8B4D3}" emma:medium="tactile" emma:mode="ink">
              <msink:context xmlns:msink="http://schemas.microsoft.com/ink/2010/main" type="line" rotatedBoundingBox="2535,9650 14203,9665 14201,11148 2533,11133"/>
            </emma:interpretation>
          </emma:emma>
        </inkml:annotationXML>
        <inkml:traceGroup>
          <inkml:annotationXML>
            <emma:emma xmlns:emma="http://www.w3.org/2003/04/emma" version="1.0">
              <emma:interpretation id="{D61696F3-B19B-4529-811B-F4D7CF410092}" emma:medium="tactile" emma:mode="ink">
                <msink:context xmlns:msink="http://schemas.microsoft.com/ink/2010/main" type="inkWord" rotatedBoundingBox="2535,9851 2834,9852 2833,10356 2534,10355"/>
              </emma:interpretation>
              <emma:one-of disjunction-type="recognition" id="oneOf23">
                <emma:interpretation id="interp115" emma:lang="en-US" emma:confidence="0.5">
                  <emma:literal>&gt;</emma:literal>
                </emma:interpretation>
                <emma:interpretation id="interp116" emma:lang="en-US" emma:confidence="0">
                  <emma:literal>.</emma:literal>
                </emma:interpretation>
                <emma:interpretation id="interp117" emma:lang="en-US" emma:confidence="0">
                  <emma:literal>,</emma:literal>
                </emma:interpretation>
                <emma:interpretation id="interp118" emma:lang="en-US" emma:confidence="0">
                  <emma:literal>)</emma:literal>
                </emma:interpretation>
                <emma:interpretation id="interp119" emma:lang="en-US" emma:confidence="0">
                  <emma:literal>7</emma:literal>
                </emma:interpretation>
              </emma:one-of>
            </emma:emma>
          </inkml:annotationXML>
          <inkml:trace contextRef="#ctx0" brushRef="#br1" timeOffset="428810.9881">515 8903 601,'-4'0'723,"-1"3"-232,1-1-134,2-2-89,-1 2-66,1 0-54,0-2-41,0 2-26,2 1-31,0 3-10,2 1-7,0-1-4,3 1 6,1 2 4,1 0 2,6 1 0,1-2-4,1 1-3,4 1 0,2-2-13,-2-1-6,5 3-6,-5-1-6,3 1-3,-1-3-3,-4 3 3,-1-4 0,-1 3 0,-2-2 0,-2 1 0,-2-2 0,-2 0-3,-5 2 0,-2-1 6,-2 2 0,-5 1 3,-2 0 4,-2 0 2,-4 3-3,-1-2-7,1 3 1,-3 0 0,0 2 3,0-1-3,0 1 3,-1 4-6,4-1-21,-2-1-60,5 2-71,-2-3-98,3 5-158,2-4-282,-2 1-238</inkml:trace>
        </inkml:traceGroup>
        <inkml:traceGroup>
          <inkml:annotationXML>
            <emma:emma xmlns:emma="http://www.w3.org/2003/04/emma" version="1.0">
              <emma:interpretation id="{C0E0F1E1-BDE2-4522-B0B6-3FE15390B48A}" emma:medium="tactile" emma:mode="ink">
                <msink:context xmlns:msink="http://schemas.microsoft.com/ink/2010/main" type="inkWord" rotatedBoundingBox="3294,9651 4229,9653 4227,10645 3293,10644"/>
              </emma:interpretation>
              <emma:one-of disjunction-type="recognition" id="oneOf24">
                <emma:interpretation id="interp120" emma:lang="en-US" emma:confidence="0.5">
                  <emma:literal>cd</emma:literal>
                </emma:interpretation>
                <emma:interpretation id="interp121" emma:lang="en-US" emma:confidence="0">
                  <emma:literal>Cd</emma:literal>
                </emma:interpretation>
                <emma:interpretation id="interp122" emma:lang="en-US" emma:confidence="0">
                  <emma:literal>ed</emma:literal>
                </emma:interpretation>
                <emma:interpretation id="interp123" emma:lang="en-US" emma:confidence="0">
                  <emma:literal>ad</emma:literal>
                </emma:interpretation>
                <emma:interpretation id="interp124" emma:lang="en-US" emma:confidence="0">
                  <emma:literal>d</emma:literal>
                </emma:interpretation>
              </emma:one-of>
            </emma:emma>
          </inkml:annotationXML>
          <inkml:trace contextRef="#ctx0" brushRef="#br1" timeOffset="431284.6782">1635 9016 111,'-7'-3'338,"-1"3"-43,-2-1-30,2 1-19,-3-3-39,2 3-19,-3 0-27,1 0-12,0 0-12,0 3-15,-1-2 1,-2 5-14,0 1 2,-4 3-17,3 3 2,-4 2-16,-2 5-8,2-1-4,-4 7-8,3 3-11,0 0-7,-2 3-9,4 1-8,3 2-9,1-1-9,3-1-1,4 0-6,3-5 0,3 2 7,2-6 5,6 0 1,0-5-4,4 0 4,7-6-4,-1 0-5,3-6-1,2-1 0,2-2-3,1-2-6,1-2-29,-1-2-54,1 1-102,-1-3-140,1-2-231,-1 0-265,-3-3-203</inkml:trace>
          <inkml:trace contextRef="#ctx0" brushRef="#br1" timeOffset="432034.7513">2054 9312 85,'0'-7'420,"-3"-1"-64,2 2-53,-6 0-31,3-1-41,-3 4-37,0-1-34,-1 3-17,-2-1-11,-1 2-10,-2 2 0,2 2-2,-5 0 3,3 5 2,0 1-15,-3 2 2,3 0-16,0 3-11,2 1-11,-3 2-14,6 0-6,-2 5-12,2-3-7,1 1-9,0 1-9,3 2-8,0-2-3,1-1-3,3 2-3,0-3 3,3 0-3,1-2 0,0-3-3,2 1 3,-1-2 3,5-5-1,-2 1 1,3-4 3,3-2 0,1-4 0,-1 0-4,1-2 1,3-5 3,-1 3-6,-1-6 0,0-6-3,-4 3 0,2-6 0,0 2 1,-2-5 2,-1-1 0,0-5 0,-1 1 0,-2-5 0,2 1 0,-2-6 2,-1-1 1,0-1-3,1-3 3,-2 1-9,-1-4 4,1 1-1,-2-2 3,3 1-3,-3 0 0,3 1 3,-3 4 0,0 3-3,0 1 0,1 3 0,-3 6 0,1 3-2,-1 4 5,0 1-6,-2 6-3,0 0 9,0 9-3,0-3-2,-2 5 2,0 2 3,-3 6 0,0 1-3,1 9 0,-4 1 3,1 4-3,-2 6 6,0 5 3,1 4 2,-2 1-5,-1 6 6,0 0 2,3 4-8,-2-4 0,2 4 0,-2 1 0,3-3 0,-1 1-3,4 0 3,-2-6 0,5 2-3,-2-4 5,3-5 1,3-1-12,-2-3-57,6-3-78,0-1-126,0-3-235,0-5-291,0-1-243</inkml:trace>
        </inkml:traceGroup>
        <inkml:traceGroup>
          <inkml:annotationXML>
            <emma:emma xmlns:emma="http://www.w3.org/2003/04/emma" version="1.0">
              <emma:interpretation id="{1BEACF04-EEFC-4793-9BEA-FFFACCE06E71}" emma:medium="tactile" emma:mode="ink">
                <msink:context xmlns:msink="http://schemas.microsoft.com/ink/2010/main" type="inkWord" rotatedBoundingBox="4801,9721 12445,9731 12443,11146 4800,11136"/>
              </emma:interpretation>
              <emma:one-of disjunction-type="recognition" id="oneOf25">
                <emma:interpretation id="interp125" emma:lang="en-US" emma:confidence="0.5">
                  <emma:literal>Learning-fragment</emma:literal>
                </emma:interpretation>
                <emma:interpretation id="interp126" emma:lang="en-US" emma:confidence="0.5">
                  <emma:literal>Learning-fragment t</emma:literal>
                </emma:interpretation>
                <emma:interpretation id="interp127" emma:lang="en-US" emma:confidence="0">
                  <emma:literal>Learning-flagmen t</emma:literal>
                </emma:interpretation>
                <emma:interpretation id="interp128" emma:lang="en-US" emma:confidence="0">
                  <emma:literal>(earning-fragment</emma:literal>
                </emma:interpretation>
                <emma:interpretation id="interp129" emma:lang="en-US" emma:confidence="0">
                  <emma:literal>learning-fragment t</emma:literal>
                </emma:interpretation>
              </emma:one-of>
            </emma:emma>
          </inkml:annotationXML>
          <inkml:trace contextRef="#ctx0" brushRef="#br1" timeOffset="435351.9338">2973 8968 212,'1'-7'448,"3"4"-71,-1-3-54,0 0-33,-2-3-42,3 5-37,-4-2-31,3 2-3,-3-2-8,3 3 0,-2 1-8,-1-2-19,0-1-7,0 2-17,0 1-8,0 2-19,0-2-15,0 2-11,-1 0-9,-2 2-14,0 2-4,-2 2 0,-1 3 0,-2 1-3,1 5-1,-4 2 0,0 2-8,0 2-3,-3 3-2,3 2-9,-4 0-2,1 4-4,-1 0-1,2 3 2,0-2-4,-1 2-1,3 3 3,-2-3 0,2 1 3,0 1-6,4-3 8,0 1-2,6-4 2,-2 0-3,6-4 1,1-2 2,3 0-3,4-3 0,0-4 3,6-1-3,1-2-2,2-4-2,4 1 2,-2-4-15,0-2-47,3 2-77,-3-6-100,3 0-150,-6 0-269,-1-3-284,-2-4-208</inkml:trace>
          <inkml:trace contextRef="#ctx0" brushRef="#br1" timeOffset="435944.5915">3256 9388 449,'-3'5'383,"3"-1"-149,-1-3-72,-2 5-44,3 1-24,0-3-10,0 3-19,0-1-13,0 1-13,0 0-9,3-1-9,-2 0-4,2 0-9,0 1 1,-2-1 8,3-5-1,2 3 5,-2 1 0,4-5 0,2 0-4,-2 0 3,3 0-7,3-5-5,-3 1-4,4 0 0,-1-3 8,-1-2-8,0 0 5,0-1-1,-2-3 8,0 2-8,-1-2 0,-2-1 4,-4 0-3,3-2 3,-3 3-4,-4-3 0,0 2 4,0 0 24,-4 1 11,0 3 5,-3-3 2,0 4 4,1 5-4,-5-3-24,-2 4-11,-3 3-8,1 3 0,1 1 12,-3-1 14,-1 7 11,1-3 7,-1 5 13,-3 2 7,3 2-2,0 0-4,2 2-1,-1 1-1,2 5 3,1-6-5,-1 5 5,7 0-6,1 2-5,3-4-7,1 0-13,3 1-8,3 2-14,3-5-5,0-1-3,8-2-3,0 0-3,2-2 0,2-5 3,4 1 0,-1 1-3,1-2 0,0-6-36,0 1-69,3-2-92,-3 0-154,0-2-306,2-4-263,-3-2-186</inkml:trace>
          <inkml:trace contextRef="#ctx0" brushRef="#br1" timeOffset="436547.4847">3788 9312 413,'4'-5'370,"-4"0"-41,3 2-23,-3-1-27,0 2-37,-3-2-48,2 2-42,-5 2-53,2 0-17,-3 0-4,-1 2 2,-1 2-1,-4 2 1,2 0 10,-3 1-8,3 4-9,-2 1-10,-2 0-14,1 1-11,-1 5 1,4-2-11,-3 2-9,3 1-3,0 1-1,0-1-5,4 1-7,0 0-3,-1-2 6,5 2 0,-1-1-3,4-2 0,0-1 4,0-1-1,4 0-6,-1-4 0,5 1 3,-1-2 3,0-3-3,4-3-3,3-1 3,1 0-3,-1-3 3,1-3 0,0 0-3,3-1-3,0-3 3,-3-3 0,-2 1 0,3-5 0,-3-1 3,-2 2-3,-1-3 3,-2 0-3,-1-3 0,0-1-3,-3 1 0,0 0 3,-1-4 0,-2 1 0,-1 2 0,0 0 0,0 0 0,0 6 0,0-3 0,0 5 0,0 2 0,0 0-6,0 1 6,0 5-3,0 1 0,-1 1-3,-2 2 3,3 4 0,-1 0 3,-2 4 3,3 1-3,-3 4 0,3 0 0,-1 3 3,-2 1-6,3 0 3,0 0 0,0 5 3,0-5-3,0 3 0,0-2 0,3 0-3,-2-1 3,2 3 0,0-7 3,-2 1-50,3 0-67,2-4-92,-1 2-149,1-4-270,-2-2-264,3-3-161</inkml:trace>
          <inkml:trace contextRef="#ctx0" brushRef="#br1" timeOffset="436982.7017">3994 9325 342,'0'-4'677,"-2"2"-229,2-1-159,0 3-81,0 0-43,0 3-25,0 3-10,0 0-3,0 1 3,0 6 15,0 0-1,0 1-5,0 2-10,0 2-3,0 5-13,0-4-30,0 1-25,0 2-20,0 0-9,0 1-15,0-1-6,0-2-5,2-1 6,-2-1-1,3-4-5,-1-1-3,-2 0 3,0-3 0,0-3 2,0 2 1,2-5 5,-2 0 3,2-2 6,-2-2 5,0 0-6,0-4-3,0-2-2,0 0 2,0-1-10,0-6-3,0 0-3,0 0 2,2-1 1,1-4 0,1-1-1,0-1-2,3-6 3,0 3-6,1-1 3,3 1-5,0 1-6,3-2 8,-3 4 1,4 3 4,-1-3-2,1 7-8,-4-2-41,3 5-60,0 3-77,-3-1-99,0 2-155,0 0-255,-3 2-217,3 0-160</inkml:trace>
          <inkml:trace contextRef="#ctx0" brushRef="#br1" timeOffset="438848.0027">4393 9332 347,'0'-1'524,"0"-4"-108,0 4-88,0 1-74,0-2-66,0 0-57,0 2-34,0 0-40,0 0-23,4 0-7,-4 4-8,3-3 3,-3 5 4,3 0 4,-2 4 10,5 0-7,-5 2 0,2 2-4,-2-1-8,2 2-3,-3 1-14,3 3 3,-2-2 0,-1 3 4,0-2-8,0 2 4,-1-1 0,-2 1-3,3-5-1,-3 1-3,3 0 0,-1-4 0,-2-1-3,3-1 3,-1-1-4,1-2 1,-3-1 3,0 1 10,3-3 1,-1-2 3,-2-1 0,3-1-3,-3 0 6,-1-3-10,4 2 3,-1-5-6,-2-1-4,3-2 7,0 2-7,0-3-4,0-4 1,0 0 6,4-2-3,0 0 0,-1-1-3,1-6 3,3 3-4,-3-1 1,3 1-1,3-2 1,-2 2-1,-1 1 1,4 1 3,-3 2-7,-1 2 7,3 1-4,-2 0 4,-1 4 0,1 1 0,2 2 0,-2 2-3,-1 0 0,0-1-1,0 5 1,-1 0-5,-1 0 5,1 5-1,-1 0 4,3 2-3,-3 0 3,-1 2 0,1 1 0,-3 3 0,0 3 0,0-3 3,3 1-3,-3 0 0,0 6-3,-2-4 3,2 2-4,-2-3 4,3 1 0,-1-1-3,-2 4 3,2-5-4,0 2 4,-2-2-28,2-2-43,-2 0-53,3-2-86,-1 0-94,-2-1-137,2 0-170,-2-3-182</inkml:trace>
          <inkml:trace contextRef="#ctx0" brushRef="#br1" timeOffset="439411.6862">4752 9132 470,'3'-10'434,"1"1"-124,2 1-93,-2 2-46,0 1-55,3 0-52,0 3-27,-1 2-16,0 0-8,-1 2-55,1 3-106,-3 0-196,1-1-255</inkml:trace>
          <inkml:trace contextRef="#ctx0" brushRef="#br1" timeOffset="439197.9049">4766 9391 336,'3'-7'393,"-2"1"-52,2 2-60,1 0-56,-1-2-45,-2 2-34,2 2-35,1-2-27,-4 4-25,3-2-4,-1 2 3,-2 0 4,2 2 2,-2 1-4,3 0 7,-2 1-9,2 6-3,1 0-12,0-1-11,-4 2-1,3 3-6,-1 3-4,0-1-4,1 0 1,-2 1-11,-1 1-4,3 0 1,-3-1-4,2 0 0,0-1 0,-2 0-4,3 0 4,-1-3 4,-2 0-8,2-1-3,-2-2-28,0-3-56,0 3-82,0-4-142,-2-2-233,2-1-254</inkml:trace>
          <inkml:trace contextRef="#ctx0" brushRef="#br1" timeOffset="440002.1697">4947 9391 10,'6'6'719,"-2"-1"-252,0 1-135,0 1-66,-1 3-23,1-3-34,0 2-33,-1 1-50,5-1-43,-2 4-26,-1 0-21,1-1-19,1 0-10,-3 2-3,0-1-1,3 1 1,-3 4-1,0-3 5,0-1-1,-1 0-7,1-1 0,-1 2 0,0-4-4,-2 1 1,-1-1-1,3-2 4,-2-2 4,-1-1-1,0-1 1,0 0 6,0-3 0,0 0-3,0-1-3,-1-1 3,-2-1-4,3-1 1,-4-5-1,1 2-3,3-4 7,-1 2 0,1-3-7,0-3-21,1 2-24,2-5-22,1 0-12,0-2-8,3-2-5,0 1 1,2-3 23,0 2 13,-1 1 9,3 1 10,-1 0 13,1 3 11,-3 1 0,-1 1 8,2 3 4,0 0 0,-3 3 0,1 0 0,0 1 0,0 2-4,-1 4 0,-1-4 4,1 4 0,-1 4 0,1-4 4,0 4 0,0 2 0,-1-2-4,1 6 4,-1 0 12,2 3-1,-1 1 5,-1-1 8,1 6-1,-1 0 0,2-1-7,-3 2-9,3 3-7,-4-3 0,1-1 4,0 1-8,-1-1 0,-3 3 0,3-2-39,-2-3-86,-1-1-143,3-1-274,-3-2-218</inkml:trace>
          <inkml:trace contextRef="#ctx0" brushRef="#br1" timeOffset="440924.6621">5631 9358 500,'4'-13'640,"3"3"-195,-3 0-119,-1-3-49,0 6-10,-2-1-30,-1 4-28,0-2-35,-1 4-45,-5 1-41,2 1-29,-3 1-19,-4 3-19,0 0-3,0 4 0,0 2 7,0 2-11,-3 0 4,-1 4 0,1 0 0,2 1 5,-2 1-2,1 5 2,2-3-3,4-1-3,-2 1 1,5 0-10,-1 0-2,3 0-3,2-1-3,2-4-3,1 1 0,1-2 0,1-2 3,3-2 0,1-3 6,3 0-3,0-4-3,-1 0 2,3-2-7,-3-2-30,3-2-19,-2 0-14,-1-6-13,0 2-7,2-3 1,-5-2 20,3-4 13,-3 0 18,2-1 7,-3-3 9,0-2 10,-2 3 0,1-4 10,0 1 0,-4-4 0,2 8 0,1-2 0,-3 3 4,1-1-1,-2 4-3,-1 2 0,0 2 3,0 5 1,0-4-8,0 6-2,0-1 9,0 2 7,0 0-7,-1 2 0,-2 2 11,3 0 2,-2 2 0,0-1 7,-1 6 3,-1-4 15,2 5 10,0 5 6,-1-2-8,2 7 0,-2-3-7,3 3-9,-3 4-12,3-1-6,-1 2-3,1-1 0,0 3-3,0 0-1,0 0-5,0-1-3,0 0-5,0-3 5,0 4 0,0-3-3,0-1 6,0 0-1,0 0-2,0 0 0,0 1-2,0-3 2,0 1 0,-3 2 0,3-2 2,-1-1 1,-2 1-3,0-2 0,-1-1 0,0 1 0,-3-2 0,3-1 0,-3-1 3,-4-2-3,3 3 3,-5-3-3,2-2 0,-1-1 0,-5 1 6,2-2-6,0-1 0,-3-2 3,0 0 6,3-6-6,-3 4-3,-2-5 8,5-3-2,-3 0-3,3 0-3,1-7 0,3 0 3,4-3 3,0-2 2,7 0-5,0-5-3,7-3 0,0-1 0,7-1-8,3-3-4,3-2 3,0 1-2,4-2 8,1-1-3,-1 5 0,2-3 3,-1 2 0,4 2 3,-4 0 0,1 1 3,-1 6 3,-1-3 0,0 5 0,-2-3-6,-2 5-38,0-1-51,-2 0-77,-1 2-95,0 2-129,-5-1-231,5 3-232,-6-3-163</inkml:trace>
          <inkml:trace contextRef="#ctx0" brushRef="#br1" timeOffset="441637.6702">5927 9435 133,'5'0'838,"1"0"-311,-1-3-197,2 2-125,0 1-58,4-3-46,0 0-36,5 3-23,-3 0-16,5 0-7,2-3-8,-1 2-7,2 1-57,1-3-104,-3 0-232,3 3-264,2-4-212</inkml:trace>
          <inkml:trace contextRef="#ctx0" brushRef="#br1" timeOffset="442391.0067">6354 9360 53,'0'-6'522,"2"3"-183,0-3-122,2 2-74,3-2-44,4 2-45,3-2-19,-2 2-13,5-1 0,-2 1-17,6 3-49,-2-3-122,2-1-260,-2 2-216</inkml:trace>
          <inkml:trace contextRef="#ctx0" brushRef="#br1" timeOffset="442199.9392">6779 9042 53,'-1'-6'567,"-2"2"-121,2-2-94,-5 2-77,5-5-57,-2 4-52,0-1-36,-1-1-25,0 1-22,0 2-19,-3-6-20,0 6-10,0-6-12,0 4 3,-1-3 0,0 2 1,-2 1 2,-1 0 4,0 2-7,0 1-4,0-1-7,0 2 1,0 0-2,-2 2-2,2 2-8,2 0-3,-3 2 4,1-1-1,0 6-3,0 1 0,0 0 4,0-1-4,0 5 0,0-4 0,3 4 0,-2 0 0,2 5 3,-2-2-3,3 4 11,2 0-8,-8 3 18,8 3 34,-5-1 36,3 3 31,-1 0 9,-2 3 12,2-1-5,0 1-22,-2-2-30,3 3-20,1-6-13,1 0-10,-1-1-14,1 0-10,4-2-6,1-3-7,-3 1-1,3-5 3,0-1-6,3-2 6,-3-3 0,1-1-3,4 0 1,-3-1-6,2-3-8,1-3-34,-3 4-58,2-4-69,-1-3-99,-1 0-126,-2 0-210,2-3-255,2-4-176</inkml:trace>
          <inkml:trace contextRef="#ctx0" brushRef="#br1" timeOffset="443183.6125">6664 9637 316,'0'4'408,"2"1"-147,-2-4-69,5 2-36,0-3-27,-1 1-19,4-1-24,-1 0-30,4 0-26,0-1-13,0-2 4,0 0-17,3-1 4,0-2 5,-2 0 4,-1-2 3,0-2 5,3 0 0,-4-2 4,-2-2 0,0-2-21,-1-1 8,0 0 0,-3-3 5,-1 2-13,-1-1 0,-2 0 12,-2 3 8,-1-1-4,-1 4 8,-3 2 3,0 1-4,-1 3-7,0-3-9,-2 4 1,-4 0-12,6 5-8,-3-2 0,3 2 0,-2 1 0,6 0 0,-3 0 0,4 0 8,2 0 4,1 0 0,1 0 3,2 0-3,1 0 4,6 0-8,1-2-4,1 2 3,2-4-3,1 1-3,3 0 3,-2-1-8,4-1 4,-2 0 4,-1 0 0,3 0 0,-2-4-4,-2 4 4,1 1 0,0-2-4,-3 3 0,1-4 1,-4 4 3,3 0 0,-3 2 0,0-1 0,-1 2 0,-2 2 3,-1-1 17,0 3-1,-3 5 8,0-4 11,0 5 0,-4 2 3,3 2-11,-3-3-1,0 5-7,-3 2-7,3-1-8,-1-2-3,-2 4-4,-1-5 4,4 5-1,-3-3 1,2 0-4,-2 0-22,3 0-52,-1 0-81,1-2-119,0-1-217,0-1-251</inkml:trace>
          <inkml:trace contextRef="#ctx0" brushRef="#br1" timeOffset="443932.4962">7531 9275 185,'0'-1'440,"0"-3"-46,-2-1-40,2 1-47,-4 1-56,2 3-38,-3-4-42,1 4-31,-3 0-18,3 0-25,-3 0-9,0 4-8,-1-4-8,-2 7-8,-1-2-4,0 2-10,0 3-8,0 0 3,0 0-7,0 4-3,0 1-10,0 1-6,3 6 0,-2-3-7,2 0-6,1 4 1,3-1 2,-3-1-3,1 1-6,2-2 6,4 1 0,0-4-6,0-1 0,3 0 3,1-2 1,0-3-1,2-1-3,-1-1 3,5-6 0,-2 1 0,2-1 0,1-3 0,1 0-3,0-4-3,-1-2 0,0 0 0,0-2-3,2-4 6,-2 2 0,1-4 0,-3 0 3,-1 1-3,3-7 6,-4 3 0,0-1 0,-1-1-6,1-1 0,-3-1 0,3 1-3,-3 0-3,3 5 6,-3-2 0,1 4 3,-3 1-3,2-1 0,-4 6 0,3-2-3,-1 4 3,-2-1-3,2 2 3,-2 2-3,0 0 0,0 4 0,-2 1-7,2 4 10,-5 0 0,1 6 3,-3 0-3,3 3 4,-3 0 2,1 4-6,1-2 3,-1 5 0,1-4-3,-1 1-3,4-1 0,-3 0 3,1 0 0,1-3 0,-1 0 0,2-3-3,2-1-47,0 0-50,2-2-71,2-2-108,-1-2-159,3 0-290,-1-2-194</inkml:trace>
          <inkml:trace contextRef="#ctx0" brushRef="#br1" timeOffset="444842.3214">7901 9236 106,'6'-7'485,"-6"-1"-48,1 2-47,-1 0-56,0 2-49,-1 0-41,1 2-40,-6-2-36,2 4-34,0-2-24,-3 2-32,0 2-18,0-2-11,-1 4-3,-3 2-4,2 0-1,-2 2-9,2 2-4,0 2-6,-2-1-6,0 5-1,4 0-12,-1-1 7,-1 2 2,0 2-9,2-2 6,3 5 1,-3-5-4,5 0-3,0 0 0,-1-1 3,3 0-6,3-3-3,-3 0 3,4-3 0,0-3-3,3 1 3,-3-2 3,3-5 0,2 4-3,0-5 3,2 0-3,0-2-3,0-2 3,0 0 0,1-4 0,-1-1 3,-3-1-3,3 0 6,0-5 0,-1-1 0,-2-1-3,2 3-3,-2-4 0,0-1-3,-1 2-6,0-4 3,0 6 3,-3-4-3,0 6 3,2-2 3,-5 2 3,3 0 3,-4 3-6,3 3 18,-3 1 0,0 0 4,0 2 1,-3 2 4,3 0 12,-1 2-1,-2 2 5,-1 1 6,0 4 10,0 1 11,-3 2 1,1 3-1,1 3-4,-1-1-7,1 2-10,-1 2-14,2 1-13,3 3-7,-2-3-2,0 3-4,-1-2 1,1 2-5,2 0 3,-2-1-4,3 2-4,-1-3 0,-2 5 0,3-3 3,-3 2-1,3 0-2,-1-2 0,-2 0 0,3-1 0,-1 0 0,-5 1 3,5 0-3,-2-2 2,1 2-2,-4-3 0,1 0 0,0 2-2,-1-5 2,0 1-3,-4-2 3,4 1 0,-5-1 0,0 0 0,-3-3 0,1 1 0,-3-4 0,-1 0 5,0 0 0,-4-3 0,-1-1 2,3-2-4,-2 2 2,2-6-5,-2 0 2,7 0-2,-1-3 0,2-4 0,4 1-2,2-6 2,3 1-5,2-5 5,4-4 0,2-1 0,6-5 0,2 2 0,6-5 0,0-1-5,4 0-2,0 0 4,3 2 3,1-4-2,-1 5-1,1 1 3,-1-1 0,-3 4 3,2 1-3,-2 0 2,-1 2-19,-2 1-45,2 2-49,-3 1-65,1 0-90,-4 2-124,3 2-176,0 0-248,-3 0-198</inkml:trace>
          <inkml:trace contextRef="#ctx0" brushRef="#br1" timeOffset="445936.8032">8179 9258 367,'-3'0'528,"3"-4"-154,0 4-93,0 0-70,0 0-66,0 0-55,3 0-41,-2 4-21,-1-4-16,3 6-4,-3 0-8,3-1 4,-2 5 0,-1 2 8,0 2 0,-1 0-12,-2 2 4,0 1 3,-1 3 5,0-1-8,1-1 4,-1 2-4,0 2-4,0-5 4,-3 2-4,0-2 0,5-3 0,-3-1 0,1 1 8,0-2-8,1-2 4,2-3 0,-4-1 7,5-2 5,-2 0-4,-1 0-1,3-4 5,0-2-4,0-2-5,0 0 1,0-4 0,0 1-4,5-3-4,-3-2 0,2-4 0,1 1 0,1-1 0,1-2-4,4-4 0,3 3 4,-2-5 0,6 1 0,0-1 0,0 2 0,0 1 8,0 1-8,1 2 0,-1 2 0,-2 3 0,2 0 0,-5 0 0,-2 6 0,0-1-4,0 1 0,-2 2 0,0 3 4,-3 0 4,1 2-4,2 2 4,-3 0-4,1 3 0,-3 2 4,3 1-4,-3 3 3,2 1 5,-5 5 4,2-1-12,-1-1 3,-2 4 1,0-4 12,-2 3 3,-1 2 0,3-6 15,-4 2 7,1 1 11,2-6-4,-2 2-1,-1-4 0,4 1-11,-3-1-4,3-4-11,-1 3-4,-2-4 1,3 0 20,-1-2 18,1 2 5,-3-4 6,0 0-3,3-2-9,-4-2-19,4-2-17,-2 1-9,2-4-4,0 2-3,2-3 1,1-2-8,4-2 11,-2-2-4,6-1 0,1-3 0,1 0-3,2-2 0,6 2-9,-2-1 2,-1 1-2,6-1-7,-8 3 13,2 1 3,3 3 0,-6 0 0,0 2 0,-1 3 3,1-2 0,-2 1-3,-2 3-3,0 1-4,-1 2 1,-2-2-4,2 5 7,-2 1 3,-1 0 3,0 0 0,-2 4-3,5 2 0,-3 1 4,1 0-1,-1 3-6,3 2-1,-6 2 1,3 0 0,-6 0 3,3 4-3,-1-1 3,-3 3 0,0-1-7,0 1 7,-3-1 0,2 2 0,-2 2 0,-1-5 7,0 5-4,0-3 0,-2 0 0,5-2 1,-2-1-24,0 1-62,-1-2-76,4-1-131,-1 1-261,1-4-263,0-2-203</inkml:trace>
          <inkml:trace contextRef="#ctx0" brushRef="#br1" timeOffset="446702.4058">9114 9281 285,'0'0'330,"0"3"-60,0-3-52,0 1-52,0 1-44,0-2-29,0 2-5,0 0-6,0 0-9,0 2-2,0-2-4,0 0-13,0-1-17,0 4-9,0-3-8,3 0-3,0-1 3,-2 2 4,3-2 0,3-1 8,-3 3-1,3-3 9,3-3-5,-2 3-4,3-4-8,-1 3-8,-2-5 4,3 0-11,0 0 4,0 0-5,-2-4-3,0 3 4,-2-5-1,2 2 5,-3-2-1,-1 1 0,1-1-3,-4-2 7,3 2 7,-5-1 16,0 3 13,0-2 11,-5 2 0,3 3-2,-7 1-11,3 2-21,-1 1-14,1-3-7,-3 6 4,-2 0-8,2 0-3,-3 6 7,4-2 10,-3 2-3,0 4 0,0 0 17,-3 3 6,3 1 10,0 2 6,3 2 9,-3 1 3,1 1-17,3 2-1,0-1-6,3 0-16,4-1-1,0 2-2,0-2-4,4 0 0,3-3-6,0 3 0,4-7-3,0 2-2,3-4-4,1 1-3,6-4-3,-2-2-4,-1 1 1,4-4-27,0-1-59,2 0-72,-2-2-95,-1-4-154,1 1-240,-3-4-237</inkml:trace>
          <inkml:trace contextRef="#ctx0" brushRef="#br1" timeOffset="447272.1053">9536 9164 372,'2'-5'474,"-2"4"-101,0-2-90,3 0-63,-1 3-48,-2 3-49,2 1-15,-2 1-10,2 2-6,0 3-4,-2 2-13,0 2-2,0 2-18,-2 2-1,0 2-4,2 0 2,-2 0-6,-3 0-5,3 0-13,0-1-4,0 2-7,-3-4-7,5 0 3,-2-1-6,0-2 3,2-5-6,-3 1-1,3 0-3,-1 0 0,-2-1 0,3-6 3,-2 3 4,0-1 0,2-4 3,-3-1-10,3-1 6,-4-2-2,4-1-4,-2-2 3,2-2-3,2-2 3,2-2-3,-1-1 0,4-3-3,-1-4 3,3 3 0,0-3 0,4-1 0,3-1 0,-3-2 0,3 2-10,1 3 7,0 0 3,0 0-4,-1 3 1,1 3 0,-2-1 3,-1 4-4,-2 2-2,2 1 2,0-2 4,-3 3 0,0 2 0,-3 1 0,3 0 0,-1 0 0,-2 3-3,-1 3 0,2 3 3,-3 1 0,-1 0 0,2 4 0,-5 0 3,2 3 0,-4 2 1,0-1-1,0 4 4,0 0-1,0 1 1,-2-3 0,0 3 3,0-3-4,-1 3 4,1-4-3,0 3-4,0-5 7,2 1-10,-3-2 0,3 0-3,0-1-54,0-2-92,0-2-142,3-2-273,-3-2-247,4 1-229</inkml:trace>
          <inkml:trace contextRef="#ctx0" brushRef="#br1" timeOffset="447888.1652">10135 9161 885,'0'3'542,"0"1"-247,0-2-139,0-1-66,0 2-33,0 0-13,0-1-12,0 0-4,0-2-5,0 3 5,0-2 42,0-1 49,0 2 38,0-2 20,0 0 4,-2-2-7,2 1-38,-3-4-44,1 0-42,2 1-23,-2-5-8,0 0-7,2-1-9,0 0 0,0-6 3,2 3 0,0-3-3,3-1-3,-3-1 0,2-2 3,3 0-3,-3-3-3,5-1 0,-2 2 0,0 1 0,-1-1-3,0 2 6,1-1 3,0 5-3,-3 3 0,0-1 0,3 4 0,-4 2 0,-2 2-3,2 0 0,-3 2 3,0 4 0,0 0 0,0 2 3,-3 2 3,2 0 3,-2 4-6,-4 2 6,3 3 0,3 1 7,-6 4-1,2 2 5,-1-1 7,1 1 0,-1 3 8,1 1 11,-2 3 14,1-2 0,-3 1 4,2 3 1,1-2-3,-1 0-9,0 3-14,1-1-8,-1 1-11,3-3-2,-3 3-10,3-5 2,1 3-5,-1-4-5,4 1 0,0-4 0,0-1 0,4 0-2,-1-3 2,1-2 2,3-2-2,-1-1 0,3 0-2,2-2-4,0-5-37,5 4-53,-1-5-55,0-1-78,2 0-100,-1-3-155,2-3-220,0 0-205,0-1-159</inkml:trace>
          <inkml:trace contextRef="#ctx0" brushRef="#br1" timeOffset="448364.201">10064 9158 212,'-2'1'343,"-1"-1"-42,3 0-35,-1 2-33,-2 1-25,3-3-10,-3 0-12,3 1-8,-1 2-7,-2-3-1,3 2-16,-1-1-15,-2-1-18,3 0-26,0 0-25,0 0-18,0 0-13,0 0 0,3 0 6,-2 3 18,3-3 11,2 0 5,0 0 2,5 0-13,0 0-11,7 0-22,-3 0-13,5-3-10,2 3-4,1-3-2,-1 0-1,1 2-2,2-4-3,-3 4-31,0-2-63,-4 0-75,3 0-95,-3-1-134,-3 1-199,0 0-255,1-1-165</inkml:trace>
        </inkml:traceGroup>
        <inkml:traceGroup>
          <inkml:annotationXML>
            <emma:emma xmlns:emma="http://www.w3.org/2003/04/emma" version="1.0">
              <emma:interpretation id="{2C082BE6-2CDA-42A7-8DD6-23D58FF980A5}" emma:medium="tactile" emma:mode="ink">
                <msink:context xmlns:msink="http://schemas.microsoft.com/ink/2010/main" type="inkWord" rotatedBoundingBox="13012,10055 14203,10057 14202,10865 13011,10864"/>
              </emma:interpretation>
              <emma:one-of disjunction-type="recognition" id="oneOf26">
                <emma:interpretation id="interp130" emma:lang="en-US" emma:confidence="0.5">
                  <emma:literal>.</emma:literal>
                </emma:interpretation>
                <emma:interpretation id="interp131" emma:lang="en-US" emma:confidence="0">
                  <emma:literal>~</emma:literal>
                </emma:interpretation>
                <emma:interpretation id="interp132" emma:lang="en-US" emma:confidence="0">
                  <emma:literal>4</emma:literal>
                </emma:interpretation>
                <emma:interpretation id="interp133" emma:lang="en-US" emma:confidence="0">
                  <emma:literal>$</emma:literal>
                </emma:interpretation>
                <emma:interpretation id="interp13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455535.0074">12122 9229 347,'2'0'318,"-2"-3"-60,2 3-45,-2-3-43,3 1-54,-2 0-27,2-2-11,-1 0 0,0-2-6,1 2-8,-2-2-10,2 2-5,-3-2-3,2 2-22,0-2-4,-2 2-8,5-2-7,-5 0-5,2 2 0,-2-2 0,2 2-21,0-2-11,-2 2-30,0-2-25,0 2-44,0 1-43,0 0-40,0 0-26,0 2 10,0-1-1,0 2 38,0-2 43,0 2 45,0 0 36,0 0 43,0-2 63,0 2 42,0-1 57,0 1 39,0 0 40,0 0 28,0 0-12,0 0-8,0 0-8,0 0-19,0 0-18,0 0-21,0 0-13,0 0-22,0 0-14,0 0-9,0 0-6,0 0-9,0 1 6,0 1-5,0-2-5,0 2-14,0-2-11,0 2-4,0-1 3,0 5 2,0 1 6,-2 0 17,0 5 15,-5-1-1,3 4 1,-3-2-6,0 5 1,1 2-7,-3 0-4,2 5 15,-1-2 13,-3 0 6,1 6-2,5 0 1,-5-5-10,2 3-21,-2 2-19,3 0-17,0-2-10,-1-3-13,4 0-3,0-2-5,-3-4-3,3-1 0,-2-1-3,2-3 5,1 0 1,2-7 10,-2 4 14,2-6 13,-5 3 8,5-5-2,-2-1 0,-4-1-12,3-1-17,-3-2-12,3-3-11,-3 2 0,-1-6-4,-3 4-4,0-4 1,-7-2-2,2 2 2,-3 0 1,-6 1-3,3-3 4,-4 2 1,-2 0 0,-2-1 0,-2 2 0,2 2-2,-4-3 2,-1 4-2,1 3 2,1-3 2,4 2-2,-1 1 3,2 2-1,5-3 1,1 4-1,1-2-4,3 1 2,0 1 0,6 0 2,-4 0 0,3 0-2,-1 0 1,1 0-1,0 0-3,1 0-24,0 1-53,-2-1-62,3 2-74,-4-2-82,1 2-97,0 0-88,-1-2-53,1 1-61,2-1-71,-2 0-134,0 0-131</inkml:trace>
          <inkml:trace contextRef="#ctx0" brushRef="#br0" timeOffset="456157.5543">11243 9248 138,'0'3'387,"-1"-2"-163,-2 1-83,3 2-17,-2 3-7,0-1 7,-2 1 8,-1 4 5,-1 1-20,-4 2-10,-1 2-11,0-2 7,0 1-9,-3 3 1,-1-2 3,0 1-13,-2-3-9,2 2-1,0-3-8,1 2 9,2-6 14,-2 1 11,3-2 6,-2-2 0,4-1 5,0-2-6,0 1-6,3-3-3,-1 4-7,5-5-5,-3 2-11,1 0-14,4-2-16,-3 0-11,3 0-14,3 0-5,1 1-9,3 2-2,4 0 3,0 0-1,5 4 0,3 3-5,2 2 3,-2 1 0,6 3-3,0 2 0,-2 2 0,2 3 0,1 1-3,-1 0 0,-3 5-5,0-2-52,-4 2-66,0-4-89,-1 4-122,4-3-227,-9 0-288,5-2-192</inkml:trace>
        </inkml:traceGroup>
      </inkml:traceGroup>
    </inkml:traceGroup>
    <inkml:traceGroup>
      <inkml:annotationXML>
        <emma:emma xmlns:emma="http://www.w3.org/2003/04/emma" version="1.0">
          <emma:interpretation id="{9B067D3F-62B1-4F19-A010-DFE276A9BDD2}" emma:medium="tactile" emma:mode="ink">
            <msink:context xmlns:msink="http://schemas.microsoft.com/ink/2010/main" type="paragraph" rotatedBoundingBox="2155,11500 12191,11542 12186,12580 2151,12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F65F7C-94AB-4CE4-9D80-C53EBD328230}" emma:medium="tactile" emma:mode="ink">
              <msink:context xmlns:msink="http://schemas.microsoft.com/ink/2010/main" type="inkBullet" rotatedBoundingBox="2154,11789 2849,11792 2847,12363 2152,12360"/>
            </emma:interpretation>
            <emma:one-of disjunction-type="recognition" id="oneOf27">
              <emma:interpretation id="interp135" emma:lang="en-US" emma:confidence="0">
                <emma:literal>→</emma:literal>
              </emma:interpretation>
            </emma:one-of>
          </emma:emma>
        </inkml:annotationXML>
        <inkml:trace contextRef="#ctx0" brushRef="#br0" timeOffset="458119.8014">158 11014 424,'-4'-1'418,"-1"-4"-32,1 3-29,-1 0-44,1 1-31,2-2-40,0 1-22,-1 2-26,-1-2-25,1 2-12,2 0-11,-2 0-24,3 0-11,-2 0-10,0 0-13,2 0-15,-3 0-13,3 0-6,-1 0-17,1 0-3,0 2 0,1-2 2,2 2 13,1 1 1,5 0 12,2-1-3,2 0-2,5 1-12,4 1-17,1-3-7,3 1-14,3-1-5,7 5-2,1-6-2,3 0-3,4 3-41,3-3-76,-5 0-96,1 0-133,-3 0-220,-6 0-314,-5 0-231</inkml:trace>
        <inkml:trace contextRef="#ctx0" brushRef="#br0" timeOffset="458681.8021">524 10893 336,'-5'-4'496,"-1"-2"-77,1 3-42,3-4-58,-2 4-55,2-4-46,-1 4-23,1-3-22,-2 5-15,4-2-3,-2 0-1,-1 3-9,3-3-7,-2 3-22,2-2-21,0 2-28,0 0-16,0 0-21,0 0-11,0 2-1,2 1 9,3-2 7,-1 4 13,1 2 4,1-4 2,1 4-1,4-1-5,0-2-11,2 5-3,5-4-9,0 4-2,4-1-6,0-1-7,0 2 1,0-1-8,3-1 0,-5 1-2,-2 1 0,-1-4 0,-1 4-2,-3-3 0,-2-1-1,-4 4 3,-2-4 0,-4 3-2,-2-1 0,-4 1 6,-4 2-1,-2 0-3,-2 3 0,-5 2 2,3-2-2,-3 5 0,0 0-2,-1 0 2,-2 5 0,3-3-7,0 3 2,0 2-2,0 1-55,2 0-76,-1 2-109,6 1-150,0-2-302,-4-1-299,6-2-206</inkml:trace>
      </inkml:traceGroup>
      <inkml:traceGroup>
        <inkml:annotationXML>
          <emma:emma xmlns:emma="http://www.w3.org/2003/04/emma" version="1.0">
            <emma:interpretation id="{5E2DC7B6-F2FD-46D1-A532-23C83D1FEBD5}" emma:medium="tactile" emma:mode="ink">
              <msink:context xmlns:msink="http://schemas.microsoft.com/ink/2010/main" type="line" rotatedBoundingBox="4105,11508 12191,11542 12186,12580 4101,12546"/>
            </emma:interpretation>
          </emma:emma>
        </inkml:annotationXML>
        <inkml:traceGroup>
          <inkml:annotationXML>
            <emma:emma xmlns:emma="http://www.w3.org/2003/04/emma" version="1.0">
              <emma:interpretation id="{E64B5C87-D262-484B-A58F-0A7FE65AB118}" emma:medium="tactile" emma:mode="ink">
                <msink:context xmlns:msink="http://schemas.microsoft.com/ink/2010/main" type="inkWord" rotatedBoundingBox="4104,11723 6304,11732 6301,12555 4101,12546"/>
              </emma:interpretation>
              <emma:one-of disjunction-type="recognition" id="oneOf28">
                <emma:interpretation id="interp136" emma:lang="en-US" emma:confidence="0.5">
                  <emma:literal>NPM</emma:literal>
                </emma:interpretation>
                <emma:interpretation id="interp137" emma:lang="en-US" emma:confidence="0">
                  <emma:literal>MPM</emma:literal>
                </emma:interpretation>
                <emma:interpretation id="interp138" emma:lang="en-US" emma:confidence="0">
                  <emma:literal>NPPM</emma:literal>
                </emma:interpretation>
                <emma:interpretation id="interp139" emma:lang="en-US" emma:confidence="0">
                  <emma:literal>NPMM</emma:literal>
                </emma:interpretation>
                <emma:interpretation id="interp140" emma:lang="en-US" emma:confidence="0">
                  <emma:literal>NMPM</emma:literal>
                </emma:interpretation>
              </emma:one-of>
            </emma:emma>
          </inkml:annotationXML>
          <inkml:trace contextRef="#ctx0" brushRef="#br1" timeOffset="492859.9728">2145 10813 3579,'0'-4'160,"0"2"-4,0 2-8,0-2-14,0 0-14,0 2-13,0 0-20,0 2-17,0 0-13,0 2-5,-2 2 1,0 2-3,2 2-3,-3 2 4,3 4-7,-1 1-1,-2 1-4,3 5 1,-3-2-2,2 3-5,-2 3 0,-1 0-2,1 3 1,-1 0-3,-3 2-5,0-3-1,3 3-6,-3-3-3,3-1-7,0-2-2,0-3-1,0 0 1,1-5-2,0-2-1,-1-2-1,4-1 1,-3-2 3,3-4 0,-1 0 7,-2-2 2,3-3 6,0 1-1,0-6-1,0-1-1,3-2-4,-2-1-5,2-6-2,0 0-6,1-3 0,0-3 0,0-1 0,3-1-1,0-2-1,1 0 2,2-3 0,1 1 0,0-1 0,3 0 2,-2 1-2,2-1 1,1 3-1,-1-3 0,-1 2 2,2 0-2,-1 4 3,-1 2-3,0-2 0,1 7 0,-2-1-2,-1 3 2,3 1-3,-3 0 2,4 1 1,-1 2-2,0-2 0,-2 3 2,5 1 0,-5 0 2,0 2-2,1-1-2,-2 2 4,3 0-2,-3 2 0,0 0 0,-2 2 2,0 2-1,-1 0-1,-1 2 0,0 2 2,-3 1-4,3 1 2,-3 0-1,-2 6 1,3-6 1,-1 4 1,-2 0 1,1-1-1,-1 6 1,3 0-3,-4-2 0,-1 3-3,3 1 3,-3-1 0,0 6 0,-3-5 1,2 3-1,-2 1 3,-1 2-3,-1-1-4,1-2-3,-1-1-12,-1-1-35,1 1-47,3-4-61,-2 4-78,-1-7-103,1 1-118,2-2-152,-1-2-269,3-1-214,3-3-141</inkml:trace>
          <inkml:trace contextRef="#ctx0" brushRef="#br1" timeOffset="496518.4689">2944 10908 122,'5'-5'433,"1"-1"-151,-2 2-67,3-2-39,-3 2-22,0 1-12,0 3-16,2 0-24,-1 0-18,-2 0 15,0 0 31,-2 3 36,2-2 32,1 5 26,-1 1 17,-2 3-5,2 0-15,-3 4-14,0 3-18,0 4-11,0 3-16,-3 1-22,2 4-20,-2 4-17,-1-1-26,1 2-19,2 2-19,-5 0-10,2-1-12,0 0-9,1-3-1,2 4-7,-2-7 2,-1 1 2,1-5-2,2 3 0,-2-7 0,-1 1-2,1-4-6,3-2-30,-1-3-58,-2 3-75,3-8-86,-3 1-121,3-3-197,-1-2-280,1-4-217,-3-4-137</inkml:trace>
          <inkml:trace contextRef="#ctx0" brushRef="#br1" timeOffset="496523.7312">2996 11121 398,'3'-9'262,"1"-1"-85,3-2-38,0 2-26,0-4-34,1 2-19,1-2-5,4-2-23,-2 0-1,0-2 1,3 1-1,1-2 0,-2 2 0,1 1 0,-1-2 4,0 4-13,2 1-5,-1-3 1,1 4-10,2 1 5,-1 1 0,-2 0 0,1 2 9,3 0-1,-4 2 0,1 0 5,-4 2 4,3 0-1,-3 3 17,0 1 16,0 1 12,-2 3 7,0 0 14,-3 4 7,1 2-2,-5 4-2,0 2 5,-2 1-1,-2 5-3,0-4-2,-5 6-1,3 0-9,-5 3-15,0-3-11,-2 1-6,0 1-11,-2-1 0,-1 0 5,-1-3 12,0-1 11,-3 1 17,0-5 6,3-1 12,-2-1-12,-2-2-4,4-2-18,-2-1-21,0-1-12,0-3-12,1-3-6,3 1-4,-1-4-6,1 0 0,2 0-7,2-4 0,0 4-5,2-6-44,1 3-70,1-4-96,1 4-124,4-3-193,0-1-306,4 0-241</inkml:trace>
          <inkml:trace contextRef="#ctx0" brushRef="#br1" timeOffset="496531.7084">3505 10893 122,'8'-6'749,"2"-1"-287,-2 3-137,0-2-77,3 6-41,-1 0-12,-2 0 0,3 0 1,0 6-28,-1 1-13,-2 3 14,-1 4 0,0 0 12,0 2-6,-3 6 4,-1-2-16,-3 4-24,-3 3-20,3 0-24,-4 0-20,0 1-14,-2 0-14,2 1-1,-3-4-14,3 1-4,-3-5-11,3 1-5,-3-3-1,3-2-7,0 0 0,-3-6 2,4 2-1,-1-6-3,0-1 2,0 0 0,-2-3-4,2-3 0,0-3-2,1-3 4,-1-1-2,3-3 0,-2-3 2,3-3 0,3 1-2,-2-8 0,6 0 0,0-3-19,1-2-21,3-1-15,3-4-6,0 1-8,-2 3-3,5-3 14,-2 5 23,0 1 14,1 2 9,-1 5 2,1-1 5,-1 2 1,-2 2-4,3 2 1,-3 1 0,-2 3 7,0 2-2,0 3 2,-1-1 2,1 2-2,-3 2 2,3 2-2,0 2 8,0 2 4,0 2 4,2 4 15,-5 0 11,3 3 9,-3 1 6,-1 3-3,-2 0-4,0 2-2,-4 3-7,2-2-5,-3 1-1,0 0 0,-3 2 4,2-3 1,-2 0 2,-1 0 1,0-3-1,-2-1 0,1 0-7,-1 0-1,2-6-7,0-1-3,1 0-6,-1 0-2,3-3-2,-5-2-3,5 0-3,-2-4 1,-1 0 0,1-4-4,3-2 6,0-2-6,4-4 0,2-2-5,1-2-2,-2-3-1,2-1-4,4-1 0,0 0 3,0-4-3,3 2 2,1 0-2,-1 4 4,1-1-4,1-1 1,-1 4 1,0 0-2,1 1 5,0 5-3,-4 0 1,2-1 2,1 5 2,-1-2 0,1 3 0,-1 1 0,0 0 0,1 4 0,-4 1 0,3 0 0,-2 1 0,-1 4 2,1 0 2,-3 3-1,-3 5 1,-1 1 3,-1 2-2,0 2-1,-4 2 3,0 2-2,0 1 0,-4-1-1,2 4 3,-3 0-2,1 0 0,-3 2 1,1-2-1,-1 3 2,-2-4-5,1-2-1,-2 1 3,-1 4-6,0-8-3,0 3-41,0-5-65,3 2-96,-2-2-133,3-4-202,3-3-326,-3 1-286,3-5-217</inkml:trace>
        </inkml:traceGroup>
        <inkml:traceGroup>
          <inkml:annotationXML>
            <emma:emma xmlns:emma="http://www.w3.org/2003/04/emma" version="1.0">
              <emma:interpretation id="{C2268E6F-0AFE-4750-ADB3-B7B82E805D0D}" emma:medium="tactile" emma:mode="ink">
                <msink:context xmlns:msink="http://schemas.microsoft.com/ink/2010/main" type="inkWord" rotatedBoundingBox="6969,11520 10603,11536 10598,12529 6964,12513"/>
              </emma:interpretation>
              <emma:one-of disjunction-type="recognition" id="oneOf29">
                <emma:interpretation id="interp141" emma:lang="en-US" emma:confidence="0.5">
                  <emma:literal>Install</emma:literal>
                </emma:interpretation>
                <emma:interpretation id="interp142" emma:lang="en-US" emma:confidence="0">
                  <emma:literal>Instant</emma:literal>
                </emma:interpretation>
                <emma:interpretation id="interp143" emma:lang="en-US" emma:confidence="0">
                  <emma:literal>Instate</emma:literal>
                </emma:interpretation>
                <emma:interpretation id="interp144" emma:lang="en-US" emma:confidence="0">
                  <emma:literal>Instable</emma:literal>
                </emma:interpretation>
                <emma:interpretation id="interp145" emma:lang="en-US" emma:confidence="0">
                  <emma:literal>Installs</emma:literal>
                </emma:interpretation>
              </emma:one-of>
            </emma:emma>
          </inkml:annotationXML>
          <inkml:trace contextRef="#ctx0" brushRef="#br1" timeOffset="496646.5576">4947 11429 42,'-4'11'243,"3"1"-3,-2-2-11,0 0-40,3-3-6,-1 2-17,-2-2 9,3-1-5,-2 0 4,2-2 15,-2 0-5,2 0 1,-3-3-3,3 4-2,0-4 10,0 2 3,0-2 1,-4 4-15,4-4-6,0 2-25,0 0-21,0 0-19,0-2-19,0 2-12,0 0-8,0 0 7,0 0 6,4-3 2,1 4 5,1-4-5,5 3-4,0-3-12,6 0-20,2-3-12,3 3-13,0-4-7,7 4-4,-1-6-7,2 3-3,-1-1 0,2-2-2,0 2 2,-3-2-2,1 0-2,0 0 0,-1 0-3,-2 0 1,-4 2 2,-2-2-2,-2 0-2,-3 2-4,-4 2-33,0-2-50,-2 3-70,-2-2-89,0 0-106,-3 3-153,-2-3-185,3 2-250,-5-4-180</inkml:trace>
          <inkml:trace contextRef="#ctx0" brushRef="#br1" timeOffset="496543.8486">4958 10880 540,'0'-4'393,"0"-2"-98,0 6-43,0 0-39,0-3-37,0 0-32,0 3-36,3 0-37,0 0-29,1 0 5,0 0 3,3 3 26,4 0 13,0-3 6,0 0 6,4 0-13,3 0-19,3 0-21,-2-3-10,6 0-15,-3 3-9,2-1-1,3-2-6,-3 3-4,2-3 0,-1 0 1,1 2-4,-2-2 0,-2 0 0,1 3 3,-2-3 4,-1 3-21,-3-2-43,-3 1-73,-1 1-79,-2 0-116,0 0-183,-4 1-257,-3 1-154</inkml:trace>
          <inkml:trace contextRef="#ctx0" brushRef="#br1" timeOffset="496538.862">5194 10850 233,'2'-3'565,"2"0"-103,-1 0-51,-1-1-33,0 2-32,2-1-42,-1 2-45,-1-2-48,-2 2-51,2 1-31,2 0-20,-1 0-2,0 1 11,-2 3 17,2 1 17,-2 5 13,-1 0-3,0 3-3,0 1-16,0 5-16,-1-1-10,-2 5-15,-1 2-6,1-4-11,2 2-12,-4 1-14,3-2-7,-1-1-10,-1 1-3,4 0-6,-2-3 3,0 1-2,-1-1-4,2-1-2,-2-2-7,3-1 0,-2 0-8,2-2 1,-2-3-2,-1 3-2,3-3-1,-1 0-2,1 0-2,-3-2 0,1-2 0,2-2-3,0 3-1,0-1 2,0-3-3,0 1 0,0-1 0,0 0 4,0-1-2,0-2-1,0 1 2,0-1 0,0 0-2,0 0-2,0 0-1,0 0-30,0-1-67,-2-1-91,-1-4-122,3 2-175,-2-5-330,2-1-319,-2-1-258</inkml:trace>
          <inkml:trace contextRef="#ctx0" brushRef="#br1" timeOffset="497590.8189">5678 11131 545,'2'-4'374,"3"3"-129,-1-1-58,3-1-27,-3 2-21,4 1-7,-1 0-12,0 1-1,0 4 0,1-1 10,-1 3 9,4 3 10,-4 3 17,-3 2-12,3 2-14,-3-2-21,1 5-19,-3 0-20,0 2-17,1-2-17,-3 1-5,0-1-14,-3 0 1,1-1-3,2 0-6,-5-2-4,3-2 1,0 1-1,0-3-8,-3 0-3,3-3 0,0-3 0,0-1-3,-3 0 0,5-2 3,-2-2 3,2 0-1,-2-2-2,0-2 3,2-2 3,0-4-7,0 2 1,0-4 0,4-1-3,-2-4 3,5-2-3,0 0 0,1-4 0,3-2 0,0-2 0,3 1 0,0-4 0,1 2 3,0 0-3,0 2-3,2 0-3,-2-1 3,0 5 1,-1 3-7,1-1 6,-1 2 3,-3 3 0,4 0-6,-4 4 6,0-1 0,0 3 0,1 1 0,1 2 3,-4 1 3,-1 3 3,3 0-7,-1 4 4,-2 2 9,2 4 7,-5 2 15,1 2-1,-2 1 9,0 3 7,-1 2-12,-2 0 0,-1 3-8,3 0-11,-3-1-5,0 0-8,0 1-3,0-3-2,0 0-1,0 1 1,-3-1-3,3-2 0,0-2 0,0-2 0,0 0-5,0-1-50,0-2-80,0-1-113,0 0-194,3-3-299,-2-2-280,5-1-193</inkml:trace>
          <inkml:trace contextRef="#ctx0" brushRef="#br1" timeOffset="498252.7693">6580 11086 101,'3'-13'539,"-2"3"-142,-1-3-88,-1 3-53,-2 0-18,-1 0-49,0 3-42,-3 0-31,0-1-35,0 4-29,0 0-22,-1 3-11,0-2-4,-5 3-4,1 3 0,-2 1 4,3 1-4,-3 1 7,-1 3-7,1-1-4,-1 5 0,1 0 4,3 3-7,-1-3 0,2 5-1,2-2 1,1 0-4,0-1 3,6 3-3,-4-2-7,5-3 7,0 1 0,2 0 0,1 0-3,3-4 6,-1 0 1,1-1 3,5 1-3,1 0-4,-1-6 0,1 1-4,2 0 11,1-1-3,3-2-1,0 1-3,0-3 0,1 0 4,-1 0-8,3 0 1,-2 0-1,2-3 8,-4 1-4,3 2-4,-4 0 4,1 0 0,-4 0-3,5 2-1,-4 1 4,-2 1 7,-1 2 4,-1-2 18,-2 0 10,-1 6 14,0 0 20,-3 0 10,-4-1 1,0 1-1,0 2 1,-4 0 2,1 0-2,-2-2 11,-2 1 19,-4-1 11,0 0 12,0 0 12,0-3 9,-6 2 10,2-2 7,-3-1-1,3-2-2,-5 2-8,2 0-18,0-4-23,1 2-19,-3 0-23,2-4-21,3 2-18,-3-2-9,3 0-9,1-2-8,6 0-7,-5 0-3,5-2-30,1-2-61,0 0-82,3-2-103,4 0-138,0 1-215,4-3-313,3-2-253,0-1-173</inkml:trace>
          <inkml:trace contextRef="#ctx0" brushRef="#br1" timeOffset="502650.3202">5273 11423 85,'-1'-3'267,"1"2"-23,-3-3-32,3 2-20,0-2-28,0 0-27,0 1-7,0-1-6,0-3-12,0 4-2,0-4-18,0 4-1,3-3-14,-2 2-9,-1-2-5,3 2 3,0-2 19,-2 1 21,-1 1 24,3 1 25,-2-1 8,-1-2 12,3 6-13,-3-4-18,0-2-14,0 3-24,0 2-16,0-3-17,0 2-10,0-1-11,0 2-6,0-2-9,0 2-5,0 1-8,0-3-4,0 1 4,0 2 1,0-1 8,0 1 15,0-3 12,0 2 11,0 1-2,0 0 3,0 0-8,0 0-10,0 0-1,0 1 6,-3 2 9,3 0 5,-1 4 0,-2-3-2,3 2-9,-1 1-18,-2 0-17,0 3-14,2 0-4,-2-1-4,-1 1 3,1 0-4,2 0-1,-3 0-1,-2 0 0,2 1-4,0 2-5,0-3-53,-2 3-75,2-1-99,0-1-130,1-1-201,2 2-335,-4-4-255,5 0-168</inkml:trace>
          <inkml:trace contextRef="#ctx0" brushRef="#br1" timeOffset="499265.957">6840 10998 601,'-11'-4'563,"1"3"-142,5-3-87,-1 4-46,-1-3-36,6 1-51,-2 2-50,3 0-51,0 0-36,4 0-21,3 0-9,0 0-8,4 0 0,3-2-3,1 2-10,7-2-7,0 1-3,3 1 1,3-3-4,1 0 0,3 0 0,-2 2-43,2-4-65,-2 4-111,-1-2-142,0 2-271,-4 1-254</inkml:trace>
          <inkml:trace contextRef="#ctx0" brushRef="#br1" timeOffset="499171.0957">7086 10832 321,'-3'-5'650,"-1"0"-181,1 0-127,3-3-59,-1 2-48,1-2-46,0-2-43,1 1-40,-1-3-32,3 2-22,1-3-18,-1-1-4,-2 0 1,2-2 12,1 2 17,-4 1 21,3-2 12,0 2 4,-2 3 3,-1 0-13,3 3-11,-2 0-12,-1 0-16,0 1-9,0 5-3,0-3-3,0-1-8,0 4-12,0 1-2,0-3 0,0 3 3,0 3 20,0-2 27,0 4 22,-1 0 16,-2 8 16,-1-3 20,0 4 12,-2 5 3,1 1 6,-1 4 8,-2 0 7,1 1 3,0 5-14,0-1-10,2 3-10,-5 3-12,3-4-17,2 3-10,-5 1-12,3 1-8,3-2-10,-3 2-11,6 0-10,-5-5-12,2 2-11,4-3-9,0-2-3,4-3-2,2-1-1,-2-1 1,3-6-1,1 0 0,2-1-5,1-4 0,1-1-5,5-2 0,-5-2-3,3 0-2,2-2-2,-2-3-11,-1 1-32,-2-3-44,4 0-56,-3-3-71,-2-1-89,1 1-92,-1-4-85,-3 0-76,-1-2-82,-3-1-141,1 0-208,-5-2-148</inkml:trace>
          <inkml:trace contextRef="#ctx0" brushRef="#br1" timeOffset="499950.0842">7569 10947 729,'2'-3'577,"-2"1"-144,0 1-59,0 1-39,0-3-42,0 3-46,-4 0-47,1 0-31,-3 3-15,0-2 0,-4 4 19,-1-2 9,0 6 15,-2-2 1,-2 3-8,1 3-22,1 2-28,0 1-20,-1 1-25,3 5-17,0-1-20,0-1-19,4 4-12,3-2-8,-3 2-8,6-2-2,-2 0-4,3-2 2,0-1-2,3 0 0,-2-3 1,3-1-1,3-1 2,0-1-2,2-3 1,0-4-2,2 1-1,0-2-1,2-4-2,0-1 1,-1-1 1,-1-1-2,0-4 0,2-1-2,-4 0 2,0-2-5,-3-1 0,4-1-1,-6-3 1,0-2 0,0-1-2,3-1-1,-3-2 3,-1 1-3,-1-1 3,0-2-2,2 2 3,-1-2-2,0 0 2,-2 2 4,3 1-3,-1-1-2,0 4 1,-2 3 1,2 1 0,-2 0 1,2 4 2,-3-2 2,3 3-2,-2-2 3,-1 6-1,3-3-2,0 2 0,-3-2 0,0 6 0,0-3 0,0 2 0,0 1-2,1 0-1,-1 0 1,0 0 2,0 4 3,3-4 6,-3 7 1,0-1 3,0 4 4,0 0 0,-3 2-1,3 1-1,-1 1 2,-2 0 0,0 3 3,-1 2-4,1-3-2,2 3-3,-2 1-3,-1-1-2,4 4-3,-3-3-1,3 0 1,0 0 2,3 0-2,0-4 1,-2 1 0,3-1-4,3-3-5,0-2-6,3-1-30,-2-3-56,0 3-76,5-6-99,-1-1-138,3 0-235,-1-6-299,-3 0-252,3-4-185</inkml:trace>
          <inkml:trace contextRef="#ctx0" brushRef="#br1" timeOffset="500541.9867">8090 10695 591,'-2'-6'605,"0"0"-177,2 3-113,0-3-66,0 2-61,0-2-50,0 2-46,0-2-24,0 0-25,0 0 6,0 2 21,0-2 8,0 2 20,0-2 10,0 5 14,0-2-7,0-1-8,0-1 5,0 4-6,0-3 1,0 1-1,0 1 0,0 2-5,0-2-8,0 2-13,0 0-8,0 0-15,0 0-13,-2 0 1,2 2 23,-3 3 34,1-1 37,2 3 29,-4 3 21,1 3 16,-1 3-3,0 1-13,-1 3-14,1 2-18,-3 2-10,2 3-15,-3-2-18,4 5-19,-3-1-12,3 3-13,-1-4-9,-1 5-12,0-1-8,2-1-9,0 2-5,0-1-8,1-1-7,2-1-3,-2 0-6,0-2-1,3-2-1,3-3 0,0-1 1,-2 1-1,3-8-1,2 1 1,-1-2-1,2-1-2,0-3-18,0-1-44,1 0-65,3-3-87,-1-2-121,1-3-165,0-1-247,2-1-315,0-5-291,0-3-196</inkml:trace>
          <inkml:trace contextRef="#ctx0" brushRef="#br1" timeOffset="501062.0225">8498 10699 520,'0'-6'508,"0"0"-123,0 2-76,3-2-23,-2 3-32,-1-1-35,3-1-22,0 4-15,-2-3-4,-1 4-9,0-2-3,0-1-22,0 3-10,0 0-13,0 0 0,0 0 11,0 3 5,0-1 8,0 2 12,-1 2 3,-2-2-7,0 2-19,2-1-21,-2 1-12,0 2-20,-1 0-12,3 0-7,-5-1 5,2 3 16,3 2 8,-5 2 10,2 2 8,-3-1 2,3 3-5,-3 2-15,-1 1-5,1 4-1,-2 0-5,0 2-6,2 1-2,1-1-3,0 1-5,-4 1-8,4 0-9,-1-1-6,3-1-11,-1-1-8,3 2-8,0-6-4,4 1-6,0-3-1,3-1 1,1-2-2,5-1 1,0-5-2,3 2-7,-1-6-30,3 0-59,2-1-83,0-5-110,-3 2-149,3-3-228,-3-4-336,0-2-310,-1 2-234</inkml:trace>
        </inkml:traceGroup>
        <inkml:traceGroup>
          <inkml:annotationXML>
            <emma:emma xmlns:emma="http://www.w3.org/2003/04/emma" version="1.0">
              <emma:interpretation id="{3FF07850-299E-49FF-A579-FA2B1FF64F8E}" emma:medium="tactile" emma:mode="ink">
                <msink:context xmlns:msink="http://schemas.microsoft.com/ink/2010/main" type="inkWord" rotatedBoundingBox="11064,11714 12190,11719 12187,12453 11061,12448"/>
              </emma:interpretation>
              <emma:one-of disjunction-type="recognition" id="oneOf30">
                <emma:interpretation id="interp146" emma:lang="en-US" emma:confidence="0.5">
                  <emma:literal>.</emma:literal>
                </emma:interpretation>
                <emma:interpretation id="interp147" emma:lang="en-US" emma:confidence="0">
                  <emma:literal>~</emma:literal>
                </emma:interpretation>
                <emma:interpretation id="interp148" emma:lang="en-US" emma:confidence="0">
                  <emma:literal>*</emma:literal>
                </emma:interpretation>
                <emma:interpretation id="interp149" emma:lang="en-US" emma:confidence="0">
                  <emma:literal>$</emma:literal>
                </emma:interpretation>
                <emma:interpretation id="interp150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504661.9657">9360 10966 545,'0'-6'421,"0"5"-45,0-4-4,3 1 3,0 2-24,-3 1-39,0 1-49,0-3-58,0 3-52,0 0-36,0 0-17,0 0-8,-6 3-7,2-3 3,-3 3-5,0 1 4,-4 2-13,-1 3-3,-2-2-5,-1 3-7,-1 2 0,-4 0-12,3 2-5,-3 2-3,0-2-5,2 2-3,0 0-2,-1-2-5,2 2-2,2-2-4,1-3-5,-1 1-5,4-2 1,3 2-3,-2-5 1,3-1-1,3 0 7,-3-3 2,3 2 12,2-1 21,-3-3 23,5 2 22,-1-1 18,-2-2 12,3 2-4,0-2-11,0 0-21,0 0-18,4 0-18,1 0-18,0 2-11,3 0-7,2 1-5,1 2-4,1 3-3,2 1 0,4 7 0,-3-3-3,3 3 3,3 2-3,-4 2 1,0-3-1,4 3-1,-6-2-9,3 0-45,-3 0-66,-2-2-88,1 0-115,-1-2-143,-2-2-209,-2-2-290,-1 0-231,-1-4-138</inkml:trace>
          <inkml:trace contextRef="#ctx0" brushRef="#br1" timeOffset="504226.08">10126 10785 185,'2'-2'401,"-2"-1"-2,2-1-20,1-1-38,-3 5-38,2-1-30,-2 1-28,2 0-40,-2 0-15,0 0-27,0 0-27,0 0-17,2 0 9,-2 1 24,2 4 21,1 0 31,-3 3 36,2 0 20,-2 4-2,0 1-4,0 3-10,0 6-25,-2-2-33,-3 4-27,1 3-32,-1-1-32,1 1-28,2 2-21,-1-1-11,-1 1-11,2-1-7,0 0-4,-1-4-1,3 1-4,-2-3-1,0-1-4,2-3 3,0-1-2,0-1-1,0-3 0,0 1 1,0-4-2,0 0-1,0 0 0,0-6 2,0 6-1,0-7-3,0 4 1,0-4 1,0 0-1,0-1 0,-2-1 1,2 2 2,-2-2-1,-1-1 2,1-1 1,-3-2 0,1 2-2,-3-4 1,1-1-1,-3 2 0,2-3-2,-4 1 0,0-4 1,-1 0-1,-1-1-1,-2 1 0,-3 0 1,0 0-1,-1 0 0,-2-3 0,-2 3-1,0 0 1,-3 0 0,1 0-2,-1 1 0,1 0 1,2 3 1,-5-1 0,3-2 0,-1 3 0,0-1-2,-1 4 1,-2-1-1,0-1 2,3 4 0,-3-3-2,3 4 3,-2-2 2,2 2-3,1 0-1,-1 2-1,1-2 3,2 1-1,-2 2-1,0-2 3,1 1 0,2 1 1,2-3-2,3 1 1,1 2-1,0-3-2,5 3 0,0-3 1,4 0-1,0 0-5,2 0-3,-1 0-28,5 0-49,-2 0-56,3 0-73,0 0-91,3 0-111,1 0-105,0 3-110,3-3-174,1 0-221,-1-3-155</inkml:trace>
        </inkml:traceGroup>
      </inkml:traceGroup>
    </inkml:traceGroup>
    <inkml:traceGroup>
      <inkml:annotationXML>
        <emma:emma xmlns:emma="http://www.w3.org/2003/04/emma" version="1.0">
          <emma:interpretation id="{39FEA0C4-2977-4A1C-B0E8-04FB6ACACC74}" emma:medium="tactile" emma:mode="ink">
            <msink:context xmlns:msink="http://schemas.microsoft.com/ink/2010/main" type="paragraph" rotatedBoundingBox="2183,13361 15508,12721 15565,13904 2240,14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B11D5-9C28-4ADB-89B9-2A49CED9608A}" emma:medium="tactile" emma:mode="ink">
              <msink:context xmlns:msink="http://schemas.microsoft.com/ink/2010/main" type="inkBullet" rotatedBoundingBox="2200,13720 2859,13688 2887,14252 2227,14284"/>
            </emma:interpretation>
            <emma:one-of disjunction-type="recognition" id="oneOf31">
              <emma:interpretation id="interp151" emma:lang="en-US" emma:confidence="0">
                <emma:literal>→</emma:literal>
              </emma:interpretation>
            </emma:one-of>
          </emma:emma>
        </inkml:annotationXML>
        <inkml:trace contextRef="#ctx0" brushRef="#br0" timeOffset="535127.3415">182 13011 459,'-2'2'1126,"2"2"-350,-2-2-233,0 0-121,2 0-51,-2-2-12,-1 2-11,3-1-25,-2-1-44,2 3-33,0-1-37,0-2-30,2 4-19,1-3-12,1 4-7,0-1-17,5-1-16,3 1-20,0-1-20,6 0-15,0-3-16,4 0-13,4 0-6,3 0-6,0 0-3,3 0-5,-1 0-2,0 0-1,0 0-1,-2 0-3,0 0-9,-3 0-22,-1-3-31,-3 3-40,-3-3-54,-1 3-68,0-1-76,-3-2-76,-1 0-72,0-1-75,-3-1-69,-3 0-92,1-1-177,-2-2-167,-3 0-112</inkml:trace>
        <inkml:trace contextRef="#ctx0" brushRef="#br0" timeOffset="535555.8048">602 12768 362,'-10'-3'1011,"2"3"-283,1-6-130,0 6-68,0-1-26,3-2-47,0 3-66,0-2-77,1 2-77,1 0-70,0 0-59,-1 0-38,3 0-6,3 2 2,-1-2 9,0 4 11,2 2 7,3-3-1,0 4-10,1-3-12,2 2-13,-2 3-11,6-1-9,-3-1-6,4 2-10,2-1-5,-2 2-4,3 0-4,0-3-2,-1 4-1,-1-6-3,-1 4-2,3-2 0,-5 2 0,-2-2-2,-2 0 1,0 0 1,-1 0 4,-3 0 3,-3 0 7,1 5 5,-6-5 3,1 3 1,-3 0 1,-1 2-4,-3 0-3,0 2-6,-2-1-2,0 2-3,-2 2-3,0 3-2,-1-5-1,-1 5 0,4-2-3,-3 2-24,2-3-47,1 3-74,-2-1-96,5-1-131,1 2-182,3-1-316,1 0-311,2-4-252,-2 1-140</inkml:trace>
      </inkml:traceGroup>
      <inkml:traceGroup>
        <inkml:annotationXML>
          <emma:emma xmlns:emma="http://www.w3.org/2003/04/emma" version="1.0">
            <emma:interpretation id="{77EA289D-E667-4ADE-9CCA-82FBC713017F}" emma:medium="tactile" emma:mode="ink">
              <msink:context xmlns:msink="http://schemas.microsoft.com/ink/2010/main" type="line" rotatedBoundingBox="4060,13271 15508,12721 15565,13904 4117,14454"/>
            </emma:interpretation>
          </emma:emma>
        </inkml:annotationXML>
        <inkml:traceGroup>
          <inkml:annotationXML>
            <emma:emma xmlns:emma="http://www.w3.org/2003/04/emma" version="1.0">
              <emma:interpretation id="{4F5F0C56-97A1-454A-8C95-5EDF23315537}" emma:medium="tactile" emma:mode="ink">
                <msink:context xmlns:msink="http://schemas.microsoft.com/ink/2010/main" type="inkWord" rotatedBoundingBox="4074,13572 5780,13490 5814,14198 4109,14280"/>
              </emma:interpretation>
              <emma:one-of disjunction-type="recognition" id="oneOf32">
                <emma:interpretation id="interp152" emma:lang="en-US" emma:confidence="0.5">
                  <emma:literal>NPM</emma:literal>
                </emma:interpretation>
                <emma:interpretation id="interp153" emma:lang="en-US" emma:confidence="0.5">
                  <emma:literal>n PM</emma:literal>
                </emma:interpretation>
                <emma:interpretation id="interp154" emma:lang="en-US" emma:confidence="0">
                  <emma:literal>MPM</emma:literal>
                </emma:interpretation>
                <emma:interpretation id="interp155" emma:lang="en-US" emma:confidence="0">
                  <emma:literal>n pm</emma:literal>
                </emma:interpretation>
                <emma:interpretation id="interp156" emma:lang="en-US" emma:confidence="0">
                  <emma:literal>n PMS</emma:literal>
                </emma:interpretation>
              </emma:one-of>
            </emma:emma>
          </inkml:annotationXML>
          <inkml:trace contextRef="#ctx0" brushRef="#br0" timeOffset="536602.2138">2087 12736 305,'3'0'685,"-2"-3"-164,-1 2-105,0 1-66,0-2-43,3 2-31,-3 0-42,0 0-39,3 0-26,-2 0 15,-1 2 18,3 2 20,-2 2 16,2 0 5,0 1-4,-2 3-32,-1 4-33,3 1-32,-3 3-24,3 2-23,-3 0-17,0 2-20,0 2-13,-3 3-13,3 0-9,-3 2-8,-1 3-5,0-3-3,0 3-2,-2-4-1,2 1-3,3-2-1,-2-1-17,0-3-40,-1-1-53,3-3-69,-2 0-80,3-3-111,-3-2-117,3-4-132,-1 1-258,-2-5-209,3 1-153</inkml:trace>
          <inkml:trace contextRef="#ctx0" brushRef="#br0" timeOffset="542041.1216">2134 12912 201,'0'0'187,"-3"0"-10,3-3-3,-1 2-4,-2 1-13,3-3 0,-1 1-2,-2 2 0,3-2-8,0 2 5,0-2 0,0 1 0,0 1-3,0-3-1,0 2-4,0 1-8,0-3-7,0 1-13,0 1-13,0-3-15,0 1-14,0 3-11,0-3-10,3-1-10,-2-1-4,-1 1-2,3 1-8,-2-4-5,2 4 0,1-3-4,-1 2 1,1-2-7,0 0 1,-1-1-3,1 2-7,3-1 1,0 0-6,-3 2-3,3-2 0,-3 2 3,3-3 0,-3 1 0,3 5 0,1-2 3,-1-3 0,0 2 0,-1 4-3,3-6 0,-2 5 0,-2-2 0,1 1 0,-1 2 0,1-1-3,-1-2 0,1 3 0,0 0 3,0 0 0,-1 3-3,1-2 6,-1 1-3,1 1 6,-2 1-6,0-1 6,0 1 0,2 2-1,-2 1 1,0-1 3,0 2-1,-1-1 1,-2 2 2,2-1 3,-3 2 0,3-3 6,-2 4 0,-1-1-1,0 0-5,0 0 3,0 1-4,0 1-5,0-1 3,0 0-2,-1 1-4,-2 2-2,3-1 2,-3 0 3,3-1-2,-1 0-4,1 2 1,-3-2 3,3 2-4,0-5 1,-1 5-3,-2-2 5,0-2-2,3 1-6,-1-1 6,1 0-3,0 0 0,-3 0 0,3-3 5,-1 3 3,-2-4-5,3 3 0,0-2-1,0-1-7,0 1-3,0-3-13,0 2-26,0-2-27,0 0-30,-3-1-36,3 0-44,0 1-32,0-2-31,0-1-24,0 2-19,0 1-50,0-4-69,0 0-154,0 0-184</inkml:trace>
          <inkml:trace contextRef="#ctx0" brushRef="#br0" timeOffset="542554.2847">2589 12740 305,'1'-4'488,"-1"1"-94,0 2-53,3-1-45,-1 2-35,-2-3-42,0 2-38,0 1-24,2 0-12,-2 0 23,3 0 20,-2 4 20,-1-1 23,3 4 3,0 2-12,-2 4-24,-1 3-19,0 0-13,0 3-18,0 4-14,0-1-14,-1 1-17,-2 4-22,0-3-24,-1 2-17,2-3-13,0 3-12,-1-4-6,2 0-6,-2-2-3,3-2 2,-2-2-2,2 0-2,-2-2-19,2-2-40,0-1-56,0-1-79,0 2-90,0-5-107,0-1-121,0-1-151,2-1-248,-2-4-173</inkml:trace>
          <inkml:trace contextRef="#ctx0" brushRef="#br0" timeOffset="543060.6315">2630 12918 259,'-1'-6'558,"1"-5"-147,0 4-89,0-3-44,0 1-37,1 2-37,-1-6-33,4 4-31,-1-1-21,0-3-11,-2 2-11,5-3-3,-2 1-8,0-3-5,0 2-11,3-1-20,-3 1-10,3-2-18,0 2-13,0 0 1,1 2-10,-1 1-4,3 1 4,-2-2 4,0 2-4,-1 3 0,3 1 0,1-2 0,-3 4-4,1-2-2,0 2 0,-2 2 3,1-2 3,3 4 0,-4 0 0,2 0 15,0 4 13,-3-2 20,1 4 21,2 2 22,-4 0 15,1 4 8,-1-1 5,-1 5-4,-2 1-4,0 1-5,-2-2-10,-2 4-13,0-2-3,-2 2-7,-1-3-6,-4 2-8,2-1 2,1-2 2,-3 1 1,0-2 4,-2-1 5,0-1-1,-2-1-3,0 0-4,2-2-11,-3-3-12,1 3-12,0-4-8,-1-2-4,3 2-7,0-5-3,0 2-4,0-3-27,4-3-35,-1 2-60,1-5-67,0 2-86,4-2-100,-1-4-109,4 3-133,0-3-223,0-2-211,4 0-127</inkml:trace>
          <inkml:trace contextRef="#ctx0" brushRef="#br0" timeOffset="543936.7838">3090 12632 895,'2'0'673,"0"0"-220,0 4-124,3 2-59,-1 1-30,-2 0-6,3 3-20,-1 4-23,-2 0-27,3 4-13,-1 0-14,1 1-9,-3 4-10,0-1-13,1 0-13,-3 2-6,0-2-12,-3 0-10,3-1-12,-2 0-12,-3 1-10,3-2-7,0-4-9,0-1-5,-3-1-3,3-2 0,0-1-2,0-2 0,-3-2 0,3-1 2,-2 1-6,-1-4-12,3-3-17,-2 0-25,-1 0-27,1-3-30,-1-4-31,3 1-21,0-4-8,0-1-6,2-1 3,2-4 4,-2-2 11,4-2-4,3-3 5,0 0 0,-1-2 5,5 0 14,0-2 29,0 1 21,0 2 21,3-3 29,0 5 24,-2 3 7,-1-1 4,3 4 4,-3-2 12,4 4-1,-4 0 12,3 4 12,-3-2 14,3 6 22,-3-2 10,-3 4 13,3 2 20,-1 0 14,-2 4 3,-1 0 13,2 2 5,-3 4-2,1 2-9,-3-1-12,-1 7-4,1-2-9,-2 1-12,0 1-9,-2 0-6,0 1-6,0 2-11,0 0-16,0-5-7,-2 3-12,0-1-11,2-2-6,-2-3-8,0 1 0,2-2-7,0 0-2,0-1 0,0-3 0,0-2 0,0 2 0,0-2 0,0-3-6,-3-1-17,3-1-17,0-2-17,0-1-22,3-3-23,-1-2-14,2-1-9,1-2-2,1-1-4,1-1 7,4-4 17,0 2 21,0-1 13,0-5 20,4 5 13,2-3 15,-2 2 6,0 2 6,0 0 4,2 3 3,-2-1 2,-1 5 4,-2-1 0,2 4 7,0-2 18,-2 4 28,-1 0 25,-1 2 27,3 1 36,-2-2 26,2 3 32,-2 4 20,0 0 17,1 0 10,-4 4 0,3 2-13,-2 1-14,-2 5-19,-2 0-19,-4-1-22,2 5-11,-3 2-11,-3-1-14,2 4-18,-4 1-15,0-2-16,-1 1-18,-1 1-17,-2-1-14,3 0-10,1-2-4,-1 3-7,-1-5-3,3-1-6,-3-3-18,3-1-36,1 0-62,-1 0-80,4-6-111,-3-1-146,3 0-199,0 0-311,0-5-284,0-4-224</inkml:trace>
        </inkml:traceGroup>
        <inkml:traceGroup>
          <inkml:annotationXML>
            <emma:emma xmlns:emma="http://www.w3.org/2003/04/emma" version="1.0">
              <emma:interpretation id="{DDB3E006-61DF-4F5B-B56C-B4A3A08F669B}" emma:medium="tactile" emma:mode="ink">
                <msink:context xmlns:msink="http://schemas.microsoft.com/ink/2010/main" type="inkWord" rotatedBoundingBox="6849,13489 7053,13479 7087,14185 6883,14195"/>
              </emma:interpretation>
              <emma:one-of disjunction-type="recognition" id="oneOf33">
                <emma:interpretation id="interp157" emma:lang="en-US" emma:confidence="0.5">
                  <emma:literal>i</emma:literal>
                </emma:interpretation>
                <emma:interpretation id="interp158" emma:lang="en-US" emma:confidence="0">
                  <emma:literal>n</emma:literal>
                </emma:interpretation>
                <emma:interpretation id="interp159" emma:lang="en-US" emma:confidence="0">
                  <emma:literal>^</emma:literal>
                </emma:interpretation>
                <emma:interpretation id="interp160" emma:lang="en-US" emma:confidence="0">
                  <emma:literal>;</emma:literal>
                </emma:interpretation>
                <emma:interpretation id="interp161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545785.8919">4837 12842 454,'2'-2'691,"-2"-5"-203,3 4-125,-3-4-55,2 2-35,0 3-11,-2-2-23,2 0-22,0-1-25,-2 1-16,3 3-17,-3-3-9,2 2-7,-2 2-17,0-3-6,0 2-13,0 1-23,0 0-3,0 1 7,2 2 9,-2 1 14,0 2 1,0 0 6,0 2-2,0 2-19,0 4-16,0-1-18,0 3-13,0 3-10,0-2-16,0 3-3,-2 3-11,2-3 1,-2 1-4,2 3-2,0-2 1,-3-2-4,3 3 3,-2-4-5,0 1 1,2-2 2,-2-1-7,0-1-23,2 0-47,-3-3-64,3-2-87,0-1-113,0 1-137,3-5-175,-3 1-281,2-3-224,-2-4-141</inkml:trace>
          <inkml:trace contextRef="#ctx0" brushRef="#br0" timeOffset="546660.3571">4943 12554 485,'0'0'711,"-1"-1"-193,-2-2-111,3 3-77,0 0-40,-3 0-53,3 0-53,-1 0-48,-2 3-40,3-2-32,-2 4-29,2-4-14,0 4-3,-2-1-3,2-1-7,0 1-2,0 0 0,0-2 3,0 2-3,0-2 0,2 0 5,-2 0-8,2 2 9,2-2-4,-1 0-5,4-2 6,-3 0-1,3 0 1,0 0 0,0-2-1,-2 0 6,5-2-8,-6 2 8,3-2 3,-3-2 17,0 1 19,2 0 17,-6 0 24,0 0 10,0-1-6,-3 2-14,-1 1-14,-2-1-20,2-2-22,-3 6-14,-4-4-14,6 4-35,-8 0-63,5 4-83,0-4-107,1 3-168,2 0-313,-4-3-250,7 6-186</inkml:trace>
        </inkml:traceGroup>
        <inkml:traceGroup>
          <inkml:annotationXML>
            <emma:emma xmlns:emma="http://www.w3.org/2003/04/emma" version="1.0">
              <emma:interpretation id="{10C4E33F-6602-40F4-B45F-6321F983466B}" emma:medium="tactile" emma:mode="ink">
                <msink:context xmlns:msink="http://schemas.microsoft.com/ink/2010/main" type="inkWord" rotatedBoundingBox="7930,13468 9427,13327 9498,14087 8001,14228"/>
              </emma:interpretation>
              <emma:one-of disjunction-type="recognition" id="oneOf34">
                <emma:interpretation id="interp162" emma:lang="en-US" emma:confidence="0.5">
                  <emma:literal>Boot</emma:literal>
                </emma:interpretation>
                <emma:interpretation id="interp163" emma:lang="en-US" emma:confidence="0">
                  <emma:literal>Bot</emma:literal>
                </emma:interpretation>
                <emma:interpretation id="interp164" emma:lang="en-US" emma:confidence="0">
                  <emma:literal>Boots</emma:literal>
                </emma:interpretation>
                <emma:interpretation id="interp165" emma:lang="en-US" emma:confidence="0">
                  <emma:literal>Boost</emma:literal>
                </emma:interpretation>
                <emma:interpretation id="interp166" emma:lang="en-US" emma:confidence="0">
                  <emma:literal>Booth</emma:literal>
                </emma:interpretation>
              </emma:one-of>
            </emma:emma>
          </inkml:annotationXML>
          <inkml:trace contextRef="#ctx0" brushRef="#br0" timeOffset="548040.23">5946 12808 196,'-3'-5'1082,"2"4"-347,-2-3-200,3 0-121,-1 2-71,1 2-60,0-3-63,0 2-63,0 1-56,0 0-35,0 0-26,0 4-5,1-2 9,-1 6 9,3-1 12,-2 6 0,-1-2 1,3 5-3,-3 3-8,3-2-12,-2 3-4,-1 1-8,0 2-1,0 2-5,0-4-9,0 1-2,0-3-3,0 0-7,0 0-2,3-4-2,-3-2 0,0 0 0,0-2 4,1-1-2,-1-1 4,0-3 4,0 0-4,0 1 0,0-4 0,0-3 4,0 0-6,-1 0-4,-2-3 0,3-3 0,-1 0 0,-2-4-8,3 0-2,-3-1-10,3-5-9,0-2-12,3-1-7,0-7-5,1 1-3,0-7 3,5-1 9,-3-4 5,8-3 8,-3 1 10,0-3 5,4 1 2,-1 4 11,3-1-4,-1 6 0,1 0 3,1 6 1,0 3 1,0 1-3,1 6 8,-1 3-1,0 2 5,-1 3-2,-1 2 6,-2 3 3,-3 3 7,0 0 9,0 6 4,-4 5 4,0-1 2,-5 3-5,0 4-6,-4 0-8,0 3-10,-5 0 0,0 0-5,-1 2 0,-2-1-1,-1-2-1,3 1 0,-3-2-4,-3-1 0,3-1 0,3-1 0,-2-4 0,3 2 4,2-3 1,-2-3-3,1 2 0,2-5 2,0 0 0,4 2-4,0-5 2,3 2 1,2-3-1,1 0-2,2-3-2,-1 2 2,4 1-5,0 0 3,0 0-2,0 0-2,0 1 4,0 3 2,0 1 4,0 2-4,1 3 0,-3 2 2,-1 2 0,-3 2-2,-1 1 0,-2 0 0,-2 0 0,-2 6 0,-2-3 0,-3 0 4,-2 0-4,-2 0 4,-2 0 3,0-2 1,-2 0 15,-2 0 2,-2-2 12,-2-3 11,3 3 10,-4-3 8,4-3 0,-1 0 4,-1-2-7,4-2-10,1-2-7,0 2-11,1-5-13,3 2-8,0-6-7,2 2-4,-2-5-25,7 2-36,-3-2-54,5-2-70,-3-1-92,1-1-105,4-1-107,0-2-143,4-3-263,1 3-184,0-3-113</inkml:trace>
          <inkml:trace contextRef="#ctx0" brushRef="#br0" timeOffset="548562.7278">6611 12830 943,'0'-4'741,"-2"4"-214,2-3-132,-4 3-83,1 0-61,-1 3-47,-3 1-22,0 2-15,-1 1-4,-1 3 0,0 5 8,-2 1-3,0 1-14,0 4-21,0-1-17,-3 2-21,3 1-22,0-1-21,3 0-12,-2-1-8,6 1-8,-3-5-9,4 1-6,2-2 0,1-2-5,1-2 3,2 1-3,1-6-2,3 2 3,0-5-3,4 0 2,0-1-3,0-3 1,4-3 0,2-1-2,-2-3 2,0-2-2,3-1 0,-2-1 0,-3-4 2,-2 0-4,0 0 0,-4-2 2,-3 0-2,-2-3-1,-2 1-1,-2-1 4,-2 2-4,-3 1-1,-2 1 0,0 0-6,-2 0-24,-2 5-33,0 1-48,-1 3-65,3-2-89,0 4-106,3 2-123,-2 0-214,3 0-240,2 2-186</inkml:trace>
          <inkml:trace contextRef="#ctx0" brushRef="#br0" timeOffset="548988.7352">6891 12853 10,'4'0'1060,"0"-1"-306,-1-2-278,-1 3-152,0 0-75,-2 3-18,-2-2-9,0 5-16,-1 0-16,-1 3-17,0 1-10,-3 0-14,-4 4-2,2 0-5,-2-1-3,-1 4-5,1 2-16,0-1-25,0 0-21,0-2-16,3 2-15,1-1-16,0 0-7,6-1-6,1-5-3,0 4-2,1-3-1,3-2-3,3-4 1,4 1-1,0-2-1,3-1-2,0-1 0,1-3 0,0 0-2,1-3 1,-1-1 1,1-1 1,-1-2 1,-2 1 0,1-4 1,-3 0-1,-3-2 0,2 0-2,-3 1 0,-6-5 0,2 0-4,-6 3 3,2-5 1,-6 2 0,-3 0 0,-1-2-2,-1 5-7,-2-3-25,-1 3-35,-3 2-41,2 1-61,-2 1-71,3 1-95,1 2-98,2 2-143,2-2-267,-1 0-210,3 2-146</inkml:trace>
          <inkml:trace contextRef="#ctx0" brushRef="#br0" timeOffset="549660.9219">7053 12789 650,'-6'-1'808,"2"1"-270,0 0-165,1 0-86,3-3-53,6 3-30,-2 0-25,3-3-19,1 0-23,3 2-25,4-2-30,3 0-21,0-1-15,4 1-19,5-3-8,0 0-9,-1 2-10,3 1-16,-2-1-46,-1-1-71,-1 1-105,0 3-162,-3-1-305,-3-2-255,-1 2-194</inkml:trace>
          <inkml:trace contextRef="#ctx0" brushRef="#br0" timeOffset="549410.4526">7278 12454 398,'3'-4'779,"-2"1"-251,2 0-144,-3 2-85,3 1-38,-3 0-9,0 0 3,0 4-8,0 2-8,-3 0 4,3 1-1,-3 6-5,2-2-14,-2 3-10,2 1-18,-5 3-18,2 4-16,0-3-18,0 7-19,-1 0-17,-1 3-12,1 0-17,-1 3-15,-4 1-18,4-1-9,-1 3-11,1-2-10,1-1-5,1 1-3,-1-3-1,3-3-6,0 1 3,2-5-3,2-1 1,0-2-1,1-3 1,1-1 2,3-4 0,-1 0 4,3-5-5,0 2-1,2-3-9,0-2-24,0-3-40,2 1-49,1-2-64,0-2-83,-3-2-92,1-2-99,-1-1-104,0-2-135,-4-2-241,0-2-181,-7-2-115</inkml:trace>
        </inkml:traceGroup>
        <inkml:traceGroup>
          <inkml:annotationXML>
            <emma:emma xmlns:emma="http://www.w3.org/2003/04/emma" version="1.0">
              <emma:interpretation id="{1E33583A-D845-459C-8F08-2AB9122B02EF}" emma:medium="tactile" emma:mode="ink">
                <msink:context xmlns:msink="http://schemas.microsoft.com/ink/2010/main" type="inkWord" rotatedBoundingBox="9491,13155 15463,12592 15569,13715 9597,14277"/>
              </emma:interpretation>
              <emma:one-of disjunction-type="recognition" id="oneOf35">
                <emma:interpretation id="interp167" emma:lang="en-US" emma:confidence="0.5">
                  <emma:literal>strap@s-3.2</emma:literal>
                </emma:interpretation>
                <emma:interpretation id="interp168" emma:lang="en-US" emma:confidence="0">
                  <emma:literal>strap@s.3.br</emma:literal>
                </emma:interpretation>
                <emma:interpretation id="interp169" emma:lang="en-US" emma:confidence="0">
                  <emma:literal>strap@s.3.de</emma:literal>
                </emma:interpretation>
                <emma:interpretation id="interp170" emma:lang="en-US" emma:confidence="0">
                  <emma:literal>strap@s.3.it</emma:literal>
                </emma:interpretation>
                <emma:interpretation id="interp171" emma:lang="en-US" emma:confidence="0">
                  <emma:literal>strap@s.3.pl</emma:literal>
                </emma:interpretation>
              </emma:one-of>
            </emma:emma>
          </inkml:annotationXML>
          <inkml:trace contextRef="#ctx0" brushRef="#br0" timeOffset="552644.216">9377 12586 336,'1'-8'1188,"-1"2"-313,3 0-322,-2 3-172,-1 0-83,3 3-44,0 0-7,1 5-10,-1 0-12,-2 3-17,3 2-29,-1 2-15,-3 2-5,3 2-5,-2 3 1,-1 2-2,4 1-1,-1 2-17,0 2-20,1 1-19,0 2-20,0-1-22,2-1-23,-5 1-11,2 0-14,-2-2-25,-1 1-32,3-4-38,-3 1-39,0-2-49,0-2-54,0-3-40,0 2-33,-3-5-34,3 0-46,-4-4-53,4 0-83,-1-3-178,1-1-228,-3-2-174</inkml:trace>
          <inkml:trace contextRef="#ctx0" brushRef="#br0" timeOffset="553116.426">9480 12643 269,'-5'-10'1055,"-1"3"-379,2-1-228,3 0-119,1 0-81,0 1-44,0-2-30,1-1-27,3 3-20,2-3-23,-2 1-14,3-1-20,-2 3-10,5-3-10,1 1-9,-3-1-13,4 5-13,-1-4-5,0 1-5,2 2 0,0 2-8,1-3 3,-1 1 3,0 1 2,5 0-3,-3-1-2,0 1 0,2 1 0,-5 3-2,2-1-1,0-1 3,-3 3 0,3 0 0,-6 3-2,0-1 4,-1 3 6,-2 4 4,-3 0 13,1 4 7,-3 4 5,-3 0 4,-1 0 6,-3 3 7,0 0 1,-4 2 6,0 0 6,0-2 15,-3 2 13,2-3 7,-5 1 16,-1-3 1,3-1 0,-3-2-8,-1 0-13,-1-1-21,2-3-16,-4 0-15,4 0-13,3-1-15,-3-4-6,4 0-8,3-1-38,-1-4-67,1 0-88,0-3-115,4 0-183,3-5-328,-2-2-304,6 0-245</inkml:trace>
          <inkml:trace contextRef="#ctx0" brushRef="#br0" timeOffset="554444.7823">10454 12427 550,'0'-8'646,"-2"-2"-179,-1 1-93,2 2-46,-4-3-33,0 3-34,-1-3-33,-1 4-35,1 2-33,-6 1-20,1 0-24,-2 2 0,0 1 6,-2 1 9,-2 3 3,-2 2-5,1 4-3,-1-1-18,-2 2-18,3 3-16,0 1-19,0 3-11,3-1-10,2 1-9,2 2-7,2 1-2,0-1-3,5-3-3,-1 2-5,3-2-3,2-3 2,5 0-4,-3-1 2,4-3 0,3 2 2,-2-5 0,4 2 1,0-5-1,2-3-2,2 1-2,2-2 0,-2-2 0,0-2-4,2-3 0,-2 1 1,-1-4 1,-2 0 0,3 1-4,-3-3 6,-1 0-2,-2-2 2,0 0-2,-3 1 0,1-3 2,-3-1-2,1 4 0,-1 0 1,-2 2 1,1 1 3,1 0 1,-2 1 6,1 3 1,-3 1 6,2-1 4,-2 3 1,2 0 1,-2-1 0,0 4 6,0 0 13,-2 1 5,2 5 9,-2 1 3,-1 0-1,1 4-9,-2-1-16,1 1-7,3 2-9,-2 1-6,0-3-4,2 2 0,2 0 0,0 0-2,3-1-1,-1-2-2,1 0 3,4-1-4,-3-3-1,1 2 0,4-4 3,0 0-1,2-3 1,-2 2-2,5-3 1,0-3-2,-1 2 0,0-3 0,2 0 0,-2-4 1,-1-2 1,-2 0-1,5-4 1,-6-2 1,1-1-2,-1 0 2,-1-3-6,-2 0 3,3-6-4,-4 0 1,2-4-2,-3 2 1,-1-8 4,1-1-2,-3 0 2,1-2-3,1 1 0,-5 0 0,0 4 3,0 0-3,-3 5 0,-1 3 1,-1 0 1,-3 4-1,-1 3 2,-3 2 0,-3 5-3,-3 2 2,0 4-2,-5 2-1,1 2 0,-6 4-1,-1 4 5,3 0-1,-5 4 2,2 4 1,-4-1 1,4 6 5,-2 1 8,4 4 18,-2 0 12,6 5 14,-2-1 13,3 5 8,1-1 0,-1 1 0,4 4-3,3 0-6,0 3-6,-1-3-5,5 4-7,0-2-10,2 2-7,0-3-6,5 2-7,1-3-5,3 0-6,3 1-4,1-5-2,3-1-1,4-3-2,0-3 1,5-2-1,1-1 0,6-6 0,0-1-2,2-3 0,4-3 0,3-3-1,-3-1 0,-2-4-4,5-2-20,-3 0-39,2-2-65,-2-1-83,0-1-121,1-2-165,-1-4-251,0 0-315,-3-5-284,-1-1-199</inkml:trace>
          <inkml:trace contextRef="#ctx0" brushRef="#br0" timeOffset="555298.0403">11536 12215 475,'-4'-6'675,"0"0"-188,0 2-91,-3-2-60,3 2-27,-6 1-32,3-2-35,-1 3-21,-2-1-22,-1 0-19,-1 2-12,-5 1-3,2 0-5,0 0 2,-2 1-5,-2 2-14,1-2-8,0 3-19,1 1-15,-1-2-13,3 5-14,-1-2-5,0 2-13,1-1-5,2 3-6,1 0-4,0 2 0,1-1 0,0 4 9,1-2 0,-1 1-1,0 0-1,4 0-2,0-2-5,2 1-9,-2 3-7,1-2-5,1-1-1,-1-1-7,5 0-1,-2-2-3,2 0 0,1 0-2,0-3-2,0 2 0,1-3-2,2-1 2,-2 1 0,5-2 1,-1 1-1,1-4 2,1 2-1,1-3-3,0 0 1,5 0-3,-2-4 0,1 1-2,2 0-1,1 0 0,3-4 1,-3 3-4,3-2-2,0 2-2,-3-1 0,-1 1-3,1 2 1,1 1-2,-3-2 3,0 3 1,1 0 1,-2 0 2,1 0 4,-2 4-1,-3-2-2,3 5 4,-1-4 2,-5 6 0,2-4 0,0 4 0,-3-2 0,-1 1 0,-2 4 1,-1-2 0,0 1-1,-4 2 3,3 0 1,-5-1-1,2 1-1,-3-1 1,-4-2 2,3 2 3,-3-1 3,0 2 5,-3-3 12,0 0 13,-1 0 13,2-1 17,-4-2 14,-1 1 16,2-2 3,-2 0 1,-1-2-4,1 0-10,3-2-13,-2 0-16,1 0-12,-1-2-13,5-2-10,-2 0-7,0-2-6,3 2-6,0-2-4,4 0-3,0-2-10,2 2-18,-1 0-25,1 0-50,2 0-68,0 0-91,6 0-114,1 1-141,6-2-175,-2 1-237,3 1-257,0-4-185</inkml:trace>
          <inkml:trace contextRef="#ctx0" brushRef="#br0" timeOffset="555515.4142">11691 12606 217,'7'0'1463,"-3"2"-148,0-2-388,-1 0-240,1 0-179,-4 0-125,3 0-94,-2 0-83,-1 0-73,3 0-60,-3 0-65,0-2-72,0 2-80,0-2-96,3 0-134,-2-2-174,5 1-271,-2-2-290,-3-3-239,5 1-141</inkml:trace>
          <inkml:trace contextRef="#ctx0" brushRef="#br0" timeOffset="556194.2402">12024 12250 5,'-4'-3'1093,"0"0"-313,-2-3-236,2 1-137,3 0-83,-2 0-62,3-1-52,3 0-54,-2 0-39,6-2-29,1 0-29,2-2-10,4 1-8,-2-4 1,2 1 0,1 1-3,3 2-5,-3-1-5,3 0-3,2 5-7,-4-1-2,1-1-3,-1 3 0,1 1-5,-1 3-4,-3 0 4,1 0-7,-2 1-2,-5 5 5,0 1 4,-3 3-2,-1 0 4,-6 0-2,-1 4 5,-3-1-3,-1 2-4,-6 0 0,2 1 0,-5-2-1,2 2-1,-5 1 4,3-4 0,-1 2 4,0-1 14,2-5-6,4 1 8,-2 2-1,6-4-3,-3 0-3,4-3-10,3 0-3,-2 1-3,2-1-4,4-3 2,0 5-2,0-4-2,4 4 2,3-1-2,3-2 2,1 2 1,-3 0-1,7-1 2,-1 4 2,1-1-4,3 2-2,-2 0 2,-1 0-2,0-1 0,1 1 0,-5 3 2,1 0-2,-1-1 2,-3 0-4,-4 2 2,0-1 0,-1-2 9,-3 4 7,0-6 27,-3 3 33,-1 0 30,-4-2 30,-2 0 28,-1 0 15,-1-3 0,-4 3-11,-2-3-10,-2 2-15,0-5-21,-4 2-16,2-3-14,-5-1-12,5-2-13,0 2-12,0-2-10,1-2-10,3 0-10,3 0-8,2-2-7,0-2-20,2 3-37,2-4-54,2 0-78,5 0-97,2-2-140,2 2-184,5-1-304,2-2-300,-1 2-239,6-2-153</inkml:trace>
          <inkml:trace contextRef="#ctx0" brushRef="#br0" timeOffset="556411.0424">12600 12572 695,'6'0'1112,"-5"3"-390,6-3-283,-3 0-171,6 0-107,-6 0-50,0-3-34,3 3-25,-3-2-44,3 1-80,-3-3-119,3 2-176,-3-2-298,2-1-267,-5-2-222</inkml:trace>
          <inkml:trace contextRef="#ctx0" brushRef="#br0" timeOffset="557044.8095">13029 12221 540,'-5'-3'1058,"-2"0"-410,3-1-213,2 0-111,0 0-56,-1-2-33,3 0-35,0 1-37,3-4-38,-1 2-32,3-2-22,-1-1-2,5 0 16,0 0 14,-1-4 20,3 1 8,3-1 0,1 1-14,3-3-23,-1 3-23,1-1-20,3 2-20,-2 0-8,3 2-10,0 4-4,-1-1-1,-2 1-4,-1 5 0,0 1 0,-4 1 1,-3 5 3,-3 3 3,-3 0 2,-5 8 6,-2 0-1,-5 4 0,-2 0 0,-2 3 0,-2 2 0,-5 0-2,0 3-1,-1-2 8,-2 0 15,-1 3 14,0-3 21,0-1 18,-3 1 23,6-1 20,-4-3 18,3 1 12,3-4 2,-1 0 1,3-3-8,1-2-20,3-1-20,3-3-18,-2-1-18,6 0-16,1-3-13,9 0-10,-1-2-7,5-1-9,3-2-9,4-2-5,6 0-5,-1-2-2,2-1-4,5-1 0,-1-2 1,1 3 1,3-4 0,-2 0-2,2 0-6,-1 0-10,0 1-15,-2-1-23,-1 4-49,-1-4-79,-4 3-107,-1 1-154,-4 0-258,-6-3-356,-5 5-381,-3-3-288</inkml:trace>
          <inkml:trace contextRef="#ctx0" brushRef="#br0" timeOffset="550397.7988">7760 12736 26,'0'0'524,"2"-3"-155,0 2-88,-2-1-45,3-2-9,-3 2-8,0 0-4,0-2 3,0 2 4,0-2 11,0 0 2,0-2 2,-3 2-1,3-2-17,-2 2-18,0 1-15,-1-2-16,2 1-16,-4 0-15,0 1-18,-1 0-20,0 2-15,-1-1-24,-3-2-13,-1 4-12,0 4-7,-4-2-5,4-1-6,-3 3-3,3 1-5,-1-2 1,-5 4-9,6 0 1,-1-1-2,0 2-2,3 2 2,-2-2-4,3 1-2,1 1 2,0 0-1,0 2 4,5 1-1,-2-3 2,4 1 0,0 2-2,0-3 2,4 0-4,-2 0-3,3 0-3,-1-3-5,3 3-5,-1-1-9,1-3-13,2-1 0,0 0-7,-1 0-3,3-1 0,-1 1 2,1-4 15,3 2 1,-6-3 7,3 0 10,0 0 4,0 0 7,3 0-3,-3 0 5,0 0 4,0-3-2,0 3 0,-2 0-2,2 0 2,-2 0 0,0 0-4,-3 3 2,1-2 2,0 4 15,-1-1 0,-1 0 12,1 5 5,-3-2 8,-1 3 3,0 0 8,-2-1 1,-2 1-1,2 0-5,-2 0-4,-5 0-5,3 0-12,-3 0-5,2 0-4,-3 0-3,1-3-4,-2 3-4,0 0 6,-2-4 7,0 1 21,-3-3 29,2 2 26,-2-5 22,-4 4 10,6-1 2,-5-4-15,2 2-14,-3-2-20,4 0-24,2-2-13,-2 2-13,3-4-19,3-1-43,-2 4-67,4-5-77,1 2-110,5-3-155,3-2-225,3-1-304,1-3-277,-1 2-216</inkml:trace>
          <inkml:trace contextRef="#ctx0" brushRef="#br0" timeOffset="550976.8048">7999 12600 808,'0'-5'807,"0"0"-286,0 0-150,0-2-98,0 1-48,0-1-33,0 1-35,-1 0-27,1-4-32,0 4-17,-3-5-14,3 1-8,0 0 1,0-1 5,0 2 4,0-5 1,0 2-3,0 1-2,0-1-14,0 2-2,0-3-11,3 3-4,-2 1-6,-1 0 0,3-1 9,-2 0 9,-1 4 3,0 2 9,0-2 0,0 3-2,0-1-14,0 1-5,0 3-10,0-2-9,0 2 2,0 0 6,0 2 6,0 1 5,-1 3 2,-2-1-1,3 4 6,-1 1 4,-2 3 6,3-2 16,-3 5 9,2 2 18,-2 0 14,2 5 10,-5-3 2,2 4-3,3 3 1,-2-1-4,0 1-14,-1 1-8,1 1-11,3-2-8,-4 3-12,4 0-11,-1-5-11,-2 4-9,3-5-9,3 0-7,-2-1-7,2 0-3,-2-3-3,5-3-1,-2 0-2,0-1 1,6-3 1,-2-3-2,0 2 0,4-4 0,-3 0-1,2-2-12,0 0-16,0-4-25,-2 1-35,0-3-46,0 0-58,-1 0-66,3-1-75,-2-3-77,3 0-75,-4-4-94,1 2-121,-3-4-221,5 1-186,-5-4-112</inkml:trace>
          <inkml:trace contextRef="#ctx0" brushRef="#br0" timeOffset="551383.4739">7861 12656 832,'-11'-3'757,"5"3"-182,-3 0-86,2-4-61,1 4-51,1 0-52,1 0-55,0 0-57,1-3-50,1 3-31,0 0-23,4 0-16,3 0-11,1-3-8,3 2-15,5 1-19,3-3-15,6 1-6,-1-2-12,4 3-11,3-4-34,3 2-52,-4-1-74,5 2-84,-2-4-110,0 2-141,-2 0-197,1-2-251,-5 0-179</inkml:trace>
          <inkml:trace contextRef="#ctx0" brushRef="#br0" timeOffset="551683.6033">8310 12590 227,'-3'2'909,"-1"-2"-369,4 3-195,-2-2-104,2 3-37,0-2-17,2 2 6,1 0 6,-2 4 7,4-2 4,1 3 31,1 4 37,2 0 5,0 3-14,-2-1-30,1 3-38,1 0-48,-2-1-54,0 5-32,-1-2-20,1-2-16,-2 1-14,-4 1-6,4-3-1,-3-1-5,1 0-3,-3-4 1,1 3 2,-1-4 2,0-1-3,0-1 0,0-5 2,0 3-2,0-2-1,0-1 2,0-4-5,0 0 1,-1 0-1,-2-4 0,1-1-1,0-2-9,-1-3-2,3 0-2,0 0-8,0-4-10,5-3-6,0 0-16,1-4-15,3 0-10,2-2-13,0 2-6,4-2-10,2 0 2,-1 3 5,2 2-3,0 0-22,0 2-25,3-1-27,-2 3-34,-1 2-49,4 1-50,-4 1-58,0 0-84,2 4-153,-3-2-215,-4 1-143</inkml:trace>
          <inkml:trace contextRef="#ctx0" brushRef="#br0" timeOffset="552325.1339">9059 12565 336,'0'-2'860,"0"-1"-187,0 3-124,0-1-70,0 1-25,0-3-30,-3 1-39,3 2-49,-4 0-46,3 0-39,-5 0-36,2 0-29,-4 5-24,-2-4-17,2 5-14,-1 0-17,-2 4-23,0 0-15,-2 2-10,-1 2-8,1 0-5,2 3-1,-3 0-7,3 3-2,0 0-7,3 1-5,1 1-8,0-2-8,6 0-2,-5 0-3,6 1-4,0-5-2,0 2-2,6-4-1,-5-3-1,6 1-1,-3-1-8,3-5-10,2 1-18,-3-3-19,4-1-24,1-3-26,-3 0-26,3-3-19,0-1-11,1 1-5,-1-6 5,-3-1 13,3 1 22,-1-4 29,-2 0 25,1-2 20,3-1 17,-7 1 13,2-4 9,0 1 2,0-2 5,-3-2-1,3 3 6,-3-1 2,0 1-2,2-1 2,-1-2 2,-2 5 19,1 1 18,-1 2 20,0 4 29,-2-1 23,-1 5 9,3-3-1,-2 5-11,-1-2-17,0 3-22,0-1-12,0 4 1,0 4 8,0-1 10,0 3 7,0 3 9,-1 1-4,-2 3-12,2 3-14,-2 0-15,0 1-12,-1 5-10,1-3-8,3 3-5,-4 0-5,4 2-3,-1-2-2,1 2-3,0-4-9,0 1-31,1-1-44,-1 1-65,4-4-86,-4 0-110,3-3-135,1-1-156,-1 0-237,0-6-251,-2 2-192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5:54.10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DC31FA-E2EC-4FAF-A3E3-8C20A0447497}" emma:medium="tactile" emma:mode="ink">
          <msink:context xmlns:msink="http://schemas.microsoft.com/ink/2010/main" type="writingRegion" rotatedBoundingBox="10522,200 21069,299 21053,1992 10506,1893"/>
        </emma:interpretation>
      </emma:emma>
    </inkml:annotationXML>
    <inkml:traceGroup>
      <inkml:annotationXML>
        <emma:emma xmlns:emma="http://www.w3.org/2003/04/emma" version="1.0">
          <emma:interpretation id="{95D2FC8D-66B3-4E27-9609-B6E547B66F74}" emma:medium="tactile" emma:mode="ink">
            <msink:context xmlns:msink="http://schemas.microsoft.com/ink/2010/main" type="paragraph" rotatedBoundingBox="10522,200 21069,299 21053,1992 10506,1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7B379-B930-4D99-8295-E63D9845A407}" emma:medium="tactile" emma:mode="ink">
              <msink:context xmlns:msink="http://schemas.microsoft.com/ink/2010/main" type="line" rotatedBoundingBox="10522,200 21069,299 21053,1992 10506,1893"/>
            </emma:interpretation>
          </emma:emma>
        </inkml:annotationXML>
        <inkml:traceGroup>
          <inkml:annotationXML>
            <emma:emma xmlns:emma="http://www.w3.org/2003/04/emma" version="1.0">
              <emma:interpretation id="{E59CF341-8F7A-41CC-B2B1-008FAF2D919F}" emma:medium="tactile" emma:mode="ink">
                <msink:context xmlns:msink="http://schemas.microsoft.com/ink/2010/main" type="inkWord" rotatedBoundingBox="10520,456 11778,468 11767,1615 10509,1603">
                  <msink:destinationLink direction="with" ref="{D711ED2A-33A4-40E5-B015-6523E492373C}"/>
                </msink:context>
              </emma:interpretation>
              <emma:one-of disjunction-type="recognition" id="oneOf0">
                <emma:interpretation id="interp0" emma:lang="en-US" emma:confidence="0.5">
                  <emma:literal>19.</emma:literal>
                </emma:interpretation>
                <emma:interpretation id="interp1" emma:lang="en-US" emma:confidence="0">
                  <emma:literal>19,</emma:literal>
                </emma:interpretation>
                <emma:interpretation id="interp2" emma:lang="en-US" emma:confidence="0">
                  <emma:literal>199.</emma:literal>
                </emma:interpretation>
                <emma:interpretation id="interp3" emma:lang="en-US" emma:confidence="0">
                  <emma:literal>199,</emma:literal>
                </emma:interpretation>
                <emma:interpretation id="interp4" emma:lang="en-US" emma:confidence="0">
                  <emma:literal>19%.</emma:literal>
                </emma:interpretation>
              </emma:one-of>
            </emma:emma>
          </inkml:annotationXML>
          <inkml:trace contextRef="#ctx0" brushRef="#br0">133 88 459,'-4'-6'833,"1"-2"-285,-1 2-130,3-1-67,-5 0-49,5 1-35,-2-1-6,2 1-20,1 0-34,0 0-31,0 2-20,0-2-16,0 2-10,-3 4-3,0-3-3,3-1-3,-1 4-1,-2-2 0,3 2-4,0 2-5,0-2 3,0 4-1,0-1 5,0 1 2,0 2-2,0 4-2,0-3-12,-3 5-6,3-2-12,-1 4-12,-2 0-13,3 3-9,-4 5-9,1 1-5,2 1-7,-2 6 0,-1 2 2,0 4 0,-2 2-2,2 1-3,0 3-1,-3 3-5,3 0-1,-3 0-5,-1 2-1,2-4 1,1 3 0,-1-5-2,2-2-6,3 1-1,-5-3-4,6-4-1,-1-1-2,-2-3-5,3-1-29,-2-5-51,2-3-70,0-1-98,0-3-134,2-4-193,1-2-311,-2-4-317,2-2-278,-3-4-150</inkml:trace>
          <inkml:trace contextRef="#ctx0" brushRef="#br0" timeOffset="1077.8059">738 100 500,'0'-4'682,"-1"-2"-167,-2 2-87,-1-2-53,1 0-50,2 0-36,-2-1-27,-1 0-30,0 1-21,-1-1-23,0 1-15,1-3-6,0 2-3,-3 1-7,0 2-19,-1-3-7,-2 1-18,2 0-14,-2 2-17,-1 0-14,-1 0-12,1 4-9,-3-2-6,0 2-10,2 2-5,-6 0-3,2 3-1,0-1 0,1 3 1,2-1 0,-1 4 0,-1 1 1,1 1-2,-1 0-1,1-1-1,3 3-1,0 2-2,0-1-3,3 4-1,1 0 0,0 2-1,3-1-3,0 4 0,1-1 1,3 3-2,0 1 1,3-1-3,1 0 4,0-3-5,3-1-1,1-2 0,6-1-1,-3-2-1,4-2-1,-1-4 3,4-1 0,-3-4 3,3-2-3,0-2 0,4-4-3,-5-2 0,4-2-1,-2-2-1,2-4 1,-3-1-3,0-4 3,-2 1-2,-2-4-1,1-1-1,-4-3 0,1-1 3,-3 2 1,-1-5 1,-1 1-1,-3 2 0,3-3 0,-2 5-1,-3 0-1,2 0-3,-4 6 2,0 3 0,0 2-1,0 1 3,0 1 0,-2 4-2,0-3 2,0 5-1,0 2 2,-5 1 2,4-2-2,-1 3 2,0 4 1,0 1 2,-1-2 0,0 4 1,1 0 4,2 2-1,0 2 3,-1 1 5,3 2 4,0 1 5,0 4 1,3 1 3,-1 2 0,0 2-3,2 2-1,1 1-2,-3 4-3,5-1 0,-3-1 1,3 4-5,0-2 1,-3 4 18,3-2 18,-3 2 13,3 3 2,-3-1 1,1 1-2,-3 1-18,-2-2-21,2 0-10,-2 2-8,-2-2-5,0-1-3,-3-2 1,1-3 2,-3-2 3,-2-1 5,-4-2 9,-1-3 4,-1-2 6,-3-4-1,-1-3-1,-3 0-5,-2-1-7,-2-6-4,1 0-4,-1 0-4,2-4-2,0-1-1,1-4-2,4-2-5,1-2-13,3-4-33,4 0-55,1-1-75,6-2-105,1-1-141,9 0-204,-2-1-315,4-2-313,6 1-255</inkml:trace>
          <inkml:trace contextRef="#ctx0" brushRef="#br0" timeOffset="1525.6257">1259 880 342,'-4'4'959,"0"0"-304,0 0-178,1 0-109,2-2-72,-2 0-51,3 2-29,0-4-35,3 2-33,-3-1-21,1-1-9,3 0 13,-1 0 37,0-1 36,-2-1 34,2-1 27,-2 2 7,-1-3-6,0 0-28,-1-2-35,-2 2-37,2-2-31,-2 2-29,0-2-28,-1 2-21,0 1-18,0 0-11,-2 1-11,1 0-10,-1 2-13,-2 0-48,1 2-75,0 0-108,3-2-155,4 0-293,0 0-370,0 0-389,0 0-309</inkml:trace>
        </inkml:traceGroup>
        <inkml:traceGroup>
          <inkml:annotationXML>
            <emma:emma xmlns:emma="http://www.w3.org/2003/04/emma" version="1.0">
              <emma:interpretation id="{DEF79563-9050-482E-A9AB-5C6B1220BC1E}" emma:medium="tactile" emma:mode="ink">
                <msink:context xmlns:msink="http://schemas.microsoft.com/ink/2010/main" type="inkWord" rotatedBoundingBox="13090,542 15612,566 15599,1941 13077,1917">
                  <msink:destinationLink direction="with" ref="{D711ED2A-33A4-40E5-B015-6523E492373C}"/>
                </msink:context>
              </emma:interpretation>
              <emma:one-of disjunction-type="recognition" id="oneOf1">
                <emma:interpretation id="interp5" emma:lang="en-US" emma:confidence="0.5">
                  <emma:literal>Map</emma:literal>
                </emma:interpretation>
                <emma:interpretation id="interp6" emma:lang="en-US" emma:confidence="0">
                  <emma:literal>Maps</emma:literal>
                </emma:interpretation>
                <emma:interpretation id="interp7" emma:lang="en-US" emma:confidence="0">
                  <emma:literal>Mapp</emma:literal>
                </emma:interpretation>
                <emma:interpretation id="interp8" emma:lang="en-US" emma:confidence="0">
                  <emma:literal>map</emma:literal>
                </emma:interpretation>
                <emma:interpretation id="interp9" emma:lang="en-US" emma:confidence="0">
                  <emma:literal>MAP</emma:literal>
                </emma:interpretation>
              </emma:one-of>
            </emma:emma>
          </inkml:annotationXML>
          <inkml:trace contextRef="#ctx0" brushRef="#br0" timeOffset="3412.1609">2856 125 470,'-4'-3'726,"2"0"-229,-1-1-121,1 4-91,-2 0-62,2 0-27,-1 3-14,1 1-7,-2 2-10,1 4 4,-1 3 9,0 2-6,-3 1 10,0 5 12,-1 5 15,-2 3 8,2 2 0,-3 5 10,0 3-14,-3-1-12,2 7-15,-2-1-18,0 2-15,2 0-20,-5 1-14,5 0-16,-2-3-15,3-3-14,-3 1-13,6-2-11,-2-4-10,4-2-6,0-2-5,1-6-6,-1-2-2,1-3-3,3-5-1,-1 0 2,1-6 2,2-1-1,0-4 0,0-1-1,0-4-3,2-1-4,1-6-5,-1-3-3,3 0-3,-1-7 1,3-1-4,-3-6 1,3-3-1,1-3 2,2-2-1,1 1 1,0-5 0,0 2-1,0-2 0,1 0 0,2 2 0,-3 0 0,0-2 0,0 3 0,0 2 1,0-1 0,1 1 0,-3 3 1,-1 0-1,3 2 1,-1 0-1,1 2 0,-3 3 0,1 1 0,0 2 1,-2 0-1,2 2-2,-3-1 2,1 3 0,-1 1 1,-1-2-3,1 5 1,-1 0 4,-3-1-3,2 3 0,1 0 0,-3 0 1,1 2-1,-2 1-1,5-1 0,-5 0 0,-1 0 0,4 2 1,-1-2 0,0 2 0,1 1 0,-3-1 0,-1-1 0,3 2 0,-3 1 0,3 0-1,-2-2 1,-1 2 0,3 0-1,0 0 1,-3-2 0,1 2-1,-1 0 0,3 0 1,-3 0 0,0 2 1,0-2 1,0 2-1,0-2 1,0 0-1,0 2-1,1-2-1,-1 2 0,0 0 0,0 0 1,0 0 0,0 0-1,0 0 1,0 0 0,0 0-1,0 0 0,0 0 1,0 0 0,0 0-1,0 2-1,0-2 2,0 4 0,0-2-1,3 4-1,0 0 2,-3 0-1,1 2-1,-1 1 2,4 1 0,-1 0 0,0 2 1,-2 1 1,3 1-1,-1 0 1,1 4-3,3-3 1,0 5 0,-3-1-1,3 1 0,0 1 0,0 2 2,0-1-1,-2-1 0,2 2 0,-3-2 2,3-1-2,0-1 1,-3 0-1,3-1 1,0-2 1,0-2-1,-3-1 0,3 4 0,-3-5 1,3 0-1,-3-2-1,0 0 1,1 2-2,0-4 1,-3-1 0,0 2 1,2-3 0,-1-3 2,-1 4-2,0-4-1,0 3 0,0-6 1,-2 4 1,3-4-2,-3 3 3,2-3-3,0-3 0,0 3 2,0-4-3,1 1 1,1 0-1,-2-7 1,3 4-3,-3-4 0,0 1 3,3-1-3,-1-2 3,0-2 0,1-2 0,1 0-2,-1-4 1,1 0-1,1-2 2,0-2 0,1-2 1,2 2 1,-2-3-1,-1 3 0,1-2 1,2 1-1,-2 4-1,2-2 0,-3 3 0,0 0 0,-2 3 0,2-2-1,0 4 1,1-1 0,-1 3-1,0 3 0,-3-2 2,3 5-1,-3-1-2,3 2 1,-2 0 1,-3 0 1,5 2-2,-3 0 0,0 2 1,-1 0 0,1 0-3,3 0 2,-3 2 1,1 0 0,-3 0 0,2 2 1,3 0 1,-3 2-2,1-2-1,1 2 3,-3 0-2,3 0 0,-1 2 0,4 0 0,-5 2 1,0-2-3,3 4 0,-3 0 2,3 3-1,-3-2 1,3 3 0,-3 2 0,1 0 0,-3 4-2,1-1 2,-2 4 0,5 1 0,-5 0 1,3-1 0,-4 2 2,6 0-2,-5 1-1,2-2 0,-2 4 0,2-2 0,1 2 1,-1 1 0,0 0 0,-2-2 1,3 5 0,-1-3 0,0 1 0,-3 0-2,1-4 0,3 1 0,-1 1 0,0-5 0,1 2 1,0-1 0,3-4 0,-3-2 0,3 1 1,-3-2-2,3-4-7,-3 1-19,2-1-33,-2-3-55,0 0-76,0 0-104,0-3-136,3-1-180,-3 3-298,3-6-298,-2 1-255,0-1-124</inkml:trace>
          <inkml:trace contextRef="#ctx0" brushRef="#br0" timeOffset="4241.3829">4144 681 264,'0'-8'740,"3"-2"-224,0 1-117,-3 1-80,0-1-39,0 0-36,0-1-18,0 3-17,-3-2-30,0 2-14,2-1-18,-3 2 1,-2 0-14,2 2-7,-3 0-5,0 2-8,2 0-6,-7 2-15,1 0-7,0 2-11,0 0-5,0 0-8,0 2-8,-3 1-6,3 2 1,0 1-7,0 0 1,0 2 4,-2 2-3,2 2 1,-1 2-4,1 0-3,3 2-5,-2 3-6,2-1-5,0 4-5,1 0 0,0 0-2,0 3-2,4 0 0,-1-1 2,4-2-4,-1-1-1,1 2-4,1-3 2,3-2-5,3 0-3,0-5 4,3 1 0,-2-2 1,7-5-3,-4-1 3,3-5 1,1 1-1,1-4-2,0 0 0,-1-4 0,0 1-1,1-4-1,-1-3-1,1 0 0,-3-3 0,5-3-1,-3 0 1,-1-6-2,0 0 1,1 1-4,-1-4-1,-3 1 1,0 0 3,-3 1 1,3 0-1,-4 1 2,0 2 3,-3 1-1,0-1-1,1 4 1,-3-3 3,2 3-2,-1 1 6,-1 2 5,0-1 17,-2 2 14,3 2 12,-2 0 8,-1 1 8,0 1 1,0 2-2,0 0-2,0 2-2,0 0-1,0 2-3,0-2-5,-1 4-6,-2 0-7,3 0-9,-2 4-4,-3-1-6,4 2-4,-2 3 1,-1 2-1,1 3 2,-1 1 3,1 4 1,-1 0-1,3 5-4,1 1-4,-3-1-3,0 5-6,3 3-4,0-1-4,0 1 0,3 1 0,0 2-1,-3-1-2,1 0 2,3-2-4,-1 1-23,0-5-46,1-3-63,0 3-90,0-5-120,1 0-167,1-4-264,-1-1-307,1-1-289,1-5-188</inkml:trace>
          <inkml:trace contextRef="#ctx0" brushRef="#br0" timeOffset="4609.601">4659 697 233,'2'-9'1086,"-2"4"-392,3-1-233,-2 2-134,-1 1-76,3 3-39,0 0 2,-2 0 24,3 3 11,-1 1-5,1 3-5,-1 2-22,-2 2-11,5 3-25,-6 5-13,1 0-9,-1 5-15,0 3-3,0 3-15,-1 1-13,-2 2-15,0 6-12,-1-3-16,-3 2-15,3 0-17,0 0-12,0-1-9,-1-1-7,0 0-5,4-3-2,-2-2 0,1-1-2,0-2-1,-1-1-17,3-6-50,-1-1-75,1-4-100,0-2-137,0-2-216,0-2-332,0-4-316,1-2-241</inkml:trace>
          <inkml:trace contextRef="#ctx0" brushRef="#br0" timeOffset="5127.5902">4745 886 640,'-8'-10'1014,"1"0"-430,0-2-177,6 1-107,-5 1-48,6-3-43,0 0-13,0 0-9,6-1-38,-5 0-34,3-3-26,2 1-9,1-3-12,4 2-4,-3-3 4,0 3 3,5-3 3,-2 1-1,1 3-7,4-1-11,-3 4-12,3-1-10,1 0-13,-3 4-4,1 1-6,-2-1-4,3 3 0,-3 1-2,1 2-2,-2 0-2,-1-1 0,3 4 0,0-1 6,-2 2 12,1 2 11,-1 2 14,-1 0 10,-1 4 13,-2 2 1,2 1 0,-5 5-9,1 1-9,-2 0-9,0 6-12,-4 0-6,0 3-8,-1-3-1,-5 2 0,-1 1 1,2 0 8,-6 0 13,-2-2 13,1 3 15,-3-4 13,-3-1 11,0 2 3,-3-3-1,-1 1 1,3-2-3,-6-2-7,1-1-8,-1-1-7,3-3-9,0-3-13,0 2-11,1-5-10,2 0-5,-2-7-7,6 0-5,1 0-6,-1-6-34,3 2-69,2-7-95,2 0-129,3 0-204,3-5-332,2 0-368,2-2-311,4-2-172</inkml:trace>
        </inkml:traceGroup>
        <inkml:traceGroup>
          <inkml:annotationXML>
            <emma:emma xmlns:emma="http://www.w3.org/2003/04/emma" version="1.0">
              <emma:interpretation id="{7FFBEDD0-1A0D-42F3-9AED-59EE597CB020}" emma:medium="tactile" emma:mode="ink">
                <msink:context xmlns:msink="http://schemas.microsoft.com/ink/2010/main" type="inkWord" rotatedBoundingBox="16509,256 21069,299 21057,1615 16497,1571">
                  <msink:destinationLink direction="with" ref="{D711ED2A-33A4-40E5-B015-6523E492373C}"/>
                </msink:context>
              </emma:interpretation>
              <emma:one-of disjunction-type="recognition" id="oneOf2">
                <emma:interpretation id="interp10" emma:lang="en-US" emma:confidence="0.5">
                  <emma:literal>Method</emma:literal>
                </emma:interpretation>
                <emma:interpretation id="interp11" emma:lang="en-US" emma:confidence="0">
                  <emma:literal>method</emma:literal>
                </emma:interpretation>
                <emma:interpretation id="interp12" emma:lang="en-US" emma:confidence="0">
                  <emma:literal>Methods</emma:literal>
                </emma:interpretation>
                <emma:interpretation id="interp13" emma:lang="en-US" emma:confidence="0">
                  <emma:literal>methods</emma:literal>
                </emma:interpretation>
                <emma:interpretation id="interp14" emma:lang="en-US" emma:confidence="0">
                  <emma:literal>Metho</emma:literal>
                </emma:interpretation>
              </emma:one-of>
            </emma:emma>
          </inkml:annotationXML>
          <inkml:trace contextRef="#ctx0" brushRef="#br0" timeOffset="6806.0271">6072 218 170,'-5'-5'1095,"1"1"-376,2 1-252,0 0-128,-1 0-94,1 3-63,0 0-26,2 3-6,-2 6 9,2-2-3,-2 5 5,-1 8-10,3-1-1,-2 6-7,0 4-5,-1 2-2,-1 5 0,2 1 4,-3 4-5,1 1-9,2 1-15,-3 0-4,1 3-4,0-2-6,0-3-7,1 1-7,0-2-5,-1 0-10,4-4-14,-2 1-10,2-8-11,-2-1-8,-1-4-9,3-5 1,0 0-2,0-2-1,0-7 5,0-2 4,0-2 2,0-3-1,0-3-1,3-3-4,-1-4-7,-2-3-5,2-4-3,-2-5-3,3 0 0,-2-8-2,5-1-2,-5-5-1,4-5-3,0-4-1,1-3 1,0 0-1,4-3 1,-2 0-2,3-1 1,-2-1 3,2 3 2,0 4-3,3 0 4,-3 6-2,2-1 2,0 4 0,2 3 0,-1 4 0,0-3 1,-2 5 1,5 1-1,-2 3-3,0 1 2,0 1 1,-1 5 1,1-1-2,-1 4-2,0 1 3,-2 2-1,2 2-2,-3 2 1,0 1 3,0 0 0,0 2-1,0 2 0,1 2-1,-4 0-2,1 5 1,-3 2-2,1 4 3,3 2 1,-5 4-3,1 3 3,-1 0 1,1 2 4,-2 6 0,0 0 3,0 3 0,2 2-2,-5 0 0,2 1-1,-2 0-2,-1-1-1,0 1 0,0 1 1,0-3 1,0-2 0,0 3 3,-1-5 0,-2-1 3,3-1 1,-1 0 2,1-4-2,0-2-1,0-3-3,0-3 1,0-1-3,0-2 0,0-2 0,0-4 2,-3-1 4,3-1-2,0 0-1,0-6-1,0 0 0,0-7-3,0-2-1,3 0-1,-3-3 0,1-4 0,2-4-1,1-3-1,0-4-1,6-3 0,-3-1 1,1-7-2,0 0 1,5-2-3,-1-2 2,2 1-1,-1-2-1,0 1-1,3-1-2,-1 5 3,1-1-3,-1 6 0,1-1 0,2 1 2,-3 4-2,0 2 1,3 2 2,-3 6 2,2-3-1,-5 7 1,6-1 0,-3 4 1,-1 3-1,1-1 1,-1 4-2,1-3 1,-4 5-1,3-2 0,-3 3 3,4-1 1,-3 4-1,-1 0 1,0 0 0,-3 0 0,3 6-1,0-1-1,-4 1 2,3 3-1,-6 2 1,3 1-1,-6 4-1,4 0 1,-5 2 0,2 2 1,-2 0 0,0 1 0,0 3 0,0 1 1,0 2 3,0 2-2,0-1 1,-2 1-1,2 1 1,-2 0-1,-1 3 0,3-2 0,-1 1 2,1 2 1,-3 0 2,1 2-1,2-3 1,-2 2-4,2-3 0,0 1-1,0-1 1,0-2-2,0 1-1,0-2 2,0-1 0,0-1-1,2-2 0,-2-1 0,5-2-1,-4 0-32,4-6-56,0 2-72,2-4-97,-3-3-129,4-1-194,2 0-306,-2-6-288,2-1-239</inkml:trace>
          <inkml:trace contextRef="#ctx0" brushRef="#br0" timeOffset="7399.5474">7474 670 754,'-3'-3'699,"3"-1"-274,0 1-151,0 3-111,0-3-71,3 3-40,-2 3-15,4-3-15,-3 3-7,1 1-4,1-1 7,0 1 8,1 0 13,-3 1 22,5-1 10,-3-3 12,0 2-1,3 0 6,0-3-22,-1 3-11,3-3-10,-2-3-13,4 2-13,0-4-6,0 1-10,0-3-3,1 0 3,-1-3 7,0 0-4,-3 0 0,2-2 7,-5 1 9,2-4 12,-3 1 12,-1 1 11,0-1 15,-3 0 16,-3 1 18,0 0-3,-1 0 3,-3 4 2,2 1 9,-5 0-10,2 2-9,-6 2 3,0 4-4,2 0-2,-2 0-6,-1 4 0,-1 0-6,1 2-6,-3 4-9,0 0-2,3 1 0,-3 2 1,4 3 4,-2 0 5,2 2 4,0 2 3,3 0-2,0 2 2,3-1-2,-2 3 0,3 2-1,0 0-6,2 0-6,-1 2-12,5-2-11,-2 0-8,3 0-12,3 0-9,1-1-7,0-2 0,3-1-4,4-3 0,0 0-1,3-2-1,1-1 3,0-3-1,3-2-1,4-2-3,-1-2 1,-1-3 0,2-1-3,0-3-3,3 0-7,-3-4-29,-3-2-50,3-1-66,-1 0-93,-2-6-127,2 2-175,-2-5-304,-1-2-289,4-4-258</inkml:trace>
          <inkml:trace contextRef="#ctx0" brushRef="#br0" timeOffset="8032.2716">8053 453 570,'-6'-3'812,"2"0"-275,3 0-137,-2-1-92,0-1-65,2-2-35,-2 4-9,3-4-18,0 0-17,0-3-25,0 0-5,0 0-4,0-4-10,0 0-4,0 1-11,0-3-5,3-2-10,-2 0-17,5-2-17,-5-1-14,3-4-10,2 3-1,-5 0-5,3 2 3,2 0 11,-2 1 6,0 3 3,0 3 0,1 1 6,-3 0 2,1 2 1,-2 2 4,4 1 5,-3 1 1,-2 0-6,3 2-8,-1-2-10,-2 6-11,0-3-10,2 3-4,-2 3 5,0-3 3,0 6 8,0-1 11,0 6 11,-2-1-1,2 1 3,-5 3 2,3 2 1,-3 4-5,1 0-3,2 2-3,-3 3-2,1 2-4,0 2 0,0 1 6,1 3 0,0-2 3,-1 4 2,3-1-1,-5 2 0,2-3 2,3 2 2,-2 3-6,0-5-7,3 1-5,0 2-8,0-5-12,0 2-10,6-1-4,-5-2-3,6-3 0,-3 1-3,3 0-1,2-4 1,0 0-1,-1-1 1,6-3-2,-3-3 1,0 0-1,5-2 1,-3-3 0,3-2 0,-1-4-1,0 0-7,6-3-11,-6 0-29,3-3-41,1-5-56,-2 1-74,-1 1-84,1-3-103,1-4-101,-3 0-103,0-2-112,-1-4-204,-1-1-191,-2-5-136</inkml:trace>
          <inkml:trace contextRef="#ctx0" brushRef="#br0" timeOffset="8353.7083">7944 485 817,'-10'0'663,"2"0"-216,4 0-112,-2 0-71,5 0-38,1-2-10,1 2-3,5 0-18,-2 0-16,4-2-15,2 2-17,2-2-12,2 0-4,1 2-9,3-4-12,3 2-15,1 0-18,0 0-10,4-2-22,-1 2-10,1 1-14,3-2-11,-2-1-24,2 2-53,0 1-75,0-2-95,-3 0-127,3 0-193,-3 0-302,1-1-228,-3-2-157</inkml:trace>
          <inkml:trace contextRef="#ctx0" brushRef="#br0" timeOffset="18573.5623">8666 26 180,'0'-3'315,"0"3"-61,0-4-46,0 4-39,0 0-35,0 0-12,0 0-11,0 0-2,0 4 11,0-4 2,0 3 22,0 0 4,0 0 5,0 1-5,0 1-1,0-1-4,0 2-10,0-3-5,0 4 1,0 0-1,0-1 3,0 2-5,0 2 0,0 0 4,0 0-9,0 3-12,0 0-5,-2 3-4,0-2-4,2 4-6,-2-1-2,-3 2 13,3 3 17,0 2 5,-2 0 2,-1-1-2,0 2-7,4 0-15,-2 1-14,1 1-10,-3 2-3,4-3-1,-5 3-2,2 3 2,0-5-6,0 0-1,0 2-1,-2 0-5,2-2-7,3-2-6,-5 1-9,5-1-7,-5-4-5,5-1-6,-2 0-6,2-3-5,-2-1-1,0-3-4,3-3 0,-1 0-4,-2 0 0,3-2 1,0-2 0,0 1-1,0-3 1,0 2 1,0 0-1,0-3 1,0-2-2,0 5 3,0-6-2,0 0 2,0 3 4,0-3 6,0 0 2,0-3 3,0 3 3,0-6 2,0 2-4,0-2-2,0-1-3,0-3-6,3 0-4,-2 0-3,2-4 1,0 0-2,-2-1-1,3-5-1,2 3 2,-2-5 0,0 0-1,3-1 0,0-2 0,0 1 3,1 0 0,-1 1 0,1 0-2,-1 4 0,2-1 0,0 2-1,0 2-1,2-1 1,0 4-1,-2-1 2,2 2 0,0-2-1,2 3-1,1 1-1,-3 0 2,1-2 0,5 2-3,-5 3 2,5 1 1,-5 0 1,2 2 0,0-2-2,-2 2 1,-1 0-1,3 2 1,-3 0 1,4 0 0,-4 2 1,1 0-1,-1 0 2,0 2 1,2-2-3,-2 2 0,0 0 0,1 2 1,-1-2-2,2 2-1,-4 0-1,-1 0 2,2 2 0,-4-3 1,0 4 0,-1 2-1,1-2 0,-3 2 1,0 1-1,-2 0 1,-1 1 1,0-1 1,-1 4 0,1-1 1,-6 3-1,2-3 0,2 3-2,-3 0-1,4-2 1,-4 4-1,0-2 0,1 0-1,0 1 0,1 0 2,2 0 0,-4 0 0,5 3 0,-2-2 0,2-1 0,0 0-1,0 0 1,0 0 0,0-1 0,2 0 0,-2-3 2,0 1 0,2 0 0,-2-2-2,0 0-17,0-2-45,0-1-65,3-3-92,-3 1-131,1 0-191,4-4-317,-3 0-316,1-2-285</inkml:trace>
          <inkml:trace contextRef="#ctx0" brushRef="#br0" timeOffset="21489.2571">9606 561 196,'3'-4'309,"-3"-2"-26,2 2-38,-2-2-13,2 2-13,-2-2 7,0-1-1,0 4 0,-2-4-5,2 1-1,-2-1-14,-1 1-1,1 0-15,-2 0-13,-1 0-14,1 2-12,0-2-13,-3 2-13,2-2-12,-1 2-3,-1 1-10,-2 0-11,3 2-6,-1-1-2,-4 2-2,0 2-2,-1-1 0,-3 5-2,0 1-1,0 2-4,-6 1-5,3 2-6,0 2-3,0 2-7,-1 0-9,1 4-4,0 0-4,1 2-3,1 0-6,3 3 0,0-1 0,2 0-4,4 3-5,2-2-3,1-1-4,4 2 1,3 1 0,-2-4-4,6 1 0,0-2 0,2 0 0,2-3-1,0 0 0,0-3 1,4-2-1,3-2 1,0-2 0,1-3 0,3-1 0,-1-1 1,0-4 0,1-1-4,-3 0 0,3-3 0,-1-3-1,-4-2-2,1-1-1,-1-1 1,-3-3 3,1-1 0,-3 0 0,0-5-3,-1-1 1,-1 1 2,-2-3 0,-1-1-1,-3-7-2,0 3 1,2 0 2,-5-4-2,2 0 1,-2-3-3,-1 1 4,-1 4 2,-2-1 0,2 3-1,-5 0-1,1 5-1,-2 0-3,-3 6 3,2 3-10,-3 3-32,-3 1-53,1 5-71,-2 4-101,1 0-137,3 4-206,-2-1-294,2 4-249,0 2-180</inkml:trace>
          <inkml:trace contextRef="#ctx0" brushRef="#br0" timeOffset="22363.3932">10261 557 822,'7'-4'600,"-3"-2"-120,0 0-86,-1-1-41,-2-3-37,-1 3-23,0-2-31,0 2-26,0 1-43,-1-2-38,-6 4-20,0-2-22,-1 2-13,-4 2-5,-1-2-2,-1 4-6,-3 0-12,-1 2-2,0 2-11,1 2-12,-6 2-4,1 2-8,0 1-5,3 2-7,-2 0-2,3 4-6,0-1-2,6 2-3,-5-1-1,6 5-5,0 0 4,4-4 0,2 5-3,-1-2-4,5-1 1,1 2-1,0 1-3,1-2-1,5-2-1,-2 2-3,3-1 4,1-2 0,3 0 2,-1-1 0,1-1-2,1-6 3,2 0-5,1 0 4,2-3-2,-2-1 4,3-2 1,1-2-2,-1-2-3,-3-2 0,3-2 2,-2-2-5,-1-1 1,-1 0 0,-1-3 2,-2-3-2,0 0-1,0-3 1,-5-2 2,4 1 0,-2-5 2,-1-4 0,0 1-1,0-5-1,0-3 0,-2-3-3,2-5-2,3 0-2,-3-4 5,-2-4-3,5 1-1,-2 0 1,2 0 3,-3 0-1,1 1-1,0 0 4,-1 4 0,0 2-1,2 2-3,-3 1 0,1 4 4,-3 4 0,3 2 0,-2 4 0,-1 2 0,3 3 0,-5 1 0,2 2 0,-1 5 0,-1-2 4,-2 3 1,2 1 4,-2 4 0,0-1 0,0 1 1,0 4 2,0 1 1,-2 1-3,-3 4 2,-1-1 2,-1 3 9,3 5 6,-3 1 7,-2 1 10,2 3 12,1 4 7,0-2 6,-1 6 7,0 2 2,-1 1-3,2 2-10,1 2-6,-1 3-9,-1 7-7,3-1-6,-3 1-5,3 4-2,3-1-1,-5 1-5,2 0-4,3 0-1,1-1-4,0 3 1,0-5-3,1-2-1,3-2-2,3-1-3,3-3-2,-2-5-4,3 1-2,4-5-1,-1-3-6,1-3-28,1-2-41,2-5-70,-3 3-121,3-10-191,2 1-302,-3-4-333,4-6-365,-9 0-290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18.3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11ED2A-33A4-40E5-B015-6523E492373C}" emma:medium="tactile" emma:mode="ink">
          <msink:context xmlns:msink="http://schemas.microsoft.com/ink/2010/main" type="inkDrawing" rotatedBoundingBox="9597,2166 22091,1731 22096,1876 9602,2311" semanticType="underline" shapeName="Other">
            <msink:sourceLink direction="with" ref="{E59CF341-8F7A-41CC-B2B1-008FAF2D919F}"/>
            <msink:sourceLink direction="with" ref="{DEF79563-9050-482E-A9AB-5C6B1220BC1E}"/>
            <msink:sourceLink direction="with" ref="{7FFBEDD0-1A0D-42F3-9AED-59EE597CB020}"/>
          </msink:context>
        </emma:interpretation>
      </emma:emma>
    </inkml:annotationXML>
    <inkml:trace contextRef="#ctx0" brushRef="#br0">0 492 26,'2'0'170,"2"0"-71,3 0-32,2 0-10,0 0-1,2 0 4,4-3 6,3 3-2,0-2 0,4 2 5,7-1 8,0-2 5,4 3 8,3-3 3,3 0 18,5 2-7,3-3-6,4-2-10,0 3 4,5 0-7,3-4 4,6 2 15,4-1 2,2 0 21,4-2 2,0 1-7,5 1-14,0-4-9,5 0-23,-4 2-16,4 3-18,2-4-4,-2 2-7,2-1-3,-2 0-4,-1 0-1,0 2 1,0 0-4,3 1 0,-2-1-3,3-1 3,1 0 3,-1 1 7,3 0 6,-2 0 9,2 2 6,-3-2 3,1 2-1,-2-2 3,0 1-8,-6 2 4,-1-2-8,2 1 0,-5 0 9,2 0-2,-2 0 3,1 2-3,-1-2-2,3 0-8,-2 1 0,-1-1-7,6-1 6,-2 1 5,1 1 14,2-1 4,3-1 4,-1 4 7,1-4-3,2 1-3,-3 1-8,0 3-8,0-3-8,-1-1-6,0 1-6,2 3-2,-1-4 0,0 1-2,0 0-1,1 3-2,0-4-1,3 1-7,-3 3-5,4-1-4,-1-2 0,1 3 0,3-2 0,-1 1-2,1 1 0,-2-3-2,1 3 0,-2-1-4,3-2 0,-6 3-2,4-2 2,-4 1-2,1 1 0,-1-3 2,3 2 0,-2 1-2,4-3 0,-3-1 4,4 4 0,2-2-4,-1 1-4,3 1 4,-1-3-2,-2 3-2,3 0-2,-1-4 8,-3 4 2,-2 0 0,2-3-2,-4 3 4,1-3 2,-2 2-4,-2-2 4,1 1 0,-1-2 0,4 1 2,2-1-4,1-1 4,0 1 2,4 2-4,4-2 8,2 1-1,-2-1-3,0 1 0,1 0-3,-1 0 7,0 2-8,-2 1 1,2 0 1,-1 0 0,4 0 3,-3 0-3,4 0 3,5 0 0,2 0-1,0 0-3,2 0-1,-2 0-6,-5 0 0,-3 0 0,-5-3-4,-5 2-2,-5-1 3,-9-2 1,-3 1 0,-8 0 2,-2-1-2,-11 0-4,-4 0-22,-7 0-59,-3-1-71,-7 2-96,-6-2-117,-5 0-206,-3-2-296,-7 3-233,-5-2-163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19.67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8588C8-BF94-4E35-BEEC-C54ABFB2A137}" emma:medium="tactile" emma:mode="ink">
          <msink:context xmlns:msink="http://schemas.microsoft.com/ink/2010/main" type="inkDrawing" rotatedBoundingBox="9930,2481 21116,2129 21123,2332 9936,2683" shapeName="Other"/>
        </emma:interpretation>
      </emma:emma>
    </inkml:annotationXML>
    <inkml:trace contextRef="#ctx0" brushRef="#br0">290 228 148,'-5'1'173,"-1"-1"-45,1 3-22,-1-2-21,1-1-20,-2 2-26,2 0-14,-4 0-1,2 2-19,-4-2-10,0 2 5,-2 0-5,0 0 5,0 0 5,-1 0 0,-4 0 9,6-2 11,-2 0 13,0-1 6,-1 4-1,4-4 4,0 2 10,0-3-11,1 1 1,-1-1-10,3 3-5,1-1 0,0-2-9,3 1-10,1 2 1,-1-3 4,4 1 9,0 1 14,4-2 21,3 0 21,3 0 13,5-2 19,3 1-6,4 1-6,4-4-18,6 2-13,3-1-25,5-1-20,2 1-7,7-1-4,2 0 3,7-2 20,1 0 14,5 2 19,1-2 10,4 2 6,2-2 6,0-2-13,4 2-8,1-1-8,1 3-7,3-2-1,-1-4-8,4 4 0,-1 0-3,5 1 2,1-1 6,3 0-4,5-2-4,-1 2 0,4 0-4,-1 2 0,5-2-6,-2 2-6,-2-1-1,2-1 6,-2 1 8,-3 0-3,-1 0 2,3-1 0,-3 2 2,2-3-9,1 4-2,-1-4-12,5 4-2,3-3-1,2 2-4,3-2-9,4 2-3,0-2 4,9 2-1,-4 0-5,5 0 0,-2 1 8,5 0 23,0 2 21,2-2 29,-1 0 25,9 0 20,3 2 7,3-4-3,9 1-15,3 1-21,5 0-16,2 2-22,4-4-14,5 4-14,2-2-13,6 1-3,5-2-5,9 3-1,9-1-8,0 2-4,1 0-1,4 0 3,-1 0 6,3 2 0,1-1 1,5-1 5,1 4-3,3-2-6,1 2-16,-3 1-36,0-4-45,3 4-58,-1-1-71,-2-3-96,-1 1-139,-3 1-237,-9-3-248,-6 0-198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26:20.5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FF211A-7F97-4A54-BF52-ABA6C8D9252F}" emma:medium="tactile" emma:mode="ink">
          <msink:context xmlns:msink="http://schemas.microsoft.com/ink/2010/main" type="inkDrawing" rotatedBoundingBox="20321,2323 23036,2394 23034,2435 20320,2365" shapeName="Other"/>
        </emma:interpretation>
      </emma:emma>
    </inkml:annotationXML>
    <inkml:trace contextRef="#ctx0" brushRef="#br0">0 6 238,'3'0'282,"4"-1"-87,1-2-30,6 3-3,3-2 19,3 2 18,3 0 25,7 2 8,3-2 11,13 3 5,5-2 7,6 2-2,12 0-3,8 1-20,10 0-5,10 2-21,8-2-20,9 2-32,7-2-28,7 3-30,3-4-21,6 0-22,5 1-19,2-1-17,5 1-51,2-4-78,2 0-110,2 0-155,-2-4-318,-2-3-291,-9 1-234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5.45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28 485,'2'-4'637,"0"1"-231,1 3-127,1 0-69,1 0-28,2 3-24,0 5-19,0 1-29,2 1-28,1 2-18,-1 1-8,1 0-1,-3 1 0,2 3 2,0 0 0,1-3-8,-3 3-16,0-1-11,-2 0-5,-1-2-5,0 0-5,-1 0-4,-1-1 3,1-2-2,0-1-4,-3-4-7,0-2 7,0 3 0,0-3-3,0-2 0,-3 0-7,0-2 1,1-2-14,-1 0-13,2-2 0,-5-3-10,6 1-4,-1-2-1,-2-2 3,3-3-7,0-1-1,0 0 3,0-3-4,3 0-1,-2 0-4,5 0 6,0 1 8,0 1 10,1 1 12,1-1 14,1 1 1,4 3 3,-4-2 8,0 3 0,2 0-4,2 3 0,-1-3 12,-1 5 4,1-2-5,-3 5 12,2-2 8,1 4 7,0 2-1,-1 0 4,1 4-3,1-1 2,0 4-7,-1 1-11,-1 1-3,1-1-8,-2 3 0,-1-2-3,2 0-1,1 2 1,-1 0-4,0 1-4,-3-4-3,4 3-18,1 1-29,-1-4-54,-1 0-66,1-1-99,-4 1-129,8-3-153,-3-1-218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30:14.0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1 253,'0'2'1165,"0"1"-294,0-2-324,0 1-176,0 1-117,0-3-73,0 0-42,0 0-30,0 0-40,0 0-37,0 0-53,0 0-73,0 0-83,0-3-113,0 1-171,0 2-303,0 0-233,0 0-164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1T11:30:05.87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5B2893-17AC-47DC-B1AA-796EADB7059C}" emma:medium="tactile" emma:mode="ink">
          <msink:context xmlns:msink="http://schemas.microsoft.com/ink/2010/main" type="writingRegion" rotatedBoundingBox="678,1454 7496,-267 7959,1565 1141,3288"/>
        </emma:interpretation>
      </emma:emma>
    </inkml:annotationXML>
    <inkml:traceGroup>
      <inkml:annotationXML>
        <emma:emma xmlns:emma="http://www.w3.org/2003/04/emma" version="1.0">
          <emma:interpretation id="{1B30CBC3-67DD-4859-B348-A9460C287EB8}" emma:medium="tactile" emma:mode="ink">
            <msink:context xmlns:msink="http://schemas.microsoft.com/ink/2010/main" type="paragraph" rotatedBoundingBox="671,1570 4001,349 4281,1115 952,2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2AA62B-FEF6-4244-B526-0D1B23513062}" emma:medium="tactile" emma:mode="ink">
              <msink:context xmlns:msink="http://schemas.microsoft.com/ink/2010/main" type="line" rotatedBoundingBox="671,1570 4001,349 4281,1115 952,2336"/>
            </emma:interpretation>
          </emma:emma>
        </inkml:annotationXML>
        <inkml:traceGroup>
          <inkml:annotationXML>
            <emma:emma xmlns:emma="http://www.w3.org/2003/04/emma" version="1.0">
              <emma:interpretation id="{64F4B18A-4441-480B-9D31-46C991285650}" emma:medium="tactile" emma:mode="ink">
                <msink:context xmlns:msink="http://schemas.microsoft.com/ink/2010/main" type="inkWord" rotatedBoundingBox="670,1531 2465,943 2727,1743 932,2330"/>
              </emma:interpretation>
              <emma:one-of disjunction-type="recognition" id="oneOf0">
                <emma:interpretation id="interp0" emma:lang="en-US" emma:confidence="0.5">
                  <emma:literal>video</emma:literal>
                </emma:interpretation>
                <emma:interpretation id="interp1" emma:lang="en-US" emma:confidence="0">
                  <emma:literal>Video</emma:literal>
                </emma:interpretation>
                <emma:interpretation id="interp2" emma:lang="en-US" emma:confidence="0">
                  <emma:literal>videos</emma:literal>
                </emma:interpretation>
                <emma:interpretation id="interp3" emma:lang="en-US" emma:confidence="0">
                  <emma:literal>Videos</emma:literal>
                </emma:interpretation>
                <emma:interpretation id="interp4" emma:lang="en-US" emma:confidence="0">
                  <emma:literal>vided</emma:literal>
                </emma:interpretation>
              </emma:one-of>
            </emma:emma>
          </inkml:annotationXML>
          <inkml:trace contextRef="#ctx0" brushRef="#br0">-9722 1406 243,'0'-1'452,"3"-1"-133,-1-2-46,-2 1-27,2 2-27,-2-1-19,3 0-27,-2 0-17,2-1-15,-1 2-23,-2 1-5,2-2-4,-2 0-8,3 2-12,-2 0-13,-1 0-16,0 0-18,3 2-7,-1 0-12,0-1-1,1 4 7,1-1 5,0 4 7,3-2 5,0 5-3,0 0-4,1 0-3,2 1-15,-2 2 0,3 3 0,0-3-9,3 3-4,-2-1-2,2 3 0,1-2-6,-1 1 0,1 0-3,1-1 3,0 0 0,-1-1 0,-2-2 0,3 0 3,-3 0 3,1-5-6,-2 4 3,2-4-3,-3 1 0,0-6 0,0 2 0,3-2 11,-6-2-2,3 2 6,-1-4-1,-2 0 3,-1-3-5,4 2-4,-4-5 1,0 0-4,0-1 4,-2-3 2,2 0 20,-3 0 17,3-4 28,-4-2 18,1 0 11,0-4 6,-1 0-15,-3-4-16,0 0-19,0-2-13,-3-2-16,-1-2-5,2-2-13,-3 0-3,1-1-4,1 2-3,2-1-2,-2 5 3,-1-1 2,1 5-7,2 1-3,-2 2-3,3 6-46,-1-1-72,-2 3-102,3 2-121,0 3-198,0 1-318,3 0-245,-2 2-142</inkml:trace>
          <inkml:trace contextRef="#ctx0" brushRef="#br0" timeOffset="367.8302">-9023 1328 32,'-3'0'766,"3"0"-304,0 0-189,0 4-101,0-4-62,0 0-39,0 3-26,0 0-16,3 1-5,1 2-12,-1-2 0,-2 2-3,2 1 11,1 3 0,-1 0 8,1 0 8,0 0-5,-1 1 5,1-1-5,0 2-4,2 1-11,-5-3-1,2 1-3,1 2-1,0-3 1,-1 0-9,0-3 9,-2 3-12,3-1-23,-1-3-47,-3-2-79,3 2-125,-2-2-222,-1-4-244</inkml:trace>
          <inkml:trace contextRef="#ctx0" brushRef="#br0" timeOffset="585.6388">-9218 1110 720,'-11'-13'1083,"0"2"-438,2 2-233,3 1-149,-1 2-97,4 2-52,2 0-42,1 1-33,1 3-21,6 0-60,0 0-97,4 1-164,0 1-294,0 2-256,0-1-260</inkml:trace>
          <inkml:trace contextRef="#ctx0" brushRef="#br0" timeOffset="1219.6765">-8661 1216 227,'-3'-3'1015,"-1"0"-388,1 2-207,2-2-129,-2 3-70,-1-1-50,1 1-26,2 0-39,-2 1-37,-1 2-28,1 1-20,-1 2-5,0 1-13,-3 5 0,0-2-3,3 3 0,-3 1 6,3 0-3,1 3 3,-1 2-3,4-2 0,0 3 6,0-1-9,3-1 0,-2-1 0,2-1 0,1 0 3,0 0-3,2-4 6,-1 0-6,2-1 0,-3-5 0,3 1 0,-1 0 0,-1-4 0,1 0 3,-1-3-3,1-3 0,-2 0 0,3 0 0,-1-4 0,-1-3 0,-1 2 0,-2-5 0,0-3 0,1-2-3,-3-1 0,0-3-3,-3-6 6,-1 1-3,0-6 6,-3-3 0,-4-1-3,1-5 0,-1 1-6,0-1 0,0 1 0,-4-2-3,1 2 9,-1 1 0,4 2 0,-3 4 0,3 4 0,0 4 3,4 2-3,1 4-3,-3 2-3,5 5 3,0 3-4,-1-1-2,0 6 3,5 0 3,-2 4 3,2 2 0,0 5 0,2 3 0,1 4 3,1 1 3,0 6 0,3 0-6,2 4 7,0 4-4,2 0-3,0 3 0,3 1 0,-2-1 6,-1 1-3,3 0-3,1-1 6,-1-3-6,1-2-18,2 0-44,-2-4-61,0 0-97,1-5-168,-1-1-291,1 0-238</inkml:trace>
          <inkml:trace contextRef="#ctx0" brushRef="#br0" timeOffset="1989.2686">-8382 1163 269,'0'2'606,"-3"-2"-248,3 3-155,-1-2-89,1-1-53,0 2-31,0 0-8,1 2-9,-1 1-9,3-2-4,1 1 4,-1 0 0,-1-2-4,0 2-4,2 0 8,-1-1 1,4 0-5,-6-2 8,2 2 1,1-3-5,0 0 0,1-3 0,0 2 5,-1-2-1,0 0 1,-1-1-1,1-2 1,0 0-5,1-2 4,-3 0-3,0 0-1,3 0 0,-3-2 0,0-2 13,-2 2 21,0-3 11,-2 3 9,0-3 15,-3 2 11,3-2 2,-2 2-8,1 1-5,-1 0-1,-3 1-13,3 3 0,-3 0-8,3 2-7,-3 3-9,0-1 5,-1 2-5,-1 2-7,0 2-7,2 2 0,0 1 0,2 3-11,-2 2-3,0 2 0,0 0 0,0 3-4,3 0 0,1-1 4,-1 3-7,4-2 0,-1 1 4,1-2-4,1 0-7,-1 1 3,4-1 4,-1-3-6,1 1 2,3-2 4,0 0 7,1-2-7,-1-3 3,4-1 8,0-1-5,0-1-2,3-4-8,-3 0-23,4 0-46,-1-4-64,1-2-94,-2 1-134,3-2-216,-3 1-230</inkml:trace>
          <inkml:trace contextRef="#ctx0" brushRef="#br0" timeOffset="2479.6392">-8085 900 85,'-4'-2'465,"4"2"-183,-3 0-114,3 0-46,-1 2-34,-2 2-15,3-1-10,0 4 0,0 2-5,0 1-1,0 0 8,0 3 9,0-1 7,0 2-1,0 0-6,0 0 0,3-1-17,-2 2-17,-1-1-12,3 0 0,-1-1-13,0 1 1,2 0-4,1-4 0,0 2-4,1-2-4,-1-1-1,1-2-3,-1-3 4,3 0-4,-1-2 8,0 1-4,-1-3 0,1-3-4,2-1 0,-2 1 8,-1-4-4,3-1 0,0-2-1,0-1 1,-3-1 0,5-5 4,-4 1-4,2-2 4,-3 1-1,-1-5 20,0 2 23,-1-3 22,-1 5 13,-2-2 14,-1-2 5,0 5-2,0 1-9,-4 2-26,1 0-13,-3 1-15,0 3-16,-4 1-10,2 2-6,-3 1-7,0 5-7,0-2-32,-3 6-64,3 0-90,-2 1-155,2 3-297,0 2-244</inkml:trace>
        </inkml:traceGroup>
        <inkml:traceGroup>
          <inkml:annotationXML>
            <emma:emma xmlns:emma="http://www.w3.org/2003/04/emma" version="1.0">
              <emma:interpretation id="{1AC22214-4DB0-4084-B11A-B383C0C2403D}" emma:medium="tactile" emma:mode="ink">
                <msink:context xmlns:msink="http://schemas.microsoft.com/ink/2010/main" type="inkWord" rotatedBoundingBox="2790,927 4141,605 4256,1084 2904,1406"/>
              </emma:interpretation>
              <emma:one-of disjunction-type="recognition" id="oneOf1">
                <emma:interpretation id="interp5" emma:lang="en-US" emma:confidence="0.5">
                  <emma:literal>time</emma:literal>
                </emma:interpretation>
                <emma:interpretation id="interp6" emma:lang="en-US" emma:confidence="0">
                  <emma:literal>Lime</emma:literal>
                </emma:interpretation>
                <emma:interpretation id="interp7" emma:lang="en-US" emma:confidence="0">
                  <emma:literal>lime</emma:literal>
                </emma:interpretation>
                <emma:interpretation id="interp8" emma:lang="en-US" emma:confidence="0">
                  <emma:literal>trim</emma:literal>
                </emma:interpretation>
                <emma:interpretation id="interp9" emma:lang="en-US" emma:confidence="0">
                  <emma:literal>times</emma:literal>
                </emma:interpretation>
              </emma:one-of>
            </emma:emma>
          </inkml:annotationXML>
          <inkml:trace contextRef="#ctx0" brushRef="#br0" timeOffset="12936.5731">-7646 743 185,'-2'1'365,"2"1"-132,2-2-73,0 0-47,2-2-38,1 1-38,4-2-9,-1 2-10,3-4-13,3-1-24,1 2-36,-1-2-62,4-1-118,0 0-191</inkml:trace>
          <inkml:trace contextRef="#ctx0" brushRef="#br0" timeOffset="12685.2686">-7666 434 665,'0'0'613,"0"-3"-143,3 0-93,-3 3-54,1 0-72,-1 0-56,0 0-51,3 0-52,-1 0-37,0 0-33,2 6-6,1-5-7,0 5-5,-1 0-4,3 2 3,0 0 9,-2 2 7,2 2 0,0 0 6,-3 3 9,3 1-6,0 3 2,-3 1-6,3 0 1,-3 0-5,0 1-8,2 1 0,-2 1 3,0-2-9,0-1-3,3-1 3,0 0 0,-3-1 0,3-2-6,-3-2 3,3-1 3,0-2-6,0-1 0,0 2 0,-1-6 0,3 1 3,-1-2-1,2 1 4,1-4-6,0-2 3,0 2 0,0-2-3,0-2 0,0 0 0,-2 0-9,-1-2-29,2-1-46,-2 0-47,2 0-77,-2-4-99,-1 2-141,-3-3-240,3-2-202</inkml:trace>
          <inkml:trace contextRef="#ctx0" brushRef="#br0" timeOffset="13187.3293">-7304 578 362,'1'0'489,"2"0"-181,1 0-130,-1 3-66,-2-1-33,5 2-13,-2 2-2,0 0-4,3 2-1,-3-1-4,3 3-5,-3 3-17,3 0-13,-3-3 1,2 3-5,-2 1-8,0-4-4,0 1 12,0-1-3,2 0-5,-2 1-8,0-1 4,0-3-29,-1-1-48,1 1-68,0-3-99,1 1-156,1 0-259</inkml:trace>
          <inkml:trace contextRef="#ctx0" brushRef="#br0" timeOffset="13424.5487">-7360 469 495,'-9'-8'733,"5"2"-273,-3 1-160,5 2-85,-3 0-72,3-1-49,0 2-38,2-1-26,0 3-12,0 0-18,2 0-22,0 0-52,1 5-59,-1-4-109,3 4-203,-1-1-264,0-3-194</inkml:trace>
          <inkml:trace contextRef="#ctx0" brushRef="#br0" timeOffset="14299.6777">-7151 585 143,'4'6'270,"0"2"-92,3 0-49,-2-1-37,3 3-29,-1-1-19,0 1-25,0 0 0,-1 0-10,-1-3 58,1 4 26,-1-4 41,-1 2 33,0 1 39,-1-3 10,1 3-28,-4-1-22,3-3-27,-2 1-37,-1-3-35,0 2-19,0-3-8,0 0-19,0 1-6,0-1 3,0-2 3,0-1-3,0 0-4,0 0 7,0-4-10,0 0-4,0 1 0,-1-4 0,-2-1 0,3-2-3,-3 0-1,2 0 4,1-3-7,0-1-3,0 0-8,0 1 11,0-4-4,0-2 4,1 2 0,2-2 4,-3 4 3,4-1-7,-1 0 0,-2 2-3,5 1-5,-2 1 1,0 2 4,-1 3-1,1-1 1,0 2 3,0 0-4,-1 1-3,1 2 4,0-1-1,2 4 4,-1 0-3,2 0 6,-1 4 4,-1 2 4,1 0-8,-1 2 1,1 0-4,-1-1 0,1 2-4,-2 1 1,3 3 3,-3-3 0,0 0 3,0-1-3,-1-1 4,1 2-1,2-3-3,-2 3 0,-3-1 0,2-4 0,1 4-3,-1-3 3,-2 0 0,2-1 0,-3 0 0,3-1-4,-2-1 8,-1 0-1,0-3 4,0 3 8,0-3-2,0 0 5,0-3-4,0 0-7,0 0-4,0-4-3,0 4 0,0-3 0,3-3-7,-2-1-7,-1 1 0,3-3-10,1 0-8,-1 0-6,1-1 2,0 0-4,-1 0 1,1 2 10,0-1 10,1 2 5,0-2 2,-1 4 9,0 0-1,-1 1 0,1 1 1,0 2 3,1-2-4,1 0-7,-1 3 4,-1 2 3,3-2-4,-3 3 5,3 0-1,-3 3 8,3-2 3,-3 2-3,3 4 0,0-1-1,-3 0-3,3 2-3,-3 0-1,3 0 0,-3 2 0,3 0 4,-3 0 4,3 0 0,0 0 0,0 0-4,0 0 3,-2 0-3,2 0 4,0 0 0,0 2-4,1-4-30,-1 0-49,0 0-67,1-3-100,-1 0-170,-1-1-271,-1-1-172</inkml:trace>
          <inkml:trace contextRef="#ctx0" brushRef="#br0" timeOffset="14841.4727">-6464 391 690,'-3'-2'981,"3"2"-379,0 0-255,0 0-152,0 2-89,0-2-45,0 1-28,3 2-10,-3 0-3,3 0-10,-2-2 0,-1 2-4,3-3-9,-2 3 3,-1-3 3,3 0-3,0 0 4,-2 0-1,3 0 10,-1-3-10,0 0-3,-2 2 3,3-2-3,-1-4 4,1 1-4,3-2 0,-4 1 0,-2-3 0,2 0-4,1 0 1,-4-1 3,3 1 0,-3 0 0,0 0 13,0 3-3,-3-3 0,3 2-4,-4 2-3,1 2 1,-1-2-11,0 3 1,-3 2-4,3 1 7,-3 1-1,3 2 4,-3 0 0,0 4 7,0 0 3,1 3 3,1 0 3,-1 3-4,0 1 4,1-1-3,0 2 3,1 0 0,2 1 3,0 1 0,-1 0-4,3-1 7,0 0-3,0 0-4,3 0 0,-1 0-5,0-3 5,2 3-9,3-3 0,0-3 3,1 0-3,2-2 0,-2-2 0,3-2 3,0-2 4,0-2-7,3-2-6,0-2 3,-2-2-3,2 1-3,1-2-3,-4 0-34,3-2-52,-3 0-66,0-1-90,0 0-148,-2-1-290,0-1-213</inkml:trace>
        </inkml:traceGroup>
      </inkml:traceGroup>
    </inkml:traceGroup>
    <inkml:traceGroup>
      <inkml:annotationXML>
        <emma:emma xmlns:emma="http://www.w3.org/2003/04/emma" version="1.0">
          <emma:interpretation id="{B9616488-444C-42AA-B4A6-56A1F75578AA}" emma:medium="tactile" emma:mode="ink">
            <msink:context xmlns:msink="http://schemas.microsoft.com/ink/2010/main" type="paragraph" rotatedBoundingBox="1150,2188 7699,534 7959,1565 1411,32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005C80-1769-4045-9AFB-23341E0B683A}" emma:medium="tactile" emma:mode="ink">
              <msink:context xmlns:msink="http://schemas.microsoft.com/ink/2010/main" type="line" rotatedBoundingBox="1150,2188 7699,534 7959,1565 1411,3219"/>
            </emma:interpretation>
          </emma:emma>
        </inkml:annotationXML>
        <inkml:traceGroup>
          <inkml:annotationXML>
            <emma:emma xmlns:emma="http://www.w3.org/2003/04/emma" version="1.0">
              <emma:interpretation id="{766F356C-9EB5-478C-B5EC-4489346CB56A}" emma:medium="tactile" emma:mode="ink">
                <msink:context xmlns:msink="http://schemas.microsoft.com/ink/2010/main" type="inkWord" rotatedBoundingBox="1150,2188 3257,1656 3518,2687 1411,3219"/>
              </emma:interpretation>
              <emma:one-of disjunction-type="recognition" id="oneOf2">
                <emma:interpretation id="interp10" emma:lang="en-US" emma:confidence="0.5">
                  <emma:literal>3.185 s</emma:literal>
                </emma:interpretation>
                <emma:interpretation id="interp11" emma:lang="en-US" emma:confidence="0">
                  <emma:literal>31185 s</emma:literal>
                </emma:interpretation>
                <emma:interpretation id="interp12" emma:lang="en-US" emma:confidence="0">
                  <emma:literal>3.1855 s</emma:literal>
                </emma:interpretation>
                <emma:interpretation id="interp13" emma:lang="en-US" emma:confidence="0">
                  <emma:literal>31.185 s</emma:literal>
                </emma:interpretation>
                <emma:interpretation id="interp14" emma:lang="en-US" emma:confidence="0">
                  <emma:literal>3.1875 s</emma:literal>
                </emma:interpretation>
              </emma:one-of>
            </emma:emma>
          </inkml:annotationXML>
          <inkml:trace contextRef="#ctx0" brushRef="#br0" timeOffset="5545.9111">-9026 2179 191,'-1'-2'646,"-2"-2"-209,-1 1-113,1 2-73,3-1-43,-1-2-46,-2 0-27,3 1-26,0-1-35,0-2-23,0 0-12,0 2 8,0-3 6,0 1 17,0 0 10,0-3 8,0 2-5,3-1-4,-2 0-18,2 2-26,0-2-10,1 0-9,0 1-7,3-2-5,4 2-4,0 1 3,0-4-6,3 4-1,-2 2 4,2 1 0,-3-1 0,0 4-9,0 0 6,-2 0 0,0 4-4,2-1 4,-4 3 0,-1 1 3,-1 2 6,-1-2-6,1 3 0,-3-2 0,0 2 4,-2 0-1,0-2-3,-2 1 3,0 0 0,-1-2-3,1 2 6,-2-2-6,-1-1-3,3 1 3,-2 0 0,1-4 0,1 0 0,0 1-3,-2 2 3,4-3 0,-3-2 0,3 2-3,3 1 0,-3-4 3,4 2-3,0-2-4,3 0 4,0 0 0,-1-2 3,3 2 0,0-2 6,2 0-3,0-1-3,-2 2 7,0 1-4,2 0 0,-3 1-6,3 2 0,-1 1 3,-2 2 0,-1-2-3,0 2 3,0 2 0,0-2 3,-3 0 3,-1-1-3,-2 1 0,3 0-3,-4 0-3,0 0 3,0 1 3,-4-1-3,0-1 0,1 1 3,-1 0 4,-3 1-1,0-4-6,-1 4 3,1-3 3,-4 0 1,0 2 2,3-3 3,-2 1-2,-1-1 2,3 1 0,-2-4 4,-1 3-10,3-3 0,-1-3 3,2 3-9,1-4 0,1-3 0,-2 4-31,5-4-46,0-3-69,2 3-90,2-3-135,0 0-251,3 0-228,-1 0-174</inkml:trace>
          <inkml:trace contextRef="#ctx0" brushRef="#br0" timeOffset="5999.4721">-8546 2201 464,'-4'3'1368,"-1"0"-202,0 1-459,3-4-260,-2 2-149,2-1-93,-1-1-52,1 0-36,2 0-37,0 0-37,0 0-54,0 0-58,2-1-83,3-1-97,1 2-121,-1-4-185,1 1-251,-1 0-248,1-1-168</inkml:trace>
          <inkml:trace contextRef="#ctx0" brushRef="#br0" timeOffset="5779.4976">-8635 1969 367,'-2'-2'689,"0"0"-265,2 0-152,-3-2-81,3 2-61,0 1-43,0-2-24,0 2-24,0-1-24,0 2-11,3 0 0,-3 0-20,2 0-38,0 0-56,-2 0-97,0 0-176,0 0-266,0 3-185</inkml:trace>
          <inkml:trace contextRef="#ctx0" brushRef="#br0" timeOffset="6391.8821">-8458 1914 367,'-4'-6'1166,"0"-4"-338,0 6-265,1-3-148,0 4-97,-1 0-74,4-1-56,-3 2-48,3 0-43,0 2-38,3 0-29,1 0-16,-1 0-7,1 4 0,3 0-7,-3 0 0,3 2-5,-3 1 3,3 3 2,-3 0-2,3 2-1,-3-1 3,3 1 3,0 2-1,-3-2 0,3 0 5,0 1 0,0 0-7,0 0 5,-1-3-1,0 3-6,4-3-2,-4 0 1,0 0 1,1 0-21,-2-2-28,1-1-37,-1 2-50,-1-3-55,1-2-70,-1 2-77,3-3-83,-1 1-132,-1-1-197,1 0-187</inkml:trace>
          <inkml:trace contextRef="#ctx0" brushRef="#br0" timeOffset="7147.6">-8118 1682 655,'0'-8'476,"-3"2"-123,-1 0-76,3 2-42,-2-1-32,0 0-29,-1 1-33,1 2-28,2 1-27,-2-2-26,-1 2-18,0 1-11,0 0-4,-2 1-3,-1 2 0,3-2 3,-3 1 0,3 2-4,-3 2-3,2-2 0,-1 2-3,-1 2-7,3 2 0,0-2-4,1 1-3,-1 1 4,3 0-7,-2 1 0,3 0 0,0 1 3,0-1 0,0 0 1,3-1-1,-2 0-3,3 0 0,-1 0 0,1 0 0,0-1 0,-1-2 0,4-1-3,-3 0 3,3-2 6,0 0-6,0-2 3,-2 1 1,5-2 2,-2-1-3,-1 0 4,4-1-7,0-2 0,-1 0 3,-2 0 0,3-1 1,-1 1-4,-2-1 3,3 1-3,-2 0-7,0-1 1,-2-1 6,1 4 0,1-4-3,-2 5 3,2-1 3,-2 1-3,-3 0 0,3 1 0,-3-1 0,1 5-3,-1-4-1,0 4 4,-1-1-3,-1-1 3,2 4-6,-4-4-1,0 4 4,0-4-7,0 4 4,-2 0 2,0-3 4,-3 2 4,1 1-4,-3 0 9,1 0-2,-1-1-4,0-2-3,-4 2 3,2-2 4,3-2-10,-3-1 3,0-1 0,2-1 3,0-4 3,3-2 1,-3 0-4,3-3 4,0-1-1,1-2-3,-1-1-3,4-2 0,-2 0 0,2-1-3,0-2 0,0 2-4,2-1 1,-2 2 3,3-1-7,-2 4-19,-1-2-37,3 2-35,-1 1-68,0 2-83,2 3-123,3-2-182,-4 2-223</inkml:trace>
          <inkml:trace contextRef="#ctx0" brushRef="#br0" timeOffset="7950.1135">-7846 1621 769,'0'-2'1008,"-1"-2"-330,1 1-192,-3-1-119,3 1-76,0 0-60,0 0-57,0 2-61,0-3-48,0 4-38,0-2-19,3 2-55,-2 0-67,2 0-106,1 2-174,0-2-303,-1 4-292,1-3-217</inkml:trace>
          <inkml:trace contextRef="#ctx0" brushRef="#br0" timeOffset="9099.142">-7633 1472 715,'-2'0'663,"0"0"-255,-1 0-141,-1 0-86,4 0-54,-2 0-40,2-1-21,-2 1-7,-1-3-19,3 3 0,0-4 10,0 1-1,0 0 10,0-4 10,0 3 3,0-2-2,0-3-4,0 3-8,3 0-19,-1 1-17,0-1-9,2 0-13,1-1 6,0 4-6,-1-4 0,3 4 3,-3-1 0,3 0 1,-3 1-8,6 2-2,-5 1 0,1 0-4,-1 4 4,1-3-1,-1 6 1,-2-1 3,1 0 3,-1 2 0,1 2 3,-4-3 0,3 4 0,-3-1 1,0 0-1,-3 0-3,3-3 0,-4 3-3,1-2 3,-1 1-4,1 1 8,-1-3 2,0 0-3,0 2 0,1-2-6,-1-1-3,4 0-10,-3-2-19,3-1-14,0 0-17,0-2-4,3 1-11,0-2 2,-2 2 16,3-2 13,-1 0 11,1 0 10,0 2 15,2-2 3,-2 3 8,0-2-1,3 3 0,-3 0 4,3 2 4,0 0 0,-3 0-4,0-1 0,-1 4 3,1-2-3,-1-1 0,-2 4 0,2-3 0,-3-1 0,3 1 0,-3 0 7,0-1 11,0 0 29,-3-2 13,3 2 28,-3 0 11,-1-2 8,0 2-5,1-3-12,-2 2-18,-1-4-10,-1 3-13,2 1-16,-1-4-5,1 2-8,-1-2-5,-1-1-12,3-1-30,0 1-54,0-4-84,1-2-140,2 0-254,-2-2-273,3-2-211</inkml:trace>
          <inkml:trace contextRef="#ctx0" brushRef="#br0" timeOffset="9809.3949">-7398 1265 388,'-8'12'307,"1"0"-122,-2-1-65,5 2-40,-3-1-24,3 1-15,1 1-13,1-4-5,0 3-14,2-3-4,0 0-5,0 1 0,0-2 4,0-2 1,2-1-1,0 1 1,-2-1-5,3-3 5,1 1-1,0-1-4,-1 0 0,3-3-9,3 0-9,-2 0-10,-1 0-9,3-3 5,-2 0-1,2 2 10,-1-4 0,3 1 13,-1 1 10,-2-1 0,3-2 0,-1 1 0,-2 0 10,3 0-10,0 1 9,-1 1 0,-2 0 5,2 2 10,-2-2-1,2 3 0,-2 3 0,-1-3 5,0 4 8,-2-1 24,2 0 21,-2 3 21,0-1 20,-1 1 10,-2 0-6,0 3-12,2-2-5,-4 3 5,0-4 6,0 1 4,0 0 8,-4 1 8,0 1-11,1-5-21,-3 6-15,1-4-24,-2-2-18,-1 3-15,1-1-11,-4 3-25,0-3-51,3 1-85,-2-1-129,3 1-213,-1-4-284,1 3-233</inkml:trace>
          <inkml:trace contextRef="#ctx0" brushRef="#br0" timeOffset="9302.926">-7422 1291 875,'0'-2'801,"0"0"-356,5-2-212,-1 0-113,0 0-68,5-2-38,-2 2-62,4-3-90,0 1-139,0-1-211,1 0-255</inkml:trace>
          <inkml:trace contextRef="#ctx0" brushRef="#br0" timeOffset="11789.5152">-9194 1998 5,'20'-7'53,"-2"-1"-5,4-2 0,2 0-6,1 0-5,1 0-1,3-3 11,0 1 20,3-2 14,1 0 10,0-1-11,0 1 0,2 0-17,1 1-14,-3-2-15,0 1-10,3 1-10,-3-1 6,0 0-11,1 3-4,-1-5-5,0 3 0,-1-2-5,1 2-4,-3-1 4,2 2 5,-3 0 0,1-2 0,-1 1 9,-2 1-4,-2 1 0,1 1-5,-4 0 0,0 0 0,3 2 0,-6-2 0,2 3-10,1-2 15,0 2-5,0-4 0,-2 4-5,2-3 15,1 0-10,-1-1 0,0 1 0,2 0 0,-2 0 5,0 0-5,0 0 5,-1 0-5,1 2 0,-1-2 4,-2 3-4,1-3 0,-3 2 0,4-2 0,-2 2 0,1-1 10,2-1-1,0 0-9,-1-2 0,-2 2-4,3 0-6,-4 1 1,0-1-1,3-2 0,-6 4-4,0-1 9,1 3 5,-3-1 0,-2 0 0,0 1 0,0 0 0,-4 2 0,4-2-5,-4 3-4,-3-1-44,3 1-60,-3 2-116,3-1-139</inkml:trace>
          <inkml:trace contextRef="#ctx0" brushRef="#br0" timeOffset="10853.1815">-9088 2729 191,'-4'3'187,"1"-3"-30,2 0-32,-2 0-21,3 0-26,-1 0-11,1 0-14,0 0-11,1 0-4,3-3-10,2 2-4,-1-5-20,5 0-4,4 2 0,-2-5 0,6 1 0,0-2 5,4 0 4,0 0-4,3-4-5,1-2-5,3 0 1,2 0 4,2-1 0,-1-1 0,1 1 4,0-5 15,0 5-5,0 1-14,1-2 0,-1 0 9,-2 0-9,0-1 0,1 2 0,-2 1 5,-1-2 0,0 2-10,-3 2 10,3-1-10,-4-2 5,-1 3-5,3-2 5,-3 2 0,2 0 0,-4 1-4,3-2 4,-3 2 9,0-1-4,3 4-5,-4-4 0,-2 1 0,3 3-14,0-4-5,-2 1-9,3-2 5,-3 4-10,-1-1-14,3-2 4,-4 4-10,4-1 15,-4-2-6,3 0 0,-2 3-5,2-1 0,-2-1-6,3 2-5,-1-2 0,-2 0 14,3-2 16,-2 2 4,2-1 1,0 3 25,0-3 0,2 2 0,-2-2 0,0 2 0,0-3 0,3 2-11,-2-1 11,2 0 0,-3-1 0,5 0 5,-3 0-5,0 2 0,-2-1-5,0-1-41,3 5-58,-4-4-87</inkml:trace>
        </inkml:traceGroup>
        <inkml:traceGroup>
          <inkml:annotationXML>
            <emma:emma xmlns:emma="http://www.w3.org/2003/04/emma" version="1.0">
              <emma:interpretation id="{A2A92B5A-71AB-4660-9979-2BCD859E80F7}" emma:medium="tactile" emma:mode="ink">
                <msink:context xmlns:msink="http://schemas.microsoft.com/ink/2010/main" type="inkWord" rotatedBoundingBox="5308,1198 7713,591 7948,1521 5543,2129"/>
              </emma:interpretation>
              <emma:one-of disjunction-type="recognition" id="oneOf3">
                <emma:interpretation id="interp15" emma:lang="en-US" emma:confidence="0.5">
                  <emma:literal>11/1124</emma:literal>
                </emma:interpretation>
                <emma:interpretation id="interp16" emma:lang="en-US" emma:confidence="0">
                  <emma:literal>11/124</emma:literal>
                </emma:interpretation>
                <emma:interpretation id="interp17" emma:lang="en-US" emma:confidence="0">
                  <emma:literal>1/1124</emma:literal>
                </emma:interpretation>
                <emma:interpretation id="interp18" emma:lang="en-US" emma:confidence="0">
                  <emma:literal>11/1121</emma:literal>
                </emma:interpretation>
                <emma:interpretation id="interp19" emma:lang="en-US" emma:confidence="0">
                  <emma:literal>1111121</emma:literal>
                </emma:interpretation>
              </emma:one-of>
            </emma:emma>
          </inkml:annotationXML>
          <inkml:trace contextRef="#ctx0" brushRef="#br1" timeOffset="-220264.0329">-4739 906 615,'0'-6'488,"-2"2"-115,0-2-59,2 2-27,0-2-18,0 2-16,0 0-27,0 0-26,0 0-28,0 2-27,2-1-23,0 0-4,-2 3-9,2-2 3,-2 2 2,0 0-6,0 2-3,0 2-16,0 2-13,0 0-17,0 6-14,0-2-13,0 3-11,0 3-7,0 4-9,0-3-3,3 5-2,-1-3 0,-2 3-5,2 0-4,-2-1-35,3 0-33,-2-1-42,-1 0-57,3 1-67,-1-4-87,-2 0-79,5-4-138,-4 1-245,-1-1-181</inkml:trace>
          <inkml:trace contextRef="#ctx0" brushRef="#br1" timeOffset="-219114.5964">-4559 882 206,'0'-2'380,"0"2"-76,0-2-40,0 0-36,0 2-25,0-2-6,0 0-7,0 2-6,3-2-9,-3 2-21,0-2-22,1 0-25,-1 2-30,0 0-15,3 2-14,-3 0-11,2 0-3,0 2-1,-2 0-3,3 2-4,-3 2-13,0-1 0,1 3-3,-1 2-3,0 1-7,0 1 3,3 2 0,-3 0 4,0 2-7,0 2-4,0-1 1,0 1-3,0 0-7,0 1-33,2-1-44,0-2-71,1-1-95,1-1-187,0-2-275,1 0-199</inkml:trace>
          <inkml:trace contextRef="#ctx0" brushRef="#br1" timeOffset="-218607.0143">-4444 531 238,'0'-4'337,"0"1"-95,0 3-45,0-3-29,0 3-17,0 3-17,0-3-3,3 4-2,-2 2-3,-1 4-11,5-1-18,-3 3-18,1 4-20,-2 2-4,6 1-5,-3 6-8,2-1 3,-5 3 0,3 3 0,3 2-12,-3 2-7,3 3-4,-3-2-8,3 3-3,0 1-3,3-2-1,-2 1 7,2-3-10,-2-1-33,3-4-59,-3 2-96,5-6-183,-5 0-288,0-1-212</inkml:trace>
          <inkml:trace contextRef="#ctx0" brushRef="#br1" timeOffset="-218176.6274">-4129 776 21,'3'0'206,"-2"0"-35,3 0-24,-1 2-17,1 0-22,0 2-20,-1 2-7,1 0-5,2 2-15,-2 1-19,0 2 0,0 4-1,0-2-13,-1 1-10,1 0-13,3 2 4,-3-1 4,2 0-13,-5 2-4,3 0-24,2-3-63,-2 2-107,0-2-182</inkml:trace>
          <inkml:trace contextRef="#ctx0" brushRef="#br1" timeOffset="-217676.7411">-3962 489 42,'1'-4'336,"2"-2"-54,0 0-19,1 2-13,-2 0-32,0 0-24,2 3-27,1-2-21,1 3-23,-1 3-11,2 2-7,-1 3-5,3 4-13,0 0-1,0 5-13,0 3-22,-3 3-8,5 3-18,-2-1-1,0 7-10,2-2-3,-2 1-1,0 7-6,-1-3 7,-1 1-11,3 3 10,-2-4-7,2 4-3,-2-3-7,0-3-31,2-2-58,-2-1-87,3-1-143,0-4-264,-1-3-231</inkml:trace>
          <inkml:trace contextRef="#ctx0" brushRef="#br1" timeOffset="-217150.6057">-3456 670 586,'-6'-3'451,"5"-1"-187,-2 1-98,3-4-65,0 4-49,3-4-18,1 4-21,0-4 0,3 1 0,4 0-5,-3-1 9,6 0-4,-3 1 0,0 2-5,-1-2-8,-2 0 0,3 4 0,-2-3 4,0 5 1,-2 0 3,-3 0-4,3 5-4,-3-1 0,-2 4 0,1-1-8,-1 5 4,-2 1-1,0 0 5,-2 4 0,-1-1 0,-1 2 9,-1 2 3,-1-3 14,-1 1 15,1 0 34,-1-2 23,3 0 18,-3-5 9,3 2-10,1-3-10,-1-1-14,4-2-18,0-1-12,2 1-9,3-4-3,3-1-4,1 0-17,4-2-4,1-2-11,1 0-9,3-1-8,-1 0-26,1-3-39,3 2-54,-5-3-69,1 1-109,1-3-171,-3 2-236,0-3-178</inkml:trace>
          <inkml:trace contextRef="#ctx0" brushRef="#br1" timeOffset="-216384.7385">-2858 438 555,'-3'-10'473,"3"6"-132,-1-2-69,1 3-44,-3-1-40,3 1-42,-3 3-30,3 0-25,-4 0-27,0 4-16,0 2-4,-3 4-4,0-3-4,-4 5 3,4 1 7,-4 0 0,3 1 3,-3 1 2,1 1 4,-1 0-11,0 0-1,5-3 0,-3-1-17,2 0-3,1-2-10,3 0 7,-1 0 2,2-3 4,-1-1 6,3-2 3,3 2 8,1 0-2,1-6-7,6 4-13,0-4 0,2-4-6,5 4-6,1-6-3,2 3-3,1-4-3,3 4-12,-2-3-30,2-1-57,-3 1-66,3 0-88,-3 1-135,0-4-190,0 4-244,1-1-166</inkml:trace>
          <inkml:trace contextRef="#ctx0" brushRef="#br1" timeOffset="-216792.5373">-2865 471 180,'0'0'426,"3"-2"-137,-2 0-76,5 2-29,-5 0-36,3 0-20,-1 2-3,1 2-11,3 0-10,-3 4-19,0-1-12,-1 3 2,1 2-16,2 2-8,-5 4-9,3-3-11,-1 2-4,0 4-12,-2-2-8,3 3 1,-1 1-1,0-2-3,-2-1 0,4 3 0,-3-4-12,1 1-37,-2 0-55,-1-2-81,3-2-153,-1-2-237,-2 1-226</inkml:trace>
          <inkml:trace contextRef="#ctx0" brushRef="#br1" timeOffset="-215091.8387">-4979 1598 85,'54'-10'313,"7"-4"-41,9-2-43,14-4-30,8-2-37,11-2-26,15-4-21,10-4-15,12 0-18,9-3-27,6-2-21,2-2-13,5 2-9,-2-2-8,-1 3-16,-5 1-56,-5 3-116,-10-1-273,-10 5-228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4:43.315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8BE2835-F21A-404B-8A33-E827958354CD}" emma:medium="tactile" emma:mode="ink">
          <msink:context xmlns:msink="http://schemas.microsoft.com/ink/2010/main" type="writingRegion" rotatedBoundingBox="397,3822 25924,1735 26821,12720 1294,14807"/>
        </emma:interpretation>
      </emma:emma>
    </inkml:annotationXML>
    <inkml:traceGroup>
      <inkml:annotationXML>
        <emma:emma xmlns:emma="http://www.w3.org/2003/04/emma" version="1.0">
          <emma:interpretation id="{C3A7E7A5-9826-44EC-9BDC-F25FF8466355}" emma:medium="tactile" emma:mode="ink">
            <msink:context xmlns:msink="http://schemas.microsoft.com/ink/2010/main" type="paragraph" rotatedBoundingBox="4852,3516 20110,2080 20257,3651 5000,50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2F9BB0B-AE12-4E01-9842-29B944099341}" emma:medium="tactile" emma:mode="ink">
              <msink:context xmlns:msink="http://schemas.microsoft.com/ink/2010/main" type="line" rotatedBoundingBox="4852,3516 20110,2080 20257,3651 5000,5087"/>
            </emma:interpretation>
          </emma:emma>
        </inkml:annotationXML>
        <inkml:traceGroup>
          <inkml:annotationXML>
            <emma:emma xmlns:emma="http://www.w3.org/2003/04/emma" version="1.0">
              <emma:interpretation id="{7B06AA34-60A9-4FD1-B400-9AD6DC66A27B}" emma:medium="tactile" emma:mode="ink">
                <msink:context xmlns:msink="http://schemas.microsoft.com/ink/2010/main" type="inkWord" rotatedBoundingBox="4912,4155 5957,4057 6003,4541 4958,4640"/>
              </emma:interpretation>
              <emma:one-of disjunction-type="recognition" id="oneOf0">
                <emma:interpretation id="interp0" emma:lang="en-US" emma:confidence="0.5">
                  <emma:literal>one</emma:literal>
                </emma:interpretation>
                <emma:interpretation id="interp1" emma:lang="en-US" emma:confidence="0">
                  <emma:literal>ones</emma:literal>
                </emma:interpretation>
                <emma:interpretation id="interp2" emma:lang="en-US" emma:confidence="0">
                  <emma:literal>once</emma:literal>
                </emma:interpretation>
                <emma:interpretation id="interp3" emma:lang="en-US" emma:confidence="0">
                  <emma:literal>One</emma:literal>
                </emma:interpretation>
                <emma:interpretation id="interp4" emma:lang="en-US" emma:confidence="0">
                  <emma:literal>ore</emma:literal>
                </emma:interpretation>
              </emma:one-of>
            </emma:emma>
          </inkml:annotationXML>
          <inkml:trace contextRef="#ctx0" brushRef="#br0">124 57 439,'3'-5'436,"-3"0"-115,0 3-68,0 1-35,0-2-24,0 0-14,3 3-10,-3-4-12,0 4-20,0 0 4,0-4 3,0 2-1,0 2 2,0-1-4,0 1 5,0-3 0,-3 0-16,3 3-12,-3 0-18,1-4-10,0 4-15,-3-1-22,2-1-14,2 2-10,-6 0-7,4 2-8,-2-1-10,1 3-1,-3 3 4,2 3-6,-2-3 6,0 5 1,0 2-4,-1 1 0,0 1-2,0 4-1,1-2-4,0 5-1,1-2 1,0 1-3,2 0 0,0 1 0,4-1 5,0 1-5,0-3 3,4 1-1,0 2 3,2-5 0,0-1 0,1-2 0,0-1 0,1 0 0,3-1 0,-2-3 3,1-3-6,2 1 3,-1-2 0,4-5-2,-4 1-3,1-2 2,0 0 3,-1-2 0,4 1 0,-2-5 0,-2-2 3,1 2-1,-2-5 1,5 1-1,-7-4 3,3 3 0,-6-4 0,3-2-3,-1 0-2,-3-1 3,-1-5-3,-1 1 2,-2-3 1,0 1-3,-2-7 0,-1 4 0,-1 0-3,1 0 3,-1 3 0,-4 1 0,4 2 3,-3 4-3,-5 3 0,1 0 0,-1 5-3,-3-1 1,2 6-1,-4 0-24,1 0-27,2 4-48,0 0-61,0 1-87,-2 2-110,1 1-137,4 0-261,-4-1-211</inkml:trace>
          <inkml:trace contextRef="#ctx0" brushRef="#br0" timeOffset="11207.2395">363 71 352,'5'-5'318,"-1"1"-98,-1 0-58,1 3-18,1-4-16,-3 0-12,3 3-1,-2 1 10,-2-2-2,2 3-7,1-1-10,-1 1-6,0 0 6,-1 1-6,2 2-2,3 0-1,-2 2 4,-2 4-8,1 1-16,2 2-21,-5 3-12,3 2-20,-1 1-7,0 5-10,-1-3 0,1 3-4,-2-1 4,-1 1-4,0 1 0,0-5 1,0 2 2,0 1 1,0-6-4,0 1-3,0-3 0,0-3 4,0 0-4,0-3 6,0-1 4,0-3 0,0-2 4,0-1-8,0-1 4,0-1-3,0-5-1,0-1-6,3-1 0,-3-3 0,4-3-3,-1 0 0,2-3-4,-1-4 4,3 1 0,0-5 3,2-1-4,-2-1 1,4 2 3,-3-3 3,4 3 1,-1 1-1,1 2-3,0 3 3,-1 0-6,-1 4-4,2 2-3,-3 0 4,1 6-1,-1-1 4,-2 1-1,0 5 1,0 0 3,-2 4 0,2 0-3,0 6-4,-2 1 0,-1 2 7,0 3-3,-1 2-4,2-2 7,-5 5 4,2-4 2,1 6 1,-3-2 0,2-1 3,-2 1-7,0 1 0,0-2-3,0-1-3,0 1 0,0-1-24,0-3-27,3-2-38,-2 1-69,-1-3-73,3 1-113,0 0-195,-2-5-230</inkml:trace>
          <inkml:trace contextRef="#ctx0" brushRef="#br0" timeOffset="11214.2186">903 157 101,'0'-1'623,"0"-2"-221,0 0-164,0 2-91,0 1-56,0 0-43,3 1-22,0 2-18,-2-3 1,3 3-9,-1-3 4,2 1 4,-2 2 5,1-3 8,0 0 17,-1 0 9,2-3 7,2 2 3,-3-2-4,3-1-4,-2 0-17,2-2-4,0-1 0,1-3-1,-4 3 1,3-3 11,-3-4 11,4 4 8,-4 0 10,0-3-8,-1 0 11,2 2-9,-5-2 3,0 3-1,0-1 9,0 4 10,-2 0 6,-1 3-3,-1 0-11,0 0-13,-2 4-21,0 2-16,-4 3-12,1 0-7,-2 2 1,0 3-1,0 3-3,2-1 3,-1 5 4,-2 0-7,1 2 0,3 0 6,0 0-3,1 2 0,-1-1 1,5 2-1,-1-1 0,0-3-3,4 5-3,-3-5 3,3-1-3,3 2 0,0-5-3,-2 0 3,3 3 0,4-7 0,-1 0 0,0 0 0,2-5 0,2 1 3,2-2 0,-4-1-9,6-3-28,-2-3-25,1 2-46,1-4-73,-2 1-119,4-4-221,-1-2-246,0-7-198</inkml:trace>
        </inkml:traceGroup>
        <inkml:traceGroup>
          <inkml:annotationXML>
            <emma:emma xmlns:emma="http://www.w3.org/2003/04/emma" version="1.0">
              <emma:interpretation id="{B6184B8F-299C-442B-B212-46673981F384}" emma:medium="tactile" emma:mode="ink">
                <msink:context xmlns:msink="http://schemas.microsoft.com/ink/2010/main" type="inkWord" rotatedBoundingBox="6647,3685 8482,3512 8598,4748 6764,4921"/>
              </emma:interpretation>
              <emma:one-of disjunction-type="recognition" id="oneOf1">
                <emma:interpretation id="interp5" emma:lang="en-US" emma:confidence="0.5">
                  <emma:literal>type</emma:literal>
                </emma:interpretation>
                <emma:interpretation id="interp6" emma:lang="en-US" emma:confidence="0">
                  <emma:literal>typed</emma:literal>
                </emma:interpretation>
                <emma:interpretation id="interp7" emma:lang="en-US" emma:confidence="0.5">
                  <emma:literal>type e</emma:literal>
                </emma:interpretation>
                <emma:interpretation id="interp8" emma:lang="en-US" emma:confidence="0">
                  <emma:literal>typ e</emma:literal>
                </emma:interpretation>
                <emma:interpretation id="interp9" emma:lang="en-US" emma:confidence="0">
                  <emma:literal>tp e</emma:literal>
                </emma:interpretation>
              </emma:one-of>
            </emma:emma>
          </inkml:annotationXML>
          <inkml:trace contextRef="#ctx0" brushRef="#br0" timeOffset="11224.1917">1760-26 625,'-6'-2'492,"2"0"-125,2 0-78,2 2-49,0-2-50,0-1-43,5 3-42,-1-2-34,5 0-28,1 2-21,2-2-11,4 2-7,1-1-8,-1-2-58,4 3-83,-1-1-125,0-1-257,3-2-244</inkml:trace>
          <inkml:trace contextRef="#ctx0" brushRef="#br0" timeOffset="11220.2014">1863-163 495,'0'-10'385,"2"0"-92,-2-3-48,2 2-30,0-4-41,-2-2-38,3 2-22,-3-6-31,3 1-16,-2 0-9,2 0 4,-2-1 2,2 0-4,-3 4 15,3 1-17,-1 2-4,-2 2-7,3 1-5,0 1 1,-3 3-9,1 3-6,-1 0-7,0 2-1,0 1-9,0 2 2,0 1 4,0 6 7,0 3 16,0 2 7,0 3 9,-1 4-10,1 3-8,-6 3-2,4 2-5,-1 1-2,0 4-4,-1-3-3,3 5 3,-2-1-4,0 1 1,-1-3-1,2 6-6,-1-5-3,0 2 6,2-1-2,-2 0-1,3-4-4,-3 4 4,3-6 6,3 2-9,-3-6 3,4-1-1,-1-2 1,2-3 2,-1 1-8,3-6 0,3 2-3,-1-6-4,6 1-2,-4-2 0,4-2 3,-4 1-3,2-3 3,2-1 3,-4-2-6,1-1-3,0 0-29,-5-4-56,2 0-66,-2 0-93,-3-2-119,-4-5-191,3-1-258,-6 1-171</inkml:trace>
          <inkml:trace contextRef="#ctx0" brushRef="#br0" timeOffset="11231.1743">2104-106 555,'0'0'378,"0"0"-138,0 0-89,0 0-48,1 1-24,-1 2-13,3-3-5,-1 3 3,-2 1 0,3-3 11,-1 4 4,0-1 2,4 3 4,-5-4 10,-1 4 2,5 0-9,-5 0-24,2 0-4,3 1-12,-2 3-12,-2-2-10,5-1-15,-2 2 3,1-2-7,2-1-7,-3 0 0,3 2 0,1-1 4,0-2 0,0-3 6,3 2-2,1 0-5,2-4-3,1 3 4,4-1 3,-2-2-7,2-1 0,3 3 0,-2-1 3,2-2-38,-2 0-56,-1 0-96,0-2-137,0-1-211,0-1-258</inkml:trace>
          <inkml:trace contextRef="#ctx0" brushRef="#br0" timeOffset="11234.1646">2569-169 439,'0'-7'494,"0"0"-58,0 3-66,0 1-48,0 0-52,0 2-50,0-1-44,0 2-36,0 3-25,-2 3-16,-1-2-21,-2 6-1,2 3-5,-1 1-1,-3 5-2,1 2-9,-4 4-4,1 6-3,-1 0-13,-2 2-6,-2 5-9,2 1-5,-4-1-3,2 3-6,-2 0-3,1 3-5,-1-5 0,5-1-3,-4 0 0,4-5 0,2 1-3,0-3-16,-4-3-40,7-3-65,1-3-98,0 1-161,4-8-296,-5-1-246,5-4-191</inkml:trace>
          <inkml:trace contextRef="#ctx0" brushRef="#br0" timeOffset="11247.0141">2800-47 274,'0'-3'876,"0"-1"-372,0 0-202,0 2-133,0 2-75,0 2-44,0 2-23,0 0-8,3-1-11,-2 3 4,-1-2-5,3 3-7,-3-3 8,3 3-4,-1-3-4,-2 0 0,4-2-4,-1 0 8,1 0-4,2 0 3,0-2 1,1-2 4,0 0 3,2 0-7,-2-3 0,5 1 3,-2 0-7,-1-2 4,1-3-4,-1-1 0,-2 3 8,0-4-5,-2-1 9,2 1-12,-3 0 0,1 2 0,-3-2-4,1-1 0,-1-1-3,1 4 7,-3-3 0,0 1 3,0 0 5,-3 2 3,1 1 8,-1 1 7,3 0 11,-2 1 11,0 0 13,-1 0 0,2 2 6,-5 1-4,4-1-1,0 0-11,-1 2-3,3 1-5,-2 1-6,-1-4-8,3 4-9,-1 0-4,-2-4-3,3 4-7,-3 0 1,3 0-1,-1 0-2,-2 0 2,3 0-3,0 0 0,0 0 1,0 0-1,0 0-3,0 0 0,0 0-3,0 0 3,-2 0 3,-1 0 0,3 0 7,-3 0-1,3 4 7,-1-4-6,-2 0 2,2 0 1,-5 0 3,4 0-7,0 0 1,-1 0-4,3 4-3,-5-4-3,4 1 0,-2 1 0,3-2 0,-3 2 0,2 0 3,-2-2 0,-2 2-3,2 0 0,2-2 3,-2 3 4,0-2-7,3 2 0,-1-2 3,-2 2-3,3-3 0,-2 2 0,-1 0 0,3-2 3,-2 2-3,2 0 0,0-2 0,0 2 0,0-2-3,0 3 3,0-2 3,0-1 0,0 4-3,0-4 3,0 3-3,0-3-3,0 1 3,0 2-3,0-3 0,0 2 3,0-1 0,0-1 0,0 4-3,0-4 0,0 0 3,0 4 0,0-4 6,0 3-3,0 0 6,0 0-3,0 1-3,2 3 1,-2 3-1,0-3 6,0 6-3,0 2 9,0 2-2,-2 3 2,0 6-3,-2-1-6,-2 4-3,0 1-3,0 5 3,-1 0 0,-2 5 6,2 1 16,0-1 13,1 4 7,-4 1 5,6-4 4,-4 2-5,1-3-10,6-2-13,-5-4-7,1-1-13,3-4-1,0-2-2,-1-5 2,3-1 1,-1-4-6,-2-3 3,3 0 2,-3-7 3,3 3-5,0-7-3,0 1 3,0-4 0,0-4-3,0 1 5,0-7-2,3 0-3,-3-4 0,3-3 0,-2-5 0,2-3-3,-1-6 0,3-5 3,3-2 0,-3-7-5,3-1-3,2-3-6,-1 0-5,2-1-9,-1-1 0,2 3 5,1-1 1,-1 0 5,-1 5-1,-1 4 13,5 0 2,-2 7-12,1 1-5,-2 4-3,2 2-6,0 4-1,0 1-6,-2 6 10,2-2 10,-1 3 7,0 1 3,0 5-3,-1-1 6,0 4 0,-1 1-3,1-1 0,1 5 0,-5 2 6,1 1 0,3 1-3,-5 1 0,0 4-3,1-1 6,0 2-3,-2 7 3,-2-4 0,-1 5 3,-3 0 3,0 0-3,0 3 3,-5 2 3,-3-2 0,2 2 0,-1-1 3,0 0 7,-3 0-7,1 0-1,-3-3 7,4 1-3,-7-3 3,4 2-6,-4-4 0,1 2-4,1-2-2,-5-4 3,2 3-3,0-1 0,-3-2 2,5-1-2,-2-3 6,0 0-9,-1 0-1,5-1 4,-1-2 0,1-2-6,2-2-12,-1-2-46,3 0-64,4-2-97,0 0-152,1-3-298,3-3-251,4-1-181</inkml:trace>
          <inkml:trace contextRef="#ctx0" brushRef="#br0" timeOffset="11253.9957">3305-138 53,'3'0'866,"0"0"-385,1 0-218,0 3-119,1-2-61,2-1-38,0 3-16,3-3-13,-4 1-12,4 2 4,-1-3-4,3 0-4,-1-3 0,1 2 0,1-2 0,-4 2-4,2-3 0,4-3 4,-4 4 0,1-4-4,0-2 4,-1 1 4,1-2 4,-1 0-4,1-1 9,-5 1-9,2 0 8,-2-2-12,-2 1 4,0 0 4,-3 1 0,1 2 24,-3-1 12,-3 1 23,1 2 10,-3-1 11,-4 3 3,2 2-13,-2 2-13,-1 2-7,-2-1-4,-1 3-9,-4 6-3,1-3-3,0 6-5,-3 0 0,0 4-10,0 0-7,-3 1-3,5 5-8,0-1 1,-2 1-4,3 0 4,1 2 0,4 1-1,-1 1 4,0-1-10,5-1 4,1-1-4,1 0 0,3-1 6,-1 1-2,3-3 2,5-2 11,-2-1-10,4-3 3,0 0-4,2-2-3,2-3 11,1-2-8,0-1-3,5-1-3,-4-5 0,4-1 0,-1 0-19,0 0-24,3-4-41,0 1-81,-3-4-145,3 0-300,-3-3-239</inkml:trace>
        </inkml:traceGroup>
        <inkml:traceGroup>
          <inkml:annotationXML>
            <emma:emma xmlns:emma="http://www.w3.org/2003/04/emma" version="1.0">
              <emma:interpretation id="{E16DFDF2-723E-4CC0-AA84-C5827A4F971E}" emma:medium="tactile" emma:mode="ink">
                <msink:context xmlns:msink="http://schemas.microsoft.com/ink/2010/main" type="inkWord" rotatedBoundingBox="9043,3122 10100,3022 10226,4359 9169,4458"/>
              </emma:interpretation>
              <emma:one-of disjunction-type="recognition" id="oneOf2">
                <emma:interpretation id="interp10" emma:lang="en-US" emma:confidence="0.5">
                  <emma:literal>to</emma:literal>
                </emma:interpretation>
                <emma:interpretation id="interp11" emma:lang="en-US" emma:confidence="0">
                  <emma:literal>too</emma:literal>
                </emma:interpretation>
                <emma:interpretation id="interp12" emma:lang="en-US" emma:confidence="0">
                  <emma:literal>two</emma:literal>
                </emma:interpretation>
                <emma:interpretation id="interp13" emma:lang="en-US" emma:confidence="0">
                  <emma:literal>tho</emma:literal>
                </emma:interpretation>
                <emma:interpretation id="interp14" emma:lang="en-US" emma:confidence="0">
                  <emma:literal>top</emma:literal>
                </emma:interpretation>
              </emma:one-of>
            </emma:emma>
          </inkml:annotationXML>
          <inkml:trace contextRef="#ctx0" brushRef="#br0" timeOffset="20127.2629">4229 315 2595,'6'0'86,"-2"-3"3,0 2-13,4-6-11,-1 1-8,2-2 0,-2-3 2,3 0 0,-1-6 2,2-3-1,4-4-10,1-3-7,0-4-6,1-3-10,3-6-6,-1-1-5,5-7-13,-1-3 6,-2-3-9,3-4 0,-1-5-6,-1-3 3,-2-1 3,2-3-3,-6 4 0,0-1-7,-2 3 4,-2 1 3,-4 1 0,0 8-3,-1 3 3,-3 4 3,-1 10-3,-1 4 3,1 6-6,-3 2 6,0 7-3,-3 8-3,3 3 0,-5 7 0,1 7 6,0 3 0,-1 5 3,-5 9 0,3 0 0,0 5 3,-2 2 0,2 7-6,-1-1 0,1 4 3,1 4-3,1-2-3,-1 6 3,0 0 6,2 2 3,1-1-3,1 0 10,-2-1-7,1 0-3,3-3-3,0-2-3,0-2-3,0-5 0,3 0-3,1-6 6,-2-4-3,3-2 0,0-3-1,-1-4 1,3-5 3,2 0-3,-2-7 0,5 1 0,0-6-6,-1-1-3,2-1 0,-1-3 3,-1-3-3,3-4 3,-3 1 6,1-4-1,1-3 1,-5-4-3,4-3 6,3-5-6,-2-2 6,-2-1 0,4-4-3,-1-2 3,-1 0 0,0 2 3,-1 2 0,-3 3-3,1 6 0,-1 3 0,-5 1 0,0 5-3,2 2 3,-5 7-3,-1 0 0,0 3-3,-4 7 3,1 1 6,-1 6-3,0 2 0,-4 5 3,1 7 0,0-1 3,1 4-6,-1 3 0,-1 1 3,1 1 0,0 1 3,0 1 1,1 0-4,0 0 9,2-3-3,2 0-9,2-3 0,-3 1 0,3-2 0,0-3 0,3-1-6,-1-4 3,1-1 6,1-1 0,3-6 0,-2 2 3,3-5 0,0-1 0,3-3-6,1-2 0,1-2 0,3-5-3,0 1-3,0-2 3,3-4 3,-2-3-3,0-1 0,2-2 3,0-1-9,0-3-3,-3-1-4,3-3 10,-5 0 0,2-4-3,-1 0 2,-1-1 7,-1-2 0,-1-1-6,-1 0 0,0-2 3,-3 2 3,4-3 0,-5 4 0,-2 0-3,0 5 6,-3 1 0,1-1-3,-3 5 0,-3 3 0,1 1 3,-3 1-3,0 2 0,1 1 0,-3 6-6,-5-3 6,5 4 0,-5 1-3,1 5 0,-1 0 3,-3 0 3,-1 5-3,2 0-3,1 2 3,-3 0-3,-1 4-4,3 2 7,0-1-3,-1 5 3,0 0 0,0 2 0,3 1 3,1 0 1,-1 1 2,5 0-6,0-1 6,1 3-6,0-5 0,5 1 0,-2-2 0,3 1 0,3-2 0,-2-2 3,6 0-3,1-1 0,0-6-9,5 1-19,-1-1-48,0-3-47,1 0-54,5-4-74,1-2-94,0 0-102,3-5-136,-2-1-205</inkml:trace>
          <inkml:trace contextRef="#ctx0" brushRef="#br0" timeOffset="20626.002">4358-430 117,'3'0'240,"1"-2"-37,3-1-39,2 2-61,6-3-31,1-1-28,3 1-11,8-2-9,2 0-20,6-1 1,0 0-10,7-3-18,0 3-126,0-4-275</inkml:trace>
        </inkml:traceGroup>
        <inkml:traceGroup>
          <inkml:annotationXML>
            <emma:emma xmlns:emma="http://www.w3.org/2003/04/emma" version="1.0">
              <emma:interpretation id="{936EDA24-C6BC-40FB-8AB2-49BBBCB39B6C}" emma:medium="tactile" emma:mode="ink">
                <msink:context xmlns:msink="http://schemas.microsoft.com/ink/2010/main" type="inkWord" rotatedBoundingBox="10546,3258 13835,2948 13923,3876 10633,4186"/>
              </emma:interpretation>
              <emma:one-of disjunction-type="recognition" id="oneOf3">
                <emma:interpretation id="interp15" emma:lang="en-US" emma:confidence="0.5">
                  <emma:literal>author</emma:literal>
                </emma:interpretation>
                <emma:interpretation id="interp16" emma:lang="en-US" emma:confidence="0">
                  <emma:literal>authors</emma:literal>
                </emma:interpretation>
                <emma:interpretation id="interp17" emma:lang="en-US" emma:confidence="0">
                  <emma:literal>althorn</emma:literal>
                </emma:interpretation>
                <emma:interpretation id="interp18" emma:lang="en-US" emma:confidence="0">
                  <emma:literal>anthocorid</emma:literal>
                </emma:interpretation>
                <emma:interpretation id="interp19" emma:lang="en-US" emma:confidence="0">
                  <emma:literal>antrorse</emma:literal>
                </emma:interpretation>
              </emma:one-of>
            </emma:emma>
          </inkml:annotationXML>
          <inkml:trace contextRef="#ctx0" brushRef="#br0" timeOffset="22210.308">5961-340 53,'1'-10'627,"-1"0"-213,3-3-126,-3 3-68,0-4-45,0 1-37,-3 2-12,2 0-7,-4 3-17,0-1-10,-3 3-13,0 0-12,-4 3-16,0 2-22,1 1-3,-4 1-5,1 6-6,-2-1-4,0 2 3,0 5-3,-3 2-11,2 2 0,1 0 3,0 1-3,0 1 4,1 5-4,4-3 3,1 2 1,1-1-4,2 0 0,-1-1 3,7-3 5,-2 2-1,3-3 0,3 0-7,-2-3-4,7-1 1,-1-3 3,2-2-7,1-3 7,-2-1 0,4-1 7,3-6 0,-1 0 0,-1-3 0,2 1 3,1-4 1,-2-2-8,2-4 1,1 1-1,-3-1 1,3-5-8,-4 3 1,-1-2 6,-1-2-3,4-1 0,-7-1 0,3-1 4,-4 2 7,0-2-8,-1 3 14,-3 3 4,1 2 10,0 2 0,-4 3 3,0 3-3,0 2-8,-4 2-6,0 2-10,-1 4-7,1 2 0,-6 5 0,3 1 0,-2 5 6,-1 2 1,1 0 3,-1 4-10,1-1 10,1 4-7,0-1-3,4-1 0,-2 2-3,2-3 3,4-2-3,0 1 6,4-3 0,2-3 1,0-4 2,1 2 1,5-5-7,-1-1-17,4-4-16,1-2-21,1 0-34,0-4-17,2-4-16,-1 1-21,1-3-1,-2-5 8,2 1 21,-2-2 9,2-2 23,-1-3 25,-4 0 19,2-2 9,-2 0 3,1-2 14,-3-3 3,-4 3 9,2-2 13,-2 3 16,-2 3 22,-4 2 19,3 2 16,-1 3 7,-4 1-2,0 5-13,0 1-9,0 1-15,-4 4-20,-1 2-8,3 4 4,-3 4 3,4 3-7,-7 3 7,4 3-4,-3 3 8,1 2-9,0 3-3,0 2 0,1-3-3,-3 4-5,3-2-3,0 2-10,1-1 6,0-1-2,1-3-1,1-1-1,-4-2 1,5-1 4,-2-2-11,2-4 10,1-1 1,-3-4-1,3 1 7,0-2-3,0-6 0,3 1-4,-2-4-3,3 1-4,2-9-6,-1 3-4,2-4 4,1-2-1,4-3 4,0-1 0,-1-1 0,1-5-3,2 1-4,5-3-10,-3 0-7,0-2-4,3 0 0,0 0 3,-2 4 8,1-1 6,-1 3-3,-4 5 7,2-1-4,-4 4 1,1 3-8,-1 1 7,-3 2 0,2 1 4,-4 6 3,-1 0 1,0 0-1,-4 6-3,2 5 7,-3 0 0,0 4 0,-3 2 4,2 1 3,-4 3-4,0 3 1,-1-3-4,-1 4 0,-1-1 0,1 4 0,0-6 4,0 3-1,2-1 1,1-1-1,1-2 5,-1 0-5,4-2 1,0-2-4,3 0 0,1-6 3,3 2-3,5-3 4,-1-3-4,4-3 3,1 1 5,3-5-8,0-2 3,-1-3 1,3 0-1,0-5-3,0-1-3,2-5-1,0-2 1,2-4-1,0-3 0,-2-2 4,3-7 4,1 1 0,0-8 3,2 2-4,-2-8-6,1 0 3,1 0 0,-2-2-7,-1 1 3,-1-2-3,0 1 3,-5 0-6,-1 3 2,-3 4-2,-2 1 6,-2 6 4,-3 2 0,-4 6 4,0 3 3,-4 3-4,-1 5 5,-1 2-5,-2 5 1,-2 1-1,-2 6 4,0 2 1,-2 6-1,-1 4 11,-1 4 17,-3 3 14,0 2 13,2 5 27,-2 4 8,-2 4 1,0 4-2,1 0-5,1 4-11,-2-1-19,1 3-17,4 1-8,-1 1-10,1-4-11,3 2-4,-3-2-2,5-3-3,0 0 0,2-6-1,-1 1-19,3-3-27,0-4-36,2-2-56,0-5-52,2-2-83,0-6-89,0 0-162,4-6-246,-2 0-159</inkml:trace>
          <inkml:trace contextRef="#ctx0" brushRef="#br0" timeOffset="22412.0988">6793-470 798,'-4'-4'620,"-2"3"-219,5-3-139,1 1-85,1 0-74,7 2-42,2-5-35,1 2-11,5 1-4,0-7-11,7 4-19,-1-2-14,1-2-43,3-1-59,1-1-72,0-2-79,1-2-108,-2-1-171,1 0-184</inkml:trace>
          <inkml:trace contextRef="#ctx0" brushRef="#br0" timeOffset="23690.9374">7390-975 434,'4'-8'518,"-4"1"-115,0 3-95,0 0-73,0 1-60,-4 6-37,1 1-18,-2 0-7,-2 5 2,3-1-4,-4 4-8,4-1-9,-3-1-13,0 0-7,2 1-12,1 1-6,0-4-5,-2 2-10,4-3-3,-1 1 0,2-2-10,-2-1 6,3-1-4,-3 0 3,3-2-2,0 2 4,0-4 4,0 3-16,0-2 1,0-1-4,0 0-3,0 0-17,3 0 0,-3-1 3,3-2-3,-2 0 0,4 2 0,-2-1 6,0-2-6,-2 2 3,5-3 0,-5 3-3,2 0 3,-1-2-3,1 2 0,-1 0 0,-2-2 0,2 1 0,-2 2 0,3-2 0,-2-1 0,2 2 0,-3 1-3,3-2 0,-2-1 3,-1 1-3,0 2 0,0 1 9,3-2-6,-1 2 0,-2-3-3,0 2 3,0 1 0,0 0-6,0 0 3,0 0 0,0 0 1,0 0 2,0 0 0,0 4 2,0-1 1,0 4 0,-2 3 3,-1 1-3,-1 4-3,0 3 3,-1 2 0,-2 1-3,0 4 2,-3 0-2,1 3 0,0 3 0,-2 3 0,-2-1 3,1 1 0,0 0-3,1-1 6,-1 2 0,1-4-6,-1-2 3,5-1-3,-2 3 2,2-6 4,0-1-3,-1-6 0,4 0-3,0-1 0,1-4 3,1-2-3,-4 0 2,6-5 1,-1 0 0,-2-4 6,3 1-7,0-6 1,3 1-3,-2-4 0,5-3 0,0-1 0,1-3-3,4-3-5,-3-5 2,4 0-2,5-7-12,-1-1-18,3-4-20,1 0-10,4-3-19,-1 0-5,1 1 10,0 1 12,-1 0 22,0 3 12,-3 5 13,-1-1 10,0 3 6,0 5-6,-3 2 6,-2 2 0,-2 2-3,2 2 4,-5 4-8,1 1 4,-2 2-6,-3 4 12,-2 4 1,2 6 6,-5 0 4,-2 4 0,-1 1-1,-1 5-2,-3 2-4,-1 5-4,1 1 1,-4 2 0,-1 0-1,3 1 4,-1-2 4,-1 3 2,3-2-6,2-1 7,-1 0 0,3-5-4,-2 3 0,2-5-3,4 0 4,0-4-1,3 2-3,4-6-20,-3-4-34,3 3-42,2-8-51,3 1-61,-1-4-55,4-2-29,1-2 5,0-4 28,-2-3 44,8 0 61,-6-5 44,0-3 47,3-1 34,3-4 24,-2-3 5,2-1 5,-2-2 24,-1 0 24,3-4 33,-5 3 60,-3 2 34,2 1 43,-4 3 35,1 2 10,-7 3 3,0 1-17,0 3-16,-4 2-34,3 5-34,-5-3-37,0 5-41,0-1-31,-2 3-23,-1 3-11,-1 3-12,0-2-4,-6 8-5,2-1 6,0 5-9,-3-1 0,6 5 0,-6-1-3,3 3 0,-2 2-6,1 1 3,2-1 9,-1 1 0,1 1 2,3-3-2,-1 1-3,3-2 0,0-2-6,2 0 0,2-2 0,0-5 3,3 0 6,-1-2-6,6-1 6,-1-3 0,7-4-3,-2 0-1,2-2-2,2-2 0,1-5-2,-2-1-1,2-4-3,3-1 6,-3-2 3,-3-3 3,5 2-1,-8-3 4,5-3-3,-7-1-3,1 0-3,-3 0-3,1 0-3,-9-2 3,2 5 3,-3 1 3,-3 3-6,-4 1 3,1 4-3,-8-1 0,-1 7 0,4 0-8,-4 6 5,-1 1 0,2 0-26,-2 1-54,4 6-81,-2-1-122,2-1-233,0 5-285,4-3-216</inkml:trace>
          <inkml:trace contextRef="#ctx0" brushRef="#br0" timeOffset="30585.263">8196-548 2466,'7'3'15,"1"-3"4,0 0-12,5-3 4,-4-1-3,3-2-5,-1 1 1,1-2 3,-1-3-3,4-1-4,-1-2 4,-2-1-1,1 0-3,-1-3 0,-1 1 0,1 0 4,-5 1 0,3-2-4,-2 0 0,-3 2 3,1-1-3,-4 2 0,1 1 0,-3 4 0,-3-2 0,1 1-7,-4 4 3,1-1 4,-3 3-7,-2 4 7,1 0 0,-1 0 0,-1 4 0,-5 2 0,4 0 4,-2 2-1,-2 1 1,1 3 0,-1-1-1,5 2 4,-4-1-3,4 2 0,-1 0-1,0 3-3,5-3 4,-2 0-4,2 2 0,0-2 0,5 1-7,-3 0 7,3-2 0,-1 1 0,6-1 0,-1-1 7,3 1 0,1-1 1,1-1-8,4 2 3,0-2-3,1 0 4,2 2-1,-1-2-3,3-1 0,2 1 0,1-5 4,-1-2-4,0 0 0,4 0 4,-2-4 3,-1 0-4,3-1-3,-4-3 0,-2-3-3,3 3 3,-3-2-4,2-2 1,-5-1 3,1-2 0,1 0 3,-7-2 1,4 2-4,-2-4 3,2-2-3,-4 2 4,3-2-4,-3-3 0,1-1 0,-2-1 0,3-1-4,-1-2 1,-2 0-1,2 0 1,-3-1 3,1 3 0,-5-1 7,2 4 0,2-1 0,-6 4-3,1 2-4,-1 3 0,0 2 0,-1-1-4,-2 5 4,0 0 0,-1 2 4,-4 1-1,1 3-3,1 0 0,-4 0 0,1 3 4,-1 1-4,2 2 0,-3 0 0,3-2-4,-2 3 4,1-1 0,2 2 4,-1-2-4,4 1 4,0-2-4,1 2 0,1-3 0,2 0 0,2 1-4,1-3 0,1 0 1,0-2-4,6-2 7,-1 2 0,6-4 3,-1 1-3,-1-1 0,2 0 7,1 0-7,1 0 0,-1-3 0,0 3 4,0 1-4,-2-1 0,2-2 0,-4 3-4,3 0 4,-4 2 4,-1-5-4,-1 6 0,0-1 0,1-2 0,-1 3 0,-2 0-7,0 3 3,3-2 4,-5 5-7,2-2 7,-3-2 0,1 5-4,-1-2 4,-1 4 0,-2-1-3,-1 2 3,-1 3-4,-2 1 4,1 3 0,-3-1 4,0 2 3,-2-1 0,3 4-3,-4 0-4,1 1 0,1-2-4,-4 1-7,3-2 8,3-1-4,-1-1 7,2 0 7,2-1-4,1-4 8,1-1-4,4-1 1,2-2-8,0-1 0,3-3 3,-1 2-3,1-2-3,2-1-26,1-2-47,-2-1-69,7 0-86,-5-1-138,-1-2-275,2-1-194</inkml:trace>
        </inkml:traceGroup>
        <inkml:traceGroup>
          <inkml:annotationXML>
            <emma:emma xmlns:emma="http://www.w3.org/2003/04/emma" version="1.0">
              <emma:interpretation id="{8C15009B-51D5-4F97-AFF6-626F3CEE3E10}" emma:medium="tactile" emma:mode="ink">
                <msink:context xmlns:msink="http://schemas.microsoft.com/ink/2010/main" type="inkWord" rotatedBoundingBox="14695,2973 20145,2461 20224,3291 14773,3803"/>
              </emma:interpretation>
              <emma:one-of disjunction-type="recognition" id="oneOf4">
                <emma:interpretation id="interp20" emma:lang="en-US" emma:confidence="0.5">
                  <emma:literal>conversion</emma:literal>
                </emma:interpretation>
                <emma:interpretation id="interp21" emma:lang="en-US" emma:confidence="0">
                  <emma:literal>Conversion</emma:literal>
                </emma:interpretation>
                <emma:interpretation id="interp22" emma:lang="en-US" emma:confidence="0">
                  <emma:literal>conversions</emma:literal>
                </emma:interpretation>
                <emma:interpretation id="interp23" emma:lang="en-US" emma:confidence="0">
                  <emma:literal>Conversions</emma:literal>
                </emma:interpretation>
                <emma:interpretation id="interp24" emma:lang="en-US" emma:confidence="0">
                  <emma:literal>conversation</emma:literal>
                </emma:interpretation>
              </emma:one-of>
            </emma:emma>
          </inkml:annotationXML>
          <inkml:trace contextRef="#ctx0" brushRef="#br0" timeOffset="37989.3909">10308-1130 3032,'-12'-4'75,"1"1"-1,-1-1-4,-1 1-7,2 1-14,-7 1-12,5 1-4,-4 0-8,-2 1-5,3 4-2,-3 2 0,-4-2 0,4 4-3,-4 1-1,0 4 1,-1 0-3,-2 5 5,6-1-3,-5 3 1,2 2-4,3 1 4,1 1-4,0 3-2,3 0 2,2 0 0,2 2 3,0 1-2,2 1-1,4-1 0,1 4 0,3-1 0,2-4-2,2 1-4,5-1 6,0-2 6,5-1-6,7-3 2,-1-4-2,3 0-3,5-4 1,3-6-9,0 1 0,1-7 2,1-1 1,2-3 2,1 0-5,-4-3 0,2-3 3,-5 0 0,2-3 0,-2 1-3,-4-3 2,-3 1-4,-1-1-1,0 0 0,-3-2-2,1 3-44,-5 0-51,-1-1-64,1 1-89,-3 2-120,-2-1-189,0 0-248,0 1-178</inkml:trace>
          <inkml:trace contextRef="#ctx0" brushRef="#br0" timeOffset="39881.0248">10716-794 480,'3'-3'439,"-2"-2"-116,-1 3-76,0-2-73,0 4-51,0 0-36,0 0-25,-4 0-13,1 4-20,-3-1 7,-4 4 4,3-1-4,-2 5 3,-1 0 4,-2 1-8,3 1-8,-2 2-7,1 2 3,-2 0-12,5 1 8,-2 3-7,0-2 3,2 1 0,-3 0-4,6-2 1,-1 0-5,2 0-3,2-4 0,1 0-1,1-1 5,4-2 3,2-2-4,5-2 5,-1-3-1,1 0-7,2-1 3,1-3-3,1-3-4,3-1 3,-3-2 5,2-2-1,1-2 8,-3 0 0,3-3 3,-2 1 7,-1-2 1,-1-3-1,-2 2 4,-1-3-4,-1 1 0,-1-3-1,-1 1 1,-2-2-1,-2 3-3,0-2 0,-3 3 0,1 0-4,-3 3 7,0-1 7,-3 0 9,1 5-3,-3-3 3,0 2-10,1 1-1,-3 3-9,-2 4-11,-1-1 1,1 1 3,-2 2-6,-1 1-7,-1 1 3,1 2 0,4 1-3,-1 2-6,-4 2 6,4-2 0,0 5 6,2-1-9,1-1 0,1 4 3,-1-4 0,4-1-4,-1 2-2,3-2 6,3-1 6,-1-4-6,1 4 0,1-3 0,3-1 0,0 0-3,2-3 3,-2 0 0,5 0 0,0-3-3,2-1 3,-2-2 0,4 2 0,1-2 0,-1-2 0,0 2 0,1-2-10,-1-3 4,0 3-4,0-3 0,-1 4 4,4-2 6,-3-2 0,1 2 3,-4-2-6,4 4 3,-3 0 0,0-1-4,1 2 1,-2-1 0,-2-1 3,4 4 0,-4-3 0,1 3 3,0 2-3,-1 1 3,1-2-3,-2 3-3,-1 0 3,1 0-10,-2 3 10,0 0 0,-4 1 0,0 3 0,2 3 0,-6 1 4,2-2-8,-2 5 1,0-1-3,-2 1-1,2 2 4,-3 0 3,0-2 0,-1 3 6,3 0-2,-5-2 2,1 2-3,-2 0 10,0-3-3,3 1-10,-4-2 0,4-1 3,0-2 1,-1 4-4,-1-7 0,2 3 6,3-4 1,-2-2-4,0 0 7,-1 0-4,4-2-3,-2 0 7,2-2 0,0-2-4,0 0 0,0-2 1,2-3 2,2 0-9,3-4-3,0 1 0,2-2-7,1-2 4,2-1 6,2-4 3,-1 1 4,5-2-4,-2 0 0,3-2 0,-1 1-3,1 0-6,2 0-1,-5 1 1,2 2 0,0-1-1,1 5 4,-6 0 0,3 1 3,1-1 0,-4 3 0,2 2 0,-4 2 0,1-1 0,0 1-3,-1 3 3,-4 0 0,4 2 0,-7 0 0,0 2 0,1 2 0,0 0 0,-3 2-7,2 4 1,-4-1 2,0 4 1,0-4 0,0 5 0,-1 0 3,-2 1 0,1 1 0,-3 1 3,3 0 3,-2-1 4,-2 3-3,5-1-4,-7 1 3,4-1-6,-2 1 0,2 1-3,-1-1-3,-2 0 2,4 0 1,2 0 0,-2-2 0,1 2 6,0-2 0,-1 2-3,3-3 3,0-1-3,3-1-3,-1-1 3,0-1-3,2-2 3,4 1 6,-1-1 1,0-4 6,2 3-7,-2-4 0,5 1 1,-2-2-7,3-2 0,0-2-3,-2-2-1,1 3 4,0-4 0,1 1-3,-2-3 3,2 2-3,-1-4 3,0 1 0,1-2-6,-2-1 2,-1-1 1,-1-1 0,3-1 0,-2-3 3,1 2 6,-2-2 4,3-1-10,-1-3 3,1-2-3,1 2 0,0-1-3,-1-2-7,-1 2 10,1-1 3,0 1-3,2 1 4,-4 2-1,-1 0 0,1 1-6,-4 1-7,1 3 7,3 2-3,-4-1 6,0 3 0,-2 1 0,1 0 0,-1-1 0,-1 5 0,0-2 0,-2 1 0,2 3-4,-2-1 1,-1 1 0,3 2-4,0 1 4,-3 1 3,2 2 0,-2 1-3,0 2 3,0 2 0,0-1 0,-2 5 3,-1-1 7,0 3 0,-1 0-1,0 2 4,-1 1 9,1 3-6,-3 1 3,1-3 4,2 4-8,-1-1 4,1-1 0,0 1-7,1-1-6,0-1-3,-2-1 4,4 2-4,1-2-3,0-1 0,0 0 6,0-2-3,1-2 0,4-1 6,1 1 1,-2-2-7,3-1-3,-1-3 0,1 0 0,1-3-10,2 2 4,-2-5 3,3 1 3,0-2-3,1 0 3,-1 0 0,1-2 0,0-2-3,-1-3 3,4 3 3,-4-3-3,-2 0 0,3 1 0,-1-5 0,4 1 0,-7 1 0,4-4 3,-2 0 3,-1 1 0,2-2 1,1-2-7,0-1 0,1 0 0,0-1 0,1-3-3,2 1-4,3-4 4,-3-2 3,6-1-3,-2 0 3,-1 0-3,4-1 0,-4 3 0,0-1-3,0 2 0,-3 1-1,-2 4 7,-2 1 4,-2 4-4,2 1 0,-7 0-4,3 5 4,-3-1-43,1 1-42,0 4-48,-5 0-65,4 2-88,1-2-114,-5 4-121,-1 0-142,6 4-178</inkml:trace>
          <inkml:trace contextRef="#ctx0" brushRef="#br0" timeOffset="41994.0459">12580-1045 10,'0'6'181,"0"2"-67,0-2-26,0 1-32,0-1-10,0-2-6,2 3-10,0-4-4,-2 1 13,3-1 31,1-2 23,2 2 4,0-3 13,0 0-7,-1 0-10,3 0-29,2-3-14,-2-1-18,3-3-10,-6 3 1,6-3-5,-3 1-5,4-5-4,-1-1 9,0 0-1,-3 2 1,0-5 8,2 0 1,-3 1-1,2-2 4,-5 2 9,3 0 21,-2-3 13,-2 6 10,-2-1 16,-1 2-5,0 0-10,-1 3-21,-2-1-13,-2 2-22,-2 3-9,0-1-4,-2 4 4,-1 4-3,-2-1 3,-1 3 7,-1 2 12,-5 2 11,3 4 10,0 1-1,-3 4 15,-3 0-2,6 2-5,0 3-7,-2-2-11,0-1 0,2 3-11,5 0-4,-4-2-10,6 0 0,2-1 0,0 0-13,3 2 3,-1-3 3,2 1-3,2-2-3,1-1-3,0 3-4,1-4-3,2-2 0,2 0-3,-1-2 3,3-2 0,3 2 0,-4-3 0,9-2 0,-4-2 0,5 1 0,2-6 3,0 2-3,-2-3-3,3-3 3,2 3 0,0-1-4,0-3 4,-2-2 0,4-1 4,-4 0-4,-1 0 0,4-6-4,-3 3 1,-3 1 3,3-4 0,0 0 0,-3-2 0,0-1 0,3-1 0,-1-5 0,-2 2 7,3-4-7,0 0 0,0-4-4,0 0-2,-3-1-4,3-1 4,-3 1 2,-2 0 1,-2 4 3,-2-2 0,-4 4 3,1 1-3,-3 3-3,-4 2 0,0 3 0,0-2 3,-4 5-4,2 1 4,-5 2 7,0 2-7,0-1 0,-2 3 0,-1 4 0,-2 0-3,3 0-1,-1 3 4,-1 3 4,2 0-4,-3 0 0,2 1 0,3 4-4,1-4 1,-1 3 3,1 3 0,2-6-3,2 4 3,2-5 0,0 2 3,2-1 0,2-1-3,2 0 7,3-3-7,1 1 3,1-4-3,5 0-3,0 0 0,2-4-4,-1 4 7,1-5 0,0 1-3,-2-2 0,3 2-1,-3-3 4,0 3 0,2-2 0,-5 2 0,4-3 0,-4 4-3,-1-1 0,5 0 0,-8 1-1,2 0 4,0 0 0,-3 3 0,-1 3 0,2 0 0,-3 0 0,-2 5 0,-2-2 0,1 2 0,-3 0 0,-3 2 0,1 3 4,-2 0-4,-2 1 0,0 3 0,-1 1 0,-3 0 0,3-1 0,1 0 0,-1 1 3,-1-1 0,4 2-3,-3-1 0,0-4 0,-1 2 3,7 0 1,-5-1-4,2-2 0,1 0 0,3-2 3,-2 0-3,-1-3 0,3 3 0,0-5 3,3 2-3,-1-4 0,1 2 0,1-2 0,3-1 0,1 0 0,0-2 0,5-1 0,-1-1 3,0-2 4,-1-1-7,2 0 0,2-2 0,-1 2 0,-1-3 0,-1-1-3,2-1 3,1-3 0,-2 1 0,1-3 3,2-2-3,-1-1-3,1-1-1,-2-3 4,8-1 0,-6-5 0,0-2 0,3 0 4,0-1-4,-3-5 0,1 4 0,-4 2-4,2 1 4,-4-3 0,-2 6 4,1 4-1,-3 0 7,1 4-7,-7 3 0,2 1 0,-3 0-3,-3 5 4,2 2-8,-7 2 4,1 1 4,-3 3-1,4 0-3,-5 4-3,0 0 3,0 3-4,2 3 1,-4 1 0,4 0 3,1 3 3,-4 0-3,2 3 0,1 0 0,2-2 7,3 0-4,-4 2 0,2-3 0,5 2 1,-2-2-1,3 1-3,0-2 0,0-1 0,4-1 0,-1-1-3,2 3 3,2-5 0,-3 2 0,4 0 3,2-3 0,-3 3 7,2-3-10,-1 2 3,0 0-3,2-1 0,-3-2 0,-1 5-3,4-4 3,-3 4 3,-2-1 0,-1 3-3,-1-2 3,-2 0-3,-1 1 0,0 1 0,0 2 0,-1-6 0,-2 6 0,-1-3 3,-1 0-3,-1 1 4,1-3-4,-5 1 3,2-3 3,0 3-3,-3-4 4,0 0-1,-1 2 4,-1-5-4,2 3 4,-4-3-1,3-2 13,1 3 28,-1-5 15,2 2 11,3-2 1,2 0 5,-2-2-11,3 2-20,2-5-20,2 3-12,-2-1-8,2 2-3,0-5-2,2 6-6,0-1 2,1-2 1,4 3-3,-3-1-3,4 1 1,0-2-1,2-1 0,4 3 1,-3-1 2,1-2 0,5 0 2,-4-1 4,5 1-4,-1-1 1,0 0-3,2-3 0,0 3-5,-1-2-3,0-1 2,0-1 6,-2-3 0,0 1 0,1 0 0,-5-4 0,1 1 0,-2-1 0,1-2 0,0-4 3,1 1 0,-2-4 5,1 2-3,-1-4-5,3 0 0,-3-3 3,2 1 0,-4 2-3,0 0 0,-2 1 2,3 3-2,-6 0 0,1 4-2,-1 1 2,-1 3 0,0-2-3,-2 5 0,-1 0 3,3 0 0,-1 4 0,-2 2 0,0-3-3,0 4 1,0-1-1,0 2 0,0-1 1,0 3 2,-5 3 0,4-1 2,-5 2 1,2 2 2,-1 2-2,1 2-3,-6 3 3,3 0 0,1 2-3,-1 2-3,-1-2 3,1 2-3,0-2 3,2 2-3,-2 3 3,0-3-2,0 2 2,2 0 2,-2 0 1,1-1-3,0-1 0,1 3 0,-1-1 0,1-1 0,1 2 0,1-3 0,-1-3 0,1 1 0,3-1 0,3-3-5,1 0-1,1 0 6,0 1 0,4-7 3,1 5 2,2-7-2,1 3-3,4-5 3,-4 2 5,5-3-5,-1-3 0,2 2-1,-2-2 4,2-1-1,-1-1-2,-1-2-3,-4 3 0,2-3-3,-4 0 3,1-3-24,-2 3-48,-3-4-59,-2 1-73,-1-2-91,-1 1-165,-2-3-264,4-2-206</inkml:trace>
          <inkml:trace contextRef="#ctx0" brushRef="#br0" timeOffset="42323.5028">14011-1554 403,'0'0'587,"0"0"-97,0 0-72,0 0-47,3 0-38,-1-1-38,-2 1-39,2-3-43,1 0-38,-3 3-42,2-1-40,-2-4-24,3 5-29,-2-1-21,-1-2-5,3 3-9,0 0-5,-3 0-11,1 0-18,-1 0-45,3 3-66,-1-2-93,-2 4-113,3-4-224,0 6-270,-2-1-196</inkml:trace>
          <inkml:trace contextRef="#ctx0" brushRef="#br0" timeOffset="43762.1005">14166-1291 336,'2'-4'428,"-2"2"-103,0 0-68,0 2-31,0-2-50,0 2-38,0 0-20,0 0-21,0 0-18,0 0-21,0 2-7,-2 0 2,0 3-7,-3 0-1,-1 4 0,1 2 3,-6 0-1,0 6 0,2 0-7,-2 1 3,-1 3-5,0 0-6,-1 1-8,2 2-3,-2-1-3,2-1-12,0 0 1,4 2-7,1-4 4,-1 2-1,1-1 1,4-6 3,-1 2 3,3 0 3,5-4-6,1-4 4,-2 0-5,3-1-6,2-4-3,1 0-7,2-1 10,1-3 0,4-3 0,-4 1 7,5 0-1,-3-4 1,0 0 0,-2-1-4,4 1-3,-4-5-3,2 0-1,-1 2 4,-2-5 0,0 0 0,1-1 0,-2 1 4,2-4-4,-4 1-4,0-6 1,2 2 3,2-1 0,-4-1-7,0-3 1,1 2 2,-1-1 1,-2 3-1,0 0 8,-2-1 13,-3 5 0,0-2 6,-2 4 11,-2 3 2,0-2 1,-6 2-5,3 3-2,-6 3-8,4 0-9,-4 3-10,-1-2-3,3 5 0,-5 1 4,2 1-4,1 2 0,-1 1 6,0 0-6,1 2 0,1 1 3,-2 2-3,5-1 0,1 1-3,-1 3 3,-4-2-3,7 1 0,-3 0 3,3-1 0,1 1 0,1 0 0,2 2 3,2-3-3,1-3 0,1 3-7,3-5 1,0 2 0,2-3-17,3-2-6,-1 1-17,4-3-17,7-3-5,-4 1-7,0-2 6,6 0 13,-3-3 13,1 0 18,2-1 11,-1-1-1,2-1 8,-2 3-4,-2-4 8,2 4-1,-1-1 4,-4-1 4,3 4 7,-4-2-4,1 3-4,-4 1-3,2-1 0,-2 0-7,-2 4 4,-2 0 3,-1 0 3,0 2 8,-4 0 0,3 5 3,-7-3 4,4 4 0,-5 3-4,0-4 4,0 4 3,-5 2-4,4 1-2,-5-1-9,2 2 5,-4 2-4,1-2 0,3 2 3,-4 0-3,3-3 0,-3 3 3,-2 0-3,3-2-7,1 0 4,-1-1-1,1 0 4,0-3 3,1 2 1,0-3-5,1 1-2,1-2-1,-1-1-3,2-1-3,2-2-4,-3-1 7,0 1 3,3 0 1,-1-5 3,1 4-4,0-2 4,0-2 3,0 0-7,0-2 4,0 2 0,0-4 0,1-1 3,2-1-3,0-1-4,1-1-3,4-2 0,-2-3-3,5-2 3,4-2-7,-1 0-3,2-5 3,6-2 0,1 2 0,0-6 4,3 1 3,-1-1 0,-2 2 3,3-1 1,-2 2-4,2 4-4,-3 0 1,-1 0-4,-2 1 4,2 5-4,-3 0 7,-1 2 0,-2 1 0,-1 3 0,-2 1-7,-1 1 7,-1 4-7,-4-1 4,4 4 0,-7 4-1,0-3 1,1 4-1,-2-1 4,-1 4 0,-2-2 0,0 2-3,0 3 6,0-2-3,0-1 0,0 3 0,0-4 0,0 4 0,-2-2 0,-1 1 4,3 1-1,-2-1-3,-4 1 4,2 4 2,3-4-6,-7 5 4,4-1-1,-3-1 4,1 3-3,0-2-1,-4 2 4,3-2-4,2 2 0,-2 0 1,3-3-8,-4 3 8,7-2-1,-5-1-6,2 1-4,2-2 7,-3 1 0,5 0-7,-2-5 7,2 0-3,0 0 0,2-3 3,1 0 6,1 0 1,0-3-7,6-2 7,-1-1 6,6 0-9,1-1-4,-2-4 0,2 1 0,1 0 0,1-4-4,-1 1 4,2 0-6,-6-4 6,6 1-7,-5 1 3,1-2-2,-3 0-8,-1 1-44,-2-1-93,1-1-168,-4 2-296,1-1-232</inkml:trace>
        </inkml:traceGroup>
      </inkml:traceGroup>
    </inkml:traceGroup>
    <inkml:traceGroup>
      <inkml:annotationXML>
        <emma:emma xmlns:emma="http://www.w3.org/2003/04/emma" version="1.0">
          <emma:interpretation id="{F02AACF2-736B-432F-87E2-EEDE7E433EAA}" emma:medium="tactile" emma:mode="ink">
            <msink:context xmlns:msink="http://schemas.microsoft.com/ink/2010/main" type="paragraph" rotatedBoundingBox="1535,5633 25947,3185 26120,4908 1708,7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691A36-16A2-4CDC-90BC-D27815567BB3}" emma:medium="tactile" emma:mode="ink">
              <msink:context xmlns:msink="http://schemas.microsoft.com/ink/2010/main" type="inkBullet" rotatedBoundingBox="1556,5842 2310,5767 2371,6370 1617,6446"/>
            </emma:interpretation>
            <emma:one-of disjunction-type="recognition" id="oneOf5">
              <emma:interpretation id="interp25" emma:lang="en-US" emma:confidence="1">
                <emma:literal>1.</emma:literal>
              </emma:interpretation>
              <emma:interpretation id="interp26" emma:lang="en-US" emma:confidence="0">
                <emma:literal>2.</emma:literal>
              </emma:interpretation>
              <emma:interpretation id="interp27" emma:lang="en-US" emma:confidence="0">
                <emma:literal>..</emma:literal>
              </emma:interpretation>
              <emma:interpretation id="interp28" emma:lang="en-US" emma:confidence="0">
                <emma:literal>I.</emma:literal>
              </emma:interpretation>
              <emma:interpretation id="interp29" emma:lang="en-US" emma:confidence="0">
                <emma:literal>R.</emma:literal>
              </emma:interpretation>
            </emma:one-of>
          </emma:emma>
        </inkml:annotationXML>
        <inkml:trace contextRef="#ctx0" brushRef="#br0" timeOffset="58346.3176">-3215 1893 311,'-3'4'834,"-1"-2"-274,1 0-140,3 1-86,-2-3-59,2 4-54,0-4-56,0 0-53,2 0-36,-2 0-24,3-4-9,1 4-1,0-3 12,-1 1 11,2-2 13,2 0 8,-3-1 2,3-1-9,-2 0-4,2 0-15,0-2-9,2-1-17,1-2-9,-1-2-8,2 2-7,0-3-2,0 1-3,1-1 0,-4-1 2,3 0 1,-3 4 1,0-2 6,-1 2 5,0 1 4,-3 1 0,1 1 5,-2 3 0,1-1 1,-4 2-2,3 1 2,-2 2 7,-1 1 2,0 1-1,0 4 2,-1 3-5,-2 1-1,-1 4-6,1 1-3,-2 3-3,1 4-4,-3 2-3,0 4-3,2 4 1,1 0-5,-2 2 0,2 1-4,-1 1 0,2 0 1,2-3-5,-2 0 0,2-2 0,-2-4 2,3-2 2,0-3-2,0 0 4,0-6-2,0 0 0,0-2-2,0-3 0,-3-2 4,3-2-2,-2 1 0,-1-3 0,-1 2-2,-3-6-2,0 4 0,-1-1 0,-3-3 0,2 3 0,-3-2 0,1-1 0,-4 2 2,1 0 0,2-2 4,-1 2 0,-1-2-2,-1 3 4,4-1-4,2-2-4,-1 2 0,1 0-2,-1-2 2,6 2 0,-1 0-4,1-2 2,1 0 4,1 0 2,2 0 4,2 0 6,2 0 2,2 0 3,3 0-3,2-2-3,5 0-1,2-2-4,2-1-5,3 3-1,0-2-2,6 0 2,-2 0-2,0 1-4,-4-3-1,3 5-9,-2-2-27,-1 2-52,-1-1-69,-2 2-93,-1-4-135,0 4-237,1-1-283,-1 1-237,-2-3-159</inkml:trace>
        <inkml:trace contextRef="#ctx0" brushRef="#br0" timeOffset="58712.7041">-2584 2076 85,'-3'0'400,"-1"0"-151,-1 0-84,1 5-64,1-1-35,-1 0-34,1-3-8,3 6-10,-2-1 4,2-3-8,0 1-10,0 0 4,2 0 15,-2-1 17,3 1 28,-1-4 36,0 0 37,2 0 32,-1 0 16,0 0 6,-1 0 2,2-4 23,-1 1 5,-3 0-16,3 2-5,-3-3-12,0 1-25,-3 2-51,3-2-34,-3-1-21,-1 2-17,2 0-26,-1-3-62,0 5-102,2-1-188,1 1-302,0 0-269,0 0-252</inkml:trace>
      </inkml:traceGroup>
      <inkml:traceGroup>
        <inkml:annotationXML>
          <emma:emma xmlns:emma="http://www.w3.org/2003/04/emma" version="1.0">
            <emma:interpretation id="{46669BA4-392D-46FF-BB10-DBBC13463CC1}" emma:medium="tactile" emma:mode="ink">
              <msink:context xmlns:msink="http://schemas.microsoft.com/ink/2010/main" type="line" rotatedBoundingBox="3161,5470 25947,3185 26120,4908 3334,7193"/>
            </emma:interpretation>
          </emma:emma>
        </inkml:annotationXML>
        <inkml:traceGroup>
          <inkml:annotationXML>
            <emma:emma xmlns:emma="http://www.w3.org/2003/04/emma" version="1.0">
              <emma:interpretation id="{83046762-7653-42D0-919B-E5F93D82385B}" emma:medium="tactile" emma:mode="ink">
                <msink:context xmlns:msink="http://schemas.microsoft.com/ink/2010/main" type="inkWord" rotatedBoundingBox="3175,5606 7158,5207 7287,6492 3304,6891"/>
              </emma:interpretation>
              <emma:one-of disjunction-type="recognition" id="oneOf6">
                <emma:interpretation id="interp30" emma:lang="en-US" emma:confidence="0.5">
                  <emma:literal>Purpose:</emma:literal>
                </emma:interpretation>
                <emma:interpretation id="interp31" emma:lang="en-US" emma:confidence="0">
                  <emma:literal>Purport:</emma:literal>
                </emma:interpretation>
                <emma:interpretation id="interp32" emma:lang="en-US" emma:confidence="0">
                  <emma:literal>Purpose</emma:literal>
                </emma:interpretation>
                <emma:interpretation id="interp33" emma:lang="en-US" emma:confidence="0">
                  <emma:literal>purpose:</emma:literal>
                </emma:interpretation>
                <emma:interpretation id="interp34" emma:lang="en-US" emma:confidence="0">
                  <emma:literal>Purposes</emma:literal>
                </emma:interpretation>
              </emma:one-of>
            </emma:emma>
          </inkml:annotationXML>
          <inkml:trace contextRef="#ctx0" brushRef="#br0" timeOffset="59813.8668">-1604 1756 274,'0'-1'745,"0"-2"-244,0 3-143,0 0-84,0 0-65,0 0-63,0 4-51,2 0-27,-2 1-4,0 3 13,0 3 20,0 1 20,0 7 11,-2-1 2,-1 6-7,3 4-12,-4 2-20,1 3-17,2 2-14,-2 1-13,0 2-11,-1 0-6,2-1-6,-4 0-2,5-4-1,-2 1-8,-1-3 1,1-1-6,1-5 2,-1 1-7,2-5-1,-2-3 6,3-1-2,-3-2-1,3-4 8,-1-1 5,-2-2 8,3-3 5,-3-1 5,3-3-1,-2-2-3,2-3-7,0-2-10,0-5-8,2-2-4,-2-4-3,3-2 0,0-5-3,-2-4 3,5-6 0,-2-3 0,1-8 0,2-4 0,2 0 0,-2-5-5,3 0 3,-1 1-1,2 1-4,1 4 0,2-2 4,-1 7 1,1-2-1,-1 6 1,1 0-1,2 7 1,0-2-3,1 6 2,-1 2 6,3 2-3,-3 3 2,3 4 6,0 2-3,-3 2 2,3 5-5,-3 1 6,1 6-6,-4 1-2,2 4 0,-4 3 0,1 4 0,-1 0 0,-3 6 3,-1 2 2,-3 4-3,-1 1-4,-3 2-1,-3 2 1,-1 0-1,0 0-2,-7 4 5,3-3 0,-7 1 5,4-3-5,-4 0 0,-1 0 0,-3-3 0,0 0-2,3-3-3,-2-2 2,-3-1 6,2-2-1,2-2 1,-3 0-3,5-3 2,4-3-2,-1 1 0,0-2 0,5-2-27,0-1-50,3-1-81,-1-1-100,5-1-177,0-1-315,0 0-253,0 0-192</inkml:trace>
          <inkml:trace contextRef="#ctx0" brushRef="#br0" timeOffset="62731.3812">-1270 2250 279,'-1'3'529,"-2"2"-225,3-3-124,0 2-72,0-1-28,0 1-19,0 3-13,0-1-13,0 1-9,0-1 0,3 0-5,-2-2 4,2 3 5,1-3 4,1 0 12,0-1-5,1 0 5,1 0-5,1-2-1,-1-1-11,2 0-13,-2-1 0,4-2 0,1 0-8,-2 0 0,-1-3-4,3 0 8,-1-3-4,4 1-8,-4-3 8,1-4-4,-1 1 11,1-2-7,3-2 4,-4-3 0,1-1-8,-1-5-4,1-1 0,0-3 0,-1 2-4,-4 0 4,1-1 0,-1 1 4,0 4-4,-2 4-4,-3-2 4,0 8 0,1-2 12,-2 5 7,-1 2 12,0 0 4,0 3-4,0 0 0,0 3-5,0-2-7,-1 6-8,-2-1-11,1 2 4,0 3-4,-1 2 0,-2 1 4,1 0 0,1 6-4,-1 2 0,-1 3 0,-2 0 4,4 6-4,-1 0 0,-1 1 3,-2 3 1,6-1-4,-5-2 0,5 3-4,-2-1-3,0-1 7,1-4-4,-1-1 4,3 0 0,0-3 0,3-1 8,-1-1-8,-2-4 0,3-2 3,1 1 5,2-4-4,-2 1-4,5-3 3,-2-1-3,2-3 0,1-1 4,2-1 4,-4-2 3,7-1-4,-4-2-3,1 0 0,0-3-8,-1 1 0,1-2 4,-1-4 0,2 0 11,-1-3-3,0-2-4,-1-2 3,2-2-3,-1-1-1,-2-2-6,2 1 6,-4 1 1,4-1-4,-5 3-4,-1 0 4,0 3 0,-3 1 15,1-1 29,0 2 22,-1 3 20,0-1 15,-1 1 13,-2 3-7,3 1-5,-3-1-16,0 4-7,0 0-11,0 3-10,0-2-6,0 2-23,0 2-8,0 1-12,0-2-6,0 3 0,0 3-3,-3-2 0,3 4 3,-5 2 0,2-2 6,2 5-9,-3-1 0,-2 5 3,1-2-1,1 5-2,1-2 0,-1 6 0,1-2 6,2-1-6,-4 5 0,2-2 0,0 0 0,3 2 0,-1-2 0,1-2 6,0 1 0,0 1 0,0-3 0,0-1 2,1 0-8,-1-2-3,3 0 3,0-1-2,2-4-1,-1 3 0,0-3 3,2-3 0,0-3 0,1 3 0,0-3 3,4-2 0,-3-2 2,7 0-2,-2-2-3,-2-2-3,4-3 0,1 1 6,1-1-6,-1-3 3,0-1 6,0-3 0,2 2-6,-3-5 0,1-1 0,2-3 0,-5-2 0,1-2 0,1 0 0,-2-3 0,-1 1 0,-1 2-3,-1 0 0,-1 3 3,-2-2 3,1 3 0,-6 2 6,0 0 2,-2 2-5,-2 1 6,0 0-4,-6 3 7,1 2-13,-2 1-2,2 2 6,-5 2-9,4 2-2,-7 0 2,5-1-9,1 3 6,1 2 6,-2 0 0,2 0 3,1 2-3,-2 1-3,6-1 3,-1 2-5,0 0-1,4 1 0,0 0 3,0-1 6,4 3-3,-1-4 0,1 0 0,4 1 3,-1 0-3,2-2 3,1 1-3,1-3 0,2 0 3,2 0 0,-1 0 0,-1-5-3,2 4 0,1-3-3,-2-2 3,2 3-3,-4-1 0,2 1 3,-2-1 0,0 0 3,-1 0-3,-1 2 0,-1 0 3,-2 0-3,1 2 3,-4 0-3,3 0-6,-2 0 3,-1 4-3,-1-2 0,-2 5 1,2-2 5,-3 4 0,0-1 0,-3 2 3,2 3-1,-2 1 1,-1 0-3,1 1 3,-2-1-3,1 1 3,0 5-3,-4-3 6,5 1-3,-1-1-3,0 4 5,-1-2-5,0 1 0,3 1 0,-1-1 0,-1-1 0,1 0 0,3-3 0,-1 4 0,1-6 0,0 1 0,1-1 0,-1-3 0,3 0-2,1-1-1,1 1 3,0-2 0,1-5 0,1 2 3,4-5-1,-3 3 1,4-4 3,0 0-3,-1-4 0,1 0-6,2 1 3,1-4 0,-2-2-3,0 1 0,0-2 0,1-5 3,-2 0 3,3-2-3,-2-6 3,1 1 0,-2-4 3,-1-4-3,1 2-3,0-4 0,2 0-3,-5 3 6,1-1-3,-3 2 0,-1 3 0,1 3 0,-4-1 0,1 3 0,1 4 5,-2 1 9,-3 2 6,4 2 6,-4 1 4,3 1-5,-3 4-2,0-1-10,0 2-2,0 4-3,-3 0-2,-1 3 5,1 1 0,-2 4 2,1 1 6,0 5 0,-2-1 5,0 4 10,0 4 5,1-1 10,-1 7 3,0 0 0,0 0-5,-1 3-7,1 1-6,0 1-8,2 1-5,0 1 1,-1-1 4,-1 2-3,2 0 2,0-1-1,1-1-2,-2 1-1,1-2-5,1-1-3,2 0-6,-2-3 0,1 0-1,-1-3 3,3 0-4,-2-4-5,2-2 0,-2 0 2,-1-4-2,3-1-5,0 0 3,0-7 4,0 3-2,0-4 3,0 1-1,0-6 7,0-1-3,0 0 1,0-1 2,0-6 0,0-3-3,3 0-4,-1-3 3,0-4-3,1-3-2,3-1-2,0-6 2,0-5-3,1-2-1,0-3 4,1-4-4,0-1 2,4-3-3,1 2 1,-4 1 4,-1-3-5,2 5 3,-1 0 2,3 5-4,-2-1 2,-1 1 2,2 3 2,-1 0-2,-1 2 0,3 2 0,2 4 0,-2-3-2,2 1 2,-1 1 0,5 2 0,-2 2 0,0 3-3,-2 0 3,5 0 0,-3 7 0,0-2-2,-2 2 0,2 3 2,-4 2 0,3 2 0,-4-1-2,1 5 4,2 0 2,-2 5-4,-3-1 0,1 2 0,-2 5 3,0-1-3,-4 2-3,3 4 3,-2 1 0,-5 1 0,0 6 0,0-5-2,-5 5 4,1 0-2,0 1 0,-4 0 0,1 0 0,0 2 0,-5-3 0,1 1 0,-1 1 5,-3-3-1,2 2-2,-4-4 3,1 3-3,-3-5-4,0 1 2,0 0 0,-1-4 0,1 1-5,3-3 3,-2 0 7,2-4-3,1-3-2,1 3 0,2-3 0,0-2 0,5 0-16,0-4-42,1 2-70,0-3-82,5-3-112,1-1-159,1 1-289,2-4-241,1-3-168</inkml:trace>
          <inkml:trace contextRef="#ctx0" brushRef="#br0" timeOffset="63184.245">555 1672 378,'4'-8'711,"-1"-1"-224,1 4-124,-4-2-95,3 0-57,-3 4-49,0 0-39,-3 3-49,2 0-9,-5 3-10,2 0 3,-4 4-1,0 1-4,-2 5 2,1-1-10,2 5-9,-5 1-8,3 2-2,-1 1-4,1 2-10,-1 1-3,3 0 1,3 3-4,-4-3-3,4 1 3,0-2 0,1 0 4,1-2-10,2 1-3,2-5 6,-2-2-3,6-2-3,-5 1-4,6-7 14,1 0-1,0-1-6,2-2-3,4-4 0,-3-4 3,4-2-7,-1-1 7,2 0 0,0-3 7,-1-7-4,-1 3 0,2 0 6,-4-5 6,-1-2 10,1 0 2,-1-2 13,-3-3-2,-1 1 7,-3 1-4,1 1-1,-5 1-2,-2 1-16,-2 2-2,-3-1-6,-4 6-8,3 0-6,-4 3 0,-2 2-3,2 3 0,-2 2-28,0-1-61,0 5-77,5 0-122,-4 3-215,2-1-285,2 2-233</inkml:trace>
          <inkml:trace contextRef="#ctx0" brushRef="#br0" timeOffset="64506.1782">691 1992 264,'4'9'311,"1"-5"-54,-1 0-37,-1-3-39,4 2-27,-2-1-21,2-2-20,2-2 2,-2-1-2,0-1-2,2 0 2,2-2-6,0-2-7,0-3-4,1 0-10,-1 0 2,4-5-5,-2-1-1,1-1-8,2 0-2,-3-3-17,0-1-15,-1-1-3,0-3-7,-2 1 6,-3 1 7,-1 0 8,-3 0 7,1 3 5,-4 2-4,0 2-10,0 0-7,-4 6-17,1-2-2,-3 2-5,0 1-9,0 3-6,1 3 0,-3 0-3,0 1 0,0 3-3,1 4-3,1-1 6,-1 3 0,1 2 6,1 0-6,-1 2 0,1 0 3,1 0-3,4 4 0,0-4 0,0 0 3,4 1-3,1-1 0,1-1 0,-1 2 0,6-1 0,-3-3 0,2 0 0,3 2 0,0-2 0,-4-1 0,3-1-3,2 2 3,-1 1 0,2-1 3,-4-1-3,4 1 3,-2-2 3,2 2 3,-4 0-3,1 3-6,-1-3 3,0 4-3,0 1 0,-2 0-3,-3 1-3,-2-1 3,-3 3 0,2 2 3,-3 0 0,-3 0 0,-1 1 0,-3-1 0,0-2 0,-5 2 0,0 0 0,-1-3-3,-1 0 6,-5-1-3,4 1 3,-1-5-3,1 0 3,-1-1 0,3-1-3,1 0 6,0-7 0,6 4 2,1-4 1,0-4 3,2 4-6,3-7-1,0 0-5,6-1-3,1-1 1,-1 0-1,6-5 3,2 1 3,1-1-3,1 0 2,3-2-2,-3 2 0,3 1 0,-1 0-2,-2 1-1,3-1 0,0 0-3,-3 3 0,3-2 6,-2-1-3,-1 2 0,-1-1 0,-2-1 3,4-2 0,-4 2-6,-1 2 6,-1-5 0,1 4 0,0-1 0,-5 3 0,0-1 3,0-1 0,-2 4-3,-2-1 3,-2 2-3,-1 1 3,0-1 0,0 3 0,0 1 3,0-1-3,0-2-3,-1 5 0,1 1 0,0-2 0,0 0 0,0 2 0,0 0 0,0 0 0,0 2 0,0 0 0,0-1 0,1 2 0,2 0 0,0 1 0,1-3 0,1 1 0,2 1 0,2-2 3,2-1-3,-1 0 3,2 0-3,0-1 2,-1-2 1,5 0-3,-4-1 3,2-2-3,1 1 3,-2-1-3,1-3-3,-2 0 3,0 1 3,-2 1 0,-2-7-3,0 4 3,-1 0 0,-3-1 3,1-2 2,0-1 7,-5 3 2,0 0 0,0 0 9,0-3-4,0 4-2,-3-1-1,1 2 1,0-2-1,-4 5-8,2-2 0,0 4-8,-4 0 0,1 0-3,-2 2 2,-1-1-2,2 3 0,-4 3 0,2-1 0,-2 2 0,3 0 3,1 0 0,-5 4-3,4-2 3,-3 5-1,2-1-2,2 3 0,0 0 0,0 2 0,-3 0 0,4 4 0,-2 0 0,-2-1 0,2 3 0,-1 0 0,3 3 0,0-2 0,1 2 6,0-1-6,4-1 5,2-3 3,2 4-8,1-5 3,1-1 3,3-2-1,5-1-5,0-3-3,4 0 3,1-4 0,2 0-2,1-2 2,3-1 2,1-4 1,-1 0 0,1 0-3,0-3 0,0 2 0,-2-4-3,-2-2 3,2 3-33,0-3-61,-6 0-92,0 1-149,0-5-311,-5-1-268,2 1-224</inkml:trace>
          <inkml:trace contextRef="#ctx0" brushRef="#br0" timeOffset="66528.9481">2136 1506 1004,'-5'-5'667,"-2"4"-186,3-2-130,-3 0-67,2 3-73,-2 0-56,3 3-50,-1 0-37,-1 1-28,2-1-12,3 1-10,1 3-3,-3-1-12,3 0 0,0-1 0,3-1-3,-3 2 0,1-3 6,2-1 10,-2 0 4,7-2 1,-4-2 3,3-2 3,1-1-7,-1-1-2,0-1-4,2-4-11,-2-2 3,3-1-3,-4 3 5,1-2-5,0 0 3,1 0 5,-4 3-8,0 2 3,2-1-3,-4 2-3,1 6-3,-2-2 0,-1 3 3,-1 3-6,-2 4-34,1-1-69,-4 2-92,5 2-146,-2 3-309,0 0-273,-1 1-188</inkml:trace>
          <inkml:trace contextRef="#ctx0" brushRef="#br0" timeOffset="66803.271">2239 1812 383,'0'8'687,"0"-2"-220,0-3-139,0 1-88,3 2-56,-2-5-55,2 2-47,1 0-31,1-3-7,1 4 3,1-4 17,-3 0 48,3-4 45,-2 4 43,-1-3 31,-1 0 26,-2 0 13,2-1-13,-3-2-22,-3 1-31,-1-1-37,1 2-40,-3 1-38,-1-1-26,3 1-32,-3 0-16,1 3-9,1 0-49,1 3-77,1 0-102,3-2-126,0-1-227,3 4-330,1-2-274,4 1-178</inkml:trace>
        </inkml:traceGroup>
        <inkml:traceGroup>
          <inkml:annotationXML>
            <emma:emma xmlns:emma="http://www.w3.org/2003/04/emma" version="1.0">
              <emma:interpretation id="{01DEC231-7A29-43E5-A8CF-CE81E3FCBBC4}" emma:medium="tactile" emma:mode="ink">
                <msink:context xmlns:msink="http://schemas.microsoft.com/ink/2010/main" type="inkWord" rotatedBoundingBox="7885,4997 12244,4559 12371,5824 8012,6261"/>
              </emma:interpretation>
              <emma:one-of disjunction-type="recognition" id="oneOf7">
                <emma:interpretation id="interp35" emma:lang="en-US" emma:confidence="0.5">
                  <emma:literal>Render</emma:literal>
                </emma:interpretation>
                <emma:interpretation id="interp36" emma:lang="en-US" emma:confidence="0">
                  <emma:literal>Renders</emma:literal>
                </emma:interpretation>
                <emma:interpretation id="interp37" emma:lang="en-US" emma:confidence="0">
                  <emma:literal>render</emma:literal>
                </emma:interpretation>
                <emma:interpretation id="interp38" emma:lang="en-US" emma:confidence="0">
                  <emma:literal>Bender</emma:literal>
                </emma:interpretation>
                <emma:interpretation id="interp39" emma:lang="en-US" emma:confidence="0">
                  <emma:literal>Reindeer</emma:literal>
                </emma:interpretation>
              </emma:one-of>
            </emma:emma>
          </inkml:annotationXML>
          <inkml:trace contextRef="#ctx0" brushRef="#br0" timeOffset="67735.8693">3137 1409 331,'3'-4'1020,"-3"1"-387,0 3-199,2 3-118,-2 4-65,0 3-39,0 4-18,0 5-32,0 5-35,0 3-46,-2 2-20,2 3-20,-3 0-9,1 4-8,-1-1-5,-1 0 0,0 1-1,-2-2-2,1 0 0,1-3-6,0-1-2,-1-3 2,0-2-5,0-2-5,4-2 0,-5-6 3,2-2-1,4-2 1,-3-3 2,3-2 3,-5-5-3,4-1 0,-2-1-2,0-5-1,2-2-2,-2-5 0,3-2 0,-2-2 3,2-1-3,0-7 0,0-1-3,2-4 1,-2-4-1,4-1-2,-1-8 0,6-2-8,1-4 0,-1-4-10,5-1-6,1-4-3,1 2 3,2 0 2,-2 2 8,3 0 0,0 3 9,3 6-1,-5 5-3,8 2 8,-5 4-2,3 2 0,4 7 5,-7 1-5,4 4 5,-3 5 0,1 0 1,-2 5 2,-1 3-6,0 7 6,-3 0-3,-1 4 1,-1 5 2,-6 6 0,1 1 0,-2 6 0,-4 3 0,-3 4 0,-3 0 0,-4 5 2,1 0-2,-4 3 3,-5 0 3,0-1-4,-1 2 7,-3-4-9,-3-1 0,2-4 2,-2 1 1,-1-5-3,-1-2 0,4-3 3,-3 0-3,1-3 3,3-3-3,0-3 5,4-1 6,0-3-5,2-3-1,1 0 3,-1 0-2,5-4-6,0 0 0,4 0 0,-3-1 3,5-2-1,2-1 1,-3 3 2,3-4 4,3 1-7,-1 3 1,2-5-3,-1 4 0,4 0 3,-2-2-3,2 3 2,-3-1-2,6 2 0,-4-4 0,0 4 0,0 0-2,1 4 2,-1-2 2,0 2 4,1 1 2,0 2 3,2-1 7,-2 6 4,-1-1-4,0 3 1,-1 3-1,1 0-2,0 3-3,0 1 0,1-2-8,0 3 5,1 0-5,0-1-2,0 2-3,2-5 5,-2 3 5,0-4-7,3 2-1,-1-4 1,-1 0 2,3 0-5,-2-5-2,-1 0-1,2 1 0,1-2-2,-1-2-2,1-3 4,0-1-20,-1 0-50,1 0-67,2-3-97,-2-3-159,0 0-312,-2 0-257,-2-7-187</inkml:trace>
          <inkml:trace contextRef="#ctx0" brushRef="#br0" timeOffset="69752.2174">4117 1678 485,'-3'2'505,"-1"1"-208,0 3-108,-1-1-54,2 1-28,2-1-27,-2 1-25,0 0-14,3-1-12,0 1-5,0 0-15,0 0-9,0-1 0,3-2 0,0 1 0,1-1 0,1-2 8,-1-1 4,6 0-4,-1 0 4,5-4-4,-1 0 1,0 1-1,0-4-4,3 0-4,-1-2 0,-1-2 4,1 1-4,-6-2-4,2-1 4,-2 1 0,-2-2 0,-1-3-4,-5 1 4,-1 4 4,-1-4-4,-5 2-4,2 3-4,-5-1 8,-2 5 0,-1-1 0,-1 2 12,-3 5-4,1-1 8,-2 4 4,0-1 0,1 5 0,0 2 4,1-1 7,1 5-3,1 1-1,1 2-4,0 5 0,1-2 1,1 3 2,1 4-6,-1 0-1,3 2-4,2 1-8,-2 0 5,6-2-5,-2 1-3,3-3 7,3 1-3,1-3-4,3 1 3,2-6-3,1 1 0,3-5-1,2-2 8,3 0 8,1-7-8,2 0-3,2-3-1,1-2-3,-3-3-4,5-3-4,0-3 0,-3-1 1,0-4-1,1 1-3,-1-6 7,0 0-4,0-3 4,0-2 0,-4-2-4,4-7 0,-4 4 4,0-5 0,-1 1-3,-1-2-1,-3 1 8,-2 1-1,0 6-3,-1 0 8,-1 6-8,-2-1 7,-2 5 19,-1 4 7,0 3 4,-4 0 6,2 5 7,-3 4-3,-3 2-5,2 4 0,-4 4 6,0 3 17,-1 4 3,0 2-2,-1 2 13,-2 5-9,2-2 10,-1 4-9,3 1-7,-3 1 2,3 0-3,-1 0-8,0 0-6,2 0-9,-1-4-3,1-1-12,1 0-5,2-1-6,1-4-6,-3-1-3,0-3-5,3-1 0,0-2-2,0 0 2,0-5 0,0-2 5,0 0-2,0-1 5,0-6 0,6 0-5,-5-2 0,3-5-6,2 1 3,0-4 0,1-4 0,0-1 0,4-2-5,-3-4-9,1-3-14,6 0-22,-4-4-15,5 0-10,-1-4-14,1 5 2,1-3 10,-1 4 15,3 2 15,0 2 5,-3-2 17,2 6 2,-2 3 3,2 3 7,-2 0 4,0 2 5,0 0-2,-2 2 6,1 1 0,-2 5 0,1-1 0,1 4 0,-4-3 0,1 4-7,-3 1 4,2 1 0,-1 4-1,-2-2 4,-1 7-3,-3-3 6,1 4-3,-2 2 4,-2 3-1,-1-1-3,-1 2 10,-2 2-7,0-1 7,-2 5 3,1-3 0,-3 3 0,0-2-7,-1 4 11,0-1-5,0 1-2,1 0 9,0-1-3,2 0-3,-2 0-7,3-1 1,2-2-1,-3-1 0,5 1 1,0-7-1,0 0-3,5-1 3,0-2-6,2-3 0,2-1 0,2-1-9,5-2-32,3-3-39,0-1-48,4-4-52,3 1-50,0-4-53,2-1-44,2-3-41,1-3-28,2-3-24,-1-1-21</inkml:trace>
          <inkml:trace contextRef="#ctx0" brushRef="#br0" timeOffset="70485.995">5598 1371 96,'16'-33'490,"-1"2"-20,-7 7-46,3 0-51,-6 4-50,-2 0-48,-3 3-45,0 6-55,-3-2-39,-1 3-37,-3 3-28,1 3-16,-6 1-14,-1 3-1,0 3 7,-1 1 2,-2 6 12,-3 3 1,0-1 6,3 7 7,-6 0-7,3 5-7,1 1-6,0-1-4,-4 4-13,6 2-12,-1 0-2,0 1-6,-1-2-7,5 3-3,-1-1-3,-1 1-3,6-1 1,-1 0 5,6-3-3,0 0-3,1-2 6,1 1-8,2-3 0,2-2-2,1-4 2,1-1 0,0 1 0,4-5 0,-1-3 5,4 0-3,1-3-2,0-3-2,2-3 2,1-1 5,2 0-5,0-4 0,-1-2 2,3 1 1,2-5 0,-3-3-9,1 1 6,0-4-2,0-2 2,3-3-5,-2-4 2,-1-3 1,1-1-6,2-5 8,-3-1-5,1-3 2,-1-2-5,0-4 8,0-3 3,0 2 2,-1-4-2,-2 0 2,-1 3 8,-1 0-8,-2 2-3,-3 0 1,-1 0 2,-2 5-5,1-1-2,-5-1-4,2 5 4,-4 1-11,3-2 8,-3 4 0,3-2 5,-1 4-3,-2 2-2,4 1 5,-1 4 0,-3 1-3,3 5 1,-2 1-1,-1 5 1,0 1-4,0 0-1,0 5-1,0 3 0,0-1 5,0 4-2,-1 4 0,-2-1 5,0 7 0,-3 0 2,0 4 1,2 2 0,0 5-1,-4 0 3,1 8 3,0 0-5,1 1-3,-4 7 3,1-1-1,-1 6-2,3-1 5,-2 2 1,0 3-1,-1 3 5,3 0-5,0 0-2,1 0 5,-1 2-3,1-4 2,0 1-1,0-4-1,2-3 0,2-1-3,2-2-2,0-4 0,0-5-2,2 0-1,2-6-2,3 0 5,1-7-15,2-2-34,-1-1-44,2-2-54,4-6-62,-2 1-76,1-6-74,5 0-77,-3-3-82,3-1-127,0-6-185</inkml:trace>
          <inkml:trace contextRef="#ctx0" brushRef="#br0" timeOffset="70736.8687">6107 1280 413,'0'-12'709,"0"-1"-198,-1 3-127,-2 1-101,3 3-83,-3-1-58,3 3-39,-4 4-33,2-4-22,-1 3-17,0 1-11,3 1-10,-1-1 4,-2 4-7,3-1-7,0 1 3,0 0-3,0 0 0,3 1 4,-2-1-1,-1 2-3,3-1 3,-3-4 1,3 3-1,-1-1-3,-2-2 0,3 4 0,-2-5 0,-1 2-17,3-2-34,-3 0-69,0 0-91,0 0-163,0 0-294,0 0-221</inkml:trace>
          <inkml:trace contextRef="#ctx0" brushRef="#br0" timeOffset="73100.2319">6131 1501 321,'-5'0'244,"4"3"-99,-2-1-67,3-2-29,0 4-20,0-4-15,0 1 1,3-1 13,-2 3 30,2-3 13,-1 0 13,3 0 8,3-3 4,-3 2-20,3-3-23,3-1-17,1 1-5,2-3-10,-2 0-16,4-3-1,-2-1 1,2 0-1,-4-4-4,2 1 0,-2-3 9,0-3-5,-1 0 13,-1-1 9,-2-3 30,-3 0 25,-2-2 7,0 3 24,-6 2 9,0 0 5,-2 4-21,-3 3-14,-2 5-12,-3 1-16,0 1-12,0 5 3,-1 2-1,-2 2 4,0 2 6,-2 5 9,-1 2 9,3 0 9,1 6 5,-1 4 19,1 1 4,1 1-7,-1 3-8,6 0-14,1 4-19,2-2-28,2 0-15,2 2-10,2-2-9,2-2-3,5 1 1,0-5-1,2 2 1,2-3-4,7-3 4,-2-3-3,3 1-3,1-6 5,3-2 0,2 1 3,-1-5-5,2-3 2,5-1-2,-4-1-3,7-3 0,-4-3-8,2-2 3,-3 0 2,2-4 0,-4 0 3,1-4 0,-2 0 3,-3-2-3,0-2-3,-4-3 3,0 0 0,-2-4 0,-3-1 0,0-5 0,-2 3 3,-4-3 5,2 3-5,-1-1-1,-3 5 1,-5 1 2,-1 3-5,-1 2 0,-5 7 0,-1 1-2,1 0-1,-4 3-5,1 3 5,-1 3-2,-1 4 2,2 0 3,-3 0-5,2 4 2,6 0-2,-1-1 2,2 3 3,2-2 0,1 3 0,1-3 6,7 0-4,-1-2 1,2 0-3,5 0-8,1-2-8,1-2-12,0 0-7,5-2-4,-2-1-3,2 1 2,0-2 9,0-2 11,2 1 6,-1 2-1,-2-1 9,-1-1 3,2 1 3,-2-4 0,0 6 3,-1-3 0,-1 4-3,-4 0 0,2-1 0,1 3 0,-5-2 0,-1 3 0,-1 3 3,-2-2 3,0 3 0,2 2 2,-2 4 4,-1-3 2,-4 6 3,1 1 6,-2 2 11,-1 1 8,0 2 10,-1 1 6,-2 4 1,1 1-1,-1-1-9,-1 1-10,-2-1-9,2 3-7,-1-2-8,1 0-7,1-3 2,2 2-8,-2-1 6,3-3-3,0 1-3,3-4 1,-2 2-3,4-4 2,0-4 1,4 0 2,1-3-3,-1-2 1,3-1-1,3-3 3,3-1 0,1-2-3,-3-1 1,0-3-1,3-1 3,-1 0-2,-2-3-1,3 1 1,-4 1-3,-2-3 0,0-1 0,-2-2-3,1 3-24,-3-1-68,1 0-106,-1-2-188,-2 2-306,-3-1-287,1-1-247</inkml:trace>
        </inkml:traceGroup>
        <inkml:traceGroup>
          <inkml:annotationXML>
            <emma:emma xmlns:emma="http://www.w3.org/2003/04/emma" version="1.0">
              <emma:interpretation id="{3959C777-8B45-44AF-A9D1-D9D0BAE0B124}" emma:medium="tactile" emma:mode="ink">
                <msink:context xmlns:msink="http://schemas.microsoft.com/ink/2010/main" type="inkWord" rotatedBoundingBox="12727,4570 14488,4393 14597,5489 12837,5666"/>
              </emma:interpretation>
              <emma:one-of disjunction-type="recognition" id="oneOf8">
                <emma:interpretation id="interp40" emma:lang="en-US" emma:confidence="0.5">
                  <emma:literal>list</emma:literal>
                </emma:interpretation>
                <emma:interpretation id="interp41" emma:lang="en-US" emma:confidence="0">
                  <emma:literal>lists</emma:literal>
                </emma:interpretation>
                <emma:interpretation id="interp42" emma:lang="en-US" emma:confidence="0">
                  <emma:literal>lit</emma:literal>
                </emma:interpretation>
                <emma:interpretation id="interp43" emma:lang="en-US" emma:confidence="0">
                  <emma:literal>lest</emma:literal>
                </emma:interpretation>
                <emma:interpretation id="interp44" emma:lang="en-US" emma:confidence="0">
                  <emma:literal>lift</emma:literal>
                </emma:interpretation>
              </emma:one-of>
            </emma:emma>
          </inkml:annotationXML>
          <inkml:trace contextRef="#ctx0" brushRef="#br0" timeOffset="75283.9289">7881 1301 133,'-3'6'660,"3"1"-289,0-1-162,0 3-80,3 0-42,-1-1-18,2-2-17,3 1-10,-1-1-12,0 0-5,6-2 0,-5-1-13,3 1 13,-1-2-8,1-2 3,-1-2 17,2-2-4,1-3 12,-1 1 7,1-7 8,0 0 6,-1-2-3,2-2-6,0-6-7,-1-2-20,2 0-7,1-4-8,-2-5-8,-1-2-3,2-2-1,-2-4 5,4-4-4,-5-2-8,4-3 0,-4-1-3,1-1-1,0-2 1,-1 2-4,-4 1 11,1 2-4,-1 5 4,-3 7-4,-1 5 4,-1 5 0,-2 4 0,0 4 0,0 5 4,-5 7 0,2 4-1,-2 6 1,-1 4 0,0 9 0,-4 2-4,3 8 0,-5 2 7,0 8 0,1 0 8,-1 6-3,3 0 10,-5 6 4,2-1-1,1 1 4,1 2 11,-2 1 14,5 1-8,-2-2 11,2 1-9,-1-4 0,4 2-10,1-3-11,3-2-10,0-4-4,0-1-9,0-3 2,3-4-6,1-2 0,4-7 4,-1 1-4,2-6 3,4-6-3,0 0 0,1-3 0,2-3 3,0-3 1,3-4-1,-2-3 4,2-1 3,-1-3-7,-1-3 0,2-2 1,0-5 2,-3-2-2,3-5-4,1-2 3,-1-7-6,0 1-1,2-2 4,-5 1 0,0-3 0,0 5 0,2-1 0,-5 4 0,-2 1 0,-3 1-3,2 4-7,-2 2 7,-3 3-1,1 0 4,-2 4 0,-3 5 0,2 0 4,-3-1-1,3 5-3,-3-2 3,-3 5 4,3 3-7,-3 0 3,-1 3 1,-3 1-1,1 6-6,-4 1-4,3 3 7,-2 2 0,-1 2-3,-2 1 3,3 4 0,-2 1 0,1 2 0,1-1 0,-1 3 0,4 2 6,0-1 1,0 3-4,1-4 1,-3 2-1,4 0 0,3-5 4,1 2-7,-3-4 6,3-1-6,0-4 0,3 0 0,-2-1 0,3-7 0,4 0 4,-1 0-1,5-5-3,-1-3 3,1 0 4,5-4-1,-1-1-6,0-4 0,3-2 4,3-2-4,-3-3-4,1-3 4,3-2 0,-1-4 4,-2-3-1,3-4 3,1-2 4,2-4-10,-3-1 0,0 0 3,2-1-3,-8 3 0,2 1 0,-2 1-3,-8 5 3,1 3-6,-4 1-1,0 3 4,-5 4 0,-1 3 3,-1 0 0,-5 7-4,0 0 8,-7 3-1,2 2 0,-1 2 0,0 2 1,1 2 2,-1 3-6,1 0 0,-1 3 0,3 1 3,2 2 1,3-2-4,-2 2 0,1 2 0,5-3 6,0 1-6,0 2-3,5-2 0,1 0 3,-1-2-4,3 2 1,3 0 3,1-3 0,-1 3 0,1-1 3,3-2 1,-4 4-1,5-1 0,-3-2-3,0 0 3,-1 2-3,-1 0 7,1-3-7,0 3 0,-2-1 0,-1 0 3,-2 2 0,-3 0 7,2-3 16,-5 4 19,2-1 21,-3 0 17,-3 2 29,-4-2 24,1 3 11,-4-6 19,-4 4 4,-2-2 1,-3-1-17,0 1-11,0-2-21,-4-1-28,0 0-24,2-3-20,0 1-14,0-4-19,3 2-11,-1-6-6,3 3-25,-2-3-77,7-3-100,-2-3-158,2 1-309,3-5-309,-2-3-300</inkml:trace>
          <inkml:trace contextRef="#ctx0" brushRef="#br0" timeOffset="75489.1407">8697 672 720,'-6'-7'830,"-2"-3"-380,4 3-196,-2 1-113,2 2-62,4 3-42,0 1-34,0 1-69,4 2-140,2-2-280,-4 2-242,2 0-204</inkml:trace>
          <inkml:trace contextRef="#ctx0" brushRef="#br0" timeOffset="76081.9304">9005 1283 48,'12'6'416,"-2"-1"-111,3-2-74,0 0-49,-1-3-45,0-3-38,1 2-2,-2-5 12,1 0 2,1-2 15,-2-2 13,-2-2 13,3-1-15,-1-2-19,0-2-25,-6-4-16,5-2-27,-1-3-21,-2 0-7,5-7-15,-2 2 0,-1-5-4,3-6 1,-1 0-4,7-1 0,-7-4 0,2 2 0,-1-2 0,-2 2 4,-1 2 20,-2 4 26,-3 2 9,-1 1 9,0 4 16,-3 2 3,-3 3-9,0 4-14,2 2-14,-2 2-6,0 2-4,-3 5-18,0 2-1,2-3-3,3 7-9,-5 2 0,1 1-9,1 5 3,-3 2-3,4 3 3,-1 6 13,-1 1 19,1 3 31,0 3 21,-2 5 9,1 4 9,1 2 0,1 2-18,-1 2-21,1 2-15,1 1-11,0 2-6,0 0-2,2-1-3,0 1-2,0 0-1,0-1 5,2 2-10,2-5-3,-1 1 1,1-4-5,3-2-3,1-2-6,-4 0-1,3-4 1,-2-2-5,2-6-5,-3 4-4,3-7 2,-2-1-20,1-3-46,-2-1-53,-3-3-76,2-2-110,0-1-161,-3-3-296,0 0-232,-3-9-176</inkml:trace>
          <inkml:trace contextRef="#ctx0" brushRef="#br0" timeOffset="76328.7799">9227 813 475,'-8'-5'938,"0"0"-330,4 3-200,1 0-120,3-3-74,0 5-61,6 0-40,3-3-30,-1 3-21,7-3-13,1 3-10,1-4-8,4 1-8,2-1-8,3 1-3,1-1-3,4-2-9,-1 0-21,1 2-60,-1 0-98,-4 0-187,2-2-296,-3 2-253,-2-3-222</inkml:trace>
        </inkml:traceGroup>
        <inkml:traceGroup>
          <inkml:annotationXML>
            <emma:emma xmlns:emma="http://www.w3.org/2003/04/emma" version="1.0">
              <emma:interpretation id="{B76032F0-708B-466B-8247-B49391654F5D}" emma:medium="tactile" emma:mode="ink">
                <msink:context xmlns:msink="http://schemas.microsoft.com/ink/2010/main" type="inkWord" rotatedBoundingBox="14668,4329 18331,3962 18463,5279 14800,5646"/>
              </emma:interpretation>
              <emma:one-of disjunction-type="recognition" id="oneOf9">
                <emma:interpretation id="interp45" emma:lang="en-US" emma:confidence="0.5">
                  <emma:literal>from</emma:literal>
                </emma:interpretation>
                <emma:interpretation id="interp46" emma:lang="en-US" emma:confidence="0">
                  <emma:literal>broom</emma:literal>
                </emma:interpretation>
                <emma:interpretation id="interp47" emma:lang="en-US" emma:confidence="0">
                  <emma:literal>brome</emma:literal>
                </emma:interpretation>
                <emma:interpretation id="interp48" emma:lang="en-US" emma:confidence="0">
                  <emma:literal>boom</emma:literal>
                </emma:interpretation>
                <emma:interpretation id="interp49" emma:lang="en-US" emma:confidence="0">
                  <emma:literal>brum</emma:literal>
                </emma:interpretation>
              </emma:one-of>
            </emma:emma>
          </inkml:annotationXML>
          <inkml:trace contextRef="#ctx0" brushRef="#br0" timeOffset="77405.0846">9834 1192 591,'0'4'692,"-2"1"-214,2-1-110,0 0-53,0-1-35,0 0-36,2 1-47,2 0-39,-1 2-39,1-5-20,1 3-38,2-2-18,3 1-6,-1-1-11,2-2-9,5-2-6,-1-1-5,1-1 2,-2-2 0,8-1-5,-6 0 6,0-4-4,3 1 1,3-7 2,-6 0-3,-1-1 1,4-4 0,0-5-4,0-1 1,1-4-3,-1-4-3,-1-5 1,0 2-7,3-10 6,-2 2-2,0-7-1,1 0 1,-3-1-1,2-3 4,-2-2-4,-2 5 3,1-3 0,-4 8 1,2 2-1,-4 9 0,-1 3 3,-2 2 0,-2 10 0,-1 1 0,2 3 0,-6 6 0,0 4-3,0 3 3,-6 4 0,2 6 0,-1 5 9,1 5 5,-3 7 8,-1 4 8,1 6 16,-5 4 19,5 4 19,-4 2 14,2 8 9,-1-2 2,-2 2-4,1 1-7,2 1-12,-1 0-13,1 2-3,-1-2-8,4 1-14,-1-1-6,-3 3-14,5-5-9,-2 2-5,6-1-9,-5-3-1,6 1 0,-2-6-4,2 1 6,0-4-4,2-2 2,1-5-2,0-1-2,1-2 0,0-5-2,1-4 0,2-2 0,3-5 2,-4-2 2,4-1 2,-1-3-2,2-4-2,1-2 0,2-4 1,1-2-1,-2-5 0,1-3-1,2-6 1,-1-4 0,-1-4 1,-1-5 3,6-5-4,-1-2 2,-5-4 0,1-3-2,1 3-4,-4-1-1,-2 1-1,-2 4 2,-2 1-2,-5 3 2,0 1 2,-2 7 2,-4 0 2,2 6-2,-3-1-2,-2 5 2,-2 1 0,0 7-3,0-1-3,-1 3 2,1 4 4,-1 1-2,3-1 0,-1 4 2,3 4 2,3-4 0,-1 4 0,2 1 4,3 1-4,0-2 1,5 3-3,2-3 0,4-2 2,1 2 0,7 0 0,0-4 0,3 0 2,2 0-2,2 0-2,3-4 0,-1 3-2,2-4-2,-2 1 0,1 0 0,-4-3 1,-2 3-1,1 0-29,-6 0-65,-1 1-86,-4-2-116,0 3-204,-4-2-325,-5-2-272,-4 2-211</inkml:trace>
          <inkml:trace contextRef="#ctx0" brushRef="#br0" timeOffset="80354.0011">10898 1110 175,'2'4'244,"4"0"-43,-2 2-28,0-3-19,7 1-31,-6 0-34,7-1-34,1-2-18,-1 2-10,1-3-9,4-3 10,-4 2 3,6-2 19,-3-1 43,-2-2 29,5 2 14,-3-4 6,2-1 1,-5-5-20,4 4-33,-4-4-32,-1-1-16,-1 1-16,1-4-11,0-3 0,-2-3-7,-2-3-4,0 1-4,-4-3 0,2-1 0,-5-2 0,2 5-4,-3 1 8,-3 3 14,-1 2 8,-3 3 8,-2 0-1,-3 7 3,1 0-10,-7 5-8,5-1-4,-1 4-10,-2 3 0,1 0-1,1 6 4,2 0-7,4-1 4,-3 5 0,6-3-4,-1 4 0,1-3 0,5 3 0,3-2 0,-1-1 0,5-1 0,3 0 0,-1-3 0,2 1 3,4-4-3,1-1-3,3 0-1,1-1-7,-1-4-3,6 1-4,-2-3 0,1 0 7,1 0-7,0-3 7,1-1-4,-3 1 4,5 1 3,-4-2 1,-3 0 3,2-1 4,-4 1 0,0 1 0,-1 0 0,-2 2 0,-1 1 0,-4-1 4,1 4-4,0 0 4,-2 2-1,-4-1 1,-1 3-4,1 3 0,0 1 0,-4 0 8,-2 5-5,0-1 8,0 3-3,-2 6-5,-4 0-3,2 1 0,-3 1 0,2 2 0,-2-1 4,0 5-4,1-2 7,-4-1-3,5 4-1,-2-3 1,3-2 0,0 2-1,-2-4 1,1 0 0,5-2 3,-1 0-3,1-3-4,0-1 3,1-3-3,2 1 7,5-4-10,-1-2 3,-1-2 0,5-3-4,1 0-7,1-3 0,0-1 8,3-1-1,3-4 0,-2-2 4,2 0 0,1-3 0,2-6 0,-2 2 0,4-3 0,-1-1 0,-1-6 0,1-2-3,-2-2-1,0 3 1,1-2 3,-6 1-4,-2 3 8,-1 2-8,-1 2 8,-5 6 14,3 2 36,-8 0 25,2 2 12,-4 6 5,0-1 2,-2 2-9,-2 5-43,-2 1-14,-1 1-9,-5 5-7,7 5 0,-7 0 3,-1 6 0,1 2-4,1 2 1,-1 2-7,1 2 1,-1 0-7,0 4 3,4-2-3,-3 4 0,4-2 0,0-1 0,3 2 0,2-4-3,2-4 4,0 2-1,0-3 3,2-2-3,2-1-3,3-4 3,0-2 0,4-4-3,-3 2 0,4-4 0,2-5 0,0-1 0,4-1 3,-3-5 0,4 2-6,0-3 6,-3-4-3,2-2-6,-2-1 0,3-1 3,0-3 3,-3-5 3,3 1 0,-5-3 3,1-3 6,-2-2-8,-1 1-4,-1-2-7,-4 2 1,1 1 0,-1 1-9,-4 1 8,-2 4 7,-1-1-3,0 3 6,0 1 7,-1 5 2,-2 0-3,-1 3 1,-1 1-4,-5 0 0,3 7-6,-5-2 3,1 3-3,-1 2 0,3 2 3,-2 3-3,-4-2 0,4 7 0,0-4-3,3 5-3,-2-1 0,4 0-1,0 2 4,2-1 0,-1 0 0,5 0 6,3 0 3,-1 1 1,2-2-7,3-2 3,0-2 6,1-2-6,0 3-3,3-5 0,0 0-3,4-2 3,-4-2 0,1 0-6,1-2 0,4-3 3,-1 1-4,0-2 1,2-1 0,-1 1 6,2-5 0,0 3 0,3-3 0,-2 0 0,-1-1-3,4 0-3,-4-1 6,3-1-3,-2 2 3,-1-1-3,0 2 3,-3 1 6,2 1-6,-2 4-6,-1-3 3,1 4-1,-2-1-2,-2 6-3,-1-2 6,1 3 3,-2 3 3,-1 1-3,1 4 6,-6-2-3,1 5 0,-1 2 4,2 2-7,-6 0 6,0 2-3,0 4 3,-6-2-3,5 1-3,-5-1 0,2 1 3,-4 0-3,4 1 0,-3-4-3,1 2 3,0-2 0,-1 0 0,2-2 0,4-2 3,-5-3 0,5-2 0,-2-2-3,1 1 3,0-3 4,-1 0-4,3 0-3,0-4 0,0 0 3,0 0 0,0-4-3,0-3 0,5 2 0,-3-4 0,2 1 3,2-2 0,0-7-3,1 3-3,0-3 0,8-1 0,-2-4 0,1-5 0,2-1-4,2 2 4,1-2 3,-1-2 0,0 2-6,4 2 3,-2 2 0,2-1 0,-2 1-3,-1 4 3,3 1 3,-4 1-3,1 4-1,0 1 4,2 0 0,-6 2 0,3 0 0,1 5-3,-6 2 0,-2 0-3,1 0-3,0 4 6,1 1 3,-8 4 3,3 1-3,-1 4 3,-3 0 6,-1 5-6,-1 1 0,-2 1 0,0 1-3,-2 4 0,-1-5 0,2 7-3,-5-3-3,2 1 3,2-1 3,-5 0 0,3-3 0,-4 1 6,1 0 0,3-4 1,-3 2-7,2-4 0,-1-2 6,2 0 0,0-1-6,1-3-3,1 0 9,-1-1-6,1-2 0,2-1-3,0-2 3,0-1-3,0-1 0,2-2 6,1-4 0,2 0 0,-1-1-3,3-4 3,1 1 0,0-6-9,2 2 6,3-4-6,-1 0 0,3-5 0,-1 2-4,2-2 1,-1-1-3,0 3-7,1-2-3,2 3 3,-2 0 0,0 4 6,-2 0 0,2 2 1,-4 2 5,-1 2 4,1 1-3,0 2-4,-2 2 4,-3 2-1,0 0-3,-1 0 4,0 1 3,-2 1-1,1 2 4,-2 2 7,-2 2-7,2 3 3,-3-1 0,0 2 1,-3 3 2,3 2-6,-1-2 7,-5 6-1,1 0 4,4-2-4,-5 3-6,2-1 6,-4 1-2,4 2 2,-3-2-3,0 1 0,2 0 1,-2 0 2,3 1-3,1-2-3,-2-1 0,4 1 0,-5-3-3,5 2 0,-2-3 0,3-1 3,0 1 0,0-3-7,3 0 7,-2-2 0,5-1 3,-5-1-3,7-3 4,-4 0 2,3-1-6,3-3 0,-1 0 0,1 0 6,-1 0-2,3-3 2,-1-1 0,1 0-3,-1-3-3,1 1 0,3-3-3,-4-1 0,1-1 0,-1 1 3,1-4 0,0-3-3,-1 4 3,1-5 0,-1 4-3,-3-2-39,-1 0-85,-3 5-169,2-6-304,-5 6-246,-1-4-227</inkml:trace>
        </inkml:traceGroup>
        <inkml:traceGroup>
          <inkml:annotationXML>
            <emma:emma xmlns:emma="http://www.w3.org/2003/04/emma" version="1.0">
              <emma:interpretation id="{B7A76B1E-F65B-44A5-8155-6B796F2AE0CB}" emma:medium="tactile" emma:mode="ink">
                <msink:context xmlns:msink="http://schemas.microsoft.com/ink/2010/main" type="inkWord" rotatedBoundingBox="19041,4307 22579,3953 22709,5250 19171,5605"/>
              </emma:interpretation>
              <emma:one-of disjunction-type="recognition" id="oneOf10">
                <emma:interpretation id="interp50" emma:lang="en-US" emma:confidence="0.5">
                  <emma:literal>array</emma:literal>
                </emma:interpretation>
                <emma:interpretation id="interp51" emma:lang="en-US" emma:confidence="0">
                  <emma:literal>aviary</emma:literal>
                </emma:interpretation>
                <emma:interpretation id="interp52" emma:lang="en-US" emma:confidence="0">
                  <emma:literal>away</emma:literal>
                </emma:interpretation>
                <emma:interpretation id="interp53" emma:lang="en-US" emma:confidence="0">
                  <emma:literal>arrays</emma:literal>
                </emma:interpretation>
                <emma:interpretation id="interp54" emma:lang="en-US" emma:confidence="0">
                  <emma:literal>astray</emma:literal>
                </emma:interpretation>
              </emma:one-of>
            </emma:emma>
          </inkml:annotationXML>
          <inkml:trace contextRef="#ctx0" brushRef="#br0" timeOffset="85246.0337">14462 277 650,'-5'-9'472,"-3"3"-114,1-1-73,-3 3-54,4 1-51,-7-1-52,1 4-37,-1 1-38,-1 2-16,-2 4-11,0 0-4,-1 3-4,-2 1 4,0 4 0,3-1 0,-3 6 3,0 1-7,6 3-4,-4-2-10,5 3-1,0 2-3,1 1 0,2 0 4,3-3 3,2 0 0,3-1-3,-2-2 6,6-3-3,-2 0-3,3-2-1,4-4 1,2-2-1,3-4-3,0 0 7,0-3 4,3-4-4,3 0 4,0-3-4,2-1-7,0-6 3,0 2-3,0-5 0,0-1 0,0-3 0,-2 2 7,0-6-7,-4-1-7,3-1 4,-2-2 3,0-4 0,-5-1 0,4 1 0,-3-1 24,-2 1 31,-2 4 27,-3 2 18,2 4 18,-3 2 15,-1 2-7,0 4-27,-1-2-25,-2 6-17,0 3-20,0-2-11,-2 5-12,-4 1 0,5 4-8,-5 3 2,0 3-2,0 0-1,1 5-2,-3 4 0,4 0 5,-3 3-2,1 1-4,2-1 4,2 4 2,-1-2-2,0 3-1,3-5 3,3 3-5,0-1 3,-1 0-1,2-3-5,3-3 0,1-1-3,2-2 3,1-1 0,1-4 0,-1 0-2,3-4 2,3-1 0,2 1 0,0-5 0,-2-1-3,8-4 3,-5 0-3,2 0 3,2-5 0,-2-1 3,1-4 0,-2 2 2,0-5 1,0 0-4,-2-4 1,-1-3-3,1-2 0,0-1-3,-3-5 3,-1 2-5,-1-3-1,-2 4 1,-4-2 2,0 4 3,-4 2 3,2 3-3,-6 2 3,0 3-3,-6 3 0,2 2-6,-4 1 6,0 2-3,-4 1-2,1 4 5,-1 1-3,0-1-2,-1 3 2,2 1-3,-1 1 4,3 3 2,2-1-3,3 1 6,1 2-3,1 0-3,4 1 0,1-1-2,4 2-15,0-1-11,5-4-14,1 1-6,1-1-7,2 1-10,3-4 2,3 0 12,-3 0 11,1-1 6,2-2 9,-2-1 6,2-2 6,-5 2 10,2-3-1,0 3 7,0-2 0,0 2 0,-3-3 0,3 1 7,-2 0-4,-4 3-6,-1-2 3,-1 0 3,1 4-3,-2-2-7,-1 3 7,-2 3 0,-3-2-3,2 4 0,-4 0 6,1 6 0,-3 0-3,0 2 0,-3 2 0,1 5 0,-1 1 4,0 2 2,-1 3-6,3-1 9,-5 3-2,4-4-1,-1 4-6,1-2 0,0 1 0,-1-5 3,3 3 0,0-1 0,0-3 1,3 0 2,-1-2-3,3-3-3,0 2 0,-1-4 0,3-1 0,1-2 0,0-1 0,4-3 0,-1 0 3,1-4-3,1-2 0,0-1 0,3-1 3,-1-2 0,-1-4 0,2 0 1,0-3-1,-1-1 0,-1-2 0,-1-1 0,2-4 3,-1-3 0,-1-1-3,0-5-3,-1 1 0,-1-8 0,-2 0-3,1-1 3,-1-5-3,0 2 0,4 0 0,-7 5 3,4 0 6,-3 4 0,-6 4 13,4 3 3,-5-1 5,0 9 0,0 0-6,-5 3 1,4 3-8,-6 3-2,2 1-9,-5 2-3,3 2 3,0 2-6,1 2-3,0 1 0,2 0 6,-1 2-3,2 0 0,-1 3 3,4 1 0,0-1 0,0-1-3,0 2 6,4-4 0,4 1 3,-4-1 0,6-1-3,-1 1 0,1-5-6,3 0 0,-1-2 0,2 0-3,2-2 0,3-2 1,-2-3 2,2 3 3,-1-4-6,1 1 3,2-3 3,0 2 3,0-4 0,0 5-3,-2-4 3,-1 1-3,1 1-6,-3 3 0,2-3 3,-7 5-4,1-2-2,-3 1 6,1 4 0,-3-2 3,-1 3-6,1 4 0,-3 1 0,-1 1 3,0 4-3,-3 3-6,0 2 6,-3-1 3,0 6 9,-1 1-3,0 2 0,-4 0 9,1 2-3,3 2 3,-3-1-6,-1-1 0,4 2 0,-3 1-6,2-3 0,1 0 0,0 0 0,1-2 0,0-1 0,3-4 4,6-1 2,-5-3-6,6 0 0,1-4 0,0 1 0,4-5 0,1-2-3,0 0 3,2-4 0,-1 0 0,-1 0 3,5-4-3,-5-1 0,3-1 0,1-4 0,2 0 0,-6-4 0,4 0 0,-1-3-6,0-3 2,3-4-2,-3-2-3,6 0-9,-3-3-12,1-2-16,3-4-10,2 1-7,-2 2-8,2-2 0,1 2 8,3 3 6,-6 1 7,0 1 2,3 5 10,-3 1 3,-2 4 7,1 2 7,-4 2 7,0 3 3,1 0 4,-2 2 4,-4 1-5,2 3 1,-1 0 0,-5 2 0,1 2-4,-4 2 1,0 2 10,-1 0 0,1 3 3,-4 1 1,-2 1 3,0-1 4,0 5-11,0-2 0,-2-2 3,-1 2 1,0 0-1,-1-1 1,3 1 7,-2-5-11,0 3 0,3-3 7,-2-2-4,-1 0 1,3-1-4,0 1 0,0-4 0,3 0 0,-1 0-4,-2-4 4,6 1 4,-5-4-4,2 0 7,-2 0-4,5-1-3,-4-5 0,1 2 0,-1 0 4,0-3-4,1 1 0,-3 1 7,0-1 7,-3 3-11,1 2 4,-3-1 1,-3 3 2,0-1 4,-1 3-4,-5 4 1,-2 0-1,-2 2 7,2 3-3,-3 1 3,0 0 7,1 5 0,-3 3 0,0 0-1,0 3 1,2 6-4,-2-3-4,2 3-2,3 3 2,-3 1-13,3 2 4,1-1-4,2 3 4,2 1-7,-1-3 6,5 1 1,-3-1 3,5-2-4,1 1-6,1-6 3,3 2-6,0-3 3,3-2-3,-1-4 0,3 0 3,1-5 0,1-2 3,1-1-3,3-4 0,1 1 3,2-4-3,1-4 0,-2-2 0,4-1 3,-4 0 1,5-4-4,-1-3 0,2-1-4,0-3 4,0-6 0,3 1 0,-2-5 4,2 1-4,-2-3 0,2-1-7,-3-1 7,1 3 0,-4-1-6,1 4 2,-4 0 8,-1 3-1,-2 2 0,-1 1-3,-2 4 0,0-1 0,-2 4 3,-1 2 1,2 0-1,-5 5-3,2-4 0,0 6 3,-3 1-6,0-1 0,-3 3-4,0 2 4,-4 3-4,3 2 4,-4 1 3,0 3 0,-1 3 0,-1 1 7,1 5-1,-3-4 1,-1 7-7,5 0 3,-1 0 3,-1 4 1,1-3-7,2 1 6,0 0 1,-1-1-7,7 1-7,-5-3 1,6-1-4,0-2 0,0-1 7,6-3 0,-2-1 3,4-4 3,3 2 4,-2-4-4,5-1 0,-1-3 0,6-3-3,-1 0 0,-2 0 0,0-5 0,2-2 4,4 2-4,-3-8 3,-2 3-3,2-5 0,-1-2 0,1-2-3,-2-1-1,2-4-2,0-1-1,2-1 4,-2-4 3,-3 2 0,3 0-3,-3-1 3,-1 2 0,-2 1 0,0 3 0,-2 4 3,-2 2-3,1 0 3,-4 4 7,0 1-10,-2 2-3,-2 3 0,0-1-1,1 6 4,-3-2-3,-3 4 0,1 4 6,-3 0-3,-2 5 3,1-1-3,-1 5 4,0-2 2,-1 6-3,0 0-3,-2-2-3,2 5 3,1-1 0,1 2-6,-1-2 6,3 3 3,-4-3 3,3 2-2,3 0-8,-1-1 4,2 0 0,1-2-6,0-2-1,1 1 4,2-4 3,1-2 0,4 2 0,0-6 3,3 0 1,0-3-1,5-1 3,0-3-2,3-3-1,3-1-3,1 0 0,-1-2 3,2-5-3,-2-1 10,-2-3-4,4 1-6,-3-4 0,0 0 0,0-3 0,-2-6-6,0 2-1,1 0 1,-2-4 6,-1 0-3,1 3-4,-2-3 1,-2 2 6,-1-1 0,-1 3 0,2 1-4,-4 2 1,-1 2 3,-2 0 0,1 6 0,-4-1-3,0 3 3,1 2 3,-2 0 0,0 3-3,-3-3 4,1 6 2,-1 4-3,0-3-3,-1 6-3,-2 1 6,-2 2 1,1 2-8,-2 5 1,-1 1 3,-2 5 3,0 2 1,-4 3-1,2 0 7,-1 4 3,1-2-4,-1 4 4,3 2 9,-2-3 7,1 6 12,-2-4 6,3 1 2,-1 0 3,-2 2 0,4 1-14,-2-3-5,4 2-7,-4-2-2,1 0-10,-1-1-2,3 1-4,-5 0-2,5-4 0,1 2 0,-1 0-4,-1-2-2,1 3 6,0 0-6,0-3 0,-2 1 0,2-2 0,-1 1 0,1 1-3,1-1 6,-4-1 3,2 1 0,-3-3 2,0-3-5,2 5 0,-1-5-3,-2-1 0,1-3-6,-4 3 1,-1-4 2,3 0 3,-4-3 0,-2 0-3,3-3 9,-3 0-6,3-1 2,-3-3 4,3-2 0,-1-3-1,-2-2-2,6-2 3,-2-3 0,7-4-6,-2 1 0,2-5 0,3-2 0,2-1 0,3-7 0,3-1 0,2-1 0,3-5-3,3-1 0,1-3-6,5-2 4,2 2 2,-3 0 0,3 1-3,1 1 6,2 2 0,-2 2-2,4-2 2,0 0 0,-1 6 0,2-4 0,0 4 0,-1 1 0,0-1 0,0 3 2,1-2-2,1 3-2,0 2 2,-3 1-3,1 0 3,2 2-3,-6 1 0,2 1-3,-3 2-14,-1 0-41,-5 1-58,3 1-81,-1 4-120,-3-1-213,-1-1-268,1 0-197</inkml:trace>
        </inkml:traceGroup>
        <inkml:traceGroup>
          <inkml:annotationXML>
            <emma:emma xmlns:emma="http://www.w3.org/2003/04/emma" version="1.0">
              <emma:interpretation id="{B15B4032-504F-404C-9928-BC775ADBF3CF}" emma:medium="tactile" emma:mode="ink">
                <msink:context xmlns:msink="http://schemas.microsoft.com/ink/2010/main" type="inkWord" rotatedBoundingBox="23004,3483 25948,3187 26060,4309 23116,4604"/>
              </emma:interpretation>
              <emma:one-of disjunction-type="recognition" id="oneOf11">
                <emma:interpretation id="interp55" emma:lang="en-US" emma:confidence="0.5">
                  <emma:literal>data</emma:literal>
                </emma:interpretation>
                <emma:interpretation id="interp56" emma:lang="en-US" emma:confidence="0">
                  <emma:literal>data.</emma:literal>
                </emma:interpretation>
                <emma:interpretation id="interp57" emma:lang="en-US" emma:confidence="0">
                  <emma:literal>Plata</emma:literal>
                </emma:interpretation>
                <emma:interpretation id="interp58" emma:lang="en-US" emma:confidence="0">
                  <emma:literal>cata</emma:literal>
                </emma:interpretation>
                <emma:interpretation id="interp59" emma:lang="en-US" emma:confidence="0">
                  <emma:literal>datary</emma:literal>
                </emma:interpretation>
              </emma:one-of>
            </emma:emma>
          </inkml:annotationXML>
          <inkml:trace contextRef="#ctx0" brushRef="#br0" timeOffset="88306.9549">18543-106 383,'-10'-13'415,"-2"1"-87,-3 1-67,-1 1-37,0 3-53,1 1-55,-7 2-26,1 3-29,3 1-13,-6 4-9,0-1-3,3 7-1,0-1-8,0 4 1,0 4-5,2 2-4,1 1-4,-1 5 4,2-1-3,5 1-1,1 4-4,2 1 4,5-1-3,-2 0-1,5 1-7,1 0 3,1-3-7,6 2 0,1-3 0,0-3 0,2-2 4,5-2 0,-2-3 3,4-3-3,-1-2 7,3-2-7,0-5-1,0 0 5,-2-2-4,8-4 3,-8-2-3,5 0 7,-2-5-8,2-2 1,0-2 0,1-3-1,-4-3 5,1-2-4,2-2-4,-5-4 0,5-2 0,0-6-4,-5 0-7,2-6 3,3-3 5,-2-3-1,-1 0-3,4-5 3,-4-1 8,3-5-8,-2 3 4,-2 0 4,-2-1-1,-2 6-3,-2 4-7,-4 3 7,0 4-4,-1 6-3,-6 2 7,-1 7 0,3 2 0,-3 4-4,0 4 0,-3 1 1,2 3-1,-5 3 0,2 3 4,-1 4-4,-2 4 1,3 2 6,0 1 5,-7 10 7,4-3 7,1 7 4,-1 4 14,0 3 25,-2 3 11,2 6 11,-3 1 7,2 3 0,3-1-11,-3 1-14,1 4-24,3-5-10,-3 2-9,2 0-11,-1-1-2,5-5-10,-3 3 3,4-4 4,-3-1-7,3-1 0,0 0 3,3-4-3,-3-2-3,4-1 7,-3-3-7,2-1 0,2-5 0,-1-2-3,2 0-1,0-5-2,4 0 0,-2 0 3,4-6-3,1-1 2,0 1 4,2-4 0,4-4 0,-6 1 0,5-1 4,0-6-4,2 0-4,2 0-2,-3-2-3,4-6-7,0 1 6,0-5-2,3-1-7,-1-1 9,4-1 0,-6-1 4,3 0 0,-1 2 2,-2-1-5,2 5 2,-2 0-6,-4 0 7,1 3-1,-4 3-2,2 2 5,-2 1 1,-2 5-3,-2-2 2,-4 4 1,3-1 6,-6 4 1,3-2-4,2 6 3,-6-2-3,1 4 0,-1-1-3,2 4 6,-5 1 3,2 0 4,-3 5-3,-3-3-1,3 3 1,-1 0-7,-5 2 6,2-2-3,2 1 1,-4-1-4,2-1 6,-3-1-6,5-2 0,-4 0 3,5-3 0,-2 0 1,2-1-1,-2-1 0,0 0 7,3-4-1,0 2-6,0-3 1,0-3 2,0 2 0,0-5-2,0-1-1,0-3-3,3 3-3,0-6 3,-3 2 0,0-1 0,0-1 0,0-2 15,-3 2 8,0-1 2,1 1 12,-2 1 9,-2 2 6,0-1-3,-1 2 1,-3 1-11,-2 1-10,4 3-9,-7 3-5,1-2-7,1 3-2,-5 4 5,2 0-5,0 0 6,0 5-9,-1 2-3,4 0 0,-2 6-3,1-3 0,2 4 0,1 0 6,2 3 3,-1 0-4,1-1 1,2 5 3,3-3 2,-4 1-8,4-1 6,1 1-3,0-1-3,3 0-3,3-1-3,0-3 4,-2-1-4,7 0 0,-4-4 3,2-2 3,0-3 6,1 0-6,3-3 6,-1-4-3,1 2 2,1-3 1,1-3 0,0-1-6,-1-2 0,2-2 2,2-1-2,-4 0 0,4-5 0,-1 0 3,0-3-3,3 0 0,-4-4 0,1-1 0,1 0-3,1-1 1,-2-3-4,-2 1 3,0 1 3,-4 4 0,3 0 0,-3 4 3,-1 1 0,1 2 0,-4 3-1,0-1-2,-1 4 0,-1 0 3,1 2 0,-3 4-3,0-2 3,-3 3 0,3 3 0,-2-2-3,-2 5-6,-2 4 3,-1-3 3,3 4 0,-4 2 0,4-1 6,-3 3-1,-1 2 1,4-3-6,0 5 0,-1-1 3,2-2-3,2 3 0,-2-3 0,0 1-3,3 3 3,0-6 0,3 3-6,0-2 4,1-3 2,4 1 5,-3-3-2,3 0 0,3-3 0,1 0-1,2 0-4,1-4-1,1-3 0,0 0 0,1 0 0,-4-6 3,6 2 0,-1-3 0,-5-3 3,3 0 0,2-4-3,0-1 3,-5-5-6,4 0 3,-1-3-3,0-5-5,0-4 2,3-2 3,-2-1 3,2-5-8,-1-2 2,3-5 3,1 0-2,-4-5 5,6-1-6,-6 0 3,3-4 3,0 3-3,-4 4-2,-1 2-4,0 4 0,-4 1 6,-2 6-5,-3 4-1,0 3 6,-2 5 3,-4 1 0,2 3 0,0 7 0,-3-1-3,0 3 3,0 5-5,0 0-1,-3 3 3,0 1 0,-1 6 3,-3 4 0,-1 0 9,2 7-3,-4 3-4,2 3 1,-4 6 3,-2 1-3,-1 8-3,2-3 0,-6 7 11,2-1-5,4 4 6,-5 0 2,1 0 0,-1-2 3,5 4-8,2 0-1,-7-3-2,7 2-6,2-1-3,-1-1 3,3-5 0,2 3 3,-2-6-1,3 1 1,2-3 0,-4-4 0,6 1 0,0-4-1,0-5-2,6 2-2,0-4-1,1-4-3,3-2 1,2 0-1,0-5 0,1-1 6,6-1-5,-1-4-4,1-4-13,3-1-13,-2-1-8,2-2-12,1-2-8,1-5-3,2-1 5,-2-2 2,2-3 6,3-3 9,2 2 2,-2-5 0,1 1 3,1-2-4,-1 4-7,1 0 6,-2 1 0,-2 4 10,-1 0 3,-5 2 17,2 3 7,-1 4 0,-6-3 4,2 6 3,-3 0 3,-2 3 1,0 0 3,-4 4-4,-1 0 8,-2 4-4,-1 3-1,-4 0 1,-1 3-7,-1 1 0,-2 2 0,-2 1 0,1 0 4,-3 1-1,2 0-3,-2-2 7,3-2-7,-3 2 0,2-2 0,-1-1 0,5-3 0,-3-1 0,-2 1 0,4-1 10,2-4-3,-3 2 7,3-4 0,0 3-1,0-3-6,3-3-4,-3-1 4,2-2-7,1-1-3,0-1 3,1 1-7,-3-4 7,5-2 0,-4 0 0,1-2 0,-2 2 0,2 1 7,0-1 3,-3 1 23,0 2 11,-3 0 18,0 3-3,-3 0-5,-1 1 0,-3 2-19,1 0-10,-5 4 6,2 4 6,-2-4 14,0 7-3,-2-1 6,-1 4-4,4 1-13,-4 2-11,4 1-3,-5 2-6,5 1-5,2 1-4,-4 2 3,0 1-5,7 2-6,-4 0 0,2-1 0,3 1 0,1-1-6,0 2-2,-1-3 5,7-3 6,0 2-3,0-2 0,6-5 6,1 0-6,-1 0 2,1-5-2,5-1 0,-1 0 3,4-3-6,1 1 3,3-5-2,-2 0-4,0-5 0,2 1 3,0 0-2,3-4-1,-2-1 0,2-1 4,-3-3-1,1-1-6,2-3 4,-3 0 5,-2-4-9,2 2-3,0-2 10,0-2-4,-3-1 6,1 3-3,-4 0 3,2 3 3,-5 0-6,-2 3 3,0 2 3,-1 0 3,0 2-6,-2 3 2,-4 2 4,2-1-6,0 3 0,-2 0 0,-1 1 0,0 2 0,-1 1 0,-2 0 0,0 1 0,-1 2 0,-1 1-3,1 2 3,-3 3 0,2-2 6,-2 7-3,3-1 3,-4 1-3,3 3-1,0 0-2,-2-1 0,6 4 0,-2-2 0,1 2 6,2-2-3,0-1 0,0 0 0,2-1-1,1-1-2,4 1-8,-3-3 2,3-2-8,1 0-38,-2 0-45,4-3-66,-2-2-85,3-2-112,0 0-155,-2-1-224,2-3-186</inkml:trace>
          <inkml:trace contextRef="#ctx0" brushRef="#br0" timeOffset="88740.2517">19686-350 300,'-15'2'365,"4"-2"-21,-1 2-47,3 0-40,-1-2-43,-2 2-39,7 0-30,-1-2-23,2 0-22,2 0-12,-1 0-17,3 0-5,3 0-1,1 0-4,1 0 7,3 0-5,4 0 6,6 0-15,-3 0-10,7 0-10,3 0-18,4 0 1,3 0-14,-2 0 1,8-2-4,0 0-4,-1 2-12,0-4-38,0 2-61,4 0-85,-5-1-149,2-1-271,-3 0-232</inkml:trace>
          <inkml:trace contextRef="#ctx0" brushRef="#br0" timeOffset="89070.889">21048-265 581,'7'1'1205,"-3"1"-367,-2-2-242,1 4-153,0-4-115,-2 0-87,-1 0-74,3 0-61,-2 0-46,-1 0-31,3 0-16,0 0-22,-3 0-53,0 0-70,0 0-87,-3 0-128,3 0-214,0 0-306,-7 0-233,0 0-157</inkml:trace>
        </inkml:traceGroup>
      </inkml:traceGroup>
    </inkml:traceGroup>
    <inkml:traceGroup>
      <inkml:annotationXML>
        <emma:emma xmlns:emma="http://www.w3.org/2003/04/emma" version="1.0">
          <emma:interpretation id="{43A87BCF-FE27-4FDE-A189-C588068232CB}" emma:medium="tactile" emma:mode="ink">
            <msink:context xmlns:msink="http://schemas.microsoft.com/ink/2010/main" type="paragraph" rotatedBoundingBox="1597,7400 26222,5388 26364,7122 1739,9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2FF6B3-F0EF-435B-9E51-CCBC0C3BD806}" emma:medium="tactile" emma:mode="ink">
              <msink:context xmlns:msink="http://schemas.microsoft.com/ink/2010/main" type="line" rotatedBoundingBox="1597,7400 26222,5388 26364,7122 1739,9135"/>
            </emma:interpretation>
          </emma:emma>
        </inkml:annotationXML>
        <inkml:traceGroup>
          <inkml:annotationXML>
            <emma:emma xmlns:emma="http://www.w3.org/2003/04/emma" version="1.0">
              <emma:interpretation id="{9E8C24B5-F2D2-4C6C-A1B9-DC66329AAD76}" emma:medium="tactile" emma:mode="ink">
                <msink:context xmlns:msink="http://schemas.microsoft.com/ink/2010/main" type="inkWord" rotatedBoundingBox="1604,7478 2338,7418 2405,8230 1670,8290"/>
              </emma:interpretation>
              <emma:one-of disjunction-type="recognition" id="oneOf12">
                <emma:interpretation id="interp60" emma:lang="en-US" emma:confidence="0.5">
                  <emma:literal>21</emma:literal>
                </emma:interpretation>
                <emma:interpretation id="interp61" emma:lang="en-US" emma:confidence="0">
                  <emma:literal>2.1</emma:literal>
                </emma:interpretation>
                <emma:interpretation id="interp62" emma:lang="en-US" emma:confidence="0">
                  <emma:literal>2-1</emma:literal>
                </emma:interpretation>
                <emma:interpretation id="interp63" emma:lang="en-US" emma:confidence="0">
                  <emma:literal>2</emma:literal>
                </emma:interpretation>
                <emma:interpretation id="interp64" emma:lang="en-US" emma:confidence="0">
                  <emma:literal>211</emma:literal>
                </emma:interpretation>
              </emma:one-of>
            </emma:emma>
          </inkml:annotationXML>
          <inkml:trace contextRef="#ctx0" brushRef="#br0" timeOffset="138768.0963">-3196 3622 685,'0'3'607,"0"-3"-215,0 3-92,0-3-30,0 0-24,0 0-12,0 0-27,0 0-41,0 0-22,0 0-16,0 0 1,0 0 8,-3 0 21,3 0 17,0 0 12,0 0 5,-3 0 9,3 0 2,0 0-8,-2 0-10,2 0-23,-2 0-22,2 0-28,-2 0-30,-1-3-24,3-1-20,0-2-15,0 0-13,0 1-4,0-5-5,0 0-2,0 0 1,0 0 0,0-6 0,0 2 0,0 0 0,3-2 0,-1-2-1,0 1-2,3 0 1,-1 0-2,3 0-2,5 0 2,-5 0-2,5 5 3,-3-1 3,4 3 0,-2 2-4,2 0 0,-1 2 2,-1-2-1,1 5-1,-2 0 1,2 3 3,-1 3-3,-3-2 0,0 5-1,0 1-2,-1 6 3,-3 2 2,-1 3 1,-1 4 0,-4 5 0,-2 4 3,-2 2-5,-3 5 4,-2 1-4,1 0 2,-6 2 0,1-3-1,2 2 2,-4-5 1,1-1-1,0-2 2,1-2 0,2-4 9,-1-4 6,2-1 8,2-1 9,-2-3 8,4-2 9,0-2 5,1-3 3,0-1 5,2-3 1,-2-1-7,3 1-6,1-5-12,-1-1-7,-1 0-9,2 0-8,-1 0-3,4-1 1,-1-5-4,1 1-2,1-1-5,-1-1 0,4 1 0,-1 0-6,4-1 2,-2 1-1,2-1 1,2 2-1,1 1-2,-1-1 1,-2 1 0,3 1 0,-1 3-3,-1 0 1,0 3 2,3 1-1,-3 2-1,2 1 2,-4 1 1,1 1 0,0 1 1,0-1 0,2 1 1,-2-2 1,-2 0-1,2 4-1,-4-5-2,1 3-7,0-3-15,-1-3-24,2 0-32,-2 2-43,-2-3-60,2-1-66,1 1-84,-1-1-105,4-2-127,1 0-237,-2-2-248,-1-3-213</inkml:trace>
          <inkml:trace contextRef="#ctx0" brushRef="#br0" timeOffset="139078.0461">-2755 3836 759,'-2'0'610,"-1"3"-244,3 0-141,-1-3-64,1 1-48,0 1-9,0-2 6,1 4 8,-1-4 22,3 0 27,-1 0 44,-2 0 34,3 0 16,-3 0 17,2 0 9,-2 0 6,0 0-20,0 0-24,0 0-36,0 0-39,0 0-43,-2 0-52,2 0-76,-3 0-91,3 0-121,0 0-159,0 0-283,0 0-320,0 0-308,0 0-245</inkml:trace>
          <inkml:trace contextRef="#ctx0" brushRef="#br0" timeOffset="208029.8683">-2680 3737 269,'9'78'534,"1"-9"-285,2-12-147,2-13-88,-1-11-28,4-8-18,-3-5 4,0-9 4,1-2 1,-2-4-24,-3-5-136,-6-3-256</inkml:trace>
        </inkml:traceGroup>
        <inkml:traceGroup>
          <inkml:annotationXML>
            <emma:emma xmlns:emma="http://www.w3.org/2003/04/emma" version="1.0">
              <emma:interpretation id="{AEF007D5-39EB-4477-9B30-CF81313C19A5}" emma:medium="tactile" emma:mode="ink">
                <msink:context xmlns:msink="http://schemas.microsoft.com/ink/2010/main" type="inkWord" rotatedBoundingBox="3217,7489 4831,7357 4907,8289 3294,8421"/>
              </emma:interpretation>
              <emma:one-of disjunction-type="recognition" id="oneOf13">
                <emma:interpretation id="interp65" emma:lang="en-US" emma:confidence="0.5">
                  <emma:literal>JSX</emma:literal>
                </emma:interpretation>
                <emma:interpretation id="interp66" emma:lang="en-US" emma:confidence="0">
                  <emma:literal>JSXX</emma:literal>
                </emma:interpretation>
                <emma:interpretation id="interp67" emma:lang="en-US" emma:confidence="0">
                  <emma:literal>JSSX</emma:literal>
                </emma:interpretation>
                <emma:interpretation id="interp68" emma:lang="en-US" emma:confidence="0">
                  <emma:literal>JSJX</emma:literal>
                </emma:interpretation>
                <emma:interpretation id="interp69" emma:lang="en-US" emma:confidence="0">
                  <emma:literal>JXSX</emma:literal>
                </emma:interpretation>
              </emma:one-of>
            </emma:emma>
          </inkml:annotationXML>
          <inkml:trace contextRef="#ctx0" brushRef="#br0" timeOffset="142040.5607">-1711 3374 90,'-3'-4'649,"3"2"-211,-3 0-100,3-1-42,0 3-22,0-1-24,0-2-16,-1 3-23,1 0-19,-3 0-15,3 0-15,0 0-9,0 0-15,0 0-21,0 0-17,0 0-16,0 0-17,0 0-28,0 0-5,0 0-14,3 0-4,1 0-6,0 0-2,7 3 4,2-3-4,1 0 0,5 0 2,4 0 0,3 0 2,2 0-2,2 0-2,1 0 2,2 0 2,-1 0-4,1 0 1,-1-3-1,-1 3 4,-1-1-7,-1 1 0,-4-3-5,-2 3 0,-4 0-10,-4 0-22,-1 0-28,-2 0-42,-4 0-59,-3 0-61,0 0-75,-3 3-85,-2-2-118,0-1-209,-7 0-189</inkml:trace>
          <inkml:trace contextRef="#ctx0" brushRef="#br0" timeOffset="142907.2422">-1438 3418 233,'0'0'402,"0"0"-104,0 0-67,0 0-35,0 0-28,0-1-29,0-1-12,0 2-15,0-4 11,0 4-4,0 0 22,0 0 3,0-3 18,0 3 2,0 0-12,0 0-8,0 0-14,0 0-10,0 0-16,0 0-11,3 0-10,-3 0-11,0 0-21,1 0-6,-1 0-17,0 0-9,0 0-13,0 0-4,0 0 1,0 0-6,0 0 1,0 3 4,0-3 12,3 4 19,-3-1 13,3 4 15,-2 0 15,2 0 11,2 2-3,-3-1-3,0 3-10,1 0-3,1 0-13,1 0-12,0 2-7,0 0-5,-1 1-1,0 0-4,-1 0 0,2 1 2,-2-1 1,-2 0-1,2 3-1,1-3-3,-4 0 1,3 1-3,-1-2 2,-2 2-2,2-4-4,-2 5-2,3-4-5,-3 1-1,0 1-6,0-1-4,0 0 0,0 1-2,0-1 4,0 0 2,0 1-2,0 1 2,0-2-2,-3-1 2,3 1-3,0 0-1,-2-4 0,2 2 2,-2-1 0,-1 0 2,2-1-2,-2-1 2,0 0-2,-1 1 0,-4-4 0,4 4 0,0-3 1,-4 1-3,4-1 2,-3 1 0,-2-2 0,-1 1 0,3 0 0,-5-1 4,0 1-4,4 0 0,-2-2-1,-2-1 1,3 1 4,-2-1-4,1-3-2,-2 1 2,3-1-2,-1-1 2,-2 1 0,1-3 1,2-1-3,-1-2 0,3 2 0,-2-3 0,2 1 0,0-2 0,-1-1 2,4 1 0,-3-2-2,2 1 0,1-1-4,1-1 1,2 1 1,-2 0 2,0-1 2,3-2 0,-2-1 1,2 5-1,0-6 0,0 3-2,2-1 0,-2-2-2,3 2 2,0 1-4,-2-4 1,5 6-1,-2 0 2,-2-1-11,1 1-14,1 1-31,-1 3-42,-2 2-67,-1-1-83,3-1-85,0 5-110,-1-2-149,2 0-266,-1 3-192</inkml:trace>
          <inkml:trace contextRef="#ctx0" brushRef="#br0" timeOffset="144476.1879">-694 3467 58,'3'-3'294,"-3"3"-55,0-1-47,1-2-37,-1 3-27,0-1-30,0-4-11,3 3-23,-3 0-10,2-2 4,-2 0 13,0 0 12,0 0 12,0-1 11,0 1 2,0-3 2,0 4-5,0-4-11,0 3-8,-2-2-10,-1 2-8,3-3-5,-4 0-11,1 1-5,-1 2-11,2-3 7,-4-1-10,2 2-2,0 0 8,1-1 6,-5 1 10,4 3 13,-3-5 6,2 5 8,-2-3-4,0-1-8,-5 4-7,4-1-20,0 0-6,-3 0-10,2 2 0,-1-1-5,-2 2-2,1-2-5,2 2-6,-1 1-3,-2 0-6,4 0 0,-4 0 0,2 1-3,-2 2 0,4-3-3,-3 4 3,0-2 3,2 2 0,-1 0 0,3 0 0,-2 2 0,2 0 0,-1-1-6,1 5 0,1-3 6,-1 0 3,3 3-3,-2-2 0,5 3 6,-2-4-3,0 4-3,1-1-3,-1 0 3,3 0 0,0 0 3,3-3-3,-1 4 3,-2-3-3,3 2 0,1-1 0,2 0-3,-5 2 0,6-1 3,-2 0 3,-1-1 0,3-1 6,-2 2-3,2-3-3,0 1-3,1-1 0,0-1 3,0 0 0,3-1-3,-4 0 3,5-1-3,-2-1 0,-1 0-3,2 1 3,1-1 3,0 0-3,-1-3 3,1 1-3,1-1 0,-1 0-6,-4 0 3,4 3 3,-2-2 3,-1-1 0,2 2 3,-2 2 0,1-4-6,-1 4 0,-2-2-6,3-1 3,-1 2-6,-2 0 3,2 1 3,-2 3 3,0-1 0,1-1 0,0-1 0,0 2 3,-1 1-3,0-1-3,-3 2 3,4 1 3,-1 0-3,-3 1 0,1-3 0,-1 4 3,2-1-3,-2 0 0,-1 0 0,-1 1-3,0-1 0,0 1 3,-2-2 0,0 2 3,0-1 0,0 2 0,-2-1 3,0 2 0,0-4-6,-1 2 0,-1-1 0,-2-1 0,2 0 3,-4 1-3,3-3 3,-6 3-3,3-3 0,-2 0 6,1 0 0,-1 2 2,-2-4 4,-1-1 8,2 3 12,-3-3 11,3 1 11,-1-4 13,1 2 10,-1-2 3,0-1-1,1 0-2,2-1-7,-1-2-6,-2-1-12,5-2-7,-2-1-7,2-1-5,0 1-8,0-5-2,2 0-7,1-4 0,0 2-4,-2-2-8,1 2 3,5-3-5,-1 0-2,-2 6-4,3-5-5,0 5-21,0 2-44,0 0-40,3 3-65,-2-3-82,2 5-110,2-2-175,2 2-266,0-3-208</inkml:trace>
          <inkml:trace contextRef="#ctx0" brushRef="#br0" timeOffset="145241.0176">-95 3422 26,'0'-4'560,"0"3"-151,0-5-85,0 6-58,0-6-40,0 2-33,0 1-21,0-1-21,0 4-8,0-3-7,0 0 6,0-1-3,0 4 2,0-1 3,0-2-8,0 3-5,0 0-6,-3 0-7,3 0-17,0 0-10,0 0-14,-1 0-6,-2 3-4,0 1-1,-2 3 1,1-3 1,0 6-1,-2 0-2,-3 6-3,0-2-5,-1 2-4,2 2-1,-4 4 4,0 4 1,1-1 0,-4 4 0,1 2-1,-1-1-5,2-2-7,-3 2-6,2 4-12,-2-6-8,-2 2-3,2 0-6,2 0-1,-2-4-3,1-1-1,0-1 1,3 0-5,0-3-3,1-1-16,1-3-29,1-3-37,0 2-43,3-5-54,-1 2-60,3-5-66,-1-1-73,2 0-102,2-5-181,1-2-231,-4-2-179</inkml:trace>
          <inkml:trace contextRef="#ctx0" brushRef="#br0" timeOffset="145665.44">-493 3411 154,'0'0'285,"0"0"-54,0 0-30,0-3-11,0 3-5,0 0-4,0-3-6,0 2-8,0 1-21,2 0-20,-2 0-27,3-3-20,-3 0-17,3 3-5,-2 0-7,2 0-5,-2 0 0,2 0 3,2 0 6,-1 0 8,2 0 9,-2 0 6,1 0 6,2 0 6,-3 3-3,3 0-4,-2 1 1,2 3 6,-3-1-3,4 2-1,-1 1-5,2 1-8,1 2-9,-2 3-9,3-1-13,-3 6-5,4 1 0,-2 3-4,2 1 6,-4 1-4,4 1-5,-2 4 5,-1-1-8,-2 3-3,3-4-5,-1 3-5,-2-4 0,-2 2-3,2 0-3,-3-3-4,1 1-1,-3-3 1,3-2 4,-1 0-4,-1-2 2,1-1-3,-1-2-14,2-1-41,-1 0-56,2-2-74,-2-3-97,0-2-126,4 0-205,-4 0-246,0-3-188</inkml:trace>
        </inkml:traceGroup>
        <inkml:traceGroup>
          <inkml:annotationXML>
            <emma:emma xmlns:emma="http://www.w3.org/2003/04/emma" version="1.0">
              <emma:interpretation id="{DB7291A7-5158-40F4-BB00-B372B29AAB97}" emma:medium="tactile" emma:mode="ink">
                <msink:context xmlns:msink="http://schemas.microsoft.com/ink/2010/main" type="inkWord" rotatedBoundingBox="5330,7348 9364,6970 9459,7985 5425,8363"/>
              </emma:interpretation>
              <emma:one-of disjunction-type="recognition" id="oneOf14">
                <emma:interpretation id="interp70" emma:lang="en-US" emma:confidence="0.5">
                  <emma:literal>Element</emma:literal>
                </emma:interpretation>
                <emma:interpretation id="interp71" emma:lang="en-US" emma:confidence="0">
                  <emma:literal>Elements</emma:literal>
                </emma:interpretation>
                <emma:interpretation id="interp72" emma:lang="en-US" emma:confidence="0">
                  <emma:literal>element</emma:literal>
                </emma:interpretation>
                <emma:interpretation id="interp73" emma:lang="en-US" emma:confidence="0">
                  <emma:literal>Clement</emma:literal>
                </emma:interpretation>
                <emma:interpretation id="interp74" emma:lang="en-US" emma:confidence="0">
                  <emma:literal>clement</emma:literal>
                </emma:interpretation>
              </emma:one-of>
            </emma:emma>
          </inkml:annotationXML>
          <inkml:trace contextRef="#ctx0" brushRef="#br0" timeOffset="150377.2556">1254 4026 175,'3'0'284,"0"0"-58,1 0-36,0-1-18,1 1-28,2-3-25,2 0-29,-2 0-10,3 1-14,-1-4 3,-2 2 13,3-1 3,-1-4-2,0 4 4,2-4-6,-4 2-9,4-2-17,-3 0-8,0-1-4,-1-4 22,-3 1 11,3-1-1,1-1 3,-4 0 5,0-6-11,-1-2-30,-1-2-21,1 0-6,1 0-12,-4-5-3,3 1 3,-3 0-6,0-2-4,0 3 4,0-2-1,0 3 0,0 0-6,0-1 10,-3 0 0,3 3 0,-1 3 0,-2-1 0,3-1 3,0 3-3,-3 2 4,3-1-1,0-1-3,-2 4 4,-1 2-4,3 0 4,-1 2-1,-2 1 1,3 2 6,0 1 0,0-1 1,0 5 3,0-1-4,0 2 0,0-2 1,0 5 9,0-1-6,-3 0-7,3-1 0,0 3 0,0 0-1,0 0-6,0 0 4,0 3 6,0-1 0,0 1 10,0 3 0,0 2 7,0-2 13,0 2 9,0 1 6,0 1-10,0 4 3,0-3-4,0 4-1,0 2-6,0 0-3,0 1-1,0 3-5,0-3-5,3 0-5,-3-1 0,3 1-6,-2 2-3,-1 0 3,3-2-4,-1 1 4,-2-1-3,3 5-1,-3-5 4,3 3 5,-2 3 4,-1-5 2,3 4 8,0-2 5,-3 0 9,0 0-4,0-2-5,0 4-6,0-6-11,0 1-3,0 1-6,1-1-4,-1-1-4,3-1 1,-1 2-3,-2-3 3,2 1-3,1-4 0,-1-1 2,2 3 1,-1-4 2,1 0-5,-1 0 3,-1 1 2,4-4-2,-2 0 0,0-3-1,4 2 1,-1-2 5,2 0 0,-2-1-3,4-1 0,1-2-5,2 0 0,-2-2-13,3-1-16,-2-1-8,1 3-17,1-4-23,-2 1-32,-2-3-45,4 3-46,-4-1-68,1-1-109,0-1-188,-2-3-247,-2 3-163</inkml:trace>
          <inkml:trace contextRef="#ctx0" brushRef="#br0" timeOffset="150975.2384">1811 3664 331,'-7'0'744,"2"0"-295,2 3-166,-1-1-106,0 0-44,4 0-31,-3 2-21,3 0-12,0 3-20,3-3-16,-3 3-10,3-3-8,-2 3-4,-1-1 3,3 2-2,-2-5 6,2 4 0,2-3 8,-1 1-1,-1-4-7,4 2 4,-3 0-1,4-3-14,-1 0 4,2-3-8,1 0 5,-1-1-5,2 1 1,-1-7 6,-1 4-3,3-2 0,-5-2-3,2-1-4,-2 0 0,-1 1 0,-2-2-4,-3 2 1,2-4 3,0 1 0,-3 0 7,0 2-4,-3 0 11,0 0 11,2 1 3,-3 3 3,-2 2 0,-1-2 7,2 4-1,-2-1 3,-2 4 7,2 0 5,-2 0 20,-1 4-2,3-1 6,-2 4-5,-1-4-2,-2 4 0,4 3-4,0-1-1,0 1-2,1 2-3,-1 2-12,1-1 0,0 4-12,0-2-6,1 0-2,0 5-6,4-5 0,0 2-5,2 3-3,0-2-5,0 0 0,0-1-3,4-2 0,-1 2 3,4-4-3,0 2 0,-2-4 3,3-1-3,0 1 0,2-4 3,-2 1-3,4-2 0,0-3-5,2 1 7,1-4-2,1 0 1,0 0-6,2-4-6,-2 4-27,3-7-39,3 3-53,-3-5-69,0 3-79,1-4-111,-1 1-159,-3-4-254,3 0-191</inkml:trace>
          <inkml:trace contextRef="#ctx0" brushRef="#br0" timeOffset="152116.0888">2249 3530 206,'-3'-4'741,"3"1"-283,0 2-145,0-1-96,0 2-59,0-3-44,0 3-13,0 0-18,3 3-11,-2-1-9,4 2 13,-5 4 14,3-2 5,-3 8 15,3-4 8,-2 5 7,-1 0-1,3 2-3,0 4-16,-3-3-7,1 5-9,-1-3-10,0 3-19,0-1-8,0-1-9,0 0-3,0 0-11,0-3-2,0 2-7,0-4-2,0 0 0,0-3-5,-1-1-2,1-2-1,-3 1-3,0-4 4,3 0 1,-4-1-4,1 1 2,1-4-5,-1 1 0,-1-4-3,1-3-4,2 2 2,-2-5-3,3-1 1,0-3-8,0 0 2,0-1-12,4-3-16,-1-4-15,4 0-23,-2-6-20,5-1-16,-2-3-15,4 2-1,0-4 3,-1 2 11,4-1 10,1 1 21,-2 2 18,-1 5 20,0-1 16,0 4 10,2 3 7,-3-1 3,-1 3 4,-2 2-4,1 4 3,-1 0 1,1 1 6,-1 2-3,-2 2 4,3-1 3,-4 3 6,1 3 4,0-1 10,3 2 13,-4 2 16,1 1 13,1 3 14,-4 0 6,3 4 3,-2 0 1,0 3-7,-3 0-2,-2 3-11,3 1-3,-3 2-15,-3-1-12,3 1-3,-2 3-8,-3-3-3,3 2-3,-1-2-8,0-2 2,-1-1-2,0 1 0,1-1-2,-2-3-4,1-1-2,1-2-2,-1 0-1,2-1 3,-3-2 0,3-4 3,-1 3-3,0-4 0,3-1-1,-1 1-1,-2-5 2,3-1-6,-1 0 4,-2 0-3,3-1 0,-3-5-5,3 2 0,0-1-3,0-4 3,0-1-2,0-4-6,3 0 1,0-3-13,1-2-12,0-2-20,6-3-25,-4 1-17,1-2-13,4 0-12,-3-3 3,4 6-2,0-3 22,2 4 16,-2-3 15,2 4 17,-1-1 13,-1 6 13,-1-2 5,1 2 8,1 4-4,-1-6 6,-4 7 4,4 0 3,0 0 0,-2 3-3,-2 0-7,3 1 3,-3 0 1,1 2-7,-2 0 6,1 1-6,-4 1 6,3-2 1,-3 4-4,4-2 0,-4 2 3,2 0 0,-2 0 1,1 2 2,-1-2-2,-1 4 6,1-2 3,1 2 4,-3 0 13,3 3 3,-1 1 3,-1 1 14,0 2-5,-2-1 4,2 3-4,-3-1-3,3 1-1,-3-1-6,0 3 6,0-1-9,0 2 0,-3-1-1,3 1 0,-3-1-6,2 4-3,-2-3 4,0 2 4,-1 3-2,2-2 3,-1-1-3,1 1 0,-3-1-4,1-1 1,1 4-7,-1-8 1,2 5-3,-1-4 0,0 1-3,3-2-3,0-2 3,0 0-3,0 0 0,0-2-3,3 0 3,0-1 3,-1-1-3,2-2 0,2 0-15,0-1-20,-1 0-42,1-2-50,1 0-61,4-2-79,-3-2-90,4 0-109,-1-2-192,1 0-188</inkml:trace>
          <inkml:trace contextRef="#ctx0" brushRef="#br0" timeOffset="152737.8083">3224 3537 449,'-8'-3'363,"1"3"-147,1 0-90,1 0-34,0 0-14,2 0 3,2 3-2,-2 0 9,3-3 7,-1 4 20,-2 0 1,3 2-1,-3-5-3,3 3-3,0 1-5,0 1-20,0-2-6,0 1-5,3-1-11,-3 0-16,4 0 0,-1-1-14,1 0-4,1-2-7,2-1-4,0 0 0,2 0-10,-2 0-3,3-1-1,-1-2-3,-2 0 0,2 0 0,4-2 0,-7-2 4,4 1-4,-1-2 0,-2 0 0,-3-2 0,3 0 0,-2-1 0,-2 1 0,-3 0 0,4-1 0,-4 1 7,-4 1 16,1-1 11,1 1 10,-2 3 6,-2 1 0,-1 0-8,-2 1-12,2 4-11,-5-2-3,4 2 6,-4 2 1,0-1 8,1 3 20,-2 0 10,1 3 12,1 2 5,-1 1 7,0 0-2,1 0-18,2 1-4,-1 5-3,1-2-5,2 0-5,0 6-3,-1 0 4,4 1-1,-3 2-7,2-1-6,3 1-1,-3 0-4,5-3-6,-1 4-2,2-3-3,-1 2 2,5-6-2,2 1-2,-3-1 4,6-4-2,-1 0 4,3-2-5,2-3-2,2-1 0,-1-1-7,3-4-2,3-2-7,-2 0-11,4 0-14,-1-2-26,1-3-34,0 0-38,-1-4-47,-2 1-54,3-3-58,-4-2-75,3 1-116,-2-5-189,-1-2-221,0-2-149</inkml:trace>
          <inkml:trace contextRef="#ctx0" brushRef="#br0" timeOffset="153520.8412">3663 3415 675,'-1'0'676,"-2"-4"-250,3 4-138,0 0-84,0-3-44,0 3-38,0 0-28,0 3-19,0-3-12,0 7 0,0 0 2,0 2 19,0 0 9,0 4 13,-3 2-2,3 0 10,-2 3-6,0 4-11,0-1-12,-4 2-9,-1 0-16,3 3-8,-1-3-9,1-1-6,0 2 0,-2-3-1,2-3-3,-1 2 0,1-2-5,-2-3-3,2 0-7,-1-1-6,2-4-2,2 0-5,-2-3 2,3 0-2,-1-1 12,-2 0 1,3-5-1,0-1 7,0 0-3,0 0-4,0-1-7,3-5 1,-2-1-8,-1 1-3,4-5-10,-1-2-6,5-2-11,-4-2-26,6-2-18,-4-2-15,5-3-12,1 0-13,3-4-2,-1 2 6,1-3 12,-2 4 9,6-2 14,-4 3 11,0 0 18,1 1 5,1 1 16,-4 4 10,2 1 2,1-1 7,-2 5 3,-2 2 0,0 0 0,-2 1-3,1 3 3,-2-1 0,3 2 0,-2 2-3,-2-3 3,4 3 0,-3 1 0,4-1 0,-4 4 0,-1-4 0,2 2 0,-2 2 3,-1 0-3,-1 2 12,1 2 7,0-4 13,-2 6 5,0-1 9,-3 2 9,-2 1 5,0 1 6,0 1 4,0 2-2,-2 2-3,-1-3-7,1 5-3,-3-2-4,-2 1-14,3 2-2,-1-2-7,-2 3 1,3 2-9,-1 0-2,-2-5-2,0 4-4,0 0-4,-1-1 5,1 3-6,3-3-4,-4 1-1,4 0 3,1 0-2,-1 0-3,2-5 0,-1 3 0,3-2 0,0 0 0,0-4 0,0 3 0,3-4 5,-1-1-5,2-1-3,2-2 1,0 2-16,0-5-25,2 0-39,0-2-43,0-1-55,2-1-70,2-2-95,0-4-113,-1 1-235,1-1-216</inkml:trace>
          <inkml:trace contextRef="#ctx0" brushRef="#br0" timeOffset="154197.9491">4236 3231 154,'0'2'688,"-1"-2"-247,-2 2-148,3 1-58,0-3-33,0 1-20,0-1-8,0 0-14,0 0-8,0 0-15,0 0-14,3 0-22,-2-1-13,2-2-17,0-1-21,-2-2-15,4-1-4,1 0-6,-2-4-7,0-1-5,4 1-4,-4-4 3,3-2-9,-3 2 6,4-2-6,-1-1 3,0-5-3,0 4 3,2-5 0,-2 3 0,1 0 13,-3-3-1,1 6 5,2 1 7,-7 1 14,3 3 8,2-1 8,-4 4 8,2 3 7,-4-3 11,3 3-4,-3 2-1,3 1-13,-3-1-10,0 4-14,0-2-15,0 2-14,0 1-8,0 1-5,0 2 5,0 3 1,0 0 13,0 3 10,0 2 11,-3-1 11,3 4 4,-3 3-1,-1 0 1,2 2-1,-4 2-5,2 0-6,3 0 3,-5 4-4,-2-1 4,4 1 1,-3 2-3,3-2 3,-4 5 2,2-4-2,1 2-10,-3 0-1,4-2-3,-3 2-8,2-1-3,-2-3-2,3-1-7,-3 1-1,2 0-4,-2 2-3,0-3-6,2-1-1,1 2 0,0-1 2,1 1-2,0-4 2,-1 0 1,4 1-2,-2-1-1,2-6 4,0 2-3,0-3-1,2-2 2,0 0 0,3 0-4,-1-5-1,2 4-5,0-7-9,1 0-17,5-2-24,-5-1-24,4-1-37,0-2-31,0 0-37,1-3-40,1 1-49,1-5-48,1 1-53,-2-5-66,4 0-87,-4-1-149,2 0-196,-1-6-122</inkml:trace>
          <inkml:trace contextRef="#ctx0" brushRef="#br0" timeOffset="154576.3289">4169 3243 352,'-7'0'652,"1"3"-238,1-1-139,-1-2-70,1 2-30,4 0-17,-5-2-13,5 2-14,-2-2-14,3 4-10,0-1 1,0-1 1,3 2 4,1-2-5,0 0 0,1-1-9,2 2-5,3 0-23,-1-3-13,2 1-15,5 2-14,-1-3-12,4 0-3,-3 0-5,6 0-6,-4 0-6,1 0-6,2-3-8,0 2-31,-2 1-45,-1-6-51,0 5-68,-3-1-92,-3 0-110,-1-2-178,4 2-225,-7-2-154</inkml:trace>
          <inkml:trace contextRef="#ctx0" brushRef="#br0" timeOffset="148310.8673">948 3306 233,'-5'0'472,"-2"0"-121,0 0-61,0 0-29,-1 0-36,-3 0-40,-1 0-38,4 0-26,-4 0-30,0 0-19,-2 0-6,2 0-3,1 0-13,-1 0 1,-3 0-16,0 0 0,0 4-10,-1-2-1,2-2 1,-5 1-5,3 2-2,0-3-5,-3 1-2,0 5-1,3-6-3,-1 4 3,-4-1 0,5 0 4,-1-2 6,4 1-3,-1 3 6,-1-5-3,3 2 7,4 0-1,-2-2 3,4 2 4,-2-2-4,3 2 9,-1-2-6,0 0 0,2 0-7,-1 0-3,2 0-13,2 0 0,-2 0-6,2 0-3,-5 0 4,4 0 2,0 2-3,-1-2 3,-2 0 0,4 0 3,-5 2 1,6-2-4,-1 0 6,-2 2-9,3-2 3,0 3 6,0-2 0,-2 3 22,2-1 7,0 3 7,0-1 7,0 5 0,0-3-4,2 3-15,-2 1-2,3 2-9,-2-2-6,2 4-3,1 0 1,-1 2-4,-1 1-2,1 1 3,1 2-4,-1 1 1,0 0 2,-2 5-2,3-4 2,-1 2-5,0-3 5,-1 3 1,2-1 1,-1-1 1,0-2 2,-2-1 0,-1 1-2,3 2-6,-1-5 8,-2 2-3,3-4 0,-3 1 0,2 0-5,0-3 5,-2 2-2,3-1-8,0-4-5,-2 2 0,-1 0 0,3-3 0,-1 0 0,-2 0 2,2-3-2,-2 3 3,0-3-1,0 0-2,0-3 0,0 2-2,0-1 2,0-3-3,0 2 3,0 0 0,0-2 3,0 0-1,0 1 3,0-2-5,0 2 0,0-3 3,0 1-1,0 2-2,0-3-5,0 1 3,0 2-3,0-3 0,0 2 5,0-2 0,0 0 0,0 0 0,0 0 5,3 0 5,-1 2-5,-2-2 7,4 0 5,-1 0 0,1 0-5,4 0-4,-1 0-6,2-2 0,5 0-2,-2 2-2,4-3 2,-2 2 0,5-3-2,-3 1 2,3 2 0,0-2 0,0-1 0,2 2 0,0 0 4,0-2-4,-3 2-2,1-1 0,2 1 2,-5-1 0,0 0 0,-1 0-3,1 3 3,-5-1 0,0 1-2,-3-3-3,-1 3 0,1 0 0,0 0-12,-2 0-10,-1 0-15,-1 0-26,0 0-20,-1 0-26,0 0-25,-1 0-32,2-4-32,-1 4-30,1 0-49,1 0-59,0 0-88,0-3-162,-1 0-205</inkml:trace>
          <inkml:trace contextRef="#ctx0" brushRef="#br0" timeOffset="149066.1554">517 3737 196,'-4'0'364,"1"0"-82,1 0-54,-1 0-33,-1 0-38,1 0-29,2 0-11,-2 0-15,3 0-14,-2 0-6,-1 0 4,3 0-2,-2 0-5,2 0 6,-2 0 3,-1 0-1,3 0-6,0 0 7,0 0 1,0 0 2,0 0-8,0 0 5,0 0-8,3 0-8,-1 0-17,5 0-10,0 0-10,2-3-13,1 0-7,2 3 1,-1 0-13,4 0 0,-2 0-31,1 0-41,2 0-51,2 0-63,-3 0-82,1 3-122,2-3-165,-2 0-225,-2-3-151</inkml:trace>
        </inkml:traceGroup>
        <inkml:traceGroup>
          <inkml:annotationXML>
            <emma:emma xmlns:emma="http://www.w3.org/2003/04/emma" version="1.0">
              <emma:interpretation id="{89F08F5B-E0D3-41E6-874F-F4E1BFF16AF0}" emma:medium="tactile" emma:mode="ink">
                <msink:context xmlns:msink="http://schemas.microsoft.com/ink/2010/main" type="inkWord" rotatedBoundingBox="9292,7392 10457,7173 10607,7970 9443,8190"/>
              </emma:interpretation>
              <emma:one-of disjunction-type="recognition" id="oneOf15">
                <emma:interpretation id="interp75" emma:lang="en-US" emma:confidence="0.5">
                  <emma:literal>$s,</emma:literal>
                </emma:interpretation>
                <emma:interpretation id="interp76" emma:lang="en-US" emma:confidence="0">
                  <emma:literal>$i,</emma:literal>
                </emma:interpretation>
                <emma:interpretation id="interp77" emma:lang="en-US" emma:confidence="0">
                  <emma:literal>$a.</emma:literal>
                </emma:interpretation>
                <emma:interpretation id="interp78" emma:lang="en-US" emma:confidence="0">
                  <emma:literal>$i.</emma:literal>
                </emma:interpretation>
                <emma:interpretation id="interp79" emma:lang="en-US" emma:confidence="0">
                  <emma:literal>$s.</emma:literal>
                </emma:interpretation>
              </emma:one-of>
            </emma:emma>
          </inkml:annotationXML>
          <inkml:trace contextRef="#ctx0" brushRef="#br0" timeOffset="158281.9447">5385 3151 143,'-3'2'402,"3"-2"-120,-1 2-72,1 1-42,0-2-45,0 4-33,0-3-19,0-1-19,0 2-17,0 0 0,1-3 8,-1 4 8,3-4 5,-3 0 19,3 4 16,-2-4 15,4 0 9,-2 0 10,4-4 1,-3 4 8,3-4 11,-2 1-1,2-1-8,0 0-6,1 0 2,-1-3 2,-6 1 5,4 3 5,-3-1 16,1 0 0,-1 3-2,-2-2-24,0 1-24,-2 2-24,-1 0-31,1 0-19,-3 0-16,1 5-11,-3-4-5,-1 3-6,1 0 0,-2 3 0,2 2-3,0-3 5,0 3-4,1 1 2,-1 1 2,-1-4 0,4 3 2,1-3-4,2 0-1,-2 1 8,3-2-1,3-2 1,-2 3-1,3-3 1,4-1 4,-1-2-3,2-1 1,-2 0-7,5 0 6,-2-4-1,1 2-5,4-4 2,-7-1 2,1 1 1,1 1-1,-1-2 0,-2 0 5,1 1-2,-4-2-7,-1 3 0,0 0-33,-3 2-42,-6 0-53,2 2-74,-4 1-86,1 1-103,1 2-127,-1-2-198,0 5-222,-1-2-149</inkml:trace>
          <inkml:trace contextRef="#ctx0" brushRef="#br0" timeOffset="158912.1561">5595 3530 111,'5'0'841,"-5"0"-208,3 3-141,-3-3-91,0 1-71,0-1-63,0 0-56,0 0-61,-3 3-42,1 0-33,-1-3-31,2 0-8,-5 4-10,2-4-7,2 4 1,-4 2-9,5-3-5,-2 2-1,0-1-5,-1 0 0,4 0 0,-2 1 3,2-1 2,0 0-5,0 0 6,2-2 0,-2-1 2,4 3 3,-1-4-3,1 3 8,2-3-2,-4 0-1,2-3-4,2 3-1,-2-4 2,1 3 4,-3-4 7,0 1 11,2 0 10,-4 3 7,3-4 20,-3 1 18,0 0 8,0 2 4,0 0 1,-3-1-4,2 3-10,-4-2-16,0 2-15,0 0-10,-2 2-7,3-2-10,-4 5-9,1-3-5,3 2-4,-3 2-1,1-2-5,0 3 0,5-3 0,-2 2 0,0 1 0,3-3 0,3 3-1,0-3 3,-2-1 4,5 3-7,0-6 5,1 4 0,-3-4-1,3 0 1,1 0-4,-4 0 3,3-4 4,-2 4 8,2-3 10,-3-1 21,2-2 8,-5 2 15,2 1 4,0-1-4,-3-2-9,-3 2-11,0 1-13,-1-1-16,-3 1-30,0 2-42,1-2-66,-6 3-87,2 3-114,-2-2-159,4 2-255,1-2-297,-1 2-239,1-1-149</inkml:trace>
          <inkml:trace contextRef="#ctx0" brushRef="#br0" timeOffset="155513.9467">4934 3248 238,'1'-5'608,"2"1"-194,-3-2-128,5 2-42,-5-1-30,2-2-30,1 1-11,-3-1-23,0 1-5,-3-4-4,1 5 0,-3-1 5,1-1-10,-3 3-5,2 0-18,-2 0-22,-3 1-24,-2 1-26,1 2-10,-2 0-11,-2 2-6,1 1 2,1 1 1,-5 1 3,5 1-1,-1-2-3,-1 3-5,-1 3 0,4-3 0,1 3-5,1-3-4,-2 4-2,6-2 6,-4 1 5,3-1-3,3 1 3,1 1-3,-2-1 5,5 2-2,-1 0-6,1-1-2,0-1 2,1 0-2,2 0-3,2 0 2,-1 1 4,2-2-4,2-1-2,1-1 0,-2 0 3,5-1 0,0-2 2,-1-1 0,4 0-2,-4-2 2,4 2 0,-1-3 1,-2 0-6,1 0 2,-1 0-2,-1 0 0,1 0 0,-2 0 0,2 0-5,-4 0 2,-1 0 3,1 0 0,2 3 0,-4-2-2,1 2-1,0 0 0,0 1 1,-2 0-3,2 1-1,-3 1 4,1-1-1,1 0 0,-5 0 3,3 1-2,-1-2 2,-3 3 0,3-1 0,-1 1 0,-2-2 2,0 4 6,-2-2-2,-1 0-6,0 0 2,2-1 1,-3 2-1,-2-1-2,1 0 0,1-1 0,-3 0 16,0 0 8,-1 1 25,0-3 22,-1 2 24,-4-2 18,1 0 8,1 0-4,-2 2-12,-2-6-15,3 4-16,-2-2-12,2 2-17,1-4-10,-1 3-8,1-3-6,2 0-12,-4-3-20,4 0-35,2 2-46,0-5-65,1 0-74,0 1-88,5-2-101,-2-2-124,0 1-193,3 0-215,3-2-151</inkml:trace>
          <inkml:trace contextRef="#ctx0" brushRef="#br0" timeOffset="155990.3388">4983 3207 269,'-3'0'416,"3"0"-82,0 0-79,0 0-49,0 0-40,-3 0-30,3 1-12,-1-1-5,-2 3 12,2 0 2,-5 4 0,1 0 7,1 0 1,-3 4-8,0 1-4,-1 2 0,0 6-3,-1 0 5,-4 2 5,0 3 5,-3 0 9,-2 6 5,5 0 4,-5 1-2,-4 0-2,3 2-10,0 2-11,-4 3-15,4-4-20,0 1-19,-1 0-16,1-3-16,0-3-9,5-1-13,-2-2-5,1-1-8,4-3-8,-1-3-1,0 0-6,4-6-2,0 2 1,1-4 3,0-2 0,2 3 0,1-4 0,0-1-2,-2-2-23,5-2-41,-2 2-48,1-2-55,-4 2-73,5-5-78,-2 2-90,3-2-89,0-1-151,0 0-234,0 0-163</inkml:trace>
        </inkml:traceGroup>
        <inkml:traceGroup>
          <inkml:annotationXML>
            <emma:emma xmlns:emma="http://www.w3.org/2003/04/emma" version="1.0">
              <emma:interpretation id="{C0005AA9-6559-4D8D-9039-FFAFA13A4E61}" emma:medium="tactile" emma:mode="ink">
                <msink:context xmlns:msink="http://schemas.microsoft.com/ink/2010/main" type="inkWord" rotatedBoundingBox="11036,6768 16437,6326 16543,7617 11141,8059"/>
              </emma:interpretation>
              <emma:one-of disjunction-type="recognition" id="oneOf16">
                <emma:interpretation id="interp80" emma:lang="en-US" emma:confidence="0.5">
                  <emma:literal>Transform</emma:literal>
                </emma:interpretation>
                <emma:interpretation id="interp81" emma:lang="en-US" emma:confidence="0">
                  <emma:literal>transform</emma:literal>
                </emma:interpretation>
                <emma:interpretation id="interp82" emma:lang="en-US" emma:confidence="0">
                  <emma:literal>Transforms</emma:literal>
                </emma:interpretation>
                <emma:interpretation id="interp83" emma:lang="en-US" emma:confidence="0">
                  <emma:literal>transforms</emma:literal>
                </emma:interpretation>
                <emma:interpretation id="interp84" emma:lang="en-US" emma:confidence="0">
                  <emma:literal>Transforms'</emma:literal>
                </emma:interpretation>
              </emma:one-of>
            </emma:emma>
          </inkml:annotationXML>
          <inkml:trace contextRef="#ctx0" brushRef="#br1" timeOffset="178380.3933">6421 2825 111,'-5'-2'613,"1"-2"-141,0 2-83,1 0-47,1-1-42,-4-1-35,5 3-30,-2-2-10,0 2-8,-1-5 2,2 6-2,-1-4-3,1 1-6,-3 0-16,1 2-28,-3-1-33,-1-3-34,1 2-19,1 3-21,-5-2-15,-2 2-14,1 0-9,-4 0-7,2 0-4,-2 0-4,1 2-4,-2-2 6,-2 3 2,1 2 6,2-5 0,5 2 6,-1-1 5,4-1-1,-3 3 1,4-3-6,0 1-4,3-1-3,2 2-8,-1-2-4,6 4-2,3-4 0,1 0 2,11 0-2,-2 4 6,10-4 3,-2 0 3,5 0-7,3 0 5,3 2-4,3-2-4,-1 0-2,3 0 2,2 0 4,0 0-4,-2-2 5,2-2-1,1 4 0,-6 0-4,1-4 0,-6 4 0,-2-2 0,-6 1 0,-1 1 1,-6 0-1,-4 0-1,-1 0-16,-1 0-29,-5 0-48,-4 1-78,-2 1-103,-2 2-153,-4 2-310,-2-5-278,-1 2-236</inkml:trace>
          <inkml:trace contextRef="#ctx0" brushRef="#br1" timeOffset="178802.1768">6542 2857 515,'-4'0'394,"1"0"-93,3 0-53,-1 0-13,1 0-1,0 0-13,0 1-12,1 2-11,-1-3-5,3 1-3,-3 5 2,3-2 7,-3-1 4,1 3-5,-1 4 2,0 1-15,0-1-25,0 4-10,0 3-17,-1 2-15,-2 2-8,0 0-11,2 2-6,-2 3-13,1-1-10,-3-1-11,3 4-15,-1 0-9,2-3-10,-5 0-8,6-2-4,-1 0-4,-2 1-2,3-2-4,-3-3 1,3 0-1,0-2-3,0 0 0,0-2 0,0-4 0,0 2 0,0-6 0,0 3 2,0-3-1,3 0-7,-3-1-35,0 0-61,3-1-89,-3-1-117,1 0-177,-1-2-326,0-2-287,0 0-229</inkml:trace>
          <inkml:trace contextRef="#ctx0" brushRef="#br1" timeOffset="179584.0759">6878 3394 660,'-3'0'609,"3"4"-258,0-4-131,0 6-60,0-2-31,0-1-8,3 4-14,-2-3-16,2 3-25,0-2-11,-2-1-15,5 0 7,-4-3 10,2 4 7,2-5 8,-1 2-3,3-2 5,-1 0-11,3-2-8,-1 2-3,2-5-7,1 1-10,3 0 3,-2-2-10,1-2 9,1-2 3,-1-3-1,-1 3 10,-1-2-2,-1-2 6,1-3-9,-5-1-1,0-3-1,1-2 3,-4-2 0,-1 0 7,-3 0 15,-3 0 10,0 1-2,-3 3 2,1 2 0,-4 2-6,0-2-16,-1 7-18,-2 2-6,-2 2-6,2 1-9,1 3-9,2 2-2,-1-1-1,1 3-4,-1 3 0,4-1 0,-1 2 0,3 3 0,1-3 0,0 1 0,3 0-2,0 0 0,3 1-5,0-1 0,1 1-5,3-3 3,-1 1 0,6-1-7,1 0 2,-2-3-3,1 0-2,1 0-2,6 0-3,-2 0 5,1-3 0,0-1 2,1 1 4,0-4 4,0 1-1,3 2 5,-5-3 2,1 4 1,0-4-1,-2 3 3,-1-2 0,-2 2 0,-1 0 0,-1 1-2,-1-1 2,-1 2 0,-2 0 0,3 0-2,-4 2-1,1 0 3,1 0 0,-4 0-2,3 2 4,-2 2-2,2 3 0,-3-1 5,-1 2 7,2 0 3,0 2-3,-3 3 0,1 1 3,-2 0 2,2 1-3,0-1 1,-3 3-1,1-3-2,-1 3 0,3 1 0,-3-2-8,2-1-1,-2 0-3,0 2 0,3-2-5,-3-1 0,3 2 3,-2-3-5,-1-1-19,3-2-37,-2 2-40,-1-1-55,3-2-66,0-1-78,2-1-82,-1-1-129,0 1-231,3-7-192</inkml:trace>
          <inkml:trace contextRef="#ctx0" brushRef="#br1" timeOffset="180257.9003">7806 3142 175,'4'-12'594,"-4"1"-108,0-2-78,0 2-54,0-1-40,-1 4-36,-2 0-24,-1-1-42,-1 4-32,-2 0-29,3-1-28,-7 1-15,4 4-6,0-2-3,-5 3 4,4 3-1,-7-2-3,3 6-2,1-1-3,-1 2-7,1 2-7,-4 1-8,4 5-9,-1-2-5,0 1-7,1 3-7,4-1-5,-5 1-9,5 3-4,2-5-4,1 3-8,1 0-2,2 0-2,-2-2-3,3 1-5,3-1 0,-2-2 2,3 0 2,-1-2-2,5-2 0,-1 0-4,2-1 2,2 0-2,1-3-4,-1-4 2,1 0-2,2-3 2,-2 0-2,3 0-6,-1-3-1,-2 0-1,1-4-2,1 0 0,-2 0 4,-1-7 2,1 4 4,0-5-2,-2 1 0,-2 0 2,0-7-2,-1 3 0,0-1 6,-2-2-2,-1-2 2,3 2 2,-2 1-4,-3 2 0,0 1-2,4 1 6,-6 2-2,1 1 2,-1-1 4,3 4 6,-1 0 2,-2 3 6,0 3 0,0-3 0,0 6-1,0-4-1,0 3-5,0 0-3,0 2 0,0 4-3,0 1-1,-2-1 0,-1 1-4,3 4-2,0 2 2,0-1-1,-1 4 1,1 0 2,0 0 2,0 1 1,0 3-3,0-1 2,0 0 0,1 0-3,-1 3-1,5-4 4,-3 1-2,1-2-4,2-1-2,-1-1-17,0 1-25,4-5-39,-1 0-46,2-1-51,-2-2-62,3 1-60,-1-3-66,2-2-57,1 0-110,-1-2-200,1-2-194,-5-2-129</inkml:trace>
          <inkml:trace contextRef="#ctx0" brushRef="#br1" timeOffset="181326.118">8070 3079 581,'0'-7'846,"0"2"-236,-2 0-155,2 1-98,0 0-73,0 3-66,0-4-58,0 5-49,0-2-34,0 2-18,2 0 2,-2 2 5,3 0 8,-2 2 10,2 4 5,-3-2-2,3 5-9,-2 5-14,-1-2-12,0 3-13,0 2-2,0 0-10,0 1-7,0 3-7,-1-2-1,-2-1-1,3-1-5,-3 0-3,3-2 3,-1-1 1,-2-1-3,3 0-2,-2-5 1,2 1 1,0-4-4,0 0 0,0 3-2,0-6 4,0-1-2,0 0 2,0-3-2,0 0 2,0-6 3,0 2-5,2-2-7,-2-2-8,4 0-16,-1-2-16,1-3-21,2-2-21,-1-3-12,2-2-7,2 2-2,1-6 3,1 3 1,-2-1 12,3-1 3,4 2 13,-5 3 4,1 2 11,1-1 18,-2 3 8,3 1 12,-3 2 7,-1 1 5,-1 3 10,1 0 3,-1 1-3,1 2 3,-4 2 0,1 0-3,0 2-4,-2 2 4,2 0 3,-3 2 3,2 2-3,-2 2 10,1 2 5,-1 1 1,-1 1 6,0 2-1,-2 1 7,2-1 2,-1 3 0,-2 1 0,0-3-3,0 5 3,0-3-7,-2 0 1,2-1-7,0-2-2,0 3-4,0-1-8,0-4 6,0 1-6,2 0-3,-2-3-9,3 0 6,0-3 3,-2 0 0,3-1-3,4-2 3,-4-3 0,3 2 0,3-3 0,-1-3 0,6 2 3,-4-3 3,1-2-3,2-1 3,-1-4-6,5 1 0,-5-3 0,4 0 2,-1-7-2,0 3 0,2-6 0,-3-1-2,1-1-1,0-1-3,2-3 0,-5 3 3,-2-1 3,1 0-3,-2 2 3,-3 0 3,1 4 0,-7 3 9,2-2 2,-3 3 9,-3 2 5,2 3 12,-5 2-4,0 3 0,-4 0-1,3 1-5,-5 5-6,0 1-2,4 1-1,-2 5-2,-2 1-9,5 1 3,-2 3 0,5-1-7,-4 1 1,4 2-1,1-1-1,0 1 3,3-3-1,0 4 1,0-4 0,6 0-1,-4 1 6,5 0-10,0-2 2,2 1 5,2 1-5,0-2 0,0 1 0,1 0 1,2-2-4,-1 5-4,2-4 2,-1 2-3,-1 0-2,5-2 0,-5 2 2,4 0 3,-4 1 5,2-1 3,-1 0 5,-5 2 4,3-3 11,-2 1 7,-6-2 9,3 5 2,-5-4 4,1 0 4,-3 0-8,-3 1 0,1-4-5,-8 2 3,3-1-9,-5-1 0,1-2-1,-1 2-4,-4 0-9,0 0-6,-1-3-2,1 2-11,-3-2-9,5 3-41,-2-1-60,1-2-86,-1-2-126,4-1-232,4-2-302,-2-1-265,5-2-181</inkml:trace>
          <inkml:trace contextRef="#ctx0" brushRef="#br1" timeOffset="182173.2728">8811 3388 866,'6'6'689,"0"-6"-288,4 4-158,-1-4-73,5 0-43,-2 0-32,4 0-16,2 0-22,1-4-18,0 1-15,0-4-6,3 0 3,-6 0-1,0-1 15,3-3 2,-5-2 4,-1 2-1,-1-6 3,-2-1 0,-1-3-4,-2-2-10,3-1-4,-4-5-5,1-2-8,0-5-5,1-3-1,-1-2-3,2-3 4,1-4-4,-2 1 0,3-1-3,-6-5-6,8 2-1,-4 1 1,3 1 3,-4 3 3,5 3 6,-4 5 19,0 3 19,-2 7 12,0 1 11,4 7 2,-7 1-3,0 4-14,-1 5-3,-1 2-1,2 4 6,-1 2 6,-3 5 6,0 7 9,0 1 1,-3 8-7,-1 2-9,-1 9-3,-2 5-1,0 1 0,-1 9 5,0 1 13,1 4 14,-1 3 21,2 1 16,-4 3 16,6 1 12,0-4 10,-4 1 2,5-2-14,2-4-20,1 2-20,0-4-24,0 1-26,0-4-24,1-2-16,4-2-7,1 1-5,-5-6-4,3-3-2,2-1 0,-1-4-1,-1-1 2,0-4-1,2-5-2,0 0 0,0-4 0,-1 1-1,3-9 0,-1 1-1,3-3 0,-1-3-7,1-3 0,-1-3-4,-1-2-4,4-6-2,1 1-4,-4-5-4,-1-3-7,6-4-2,-6 0-1,4-5-3,-3-1 2,4-3 0,-8 0 9,3 1 5,-1-1 2,-3 3 6,1-1 4,-5 3 5,0 1 3,0-2 0,-5 5 3,1 0 0,0 0 0,-4 1 0,0 1 0,-3 3 0,0 0 0,-4 6 0,4 0 0,-1 0-3,-1 4-1,0 2 1,0 2-2,1 2 2,1 1 1,1 3 2,-2 0 2,3 0-2,2 4 0,0-1 0,4 1-2,-1-1-1,4 1 2,0 2-1,2-5-1,3 3 2,-1 1 1,6-1 0,3-1-2,-1 1 4,2-4-1,2 2-1,3-2 0,0-2 0,3 2 0,-2-4 0,2 1-3,-3-1-29,1-1-51,-4 1-70,3 3-88,-5-2-117,2 0-157,2-1-263,-10-3-262,4 4-204</inkml:trace>
          <inkml:trace contextRef="#ctx0" brushRef="#br1" timeOffset="182636.0413">9826 2854 1075,'0'-3'1124,"-1"3"-446,-2 0-229,3 0-121,-3 0-65,2 0-30,-2 6-29,-1-1-15,-4 5-18,4-1-10,-3 2-9,-2 6-1,-3-2-2,2 2 1,-1 4-12,-1 0-15,0 0-19,1 2-22,-1 3-18,2-4-17,1 2-13,2-3-13,0 1-6,5 0-7,-3-3-1,3-1-5,2-1 2,0 0-2,2-2 0,3-2-1,0-4 2,2 1-2,2-4-1,1-2 0,1 0 1,2-4-1,5-4-1,-5 0-2,6-2 3,0-4 0,-3 1-1,2-2 1,1-3 0,-3-3 0,2 0 0,-2-4 1,0 0-1,-5-3 0,-1 2-1,-1-5 0,-3 0-3,-2 2 1,-2-1 2,-2-1-4,-2 5 2,-2 1 2,-6 2-3,1 3-5,-3 2-17,-2 3-30,-2 5-48,-1 3-67,-2-1-80,1 8-109,1-4-124,-2 6-181,6-3-280,-4 5-224,3-5-170</inkml:trace>
          <inkml:trace contextRef="#ctx0" brushRef="#br1" timeOffset="184280.8993">9848 3158 808,'5'8'574,"-1"-1"-217,0 3-116,4-5-77,-3 2-46,1-2-23,1 2-30,5-3-13,-5-1-19,5 0 0,-2-2 0,2-1 3,-1 0 18,2-1 10,-1-2 10,1 0 15,-1-4 9,-1 1 5,2-4 0,-1 3-5,-1-4 1,2-1-20,-1-1-8,0-4-10,-4 2-6,3-3-10,-6-5 6,1 4 4,-2-5 11,-2 3 11,1-3 12,-3 2 11,-3-2 1,3 3 3,-4 0-4,2 4-7,-5 0-7,3 3-17,-4 3-14,1 1-13,-3 0-16,4 3-11,-1 1-9,0 5-6,-1-5 2,1 6-2,0 0-2,2 0-2,1 4-6,1-2-11,2-1-22,-2 3-16,3-2-10,3 0-8,-2 1-2,5 1 1,0-4 9,1 2 7,0-2-2,5 0-3,-1-2-5,1 2 5,3-4 4,-1 1 6,-2-1 14,1 0 10,1 3 5,-2-5 12,2 2 2,-1 1 11,0-1-3,-1-2 6,0 5 6,-4-2-1,3 1 12,-6 1 3,3 1 7,-4 0 9,3 0 15,-1 3 5,-5 0 7,-1 5-3,3-2-4,-3 5-9,-3 0-12,2 1-11,-2 3-9,-1 0-5,-2 0 0,2 4-3,-1-1 3,1-1-1,1 0 8,2 0 0,-5-3-3,6 3 2,-2-1-1,2-5-4,0 4-4,2-4-2,-2-1 0,6 1-3,-5-1 0,6-2 1,1-2 6,0 1-2,4-1-3,-1-2-10,1-1-13,1-3-28,0 0-34,3 0-37,-3-3-46,0-1-43,-1 1-41,2-4-29,-2 0-19,-3 0-5,1-6 7,-2 2 30,0-3 28,2-1 51,-3-3 47,2-2 41,-2-4 40,0-1 25,-1 3 50,1-3 45,1 2 33,-4 1 56,3 3 37,-2 0 38,0 4 29,-3 1 6,2 1 5,-1 3-15,0 0-16,-2 3-36,-1 3-35,3-3-36,0 5-22,-3 0-16,2 2-13,-2 4 2,0 0-3,0 5 1,0 2-6,0 0-13,-2 5-5,-1-2-13,0 5-4,-1-2-4,1 2-4,2 1 1,-2 3-1,-1-5-2,-1-1-2,2 2-3,-4-4-6,6 2-2,-2-3-2,1-1-6,-4 1-2,5-5 0,-2 1-4,0-1 0,3-1 2,-1-1 0,-2-3-2,3-1 2,-2 1-4,2-4-14,-3 0-16,1 0-23,2-4-22,0-2-24,2-2-16,1 0-3,3-5-1,0-2 2,3-2-1,2-1 4,1-5-3,2-3-5,2 0-3,3-4 7,0 2 7,3 1 12,-2 1 21,2 2 8,-5 0 19,8 3 16,-8 2 10,2 2 7,0 3 3,0 4 13,-3-1 1,-2 1 3,1 4 17,-1 1 17,-5 2 26,0 3 16,-2 3 15,-3 2 4,4 1 4,-3 5-13,-3 2-15,1 1-9,-2 0-2,2 0 3,-3 5 4,0-2 7,0 1 10,0 5 5,-3-5 4,2 3-8,-2-2-7,3 1-11,-2 3-13,2-5-10,-2-1-12,2-2-9,0 0-10,0-4-4,0 0-2,0-2-9,0 0 2,0-4 2,-3 2 3,3-2-5,0 0 6,0-5 3,0 3-4,0-3-1,0-3-2,0-1 1,0 1-3,0-7-3,5 3-1,-3-7-12,8 0-15,-4-3-24,1-2-26,5-2-34,2-3-29,2 0-27,3-4-12,0-1 1,3 4 9,-2-2 28,2 1 27,-3 3 30,1 1 28,2-1 23,-5 3 13,2 1 11,-2 2-4,-1 2 10,0 1 0,2 4 0,-7-4 14,2 6 3,-1-1 11,-1 4 9,0-2 10,-3 3 14,0 2 11,-1 2 9,-3 0 15,1 2 14,0 2 2,-3 0-1,-2 4-9,0 2 3,0 1-7,-2-1-6,-1 7-6,1-3-2,-3 0-2,4 5-13,-5-2-4,2 3-6,-1 1-5,1-3 0,-2 3-11,2-2-2,2 1 0,-4 1-5,2-1-1,4-1 0,-1 0-2,1 0-2,0-2-3,1 0 0,-1-3-6,4 1-3,-1-5 1,0 1 1,2-3 5,-1-1-3,3-1 7,0 1-3,1-6 0,0-1-6,1 0-6,6 0-2,-4-4-4,4-3-2,-1 0-2,2 0-6,0-1-22,0-3-41,-1-2-53,6-1-79,-8-4-90,5 1-120,-1-1-153,1-3-270,-5 0-223,0 0-130</inkml:trace>
        </inkml:traceGroup>
        <inkml:traceGroup>
          <inkml:annotationXML>
            <emma:emma xmlns:emma="http://www.w3.org/2003/04/emma" version="1.0">
              <emma:interpretation id="{FA3D56CB-5D2A-4854-966F-39AC836A3B7E}" emma:medium="tactile" emma:mode="ink">
                <msink:context xmlns:msink="http://schemas.microsoft.com/ink/2010/main" type="inkWord" rotatedBoundingBox="16947,6547 20241,6278 20350,7614 17056,7883"/>
              </emma:interpretation>
              <emma:one-of disjunction-type="recognition" id="oneOf17">
                <emma:interpretation id="interp85" emma:lang="en-US" emma:confidence="0.5">
                  <emma:literal>array</emma:literal>
                </emma:interpretation>
                <emma:interpretation id="interp86" emma:lang="en-US" emma:confidence="0">
                  <emma:literal>aviary</emma:literal>
                </emma:interpretation>
                <emma:interpretation id="interp87" emma:lang="en-US" emma:confidence="0">
                  <emma:literal>away</emma:literal>
                </emma:interpretation>
                <emma:interpretation id="interp88" emma:lang="en-US" emma:confidence="0">
                  <emma:literal>arrays</emma:literal>
                </emma:interpretation>
                <emma:interpretation id="interp89" emma:lang="en-US" emma:confidence="0">
                  <emma:literal>Array</emma:literal>
                </emma:interpretation>
              </emma:one-of>
            </emma:emma>
          </inkml:annotationXML>
          <inkml:trace contextRef="#ctx0" brushRef="#br1" timeOffset="189351.7718">12368 2552 367,'0'-7'736,"-3"-2"-176,0 1-90,2 0-52,-2 2-31,-2-3-48,1 0-46,-2 5-36,0-4-31,-4-1-28,1 5-22,-2 1-20,-1-1-14,-2 1-14,-1 3-11,-4 3-18,6 1-14,-6 2-8,2 4-7,-3 1-16,4 4-10,-3 2-11,0 1-7,3 3-8,2 6-7,-1-4-2,4 5-1,2 2 2,-1-1-2,5 0 1,2 1 1,3-2-1,0 1-1,6-2 0,-4-1-1,5-6 0,0 1 0,2-4 1,2-2 0,1-4-4,1-1-1,-1-3 2,1-6-5,4-1 0,-4-1 0,2-6 1,1-3 2,0-1-3,1-4 0,-1-2 0,0-4-3,1 1 0,-4-4 2,2-1-2,-1-1 0,-2-4 3,-3 2 1,-2 2 1,-3 1-2,4 1 0,-4 1 3,-1 5-3,0-1-2,-3 8 1,0-6 1,0 7 0,0 2 0,0-1 0,-3 2 0,0 4 0,2 3 3,-5 0 0,1 2-3,1 3 0,0 2 3,-1 3-2,0 3 2,0 4 0,1-2 2,-1 4 2,3 1 4,-3 2 1,2 1-2,3 1-2,3 1 2,2 0-1,-1 0-3,0 1 1,4-1 3,2 1-1,1-2 0,1-3-1,2 0-2,-1-3-3,5-3-3,-5-2 1,6-2-1,-3-2 0,3-5 3,-2 0 0,3-1-3,-1-6 0,3-1 1,-2-3 4,2 0-5,-5-5 0,8-3-2,-8 1-1,1-5 1,1-2-3,-6-3 4,1 0 2,-5-4 2,1-1 1,-6-2-4,1-1-2,-2 0-1,-3 1 0,-3 0 1,-2 5 0,1 2-1,0 0 3,-6 4-2,2 2 1,3 3-1,-6 0-1,3 5 3,-4 2-1,0 2 0,2 0 1,2 5 0,-3 1 0,4 1 0,1-1 0,1 6 0,3-3-6,2 0-10,2 2-9,3-2-9,0 1-5,2-2-13,2 0-3,2-2 0,1 0 0,7-2-6,-3 0-1,3-1 1,-1-1 0,6-1 4,-5 0 8,2-2 11,0 3 13,0-2 8,-2 2 3,2-3 8,-6 4 2,3-1 1,1-2 3,-6 2 0,-2 4 0,1-1 0,0 1 1,1 1 1,-5 3 0,0 2 2,-1 0-4,-3 5 4,1-1-4,-3 3 0,0 1 2,1 3 2,0 1 2,-3 4-4,0 0 6,0 0-1,0-1 3,0 3-8,0 3 4,0-2 1,0 0-3,1 0-2,-1 0 4,5 2-4,0-3 3,1-1 1,0 1 0,0-4 3,4 0-7,-1-2 4,2-3-1,2-4-1,0 0 0,-1-4 0,2-1-2,1-2 1,-3-1-3,1-3 0,1-4-2,-2-1 1,2 0-5,-1-8 4,2 2 2,-4-4-4,1-3 2,0-2 2,-1-1 0,1-4 0,-1-2 0,-3-3 0,2-1 0,-3-3 0,-1-2-1,0 1 2,-5-3 11,2 6 16,-3-2 18,-3 5 9,-4 4 14,2 1 5,-2 6-9,-1 1-11,-3 4-11,0 3-13,-1 1-11,-1 7-8,2 0-4,-1 4 1,2 0-8,1 5 3,2-1-3,0 3 2,-1-2 1,7 7-3,1-4 4,0-1-2,0 2-2,1-4 0,4 1-2,2-1-4,3 0-1,-3-3-4,5-2-6,0-2-7,1 0-9,4 0-12,0-2-11,1-2-8,2-3-5,-1 0-3,0 3 1,4-6 8,-4-1 6,3 4 12,-4-4 8,3 2 11,-5 1 6,1-2 8,2 1 6,-6-2 4,-1 3 0,-1 1 0,1 2-2,-2 0 4,-1 1-6,-2-1 0,-3 5 2,4-2 2,-4 2 2,2 2-2,-5 2 4,4-1-2,-3 1 2,-2 4 0,3 1 0,-3 2 0,0-1-2,0 5 4,0 0-4,0-1-2,-3 3 2,3 0 2,-2 4 2,2-2-2,-2 5 0,-1-4 0,2 5-2,1-1 2,-3 1-2,3-1 2,0-2 0,3 1 2,-3 0 4,1-2-6,4-1 2,-3-3-4,3-1 2,2-3-2,0-1 2,-2-3 2,5-1-2,-4-1 2,4-4-2,-2 0 4,4-3-4,3 0 2,-4-6-4,4 2 6,-1-3-2,-1-3-2,-1 1 0,5-6-2,-4 0 2,2-4 0,1-1-2,1-4 0,-4-1 0,9-1-2,-3-8-6,-2 2-8,8-2-2,-5-1-6,2 0-11,1 3-8,-3 1 1,4 3 4,-3 6 2,-2 1 3,-3 3 9,3 1 13,-4 6 3,-2-1 3,-2 8 1,-1 0 6,-2 4 5,-1 4 1,-3 6 1,-2-3 6,1 7 1,-3-1-1,0 1-2,-3 2 2,3-1-2,-5 1-1,4 0-1,-5-1 0,5-2-1,-2-2-1,0 0-5,1 0-4,0-5 0,2 2 2,-2-4 2,2 0 2,0-1 3,0-1 1,0-2-4,0-2-2,0-2-1,2 0-6,0-5 1,0 1 0,1-5 2,1 4-2,2-8-2,-5 3 4,2-3-2,-1 0 2,-2 2-2,0 1 2,-2-1 4,-1 1 2,-4 4 13,3-1 6,-3 5 7,-1-1 2,0 3 8,-1 1 8,-4 3-2,0 4 3,1 0 1,1 6 8,-4-1 0,1 5-4,1 3-4,1-1-7,-3 3-5,4 1-8,-1 4-6,1-2-7,0 2-3,4 0-2,1 0-3,-1 0-1,3 1-2,1-1-2,0-1-1,2 0-2,1-2 0,1-3-3,2 2 0,1-5 3,1-4 0,2 2 2,3-3-2,-4-5 0,7 1 1,-2-2 1,1-2-2,1-4 0,2-2-3,1-3 0,-2 1 0,1-4-2,-2-1 1,5-3-2,0 0 1,-5-4 2,3-1 0,1-5 2,-4 1 1,2-5 0,-1 2-2,-1-2-1,0-2-1,-1 2-4,0 1-1,-5 4-1,-1-1 4,1 4 1,0 1 2,-2 4 0,-1 1 2,-1 0-2,0 5 0,-2-1-3,-1 5-2,0-1 5,0 5 0,0 1 0,-1 1 0,-5 6 0,2 3 3,2 0-3,-8 3-1,6 1-1,-4 3 1,1 2 1,0 2-2,3 0 0,-4 0 2,4 2 0,0 0 0,1-1 0,1 1 2,2 1 0,0-5-1,0 1 2,2-1-1,3-2 2,1 0-1,2-3-1,2-4 2,-2 3-2,4-7-1,0 3-1,2-7 0,1 0 0,1-2 0,0-2 2,-1-5 1,4 1-3,-1-3 0,1-1 0,-2-2 0,0-2 1,2-3-1,-6-3 2,5-1-2,-2-2 0,0-1-2,0-6 1,-2 2-2,2-2 0,-1-1 1,-4 1 2,1 3-1,-1 3-2,-3 0 3,2 4 3,-4 4-2,-1-1 1,-3 4-1,2 2-1,-4 3-3,0 2 0,0 3-1,-1-1 2,-2 8 2,-4 2 0,1 1-1,-1 6 1,-4 2 0,4 2 0,-2 2-2,1 1 2,0 4 2,-2-1 1,3 2 4,3 1 4,2-1-1,2-2-1,0 3 0,0-4-3,5-1-3,2 2 0,-1-8-1,4 2 1,1-2-2,1-4 1,3-1 2,3-3-1,-2-1-1,0-5-1,3-1-1,4-1 0,-4-2-3,3-4 2,-2 0 1,2-6-2,-3 2 2,1-3 2,-4-3-4,3-2-2,0-1-4,-3-2-4,-2-3 0,2-4-3,2-1 6,-5 0 2,-2-1-1,2 1 5,-1 0-1,-3 1 2,-1 4-3,0 1 4,-3 2 1,0 3-3,-1 0 3,-1 4-2,-1 5 2,0-1 0,0 4-1,-2 0 1,-2 7 0,0 0 3,-3 7 4,-2 0 0,3 4-1,-4 2 1,1 3-1,-2 2 2,-1 5 5,2-2 5,-3 3 13,6 4 19,-6-2 11,3 2 12,-2 2 6,1 0 5,-1 1-5,4 0-9,-4 1-9,1 0-8,-1-1-8,3 3-9,-5 2-6,5-2-4,-2 1-4,2 1-4,0 3-3,-1-3-5,3 5 0,-6-3-1,4-1-2,-2 1-3,-1 0-1,4-2 1,-4 1-1,2-5-1,-4 1-1,0 1 1,1-2-2,-2 0 1,1-1 0,1-4 0,-1 1 1,0-2-1,1-2-1,-1-3 1,-2 0 0,-2-4 0,1 1 0,-1-4 1,-3-2 0,0 0-1,1-5 1,-3 0-1,0-3 0,0 2-1,-1-6 0,5-6 1,-2 2-2,2-6 2,4-1-2,1-5-1,2-2 1,3-3-1,5-4 1,2-6-2,5 3 1,2-6 0,2 1-2,7-1 0,-2-2 0,5 1 0,3-1 2,2-2 1,5-1-1,2 0 1,-1 0 0,5-2 1,3 1 0,-2-1 0,5 2 0,-2 1 0,1 0-1,0 3 0,-3 2-1,1 0-2,-3 4-4,-3 1-13,-2 6-25,1-2-30,-2 4-44,-6 2-53,-3 1-61,2 2-65,-2 3-76,-2 2-83,-2 0-79,0-1-126,-2-1-252,-2 1-204,-4 2-123</inkml:trace>
        </inkml:traceGroup>
        <inkml:traceGroup>
          <inkml:annotationXML>
            <emma:emma xmlns:emma="http://www.w3.org/2003/04/emma" version="1.0">
              <emma:interpretation id="{5E8B9C33-EB10-4E43-891C-B97E6C276A5D}" emma:medium="tactile" emma:mode="ink">
                <msink:context xmlns:msink="http://schemas.microsoft.com/ink/2010/main" type="inkWord" rotatedBoundingBox="21029,5812 23051,5647 23144,6789 21123,6954"/>
              </emma:interpretation>
              <emma:one-of disjunction-type="recognition" id="oneOf18">
                <emma:interpretation id="interp90" emma:lang="en-US" emma:confidence="0.5">
                  <emma:literal>ento</emma:literal>
                </emma:interpretation>
                <emma:interpretation id="interp91" emma:lang="en-US" emma:confidence="0">
                  <emma:literal>into</emma:literal>
                </emma:interpretation>
                <emma:interpretation id="interp92" emma:lang="en-US" emma:confidence="0">
                  <emma:literal>Into</emma:literal>
                </emma:interpretation>
                <emma:interpretation id="interp93" emma:lang="en-US" emma:confidence="0">
                  <emma:literal>unto</emma:literal>
                </emma:interpretation>
                <emma:interpretation id="interp94" emma:lang="en-US" emma:confidence="0">
                  <emma:literal>Onto</emma:literal>
                </emma:interpretation>
              </emma:one-of>
            </emma:emma>
          </inkml:annotationXML>
          <inkml:trace contextRef="#ctx0" brushRef="#br1" timeOffset="193639.8499">16177 2661 143,'0'-3'955,"0"2"-242,-2 1-159,0-2-101,2-2-80,0 4-68,-2 0-68,2 0-48,0 0-35,0 4-28,0-2-16,0-1-16,0 5-2,2-2-18,0-1-15,3 1-12,-1 2-6,0-2-10,4-3-6,2 1 2,1-2-4,3 0-3,3 0-6,-4-3 0,6 0-4,0-4-6,0 1 0,-1-2-2,4-2 4,-2 0 0,-1-2 2,2-1-6,-4-1 2,-1-2 0,-1-1 0,-2-3-4,-2-1 0,-1-2 0,-2-1 0,-1-3 0,-6 0-2,4-2 0,0 1-2,-5 0 2,0 4 0,0-1 0,-2 3-2,-1 4 4,3 2 0,-2 2 0,-1 4 0,2 3 2,-5 1-2,2 4-2,-4 2 0,4 4 0,-3 5 0,0-1 0,1 4 2,-1 4 0,-4-2 6,7 6-2,-3 0 0,2 3 0,1 1 0,1 0 2,2 4-4,1-1 4,1-1-2,3 2-4,2-2 2,-1-1-2,2 1 3,2-4-1,2 0 2,-1-5 0,2 0 2,0-2-2,-1-2 0,2-6 0,2 0-2,-1-3-2,-1-1 2,6-3 0,-1-3-1,0-4-1,0 0 2,1-4 0,0-2 0,-1 1-2,1-5 0,-3 0 2,2-5-2,-5 2-2,1-5-2,-2-1-1,-1-1-3,0-3-4,-3-1 0,-1 1 3,1-2-1,-4 2 2,0 4 4,-1 1-2,-1 1 0,-2 5 4,3 3 0,0 3-2,-3 2 4,0 1-2,0 5 2,0-1 0,0 6 0,-3 3-2,0 1 0,3 5 4,-2 1 0,-1 5 0,2 0-2,-2 2 2,0 4-2,-1 1 0,-1 2 4,1-2-2,-2 5 8,2-3-4,3 4 0,-5-3 0,1 0-2,1 1 0,0-6-2,-2 1 0,4-3-1,0-1-1,0-4 4,-4 1 0,6-4 0,-1-2 0,-2-1 2,3-3-2,0 0 4,0-4-5,3-2-3,-2-3-1,2 1-3,2-4-4,-1-2-10,3-1-11,0-3-19,4-2-19,-3-2-29,4-1-25,2-2-20,-1-4-10,5-1 4,1-1 14,0 1 19,-4 0 27,4 0 24,0 3 21,-3 0 13,0 5 10,0 1 7,-1 2 3,-1 3 4,-2 1 2,-4 2-3,3 2 3,-4 1 3,-1 4 6,-1 2 5,-3 2 10,-2 4 13,3 3 2,-3 1 9,0 4 4,0 2 0,-3 2 2,3 4 5,-2 1 22,2 3 11,-3-2 5,1 1 2,2 1 2,0 1-7,-2 0-24,2 1-19,0 0-16,0-3-8,0-1-10,0 0-9,0-3 1,2-1-2,-2-3 0,5 0 5,-3-1-3,4-4-2,-2-2-4,3-1 4,-1-5-1,1 1 1,3-4-4,2-1 4,-3-4 0,2 0-4,1-3 0,2-3-4,1 1 2,-2-4 2,2-4 0,-1-4-4,-1 1 2,5-3 2,-5-1-3,-2-7-1,4-2 2,-1-2 0,-1-6 2,2-3-2,1-4 2,1-7-2,-1-1-2,0-2 2,1-3-3,-1 0 3,-1 2 0,-2 3 2,-1 0 0,-1 3 0,1 5-4,-1 4 2,-3 7 0,-1 1 2,0 7 8,-3 2 19,1 7 17,1 3 9,-6 2 7,0 7 10,0 4 10,-6 6-2,1 8-2,-2 5-2,1 9-1,-1 3-10,0 7-13,0 3-11,-1 7-11,0 3-8,0 2-3,-2 3-5,2 1-1,-1 1-5,-4 0 0,4-1-3,-5-1 2,5-3 1,-1 0-3,1-3 3,2-3-2,0-2 1,5-3-4,-1-2-2,3-6-1,0-1 2,3-6 0,-1-3 0,3-3 2,1 0 1,1-8-3,4 0 0,0-4-3,2-2-3,5-3 0,-5-3-3,4-2-2,-4-4 2,6-3 0,0-2 3,-3-4 1,3-4 5,0 0 0,2-4 0,-2-1-1,0-4-1,-2 1-2,1-1 0,1 4 0,-6-4 1,-2 6 1,1 0 1,-5 4 1,3 4 0,-2 3 0,-7 1 0,3 3 0,-4 1-2,0 5 1,-1 1-1,-3 6 0,-2 1 2,1 2 2,-2 5 0,0 1-1,1 5 1,-4 3 2,3-2-1,-1 5 0,3 0-3,-3 2 2,1 2 3,0-3-2,0 1-2,5 3 2,-4-3 0,5-2 0,1 0-3,0-2 2,1-3 0,2-1 1,2 0-3,0-3 3,4-4 0,0-2-2,1-4 1,2 1 2,2-3 1,-1-2-4,5-4 1,-5 1-2,5-5-2,1 0-1,-3-2 3,3-4-1,-1 1-2,-1-8 1,2 3 1,-2-3-1,-1-1-2,-1-5-1,-2 0 4,-2-2-1,1 0-1,2-4 0,-5 4 0,1 0 1,-2-1 1,-1 2-1,-6 4 1,2 1-1,-3 2 1,0 1 1,-3 2-2,2 3 2,-5 5 0,2-3-2,-4 8 2,0-3-1,-2 5-1,1 0 1,0 3 1,-4 4 1,2 0 1,-1 2-2,0 1 0,1 4 0,-1-1-2,0 1 2,1 4 2,-1-2-1,1 4-1,1-3 2,1 0-2,2 3 0,-1 0 0,7-3 0,-2 2 0,3-3 2,3-2 1,-3 2-3,4-2 0,1 0 0,5-1 3,-2-4-2,4 0 1,3 1-1,-2-3 1,4-1-2,-1-3 0,3 0-3,-3 0-2,3 0-13,-1-6-28,-2 5-27,3-3-36,-1-2-42,-1 3-51,0-1-45,-3 0-46,-3-3-48,4 3-49,-5-2-60,-4 2-66,-1-3-131,0-1-199,-4 1-140</inkml:trace>
          <inkml:trace contextRef="#ctx0" brushRef="#br1" timeOffset="194168.6054">17342 2081 233,'-5'0'382,"4"-3"-54,-5 1-43,6 2-33,-1-2-27,1 2-19,0-2-20,0 1-21,1 1-5,2-4-2,4 2 0,0 2 1,5-4-1,-3 3-16,7-2-22,3 0-22,-1-1-29,4-3-18,3 1-22,-1 1-11,1 0-10,6-2-2,-2 3-17,-2-2-30,-1 2-45,-1-1-58,-3 0-73,-3 1-86,-3 2-103,-2 0-138,-5-1-202,-2 3-156</inkml:trace>
        </inkml:traceGroup>
        <inkml:traceGroup>
          <inkml:annotationXML>
            <emma:emma xmlns:emma="http://www.w3.org/2003/04/emma" version="1.0">
              <emma:interpretation id="{77FC0CA0-6515-4CEF-A880-756ED9214C07}" emma:medium="tactile" emma:mode="ink">
                <msink:context xmlns:msink="http://schemas.microsoft.com/ink/2010/main" type="inkWord" rotatedBoundingBox="23833,5809 26240,5612 26314,6511 23907,6708"/>
              </emma:interpretation>
              <emma:one-of disjunction-type="recognition" id="oneOf19">
                <emma:interpretation id="interp95" emma:lang="en-US" emma:confidence="0.5">
                  <emma:literal>JSX.</emma:literal>
                </emma:interpretation>
                <emma:interpretation id="interp96" emma:lang="en-US" emma:confidence="0">
                  <emma:literal>TSX.</emma:literal>
                </emma:interpretation>
                <emma:interpretation id="interp97" emma:lang="en-US" emma:confidence="0">
                  <emma:literal>JSX</emma:literal>
                </emma:interpretation>
                <emma:interpretation id="interp98" emma:lang="en-US" emma:confidence="0">
                  <emma:literal>TJSX.</emma:literal>
                </emma:interpretation>
                <emma:interpretation id="interp99" emma:lang="en-US" emma:confidence="0">
                  <emma:literal>FJSX.</emma:literal>
                </emma:interpretation>
              </emma:one-of>
            </emma:emma>
          </inkml:annotationXML>
          <inkml:trace contextRef="#ctx0" brushRef="#br1" timeOffset="200582.1163">18991 1700 248,'-7'-6'584,"-2"3"-129,0-1-79,2 0-43,0 1-33,-3 1-37,4 0-49,-2 0-29,1 0-20,3 0-18,-3 2-11,2-2-19,2 2-12,0 0-14,2 0-18,-2 0-16,2 0-8,1 0 4,4 0 3,-3 2 0,7-2 13,2 2-4,1 0-4,3-2-7,4 2-7,6 0-9,2 0-10,1-2-5,4 3-7,5-3-3,-1 0-10,3 4-1,-2-4-2,0 0 0,3 0 2,-1-4 3,0 4 2,-4 0-5,-2-3 0,5 3 0,-10-2 1,1 2-8,-2-2 3,-3 0 0,-4 2-3,-3 0-2,-5 0 5,4 0 0,-5 0 2,-4 0 0,1 0 0,-2 0-7,0 0-35,-5 0-61,2 2-75,-2 0-98,-2 0-125,2 1-188,-5 1-258,0 0-200</inkml:trace>
          <inkml:trace contextRef="#ctx0" brushRef="#br1" timeOffset="201357.1429">19297 1738 170,'0'-3'485,"-2"2"-103,0-2-32,2 0-27,0 3-20,0-1-27,-2 1-3,2-3-10,0 3-7,0 0-20,0 0-12,0 0-23,0 0-26,0 0-18,-3 0-19,3 0-15,0 0-6,0 0-4,0 0 2,3 0 3,-3 0 3,2 3 3,-2-3-2,2 1 2,0 2-6,4 0-6,-5 1-12,2-1 0,0 4-1,-2-3-2,7 4-7,-5-1-4,-2 1-4,3 1-6,2 1-11,-4 1-5,3 0-3,-3 0-1,1 5-2,-2-4-1,5 3 0,-5 0-3,4 1 0,-2-2-4,0 3-4,-2 3-2,3-2-3,-1 0-3,0 0-5,-1 3-2,4-1-4,-2 0-4,-3 2-2,2-4-3,0 3-2,-1-1 0,-2-2-1,2 3-1,0-2 0,-2 1 0,0-2 0,3-1-2,-3 0-2,0 2 1,0-5-1,0 0 0,-3 3-2,3-4 2,-2 1-1,0-2 1,0 1-1,-4-1 0,1-1-1,-3-1 0,1 0-1,0 4-1,-2-7 0,2 3-1,-5-3 0,2 2 0,-2-1 1,4-1-1,-4-1-1,2 0 0,1-1 0,-2-1 0,-1 0-1,0-1 1,1-2 1,-2-1-1,1-1 1,-1-2-1,2 1 0,-1-2 0,0 0 0,-1-5 0,0 3 0,2-1 0,-1-4 1,2 0 1,1-2-2,-1 0 0,3-1 1,1-1-1,0-2 0,2 2 0,2-2 0,-1 3 1,1-3 0,2 0 0,0 2-1,2 3 0,1-1-2,-1 0 1,1 1-2,1 2-1,0-2-8,1 1-17,1 2-32,-2-4-55,3 5-74,-2-1-99,2 4-125,1-2-164,3 4-224,-4-1-286,-1 1-251,4-1-159</inkml:trace>
          <inkml:trace contextRef="#ctx0" brushRef="#br1" timeOffset="200005.1177">19052 1745 300,'-5'0'291,"1"-4"-89,-2 4-57,5-1-22,-2 1-30,3 0-28,-2 0-29,2 0-17,0 0-1,0 0-14,0 0-4,0 0-4,0 0 4,0 0 4,0 0 6,0 0 8,0 0 13,0 0 1,0 0-1,0 0 0,0 0 9,0 0 4,0 0-5,0 0-9,0 0 1,0 0-10,0 0-8,0 0 4,0 0-8,0 0-1,0 0 9,0 0-13,2 0 1,-2 0-1,0 0 0,3 0-8,-3 0 0,1 0 4,-1 0 4,3 0-4,0 0 0,-3 0-9,2 0 1,-2 0-22,2 0-21,1 0-36,-3 0-37,2 0-70,-2 1-106,0-1-153</inkml:trace>
          <inkml:trace contextRef="#ctx0" brushRef="#br1" timeOffset="202904.2586">20063 1749 429,'-3'-1'518,"3"-2"-137,0 3-81,0-4-59,0 4-53,0-3-42,0 3-34,0-4-9,3 1 5,-2 0 19,-1 2 14,3-4 17,0 4 20,-3-3 12,0-2-8,0 2-4,0 1-6,0-1 1,0-3-8,-3 3-12,0-2-10,3 1-9,-4 1-12,2 0-13,-3-1-8,3 4-10,-2-3-9,-2-1-4,-1 1-10,1 0-2,-1 0-6,-3 0-4,2 0-3,-3-1-6,2 1-5,0 0-4,-4 1-8,5 1-3,-4 1-8,-3-3-5,4 4-1,2 0-6,-2 0-1,-1 0-2,-3 0 1,4 0-1,-1 0-3,1 0 4,0 4-1,0-3-1,-1 4 0,4-1-3,-4 0 1,0-1 0,1 3 1,-2-1-2,4 2 0,0 2 1,-2-1-1,1 2 2,1-1-2,-3-2 0,5 6-2,0-2 2,2-1 3,0 2-1,0 0 0,4-2 1,-2 3-1,0 0-1,3-2-2,0 5 1,0-5-2,0 2 1,3-1-2,0-2 2,-2 3 2,2-1 2,-1-1-2,3 0 3,0 2 3,2-3-4,-3-2-3,5 1 0,-2-1-1,1 2-2,2-3 2,-5-1 1,6 0 1,-3 1 0,4 2 2,0-4-1,-2-1-2,-2 2 0,4-2-2,-2 2 2,3-2 0,0-1 3,-1 1-2,-1-1-1,1 0 0,0-3 0,-1 1 0,1 2 0,2-3 0,-2 3 0,1-3 2,-1 0-2,-1 4 1,2-4-1,-1 0 0,0 3 0,1 0-1,-3-2 1,-2 3 0,4 2 0,-2-3-3,-1-1 0,1 4 2,-4 1-1,1-3 2,3 2 0,-2-2 2,-3 3-1,1-3-1,0 3 0,1-3-3,0 3 2,-2-1 1,2 4-1,-3-3 1,4-2 0,-3 1 0,0 4 0,-1-3 0,0 1 0,-1-1 1,-1 1-1,1 1 0,0-1 1,-3 3 2,0-2 1,0 1-2,0 1 2,-3-1-1,0 0 2,1 1 2,-1 0 4,2-1 4,-5-1 4,2 2 12,-3 2 6,2 1 8,-2-5 3,0 2 5,1 0 1,-1-1-1,-3-2-1,1 3-3,-1-4-2,4 3 0,-4-3-1,1-1-2,-3-1 0,2 2 0,-1-2 2,-1-1 3,0-3 1,-2 5 4,1-6 3,1 1 0,-2-1-4,-1 0-6,4-1-6,-1 1-8,1-6-9,-1 2-7,0 1-5,2-1-4,-1-3-1,-1 3-3,5-2 1,-2-4-2,2 3-3,-1 3 3,1-1-1,3-1-2,0-1 2,1 3-2,-2-2 0,5 2-3,-1-3-5,1 1-15,-3-3-32,0 3-53,3-1-72,3 1-104,0 1-138,3-1-187,4-4-315,1 0-316,4-1-267,-2 1-148</inkml:trace>
          <inkml:trace contextRef="#ctx0" brushRef="#br1" timeOffset="203779.1489">20807 1626 122,'1'-4'459,"-1"1"-74,3 1-36,-1 1-36,-2-3-26,3 1-22,0 0-16,-3 3-8,0-1-14,0 1-1,0 0-13,0 0-8,0 0-10,0 0-12,0 0-5,0 0-12,0 0-16,-3 0-20,0 0-18,3 1-17,-5-1-14,4 6-3,-5-2 2,2-1 8,-3 4 2,2 0 2,-2 3-1,0 0-4,-2 2-8,-1 3-9,-2-1-5,3 6-7,1-3-6,-5 1-6,4 4-10,0-4-6,-5 3-4,2 2-3,1-3 0,-1 1 3,0 0 8,1-1 11,-1 3 10,-1-1 4,0-1 4,1 0-2,-5 0-6,5 0-9,-1 0-11,2 3-8,-7-3-7,5 0-3,-4 0-2,4-3 0,-2 3 5,-1-1 8,2-4 3,-1 4 4,2-3 1,-1-3-3,2 3-4,1-2-7,1-1-6,1-2-5,0 1-5,2 1-2,-3-5-2,2 0-1,4 1 1,0-3 1,-1 1-2,1-3 1,1 1 0,0-2-1,2-2-1,-2 2-1,0-1 0,3-3-9,-1 0-24,-2 4-50,3-4-73,-2 0-97,2-4-128,0 4-178,0-4-262,2-3-306,1-1-258,-2-3-149</inkml:trace>
          <inkml:trace contextRef="#ctx0" brushRef="#br1" timeOffset="204589.3621">20446 1546 378,'-2'0'381,"2"-1"-42,-3-3-41,0 4-40,3 0-39,-1 0-31,-2 0-30,3 0-27,-1 0-11,-2 0-13,0 0-10,3 4-5,0-3 12,0-1 14,0 4 4,0-2 10,0 1 5,3 1-11,0 0-6,-2 0 2,-1 2 7,4-1-1,-1 5-5,0-3 4,-1 3 4,2 1-2,-1-1-3,1 0 5,2 4 7,-1-4 3,-4 2-1,6-1-3,-2 6-1,2-6-12,-1 5-8,2-3-6,0-1-8,0 3-2,2-1-2,-2 1 1,0-1-6,1 2-9,-2-2-9,3 1-12,-2 2-14,-2 0-10,1 2-9,0 0-6,0 2-5,1 0-4,0 0-3,0-1-1,-1 2-4,1 0-1,3-2-2,-4-1-1,4 2 1,1-3-4,-3 2 5,1-3 0,2 0 2,-4-1 1,2-1-2,2-1 3,0 2-1,-4-2-3,2 0 1,-1-3 0,1 2-2,-4-2 0,6-1-2,-5-2 0,0 0 0,0 2-2,1-4 2,-4 1-2,0-3 1,4-1 2,-4 1-2,3-2 1,-2 3 0,-2-3 0,-1 0 3,0-2-1,1 2-1,-2-2 1,-1 0-1,3 0-4,-3-2-23,0 2-56,0-4-86,0 3-121,0-3-177,-3-2-317,3 3-382,0-5-378,0 1-248</inkml:trace>
          <inkml:trace contextRef="#ctx0" brushRef="#br1" timeOffset="205205.4903">21332 2160 53,'0'-1'999,"3"-3"-299,0 1-183,-3 0-108,1 2-62,-1 1-52,3-3-36,-1 1-38,-2 2-25,0-1-15,0 1-18,0 0-7,0 0-10,0 0 0,-2 0-13,-1 1-9,3-1-15,-1 5-16,-5-4-17,5 5-20,-2-2-15,1-1-14,2 0-10,-3-2-4,3 2-5,0 1 0,0-1 0,3-2 3,-3-1 4,2 2 8,2-2 13,2 0 17,-5-2 28,4 1 26,0-2 21,-3-1 13,1 1-1,0 2-8,-3-2-19,0 0-26,0 0-22,0 2-21,-6-2-15,4 0-11,-5 3-20,0 0-56,0 3-91,-2 0-123,-1 1-181,3-1-313,-5 1-401,6 0-390,-7 3-243</inkml:trace>
        </inkml:traceGroup>
      </inkml:traceGroup>
    </inkml:traceGroup>
    <inkml:traceGroup>
      <inkml:annotationXML>
        <emma:emma xmlns:emma="http://www.w3.org/2003/04/emma" version="1.0">
          <emma:interpretation id="{9425D4CB-594D-4E62-94F3-65364E82D821}" emma:medium="tactile" emma:mode="ink">
            <msink:context xmlns:msink="http://schemas.microsoft.com/ink/2010/main" type="paragraph" rotatedBoundingBox="1205,8972 22607,7486 22782,9998 1379,11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F4530-1FDF-48BE-9D51-E545DFBBFAEA}" emma:medium="tactile" emma:mode="ink">
              <msink:context xmlns:msink="http://schemas.microsoft.com/ink/2010/main" type="inkBullet" rotatedBoundingBox="1603,9035 2305,8986 2367,9865 1664,9914"/>
            </emma:interpretation>
            <emma:one-of disjunction-type="recognition" id="oneOf20">
              <emma:interpretation id="interp100" emma:lang="en-US" emma:confidence="1">
                <emma:literal>3.</emma:literal>
              </emma:interpretation>
              <emma:interpretation id="interp101" emma:lang="en-US" emma:confidence="0">
                <emma:literal>3,</emma:literal>
              </emma:interpretation>
              <emma:interpretation id="interp102" emma:lang="en-US" emma:confidence="0">
                <emma:literal>3</emma:literal>
              </emma:interpretation>
              <emma:interpretation id="interp103" emma:lang="en-US" emma:confidence="0">
                <emma:literal>3D.</emma:literal>
              </emma:interpretation>
              <emma:interpretation id="interp104" emma:lang="en-US" emma:confidence="0">
                <emma:literal>3S</emma:literal>
              </emma:interpretation>
            </emma:one-of>
          </emma:emma>
        </inkml:annotationXML>
        <inkml:trace contextRef="#ctx0" brushRef="#br0" timeOffset="209713.6775">-3309 5068 127,'-2'0'734,"-1"0"-267,3 0-137,-3 0-90,3 0-41,0 0-27,0 0-1,0 0-2,-1 0 9,1-2 10,-3 2 15,3-2 4,-2 0-19,0 2-8,2-5-8,0 4-5,0-2-15,0 1-4,0-2-2,0 0-10,0-2-12,0 1-19,0 0-11,2-2-18,0 0-15,2 0-12,-1-3-8,4 3-8,2-6-1,-2 6-3,1-3 3,0 1 2,4-1 1,-2 2 7,5-1 5,-4 0 8,2 1 7,-1 3 4,2-5-4,1 7-5,-2-2-7,-1 3-8,1-1-8,-2 3-6,2 3-1,-1 0-5,-2 4-1,-1 3-5,1 1 1,-3 2-5,-1 3-1,0 4-1,-5 1-2,2 3-1,-1-2-2,-2 3-1,-2-1 0,-1 0-2,-1 0-1,-1-1 2,1-2 0,-2-3 0,2 1 1,0-1 1,-1-4 1,-1-1 2,2-2 2,0-1 4,1-1 1,1-3 0,-1-2 1,-1 0 2,4 0 1,-3-4-4,3 0-1,0 0 0,3-4-4,-1 0-3,0 0-1,6-2-2,-4 2-1,3-1-2,2-1 1,1 2-2,2-1 0,-1 1 0,1 2 0,0 0 0,-1 0 0,4 4 0,-1 0-2,-1 2 2,-1 3-2,-1 1 1,1 3-1,-2 3 1,2 0 1,-3 6 0,-2-1-1,-3 2 1,2 2 0,-5 2 4,2-1 5,-3 1 8,-3 0 11,-1 0 11,-3 1 16,-2-4 14,-1 4 10,-2-3 10,-1-1-1,-1 1-1,-1-5-5,-1 1-9,-3-5-5,4 0-3,-4 0 5,-3-5 9,3-1 2,2-3-4,-2-4-8,-3-1-10,3-1-14,3-5-15,-3-4-11,5-1-8,2-2-4,1-4-3,-1 2-1,3-4-2,-1-1-1,3 3-4,3 0-13,-1 0-20,5 3-23,0-2-38,3 2-70,3-2-101,1 1-131,8 1-206,-1-2-336,2 2-415,0-1-344,-1 3-183</inkml:trace>
        <inkml:trace contextRef="#ctx0" brushRef="#br0" timeOffset="209870.3432">-2603 5434 212,'0'7'663,"0"0"-214,0-4-123,0 4-53,0-6-28,0 3-18,0 0-5,0 1-3,0-3 3,0 2 0,0-2 9,0 1 2,0-3 11,0 2-3,3-2 5,-2 0 15,-1-2 15,3 2 23,-3-5 9,3 3 9,-1 0-12,-2 0-31,0-3-41,0 4-41,0-2-33,-2-1-33,-1 3-30,0-4-25,2 3-16,-2 0-16,-1 2-14,-1 2-18,1 0-20,-2 3-31,2-4-65,-1 3-100,2 0-145,-1 1-263,4-1-363,-3-2-504,2 3-442</inkml:trace>
      </inkml:traceGroup>
      <inkml:traceGroup>
        <inkml:annotationXML>
          <emma:emma xmlns:emma="http://www.w3.org/2003/04/emma" version="1.0">
            <emma:interpretation id="{7A1B976C-4147-41DB-8CF1-CADAF403A15D}" emma:medium="tactile" emma:mode="ink">
              <msink:context xmlns:msink="http://schemas.microsoft.com/ink/2010/main" type="line" rotatedBoundingBox="3180,8834 22607,7486 22759,9668 3331,11017"/>
            </emma:interpretation>
          </emma:emma>
        </inkml:annotationXML>
        <inkml:traceGroup>
          <inkml:annotationXML>
            <emma:emma xmlns:emma="http://www.w3.org/2003/04/emma" version="1.0">
              <emma:interpretation id="{936C1405-AC54-4314-AD29-DD7A9948471F}" emma:medium="tactile" emma:mode="ink">
                <msink:context xmlns:msink="http://schemas.microsoft.com/ink/2010/main" type="inkWord" rotatedBoundingBox="3191,8993 5827,8810 5968,10834 3331,11017"/>
              </emma:interpretation>
              <emma:one-of disjunction-type="recognition" id="oneOf21">
                <emma:interpretation id="interp105" emma:lang="en-US" emma:confidence="0.5">
                  <emma:literal>Inline</emma:literal>
                </emma:interpretation>
                <emma:interpretation id="interp106" emma:lang="en-US" emma:confidence="0">
                  <emma:literal>Intime</emma:literal>
                </emma:interpretation>
                <emma:interpretation id="interp107" emma:lang="en-US" emma:confidence="0">
                  <emma:literal>Intimae</emma:literal>
                </emma:interpretation>
                <emma:interpretation id="interp108" emma:lang="en-US" emma:confidence="0">
                  <emma:literal>Inline'</emma:literal>
                </emma:interpretation>
                <emma:interpretation id="interp109" emma:lang="en-US" emma:confidence="0">
                  <emma:literal>Incline</emma:literal>
                </emma:interpretation>
              </emma:one-of>
            </emma:emma>
          </inkml:annotationXML>
          <inkml:trace contextRef="#ctx0" brushRef="#br0" timeOffset="217871.688">-1608 4983 444,'-3'-1'436,"3"1"-111,-3-2-54,3-2-50,0 4-28,0 0-26,0 0-17,0 0-3,0 0-5,0 0 0,0 0 14,0 0 2,0 0 10,0 0 4,0 0 6,0 0-3,0 0-6,0 0-21,0 0-18,0 4-30,0-4-21,0 0-27,3 0-18,-3 2-8,4-2-10,1 1 5,2 2 4,5-3 7,-1 3 5,7-3-4,-2 4 3,4-4-3,2 1-5,1 1-2,0-2 4,3 3-3,-3-2 0,1-1 0,-1 0 0,-4 0-2,2 0-3,-5 0 0,0 0 2,-1 0 0,-1 0-6,-2 0 1,-3 0-1,1 0-11,-4 0 3,1 0-10,-3 0-2,2 0-4,-5 0-3,5 0-25,-4 0-35,-2 0-41,-2 0-59,-4 0-75,2 3-96,0-3-92,-3 3-118,-1-2-236,0-1-209,-3 3-134</inkml:trace>
          <inkml:trace contextRef="#ctx0" brushRef="#br0" timeOffset="218720.1243">-1492 5037 175,'0'0'520,"0"0"-145,0 0-94,3 0-47,-2-3-37,-1 3-11,3 0-14,-3-2 0,3 2 1,-1 0 5,-2 0 8,0 0-3,0 0-11,0 0-22,0 0-23,0 0-20,0 2-7,0 1 9,3-2 11,-2 2 21,-1 1 20,0 2 14,0 0-2,0 1-7,0 0-20,0 3-19,0 0-21,0 4-17,0-1-17,0 2-10,0 2-6,0 2-5,0-1-3,0 6 3,-1-2 1,-2 2-2,3 0 1,-2 0-2,-1 4-6,3-5-5,-3 0-5,3 1-7,-1-3-6,-2 0-4,3-3 1,-1 2-6,1-5-2,0-1 0,0-1-1,0-2-3,0-4-4,0 3 2,0-5-1,0 1 0,0-1 3,0-1-1,0-2 1,0 0-1,0 0 1,0-2-1,0 3-2,0-2 1,0-1-1,0 3 1,0-1-2,0-2 0,0 0 1,0 0 0,0 0 2,0 0 0,0 0 1,0 0-3,0 0 3,-3 0-1,3-2-2,-3-1 1,3 3-1,-5-1 0,3-2-2,-3 1 0,1-2-3,-3 2-1,2-2 3,-2 0 0,0-1 1,-2 3 1,-1-1 3,-2-1-2,4 2-2,-3-2 2,0 0-2,-1 2-2,1 1 0,-2-2-1,2 2 1,0-2-1,4 3 1,-1-3-1,2 3 2,1-1 0,-3 1 0,7 0-2,-2 0-1,2 0 3,-2 0-1,3 0-2,0 0 1,3 1 2,-2-1 1,3 3-1,4-3 1,-1 4 2,3-1-2,-1-2 0,2 1 0,4 2 0,1 0 0,-2-2 0,2 2 0,0-4 0,3 1 0,-1-1-1,-1 2 1,2 0-1,-2-2 1,-1 2 1,0 1-1,0-3 3,-1 1-1,-4-1 1,1 0-1,-1 0-2,0 0 1,-3 0 1,-1 0-2,1 0-2,-4 0-8,0 0-31,2 0-44,-4 0-62,1 0-82,-2 3-104,-1-3-132,3 0-166,-3 0-285,0 0-237,4-3-177</inkml:trace>
          <inkml:trace contextRef="#ctx0" brushRef="#br0" timeOffset="219709.3293">-1099 5379 705,'0'-1'713,"3"-4"-212,-2 1-131,-1 0-60,3 1-67,-3-1-47,5 2-37,-2 0-36,-2 2-16,2-2-14,1 0 4,-1 2-3,2 0 1,-3 0 2,0 2 20,2 0 5,-1 2 11,0 3 14,-1-1 9,0 2 2,3 0-19,-2 2-11,-2 3-25,2 1-21,-3 0-16,3 3-16,-2 0-7,-1 0-9,3 0-6,-3-1 0,0-1-4,0 2-3,0-2-3,0-2-4,0-1-3,0-2-2,0 3-2,0-5-1,0 2-1,0-4-2,0 1-2,0-3 2,0-1 4,0 0-3,-3 0 2,3-3 1,-1 0-1,1 0 1,-3-3-3,3-1-3,0-2-1,0 0 2,0-1-2,3-4-2,-2 0-1,2 1-8,-1-5-4,4-2-13,1 0-15,-3-1-10,5-5-9,-2 2-1,2 1 3,1 1 5,-1-2 14,2 3 4,1 0 8,-5 1-3,3 3 6,-1-1-1,1 4 4,-1-2 4,-2 3 3,5-1 6,-4 5 5,0-2 5,2 2 0,-1-1 0,-2 1 0,3 4 3,-1-2-5,-1 0 2,2 1 0,-1 1 0,-2 2-3,4 0-3,-3 0 4,1 0-2,-2 2 2,-1 1-2,0 1 6,0 0 2,-2-2-4,0 3 2,1-1 2,-2 2-2,1-1 0,-1 2 0,-2-1 5,-1 4 9,3-3 3,-3 4 8,0-1 11,0-1 4,-3 4-2,3 0 0,-1-1-2,-2 2-4,-1 2-5,1-2-4,1 3-5,-4-1-3,2 0 0,3-1-5,-2 0-3,0 1-4,1-2 1,-1 1-2,3-4-3,-1 2-1,1-3 4,0 1-3,0-6-4,0 4-21,0-2-38,0 0-60,1 0-81,-1-3-105,3 2-145,-1 0-220,1-5-276,-3-1-228,0 0-140</inkml:trace>
          <inkml:trace contextRef="#ctx0" brushRef="#br0" timeOffset="221787.6315">-568 5648 85,'0'6'430,"0"-2"-133,3 1-62,-2 0-49,-1-1-32,3 0-13,-3-2-6,5 3 5,-2-4 9,-2 2 8,2-2 19,1 2-13,-1-3-16,-1 0-15,0-3-17,3 2-19,1-2-19,-1-1-11,1 0-4,0 0-8,1-5-6,1 1-7,-1-3-4,1-2 0,3 0 3,-3-1 5,0-2 6,3-5 3,-4-3-5,2 0-6,1-6-14,-1-1-6,-2-3-12,5-4 0,-1-2-5,0-2 2,0-3 9,1 0 17,2 0 21,-1-2 15,2 3 38,-3 3 25,-1 0 27,-1 6 22,-1 1 5,0 5-6,-4 1-14,0 5-21,-1 4-17,-1 2-26,-1 2-17,-2 2-15,2 3-12,-2-1-16,0 4-12,-2 4-10,2-1-9,-5 2-4,2 2-5,-1 0 0,0 5-3,-4-1 0,4 3 0,-3 7 0,-1-4 3,4 4-2,-3 3 2,3 2 2,-4 1-1,4 2 2,-3 5-4,2 1 1,-2 2-3,3 0 5,-4 4-4,4-4-1,0 1 1,-2 3 1,2 1 1,1-5-3,-2 3 2,1-2 0,0-1-2,-1-2 1,-1 2 1,2 0 1,3-6-2,-7 4 0,3-4 1,0-2-2,4 0-2,-2-3 2,0-1 0,3-1 2,0 0-2,3-2 1,-3-2 1,3-1-4,-2-1 2,4-1 0,-2 0 3,4-4-2,-3-1-1,3 1 0,1 0-1,0-5 0,0 2-1,3-3-3,-1-3-1,2 2-1,0-5-3,-1 6-2,1-7-1,-1 1-4,1-4-3,0 2-4,-1-2-3,1-1 2,-1-2-1,4 1 3,-6-3 6,2-2 6,-1 3 3,-1-3 2,-2-2 1,3 2 1,-1-2 0,-2 0 3,1-1-1,-1-1 2,-1 1 0,1 1 0,0-2 0,0 3 0,2-2-1,-3 2-1,0-2 2,-3 5 0,1 0 0,0-1 0,-1 4 0,0-1 2,-1 0-1,1 2 1,-3 3-2,2 0 3,0 2-1,-2-1-2,0 2 0,0-1-4,0 2 4,0 2-1,0 1-4,0-2-1,0 2 1,0-1-1,0 2-2,-2 0 3,0 2 0,-1 2 2,1-1 1,-4 7 2,2-3 2,0 4-1,-4 1 3,1 5-4,-2 1 3,2 0-2,0 4-1,-2-2 2,-1 1-2,3 0 2,1 0-1,-1 2-1,0 0 3,-1-2-3,4 0 0,0-1 2,-2 1 0,4-3-2,-1-1 0,2 1 1,1-4 1,0-1 1,1-1-1,-1 0 1,5-5-3,-2 1 0,4-1 0,-3-1-10,4-4-7,3 2-17,-2-4-14,1 0-16,2 0-8,-1-4-7,5 2 0,-4-4 12,2-1 9,-2-3 12,2-1 6,1 1 2,-2-4 2,1-3-1,1 2-5,1-5-2,-3 1-3,0-5 1,0-3 2,-1 3 8,2-1 7,-2-2 6,-3-2 9,1 5 5,-2-2 2,0 5 5,2-1 2,-3 3 0,-3 1-2,1 2 2,-1 2 0,-1 0 0,-2 5 0,2-2 7,-3 4 0,3-2-1,-1 5 1,-2-3 0,0 4-2,0 1-8,0 2-1,0 0 2,0 0-1,0 2-1,0 1 6,0 4 7,-2 2 5,-1-1 6,3 6 7,-3-1 6,-1 2 3,3 2 1,-2 2 1,0 1-4,-2 1 11,1 2-6,0-3 4,-2 4-1,2-3 2,-1-1-5,1 1-8,0 1-4,-2-4-6,1 0-8,3-2-4,-3-1-1,1 1-3,1-6 1,1-1-6,0 2 4,-3-2-6,5-4 2,-3 1 0,3-2 3,-1 2 5,-2-2 3,3-3-2,0-1 4,0 0-6,0 0-5,0-4 4,3-3-4,-2 3-1,2-5-4,2-2 1,2 0 0,-3-3-3,3-1-5,1 1-2,0-6-5,3 2-7,-3-3-10,4 2-1,-2-2-7,-1 1-1,2 2 5,-1 1 2,2 0 5,-3 2 1,2-2 5,0 2 4,-3 2 2,4 2 4,-1-2 9,-3 2-1,2 1 3,-1 2 0,1 0 2,-2 1-1,1 0-3,1 1 4,-1 3 0,-2-2 2,3 0 0,-4 4-2,1-3 2,1 4-5,2-3-1,-4 3 4,-1 0 0,0 3-3,-1-3-3,0 4 3,-1-1 1,0 1 2,-1 3 2,1 3 0,-2 0 4,-1 0 3,0 0 3,0 0-3,0 4 1,0 3 5,-1-4 2,-2 2-2,1 2 8,-1 0 2,0 0 4,-1 2 2,0-1 10,-1 2 3,0-3 0,0-1 1,1 1-3,0 0-2,-1 1-11,-1-5-5,5 4-4,-2-3-1,0 0-4,-1-3-1,2 1 1,-1-1 0,3-1-4,-2 0 0,2-3 0,-2 2-1,2-2 1,0-2-3,0 1 1,0-2-6,0 1 3,0-1 1,0 0 0,0-2 2,0-2 0,0 3 4,0-3 1,0-3-3,2 3-4,-2-2 2,2-2-6,-2-2-1,3 2-1,-1-5 1,1 4 0,-2-2-4,-1 1 2,3-1 2,-3 0 4,3 1-2,-2 2-2,-1-2 3,3-2 0,-3 5-3,3-1-5,-1 0-7,-2 0-21,3-1-34,-3 1-34,1 2-52,-1-3-55,3 4-70,0-2-77,-2-1-91,4 3-179,-2-4-245,-1 1-200</inkml:trace>
          <inkml:trace contextRef="#ctx0" brushRef="#br0" timeOffset="222954.6948">5 4972 1296,'0'0'1144,"-1"0"-314,-2-3-194,3 0-134,0 2-114,0-1-100,0 0-85,0 0-65,3 2-52,-2-2-41,-1-1-21,3 3-28,-2 0-55,-1 0-84,3 0-99,-3 0-138,0 0-257,0 0-325,0 0-285,0 0-184</inkml:trace>
          <inkml:trace contextRef="#ctx0" brushRef="#br0" timeOffset="222441.8497">772 5241 1000,'0'-3'671,"-3"3"-241,2 0-136,-2 3-80,-1-2-50,1 4-33,1-1-17,-1 0-5,-1 3-10,1-3 4,-1 2 1,2 3-2,-1-3 5,1-1-7,-3 2-9,2-1-18,2 4-12,-2-4-19,3-2-8,0 3-3,0-3-6,3-1 1,1 1-6,-1-4 2,1 3 1,1-1-4,-1-2 1,2-2-8,0-1 1,1 3-4,0-4-1,1-2-6,3-2-2,-2-1 2,-2 2 1,5-3-1,-5-1 3,3 0-5,-1-2 3,1 0-3,-4-1 0,1-3 0,-3 0 0,2 1 7,-4 0 7,3 2 8,-5-1 1,0 2 10,0 0-2,-5 2-6,0 4-4,1 0-5,-3 1 0,-2-1-3,-1 6 5,-2-2 2,1 3 14,2 3 9,-4-2 11,-3 3 1,4 5 8,-2-2-2,2 4-5,-1 2-5,-1-2-5,2 6 6,0 0-6,1 2 2,1-1 2,-2 2 3,5 3-4,-2 0 0,2-2 1,2 4-7,-2-2-1,6 0-9,-5 1-2,2-2-9,4 1-5,-3-5-6,3 0-5,3 2 1,0-9-1,1 4-1,3-2-2,2-3 4,1-3 1,2 0-4,1-3 1,1 0-1,2-2-1,3-2-3,0-2-6,0 0-13,0 0-22,1-2-27,-1-3-35,-2 1-46,2 1-52,-3-5-51,-2 1-57,-1-2-72,-1 1-77,0-2-112,-5-1-218,0-1-198,-2-1-146</inkml:trace>
          <inkml:trace contextRef="#ctx0" brushRef="#br0" timeOffset="695004.4128">260 6745 122,'5'-13'1613,"-5"-4"-280,0 2-279,0-2-563,-5 3-257,2 0-158,3 3-124,-1 2-89,1 1-67,0 2-50,1 1-38,-1-1 6,3 4 11,2 2-22,2 0-99,0 2-269,-3-2-236,4 6-182</inkml:trace>
        </inkml:traceGroup>
        <inkml:traceGroup>
          <inkml:annotationXML>
            <emma:emma xmlns:emma="http://www.w3.org/2003/04/emma" version="1.0">
              <emma:interpretation id="{5091B68A-1A59-4B33-BCCF-1F746481B581}" emma:medium="tactile" emma:mode="ink">
                <msink:context xmlns:msink="http://schemas.microsoft.com/ink/2010/main" type="inkWord" rotatedBoundingBox="6357,8821 11320,8476 11431,10075 6468,10420"/>
              </emma:interpretation>
              <emma:one-of disjunction-type="recognition" id="oneOf22">
                <emma:interpretation id="interp110" emma:lang="en-US" emma:confidence="0.5">
                  <emma:literal>Banding:</emma:literal>
                </emma:interpretation>
                <emma:interpretation id="interp111" emma:lang="en-US" emma:confidence="0">
                  <emma:literal>Banding</emma:literal>
                </emma:interpretation>
                <emma:interpretation id="interp112" emma:lang="en-US" emma:confidence="0">
                  <emma:literal>Randomizing:</emma:literal>
                </emma:interpretation>
                <emma:interpretation id="interp113" emma:lang="en-US" emma:confidence="0">
                  <emma:literal>Randomizing.</emma:literal>
                </emma:interpretation>
                <emma:interpretation id="interp114" emma:lang="en-US" emma:confidence="0">
                  <emma:literal>Ranting:</emma:literal>
                </emma:interpretation>
              </emma:one-of>
            </emma:emma>
          </inkml:annotationXML>
          <inkml:trace contextRef="#ctx0" brushRef="#br0" timeOffset="224779.8671">1558 4884 640,'3'0'500,"-3"4"-187,2-1-86,-2 1-42,3 6-21,-2-4-9,-1 6 7,3-2 3,-3 5-13,0 0 0,0 4-2,-3-1 2,3 3-2,-4 3-2,2-1-5,-3 3-19,0-2-12,2 2-13,-1 1-17,0 1-17,-1-3-16,-2 2-8,4 0-14,-1-1-2,2-1-10,-3 0-10,0-1 0,1-5 0,-1 1 0,0-3-3,3 0-2,-1-2 5,-1-3 0,1-1 0,2-2-3,-2-1-2,3-2 5,-3 1 5,3-4-5,0-3 7,0 0 0,3 0-4,-3-3-4,3-4 1,-2 1 2,2-2-7,0-3 0,-2-4 0,4 1 0,-2-6 0,1 2-4,0-6 1,2-1 3,1-3-2,2-3-5,3-3-6,-1-2-1,1 0-6,4 1-2,3-4 3,-2 1-4,2-3 3,-2 5 3,5-1 4,-2 1 3,2 0 0,-2 3 0,2 3 7,-3 2 1,1 1-1,-1 3 1,-1 6 4,-1 1-2,2 1-2,-2 3-1,-1 1-2,0 0 2,2 5-2,-2-1 3,0 2 2,-1 5 0,0-5 0,1 6-3,-4 4 3,2-2-3,-2 3 1,-1 1-3,-3 4 2,2 1 3,-9 3-2,3 0 2,-4 6 0,0-1 5,-1 2-3,-3 2 1,-2 0-1,-3 2 1,-1 3 7,-3-2-7,-4 0-3,1 1 2,0-1-2,-3 0 3,-3-4-3,5 1 0,-5-3 0,2 0 0,-2-2 5,3-5-5,-1 0 0,2-2 3,2 0-3,2-6 5,-2 4-5,4-5 5,5-3 5,0 3-7,-1-4-1,3-4 1,-1 3 2,4-1-5,-1-2 2,-1 0 3,4 0 3,0 0-1,0-3-4,4 1-1,-1 4 3,-1-3-5,1 1 0,1 3-2,0-3-1,2 4 1,1-3-1,-2 3-2,-1 0 0,3 3 0,-2-2 5,-1 2 0,1 2 5,2 2 5,-4 1 5,1 1 8,0 3 1,-1 1 6,0 1 2,-1 3-1,-2 0-2,3 2-6,-2 0-6,-1 0-1,3-1-4,0 2-7,-2-3-3,5-1 0,-2 0 3,1-2 0,3 1-3,3-5-2,0 0 5,1 1 1,4-1-3,1-5-3,-1 1-14,0-2-14,3 0-26,0 1-38,-3-5-29,3 0-34,-3 0-40,2-5-36,1 1-40,-1 0-57,-1-2-99,-2-2-209,1-3-213,1 1-147</inkml:trace>
          <inkml:trace contextRef="#ctx0" brushRef="#br0" timeOffset="225415.9536">2472 5142 485,'0'-9'775,"-1"4"-232,-2-5-135,2 4-68,-2 3-59,-5-5-45,4 5-43,-3-1-30,-1 1-8,1-1-9,-1 4 5,-3 0-2,3 0 11,-7 1 2,4 2 2,-2 4-7,-2-1-19,-1 2-7,-1 5-16,1-1-13,1 5-16,-1 0-11,2 2-11,1 2-10,1-1-10,0 0-10,1 1-9,1 2-6,2-2-7,4 2-3,0-4 1,1 1-7,1-5 0,2 6-2,2-8 1,1 4-2,1-3 0,3-5 3,1 2 3,0-2 0,4-4 0,0 1-1,-1-6 1,1 4-3,1-4-3,0-4 0,3 4-9,-2-7-2,1 1-1,1-5-3,-2 0-2,-1 1 1,0-5 10,-1 1 3,1-3 3,-1 0 0,-2-2 3,-2-2 0,0 3-1,2-5-1,-6 5 2,4-3-1,-4 2-2,-3 5 0,2-3-2,2 3 1,-5 1-1,2 3 5,0 0 2,-2 4 4,0-3 0,0 5 2,0-2-2,0 2-4,0 2-3,0 2-4,0 2 2,0 0-1,0 4 1,0 0 1,-2 3-1,0 0 0,2 5 0,-2-1 0,2 1-1,0 2-1,0 0 4,0-1-1,0-1 5,2 0-3,-2 2 0,2-3 0,0 2-1,-2-3-7,3-2-21,0-1-33,-2 2-47,5-6-57,-5 4-65,4-5-74,-2 1-75,1-3-72,0-1-66,2-1-86,1-1-137,-5-5-189,5 1-121</inkml:trace>
          <inkml:trace contextRef="#ctx0" brushRef="#br0" timeOffset="225993.8043">2655 5133 904,'4'-11'729,"-1"0"-147,2 1-80,-1 3-60,2 0-43,-5 1-48,2 2-43,2 1-32,-3 0-19,3 3-16,-1 0-6,0 6-2,-1-2 3,5 2-7,-5 5-23,-2 0-22,-1 2-30,0 0-32,0 4-25,0 2-23,-1 0-20,1 2-16,-6 1-13,1-2-6,2 4-7,2-3-6,-2 0-3,2-1-2,-2-1 1,3-2-1,-3 0-1,3-5 1,-2 1-1,0-3 1,2-3 0,0 0 1,0 0-1,0-4 1,0-1-2,0 0-7,0-2-4,0-2-8,2-2-10,0-1-10,1-5-11,0 3-9,-2-6-8,3 2-8,4-5-10,-1 2-8,3-5-1,-1-2-2,2 0-2,1-3 0,4 2 4,-3-2 3,0 3 4,3-1 1,-1 3 7,1 0 9,-2 2 9,1 1 8,-2 0 14,1 5 12,1 1 8,-4 0 7,1 0 7,-3 5 2,2 1-1,-4-2 2,1 3 2,-1 1 0,2 2-1,-4 2-3,1 2 4,-3 1 2,1 3 3,2 0 2,-4 5 2,1-3 4,-2 5 5,-1 1-5,0 0 2,0 1 6,0 0 0,0 1-3,-1 2-1,-2-2-4,1 1-2,-4 1-1,5-2-5,-2-1 0,0 0-10,-1 0-23,4-1-36,-2 0-47,-1-4-60,3 1-79,0-2-88,0-4-92,0 4-111,5-5-196,-1 0-228,3-2-166</inkml:trace>
          <inkml:trace contextRef="#ctx0" brushRef="#br0" timeOffset="226888.5232">3549 5104 58,'2'-13'1138,"0"3"-346,-2-1-203,-2 3-108,0-1-94,0 5-68,-4-2-63,2 1-47,0 4-34,-4 1-21,0 1-12,-4 2-3,-1 1 7,0 2 7,-2 3 3,-3 1-2,2 2-1,-3 1-8,3 4-14,-3-1-16,0 0-16,3 2-18,-3 3-18,2 0-17,4 3-12,-2-1-10,4 0-9,-1 2-5,5-2-5,-2 3-2,2-5-1,0 2-2,4-1 0,-2-2 1,5-1-2,0-2 1,0 0-5,5-6-5,-2 3-5,4-4-13,0 1-8,2-5-9,1-2-9,3 2-7,-1-2-5,-1-4-2,4 0 0,-1-4 0,2-2 3,-1 0 8,-2-2 5,1-1 7,5-3 6,-3-4 2,-1 2 4,1-5 1,2-3 3,-2-5 0,-1 0 6,1-4 1,3 0 4,-2-5-1,-1 0 7,0-2 1,0 0 2,1-2 4,-4 5-2,5-3 5,-5 2 2,-1 1 0,-2 3 0,-2 0 0,0 2 0,2 2 0,-4 2 0,-1 2 0,0 0 0,-1 3 2,-1 0 0,-2-3-1,2 5 1,2-1 3,-2 3 4,-2-4-2,2 3 3,1 2 0,-1 1 5,-1 0 4,1 4 2,1-2 4,-4 7 2,3-2 7,0 2 1,-2 2 3,-1 0 5,0 0-1,0 1-1,0-1 0,0 2-1,0 0-6,0 2-9,0-2-1,0 0-7,0 2 0,0 0-8,0 0 0,0 0 1,0 2-1,0 0 5,-1 2 9,-5 3 5,4 1 12,-3 5 7,0-2 6,1 6 10,-3 3 2,-1-1 2,0 4 2,-2 3 2,1-2-2,0 1-9,-2 5-4,0-3-7,0 3-10,2-1-9,-4 0-9,4 5-5,2-2-5,-2 0-5,-1 2-2,3-3 0,-2 1 0,2-1-2,-2-2-2,4-1 0,0 1 0,1-3 0,4-4 1,0 2-1,0-3 0,4-2-2,-1-2-5,1-3-12,4-1-14,0-3-22,0-3-25,2-1-37,-1 0-42,1-3-47,-2-2-60,4-1-73,0-1-87,-1-2-101,1-1-162,-2-2-263,-1-3-228,2 2-153</inkml:trace>
          <inkml:trace contextRef="#ctx0" brushRef="#br0" timeOffset="230793.2049">3976 5146 227,'-4'0'663,"1"0"-229,-1 2-143,0-2-78,1 2-53,-2 0-51,4 3-26,1-4-29,-6 2-19,6-2-8,0 4-4,0-3 0,0 0 4,6 0-1,-5 0-3,2-1 3,2-1-4,-1 0-7,3 0-7,0 0-1,1 0-3,0-1 3,0-1-7,3-2 4,-1-3 3,-1 3 1,0-2-5,1-2 8,-1-1 8,-2 2 10,3-5 14,-4 1 11,1 1 13,-1 0-4,-5-1 6,4 1 12,-5-1-4,0 3-2,0 0 5,-2-1 0,-1 2 0,-1 3-1,-3 0 8,-1 1 9,0 0 7,-2 2 19,-2 1 9,0 1-2,-1 2-4,-1-2 0,-1 4-11,2 0-15,-4 2-11,4 2-10,-5-3-11,7 4-16,-2 1-13,0-1-6,1 3-10,1-2-5,-1 3-3,3 2-3,-1-2 5,4 1-5,-4 1 1,3-2-1,2 5 2,1-1-5,1-1-4,2-1-1,-2 4-1,3-2 2,3-1 0,-2 0 0,2 2 1,1-5 1,1 2-4,5-2 1,-1-3 1,1 0-2,1-1 2,3-2 3,0-2-1,2 0-1,-2-2-1,5-3-2,0 1-2,0-2 0,0-2-2,1 1 0,-1-6 4,0 0 0,0 0-1,1-3-1,-1 0 2,0-4 0,0 3-6,2-6 3,-3 0 1,1-2 0,0-2-4,-2-2 0,0 0 2,1-2 1,-5-1-3,1-2-4,1 3 3,-2 2-3,-6 0 7,0 2-5,1 1 2,-5 2 4,-2 2 0,-1-1 0,-1 3 2,-5 1 0,1 2-2,-2 1 0,0 3 0,1 1 0,-6-1 0,2 3-2,3 2 4,-2 2 0,-1 0-2,3 2 2,-2 2 0,1-2-1,2 5 1,0-2 0,0 1 0,2 2 0,-1 1-2,3-2-4,0 0-1,-1 1-8,3-2-14,3 4-13,-1-5-10,2 0-7,-1 1-9,4-2-2,0 0 3,2-2 3,3-2 3,-1 3 1,1-3-1,-1 0-3,2-3 5,1 3 10,-3-2 5,4-2 8,-4 2 12,4-2 5,-2 0 2,-2-1 5,1 1 2,1 3 6,-4-2-1,2 0 3,1-1 0,-2 3 3,-4-2-3,1 3 0,0-2 0,4 2 0,-7 0 0,3 0-3,-2 2-4,-1-2 7,-1 4-3,-2-1-2,2 1 5,-3 0 3,0 5 12,-3-3 2,2 2 3,-5 3 10,2-2 4,-4 2 5,3 5 6,-6-3 0,3 1 2,-2 1-3,1 2-1,-1-3-8,-2 2-1,3 0-6,-1 1 1,3 0-1,-2-1-9,2 1 0,0 0-4,0-2 0,-2 2-3,4 0-1,1-3-5,-2 1-2,5-2-2,-2-1-2,2 1 0,1-2-2,0-4 2,0 3 2,0-3-2,1 0-2,2-3 6,1 0-2,1 1 2,2-4 0,2-1 1,1 0 1,-2 0-2,3-1-2,-3-4 0,4 0-2,-1-2 0,1-2 2,1 1-4,-1-2 2,-1-7 0,2 3 0,2 0 0,-1-5 0,-1-2 2,2 0-2,1-2 0,1-5 0,-1 4 0,-1-3 0,1 3-4,-2 0 4,-5 1 0,3 3-2,-2-1 2,1 1-2,-5 3 4,1 1-6,-2 2 2,2-2 2,-1 1 10,-5 5 6,2 0 13,-1 0 11,-2 3 10,2 0 2,-2 1-2,0 1-5,0 1-6,0 3-8,0-2-7,-2 3-10,0 0 0,-2 0-3,-2 4-4,-1 0 4,1 3-1,-1 4 4,-3-1 0,1 3 4,-1-1 0,1 4 0,2 1 0,-5-1-3,3 1-1,-2 1-4,1 2 0,2-2-3,0 3 1,-2-1-2,4-1-1,-2 2 4,1-4-5,0 2-2,0-1 0,2 1-1,2-4 1,3-1-2,0 2 0,3-6 3,2 4-3,2-5 0,2-1-5,-2-2-9,5 1-14,-1-3-18,2-2-13,3 1-15,0-3-9,0 0-3,3-3 2,0-1 7,-3-2 4,3 2 3,-1-5 4,0 0 4,-1-1 9,1-2 6,1-4 2,-1 2 10,-5-5 10,5 0 4,-1-1 2,-2-2 2,1-3 6,3 0-1,-2-3 0,-4 4 0,4-4 7,-4 3 0,-1 1-2,-2 3 5,-1 0-1,1 3 3,-4 3 3,1-1-3,-1 4 9,-2 2 6,-2 2 6,4-2 5,-6 4 5,1-1 6,-1 3-7,0 3-3,0-1-4,0 2-7,-1 2-1,-5 3-4,1-2 3,1 7 1,0-3 1,-2 4 3,2 2 8,-4-1-2,4 3 7,-3 2 2,2 0 4,-2 1-1,3-1 2,-4 4-3,0-2-4,1 1-2,-1 1-3,1 2-6,0-5-7,1 3-1,0-5-4,0 3-5,1-1 0,-3-1 0,4-3-2,0 1 2,1-4-1,-2-1-1,4 1 0,1-4-2,-3 0 4,3-2 2,0-1-5,0 0 5,0-4 0,0 3-3,0-3 1,0-3-4,3 0 4,-3-2 0,1-1-4,4-4 0,-2 3-2,4-4-9,-3-2-8,8-2-12,-2-2-11,-1 2-10,5-6-12,-1-2-11,6 2-5,-2-4-7,1 3 3,4-2-2,-2-1 7,-1 2 5,5 1 14,-6 4 11,4-2 11,-2 3 13,-1 1 2,-2 2 11,-1 1 4,0 1 3,0 2 2,-3-3 1,-1 6 2,1 1-5,-3 1 2,-1 1 3,-2-1-5,0 4 0,-3 1 2,4 0-2,-4 0 0,0 1 0,-1 4 5,0-1 0,-3 3 0,0 0 0,-3 4 5,0-1-2,-1-1-3,-3 4-3,2 0 3,-2 1 0,0 1 0,1-1 3,-4 3 2,3-1 2,0 0 6,-2-1-10,2 4-3,-1-3 0,1 1 0,1 2-3,-1 0-2,3-2 5,-4 0 3,1-1 2,3 3-3,-2-1 4,5-4-19,-2 3-26,1-2-37,2 0-47,2-5-50,2 0-54,3 1-50,5-2-29,-1-1-14,4-2-6,1-2 1,3-4-11,0 3 4,-1-3 3,6-3-1,-1-1 13</inkml:trace>
          <inkml:trace contextRef="#ctx0" brushRef="#br0" timeOffset="231790.1146">5743 5094 326,'21'-24'398,"-3"1"0,-2 3-9,2-1-2,-7 1-20,-2 3-30,-2 0-25,-2 2-25,0 1-24,-3-1-28,1 2-28,-3 2-19,0 2-28,-3-2-29,1 3-20,-3 1-20,-3 3-19,0 0-17,-4 2-8,3 2-6,-5 2-6,-1 0-3,2 2-2,-4 2 0,-2 2-3,3 1 2,-3 4 4,0-1 3,1 4 5,-1 2 5,-2 1 7,3-1 3,2 5-2,-2-1 1,1-1-7,-1 3-10,5-2-7,-1 1-11,-1-2-5,8 3-6,1-3-4,-1-1-2,1-1 2,5 2-4,-2-6 3,3 0-1,4 0 0,-1-2 0,4-3-3,1-3-3,0 0-8,4-1-11,0-5-12,2 2-11,1-3-13,-2-3-8,5 2-2,0-6 0,-2 1 8,3-5 10,-3 1 12,5-1 5,-3-4 10,1-2 7,-1 0 7,1-1-1,5-3 2,-6-3 2,1-1 4,3 1 0,-5-3 2,2 1-2,-1 0 0,-5 2 0,1 0 0,-2 1-2,-1 1 2,1 1 2,-5 3 8,3 1 10,-5 0 13,2 5 27,-5-1 17,2 2 13,-1 5 4,-3 1-4,0-3-15,0 6-17,-3 1-16,-1 1-13,2 1-7,-5 3-2,2 2-2,-2-1 3,0 5 2,0 1 6,-2 2 6,-1 1 1,3 4 3,-2 2 1,-1-1-5,-2 2-1,5 3-5,-5-2-5,6 1-3,-4 3-4,2-3 1,-3 2-3,4 0 1,1 1-3,-4-3 3,3-1-1,0 5 2,2-4 1,1-1 2,0 0 3,-1 2 2,0 0 0,3 1 1,-1-1-2,0 1-3,-1-4-3,4 4-2,-2-2-4,0-3-5,2 7-1,-3-7-2,3 4-1,-2-1 1,2-1-1,-3 1 1,3 0-1,0-1 3,-1-1-3,1 1 1,-3-1 1,0-1-2,-1 3 0,-1-3-1,-2 1 1,3-3-1,-3-1 0,-1 2 2,0-4-1,-4 1 0,0-2 0,-1-1 2,2 1 0,-5-4-1,0 4 0,0-7 0,-2 0 2,0-2-2,2 0 0,-3-3 0,3-2 0,-3 0 3,3-2-2,-1-3 2,5 0 0,-1-4 0,3 0 0,3-4-2,5-4-1,2 0-2,4-2 0,4-5 0,3-4-2,5 0 2,6-6 0,3-2 0,5-5-1,1 2-1,6-4-2,1 2 4,-3 0-2,5 0-1,-5 3 0,3 0 2,-2 2 0,2 2-3,-3 1 3,1 3-2,0 1-10,1 0-19,-6 2-29,3 3-37,-4 1-46,1 2-62,-4 3-70,-4-1-78,4 4-86,-7-1-113,-3 4-192,2 2-249,-7 1-196</inkml:trace>
          <inkml:trace contextRef="#ctx0" brushRef="#br0" timeOffset="232592.1116">4831 4776 133,'-7'0'1303,"2"0"-236,-2 0-191,3 0-120,1 2-105,1-2-110,-4 1-109,6 2-104,-1-3-90,-2 0-71,3 0-57,0 0-41,0 0-29,0 0-18,0 0-13,3 0-22,-2 0-43,2 0-66,2 0-93,-1 0-126,6 0-188,-1 1-319,3 2-337,2 1-313,-2-1-173</inkml:trace>
          <inkml:trace contextRef="#ctx0" brushRef="#br0" timeOffset="233173.6622">6293 4776 357,'-3'-3'643,"3"2"-225,0 1-131,0-4-94,0 2-58,0 2-59,0 0-29,0 0-11,0 0-1,0 0 0,0 0 15,0 0 11,0 0 10,3 2 11,-2-2 5,-1 0 13,6 4-9,-4-4 2,2 0 2,-1 0-9,1 0-11,1-4-11,0 2-1,3 2 2,-4-1 14,3-2 20,-2 2 29,-1-5 13,3 3 13,-2-3 4,-1 2-4,2 0-1,-5 2-6,4-3 1,-5 1-9,2 2-14,-2 0-17,0 0-19,-2 2-25,2 0-17,-5 0-12,4 0-10,-5 0 1,2 2-3,-1 0-1,1 0-4,-2 2-2,2 1-3,2-1-3,-4 0-5,2 0 1,3 0 4,1-1-7,-3 3 2,3-5 0,3 2 4,-2-2-4,3 1 1,2 2-1,0-4 3,0 0 1,0-4 4,4 2 8,-3 2 15,-3-4 10,4 3 9,-4-1 5,0-2-4,2 1-9,-4 3-11,2-1-12,-4 1-15,0-3-32,0 3-53,-4 0-78,2 3-106,-4-3-133,-1 1-196,3 2-320,-3 3-290,2-1-210</inkml:trace>
          <inkml:trace contextRef="#ctx0" brushRef="#br0" timeOffset="233619.5568">6332 5152 495,'4'0'985,"-1"0"-332,0 0-187,-1 0-124,2 0-70,-1 0-58,0 0-39,-2 0-24,4 0-14,-2 0 0,1-2-2,-1 2 3,0 0 5,-3 0 6,1 0 3,-1 0-5,0 0-7,0 0-13,0 0-21,0 2-18,-1-2-21,-5 2-23,2 1-9,-1-2-14,1 3-9,-2 1-5,5-1-1,-2 0-3,1 1-3,-4-2 2,6 1-1,-1 2 2,1-6-1,0 4 9,0-2 4,1 2 13,2-4 15,2 1 17,-1-1 14,3 0 20,1-1 8,2 1 7,-4-4 4,1 2-3,0-2-9,-3 4-16,4-6-15,-4 5-16,-1-2-14,0 2-17,-2-5-26,-1 5-47,-1-1-78,-2 0-101,0-2-140,-1 4-206,-1-2-336,1-1-349,-2 2-291</inkml:trace>
        </inkml:traceGroup>
        <inkml:traceGroup>
          <inkml:annotationXML>
            <emma:emma xmlns:emma="http://www.w3.org/2003/04/emma" version="1.0">
              <emma:interpretation id="{401C4B81-DA9B-47B8-9C8C-26B3FD593E7A}" emma:medium="tactile" emma:mode="ink">
                <msink:context xmlns:msink="http://schemas.microsoft.com/ink/2010/main" type="inkWord" rotatedBoundingBox="11959,8543 15933,8267 16040,9819 12067,10095"/>
              </emma:interpretation>
              <emma:one-of disjunction-type="recognition" id="oneOf23">
                <emma:interpretation id="interp115" emma:lang="en-US" emma:confidence="0.5">
                  <emma:literal>Directly</emma:literal>
                </emma:interpretation>
                <emma:interpretation id="interp116" emma:lang="en-US" emma:confidence="0">
                  <emma:literal>Directedly</emma:literal>
                </emma:interpretation>
                <emma:interpretation id="interp117" emma:lang="en-US" emma:confidence="0">
                  <emma:literal>Directory</emma:literal>
                </emma:interpretation>
                <emma:interpretation id="interp118" emma:lang="en-US" emma:confidence="0">
                  <emma:literal>Dioctyl</emma:literal>
                </emma:interpretation>
                <emma:interpretation id="interp119" emma:lang="en-US" emma:confidence="0">
                  <emma:literal>Dirty</emma:literal>
                </emma:interpretation>
              </emma:one-of>
            </emma:emma>
          </inkml:annotationXML>
          <inkml:trace contextRef="#ctx0" brushRef="#br1" timeOffset="248119.8023">7305 4592 238,'3'-6'762,"-3"3"-225,0-2-122,2 2-52,-2 1-43,0 1-24,3-3-26,-3 1-26,0 0-24,1 3-11,-1-1-14,0 1-10,0 0-8,0 0-8,0 0-6,0 0-7,0 0 2,-1 1 14,-2 2 9,3 1 1,-2 2-9,-1 5-11,-1-1-20,0 5-27,-4 2-25,3 2-19,-1 1-16,-4 4-11,2 1-11,1 5-11,1-3-7,-1 3-4,-3-1-3,4 0-3,0-2-2,-1 1-1,3-3 0,2 0 0,-3-2-2,0-1 0,4-5-1,1 0-9,-3-2-34,0-4-48,3 0-74,-1 1-97,-2-5-130,3 1-179,-3-5-294,1 1-302,-2-4-239,-3 0-130</inkml:trace>
          <inkml:trace contextRef="#ctx0" brushRef="#br1" timeOffset="248845.9713">7097 4698 470,'-5'-4'520,"4"-2"-155,-2 2-92,0-3-52,3 3-45,-1-2-41,1 2-33,0-2-26,0 3-11,1-4-9,-1 3-1,6-3 8,-5 3 9,2-2 3,-1-2-5,3 1 3,0-1-2,-1 1-4,0-3-11,4 2-10,-4 2-7,3-1-7,1 0-3,2 1-10,-2 2 0,4-2 0,3 2 3,-2 0-3,4 0 2,2 1 4,-2-1 9,2 0 2,3 2 1,-2 0 4,5-1 7,-5 3 1,2-1 6,-2 1 2,2 0 7,-5 0 11,2 1 13,-1 2 4,0 1 13,-4 0 12,-3 3 10,1 1 8,2 2-2,-5 3 2,1 1-5,-3 3-12,-2 2-11,2 2-13,-3 3-13,-1-2-14,-1 2-14,1 1-13,-1 0-9,-2 2-12,0 1-10,0-3-4,0 3 0,0 0-2,-2-4 0,-1 1 0,-2 1 0,-2 0 2,3-4-2,-5-1 2,-1 0-2,-2 3 3,-2-6 0,-2 2 3,1-3 2,-2-1 7,-2-2 8,-3-1 14,3-1 4,-4 0 8,0-5 2,-3 3 1,0-5-6,-2 2-3,2-4-4,-1-1-4,0-2-3,4-5 0,-3 1-1,9 0-6,-5-5-4,7 1-7,-1-2-3,8-7-5,-2 3-4,2 0-4,7-2-6,-2 0-27,6-2-60,-2 1-75,7 0-97,-1 0-122,2-2-171,5 4-245,-2-2-273,4 3-220,-2 1-130</inkml:trace>
          <inkml:trace contextRef="#ctx0" brushRef="#br1" timeOffset="249418.5715">7794 4940 808,'0'-4'729,"0"-3"-225,0 3-116,0 2-86,0-2-65,0-1-56,0 3-44,0 1-17,3-2-15,-3 1 6,2 1 20,-2 1 22,3-4 20,-3 4 6,0 0-6,0 0-17,0 0-26,0 0-2,0 4-9,0-3-6,0 4-12,-3-2-8,3 6-4,-2-3-24,2 5-21,-6 1-10,2 1-10,3-2-7,-2 6-5,0-3-1,-2 0-3,3 2-7,0-2-1,-1 1 4,-1-3-4,1 1-4,1 0 6,0-2 0,0-1-2,2-2 0,-3 1-2,0-1-15,3-1-35,-4-2-50,4 0-69,-3-1-85,3-2-115,-4 0-136,4-2-213,-5-2-263,2 0-197</inkml:trace>
          <inkml:trace contextRef="#ctx0" brushRef="#br1" timeOffset="249610.5971">7851 4667 248,'0'-11'1197,"0"-2"-285,0 2-372,0 1-201,0 4-130,0-1-78,1 4-59,2 0-35,0 1-28,-1 2-55,0 5-76,0-4-99,4 6-136,-2-1-237,-2 0-276,0 3-190</inkml:trace>
          <inkml:trace contextRef="#ctx0" brushRef="#br1" timeOffset="250411.7416">7905 5077 645,'-3'10'710,"3"-3"-229,0 3-137,0-2-69,0-2-56,3 4-57,-2-5-43,2 4-26,0-3-24,1 0-14,0-2-7,1 3 2,1-3 13,-5 0 16,3-2 2,4-1 2,-4 3-2,3-4-10,1 0-13,-1-4-11,1 3-12,3-1-5,-3-2-9,0-3-2,3 2-6,-1-2 1,-1-1-1,3-2 0,-2-4 5,-4 1 3,4-4 2,-2 0 0,0-1-2,2-1-3,-4-2 2,1-2-3,-1-1 1,-2 2 2,-2 1 7,3 3 2,-5-3 10,0 4-1,0 3 3,0 2-8,-5-1-8,3 2-4,-2 5-12,-2-2-4,-1 5-5,1-1 4,0 3-4,0 1 0,0 0 0,-1 1-2,3 2 0,0-2-3,1 5 5,3-3-2,0 1-5,0 0 0,0 1 0,3-1-4,1 0-6,3-2-6,-3 2-3,4-4-3,2 3 3,-1-3-3,1 0 0,-2 0 7,1-3 5,3 3 2,1-4 5,-2 2 2,1 0 3,0-2 0,-1 0 0,-2 1 3,3-1-3,-1 2 2,-4-2 1,4 4-1,-3-1-2,-1-2 5,-2 3 0,2-3 0,0 3 0,-2 0 3,-1 3 7,2-3-3,-5 3 8,4-2 0,0 3 5,-3 2 0,1-1 9,-2 1-2,2 1-1,0 1 5,-1 1-7,-2 0 4,2 0-9,-2 2 6,0-1-1,0 4 3,0 0 0,0-1 2,-2-1 2,2 3-6,-5-2 1,2 5-2,-1-1 0,0-3-7,-4 3-7,4-2 1,0 2-5,-2 0-4,1-3 3,1 0-1,0-1 0,1-1-2,1 0 0,-3-2 0,5 1-4,-2-1-2,2 0-15,0-3-30,0 3-36,2-3-53,-2 0-64,2-3-78,1 2-89,-1-2-125,2-1-255,-4-3-215,7 0-155</inkml:trace>
          <inkml:trace contextRef="#ctx0" brushRef="#br1" timeOffset="251946.6155">8612 4877 1098,'-4'-6'1019,"3"2"-462,-2 1-239,0 0-145,3 3-74,-2 3-40,2-1-19,0 2-18,2 1-4,-2-3-3,3 4-6,0-1-6,-2-2-3,-1 1 6,4 2 0,-1-2 7,0-3 7,-1 1 7,2 1 9,2-2-4,0 1 0,-1-2-6,3 0-9,-3-2-2,7 1-12,-5-2 5,5 0-8,-2-1 3,-1-3 0,1 1 0,-1-4-1,1 2-2,-2-2 0,0-1 3,-4 1 11,3-1 9,-2 0 27,-2 1 27,-2-1 23,-1 4 12,-1-3 7,-2 4-7,1-1-17,-5 3-23,0 1-13,-3-1-14,1 4-12,-6 0-5,4 6 1,-1-1 3,-1 2-3,-4 2 5,4 2 6,-5 2 5,5-2 5,-1 4-2,-2 2 1,4 0-5,-2 1-6,2 3-5,2-3-7,-2-1-8,4 2-3,0-2-4,1 3-4,6 0 0,-5-4-3,6 1 5,0 0-4,0-5 1,0 4-3,6-5-3,-5 0-2,6-2-7,1-1-12,0-1-23,4-3-23,-1-2-22,3 0-24,-1-2-19,3-2-14,1-2-1,-1-1 6,0 0 13,3-5 14,0 0 18,-3-1 26,2-3 16,4-2 13,-3 2 2,1-5 8,2 2 6,-2-1-4,-1-2 3,4 0 3,-1-3 6,-2 2 3,4 0 8,0 0-3,-3 1 3,0 2 3,-2 1 0,2 1 3,-3 0-6,1 4 6,-3-1 0,6 0 0,-6 3 0,0-1 0,3 3 3,-3 0-3,-2 1 0,1 1 0,-2-1-5,1 3 2,-2 3 0,0-1 3,-2-2 0,-2 4 8,3 4 7,-7-1 8,0 4 6,-1-1 3,-3 2 2,-3 3 0,0-1-9,-1 1 0,0 0-5,-4 0-12,5 1-5,-1-1 5,0-4-3,-1 4-5,1-1 0,1-5 3,0-1-3,-1 2 0,4-2 0,-2-1 6,2-1 2,0 0 0,0-2-2,0-2 2,2 0-6,1-1-4,-2-1 2,5-2-6,-2-3 4,1 3 2,2-5-3,-3 1 3,4-1 0,-4 0 8,0 2 0,-1-2 8,0 1 9,-3 1 12,0 1 16,-3 2 12,0-1 1,2 1 2,-3 2-4,-4 0-9,1 1-10,-3 2-5,4 1 0,-6 0-1,2 1 2,2 2-3,-7 1 4,3 4-1,1-2 2,-4 5 4,4 2 1,-5 2 10,1 0 2,-1 2 1,2 0-5,-2 3-4,1 1-9,2-1-8,0 2-8,2 0-11,-1-2-5,6 3-4,0-5-2,2 5-1,1-5-4,3 2 4,3-2 1,1-1-3,4-1 1,2 1-1,3-1 3,6-5-3,0 2 2,4-4-3,0-1-1,0-2 0,3-2-1,3 1-3,-4-5-5,4 0-3,2-5-6,-7 1-7,2-2 1,2-4 0,-2 0-4,2-4 4,-4 0 2,-1-3-1,2-4-2,0-2-8,-5-3-4,3-1-7,0-2-4,1-3 1,-3-2 1,1 0 8,-4-1 10,0 2 9,-3-1 12,-3 0 7,2 0 3,-5 0-3,1 3 2,-4 1-2,1 2 0,-1-2 0,-2 4 0,0 0 0,1 0 0,-1 3 2,2 1-2,-5 3-2,4-2-3,-2 8 5,0-4-2,-2 6-2,5 0 0,-6 3-3,1 2 5,-1-1-5,0 5 5,0-3-2,0 5 2,0 0 2,0 5 0,-1-1 4,-2 2 0,-1 5 5,-2-1 4,0 4 2,-1 6 2,-3 0 5,1 1 5,-1 2 5,1 4 5,0 3 4,-4-1 1,2 0 8,2 0-1,0 1 0,-1-1-5,1-1-9,2 0-2,3 0-9,-6-2-8,8-2-5,-4 3-6,6-3 6,0-2-4,0-1-3,3 0 1,0-1-5,3-2-5,0-4-8,-2 1-12,3 0-13,-1-6-17,4 5-17,-1-6-17,-2 1-20,3-5-24,-1 0-27,1-2-25,-1 1-33,0-3-39,-2-3-45,3 1-55,-1-2-64,1 0-108,-1-3-184,-2 0-178</inkml:trace>
          <inkml:trace contextRef="#ctx0" brushRef="#br1" timeOffset="252472.7075">9680 4671 660,'-7'-4'600,"2"0"-146,0 2-75,0 2-50,1-1-38,1-2-26,-1 3-30,2 0-36,2 0-9,0 0 5,0 0-1,0 3 0,0-2 8,0-1 9,0 2-5,2 2-11,2-4-20,2 4-22,0-4-25,1 2-31,4-2-27,1 1-22,0-1-17,6 0-13,0 0-7,-2 0-6,3-1 0,-3 1-3,3-2-9,-4 2-16,3-4-38,-5 0-51,1 2-65,-2-2-77,-3 3-89,1-1-113,-6-2-120,3 3-205,-2-1-228,-5 2-170</inkml:trace>
          <inkml:trace contextRef="#ctx0" brushRef="#br1" timeOffset="253824.086">9795 4877 201,'-11'17'775,"4"0"-258,1-3-166,-1 1-90,3-3-51,-2 2-51,4-4-34,0 3-25,2-2-5,2-1-2,0-3 8,1 0 8,1-3 14,1 2 2,2-2-6,3-1-16,-1-1-19,2-2-27,1 0-18,-1-2-14,4-1-8,-1-1-6,0-2 0,0-1-3,2 2 3,1-4-3,-4-2 1,2-2-4,-1 2 0,2-7 1,-1 1-1,1-1 3,0-3-8,0-2 0,3-5 0,-2-2-2,0-1-1,2-3 3,0-2 0,3-3 5,-3-2 6,0 1-3,-3-4 0,2 3 3,-2-2 8,-1 4 15,-2 3 13,0 1 18,-7 7 8,1-2 7,0 6-3,-2 0-6,-1 5-13,-1 2-12,1 4-14,-1 0-7,0 5-10,-3 2-8,0 2-1,-3 3-6,0 2 0,-1 3 0,-3 5-2,2 1 7,-2 5 1,0 0 5,1 2-2,-7 5 6,7 5 3,-4-3-3,-2 1 2,4 3 0,-2 1 3,1 2-6,-1 1-3,1-2-5,-1 3 1,4-1-1,-4-1-2,3 1 0,-1-3 0,3 1-1,-3-3-3,4 0 2,-2-3-2,5 0 0,-2-3-11,3 1-8,3-3-21,-2-4-24,5-1-27,0-1-25,1-2-19,3-4-15,-1 0-2,1-3 7,2-2 23,1 0 20,1-4 23,1 0 22,-2-2 21,4-3 12,-4 0 9,5-4 6,-5-2 6,4-1 0,-1-1 3,0-4 0,0 0 3,-2-2 3,5 0 3,-3-2 9,-1 4 16,-1-2 25,-2 3 20,-3 1 22,2 1 21,-1 1 18,-4 3 13,1-1 8,1 2 2,-4 4-5,2-3-4,-5 4-15,4 1-21,-2-1-24,-3 5-23,2-2-19,-2 1-20,0 2-15,-2 2-6,2 1-6,-3 4-3,-2-2-2,-2 5 0,3-1 0,-1 5-2,-2-2 2,3 5 0,-1-2 0,-2 2 0,3 4 4,-2-3-4,2-1 3,2 2 2,-4-2-3,2 0-2,1 0 2,3-1-2,-1-1 0,1-3 0,1 1-2,2-1-3,1-3-13,4-1-17,-1-2-21,2 1-27,2-3-24,4-1-19,1-3-5,-2-3 2,5 2 18,-3-5 22,3 1 25,0-3 21,2-1 12,-2-4 16,-1 1 11,1-5 1,2 0-2,-2-4 3,0-3 2,1 2-5,-1-3 5,-3-2 2,3-1 8,-2 0 2,-4 3 13,2 3 8,-3-2 15,-4 3 17,2 2 17,-2 2 15,-1 3 9,-6-2 4,4 5-6,1 4-10,-5-3-13,-1 4-15,3 1-20,-3-1-10,-3 5-14,2 1-9,-5 1-1,1 5-2,-2-1-3,0 5 0,1 3 3,-6 1 2,-1 3 1,2 4 4,-1 0 5,1 4 4,-1-1 0,0 0 1,1 2 4,2 0-3,-3 1 5,2 0 4,-1 0 6,2-3 5,-1 5 0,3-2-1,-2-2-7,-1 3-4,4-2-9,-4-2-9,3 3-4,-1-3-5,2 0 0,-1 3-4,0-3-2,0 2-1,-1-2 1,0 3 0,1-3-3,-1 6 2,4-2-2,-3-1 3,2 2-3,1-3-1,-3 4 1,2-2-3,-5 1 2,3-1-1,0-1 4,1 2-2,-4-3 2,2 1-2,0-1 2,-2-4 0,-2 4-2,0-5 3,1-1-2,-2-3 7,1 3-7,-5-5 2,1-3-1,0-1-2,-3-1 3,-3-3-3,3-4 4,-1 1-4,-2-4 2,2 0 1,-2-1-3,3-5 0,1-1 1,2-1 2,2-5-3,4-4-2,3 0 1,3-6 0,1-2-2,9-5 1,-2 0-1,5-7 2,2-1 2,7 4-1,-2-6 1,3 3 1,1 2-4,3-2 1,2 4 0,-1 2 1,2-1 0,2 2 0,2 1 0,1 1 0,2-2 0,2 4-4,-2-2 1,4 0 3,-1 0 0,0 2 0,2-1-2,-3 2-7,1 1-28,-4 1-41,1 0-54,-5 2-66,2 1-81,-6 3-103,2 2-100,-6 0-128,-1 2-247,-2 1-221,-4-1-166</inkml:trace>
        </inkml:traceGroup>
        <inkml:traceGroup>
          <inkml:annotationXML>
            <emma:emma xmlns:emma="http://www.w3.org/2003/04/emma" version="1.0">
              <emma:interpretation id="{1808F119-BDC6-42EC-B6C3-D4A12D47DED7}" emma:medium="tactile" emma:mode="ink">
                <msink:context xmlns:msink="http://schemas.microsoft.com/ink/2010/main" type="inkWord" rotatedBoundingBox="16604,7902 19653,7691 19725,8725 16676,8937"/>
              </emma:interpretation>
              <emma:one-of disjunction-type="recognition" id="oneOf24">
                <emma:interpretation id="interp120" emma:lang="en-US" emma:confidence="0.5">
                  <emma:literal>inside</emma:literal>
                </emma:interpretation>
                <emma:interpretation id="interp121" emma:lang="en-US" emma:confidence="0">
                  <emma:literal>insider</emma:literal>
                </emma:interpretation>
                <emma:interpretation id="interp122" emma:lang="en-US" emma:confidence="0">
                  <emma:literal>insides</emma:literal>
                </emma:interpretation>
                <emma:interpretation id="interp123" emma:lang="en-US" emma:confidence="0">
                  <emma:literal>infidel</emma:literal>
                </emma:interpretation>
                <emma:interpretation id="interp124" emma:lang="en-US" emma:confidence="0">
                  <emma:literal>insiders</emma:literal>
                </emma:interpretation>
              </emma:one-of>
            </emma:emma>
          </inkml:annotationXML>
          <inkml:trace contextRef="#ctx0" brushRef="#br1" timeOffset="259008.1109">11738 4667 943,'-3'-6'690,"3"2"-230,0 1-131,0-2-70,0 3-67,0 0-43,0 2-41,0-2-41,0 0-22,-1 2-20,1 0 6,0 2 16,-3 0 17,3 0 14,-3 1 14,3 3-8,0-2-5,0 3-10,0-1-14,3-1-12,0 1-11,-2 1-1,4 0-2,1 1-5,-1-3-4,3 0 1,2 0 2,-2-3 3,4-2-4,0 2-2,-1-4 0,7 0 3,-5-3-6,4 1-5,-4-4-5,6-1-2,-3-2-2,-2 0-3,2-5 2,2 4 1,-5-5 2,4 0-1,-5-2 4,1-1-3,-3-1-3,-1-3 0,-2 1-2,0-1 5,-2 0-5,-1 1 0,2 1 0,-5 4 0,-1 0 0,3 5 0,-1-4 5,-2 7-2,0 2-1,0 0 3,0 2-5,0-1 0,-2 5 2,-1 0-4,2 2-1,-5 4 1,0 0 7,0 3 2,1 3 3,-1 1 9,-1 2 4,2 1 6,-2 3-6,3 0 0,-4 2-7,4 0 0,0 4-4,1-2-3,1 2-5,2 0 6,0-2-4,0 3-3,0-4 1,2 4 1,1-8-3,1 2-2,0-1 0,6-4 0,-1-2 4,1 0 3,2-2-2,0-5-3,1 0 0,4-2 3,-1-2-5,0-5 0,3 1 2,0 0 0,2-3 0,-2-3 0,-1-1-2,1-2 0,-2 0 0,2-5 5,-2-2-5,-2 0 0,4-4 2,-5 0 0,-1-1-2,2 0-4,-4-3 2,1 4-1,-2 2 3,-1 1 0,-2 0 3,-3 4 1,1 3 1,0-2-5,0 4 0,-4 2-5,5-1 3,-4 4-3,-2 3 3,2-2 0,0 2 0,1 4 0,-3 0 2,0 2 0,0 6 0,0-4 0,0 5 0,-3 2 4,1 4-2,0-4 5,0 6-3,-4 0 5,5 4 5,-4-2-1,0 1 2,0 1 0,4 0 1,-5 0-6,2 0 1,-1 0-4,2 0-5,2-4 0,-5 1 0,5-5-2,-2 0 2,3 0-2,-2-3 0,2-1 2,-5-3 5,5 1-1,-2-3 0,2-2 3,0-2 2,0 0-3,0 0-4,0-2 3,0-6-1,2 2-4,3-2-2,-3-2 6,2-3 0,2-2-6,0-4 3,4 2-3,-1-6 4,2 1 0,4 0-4,1-2-2,-2 0 2,2 1-4,3 1-3,0 4-3,-3 2 6,3-3-5,0 5 3,-2 1 0,0 1-1,2 2-3,-1-1 3,-5 4-1,4 3 1,-1-4-1,-1 5 6,-2-1 2,-2 1 0,1 0-2,-1 3 2,-3 6 0,-1-5 0,0 5 2,-4 2-2,-1 1 0,-2 1 0,-2 3 0,-1-1 4,-1 4 2,-2 1-1,0-3-3,0 5-2,1-2-2,-3 2 0,4 0-3,-3-2 3,1 0 2,0 1 0,0-1 0,5 0 0,-2-3 0,2 2-2,1-2 0,0-4 2,0 1 0,1 0 0,2-3 0,1-2 2,1-2 2,5 1 3,-3-3-5,5-2 2,-1-2 2,2 0-3,2-2-1,-1 0 0,5-5 0,-3-2 2,0 1-4,6-5 2,-6 1 0,0-2-2,3-2 3,-1-3-1,-2-1 4,2 0-2,-5-1-4,1-3 2,-2 3 0,-3 1-2,-2 0-2,-1 0 2,-5 6 2,-1-1-2,-1 6-4,-5-3 4,2 4 0,-4 3-4,1-1 2,-2 6 2,1-2-2,-2 4 4,1 0 0,-1 1-2,2 4-2,4 3 2,0-1 4,1 3-4,1 0-2,2 1 2,0 0-4,0-1 0,2 2 1,2-2 1,3 4 2,1-1 0,2 0 2,-4-4 1,7 7-3,-2-4 2,1-1-2,-3 6 0,2-3 0,-1 0 0,2 2 2,-6-2-2,1 1-2,-1 0 2,-2-1 0,-2 0 2,-2 2-2,-2-2 2,-1 0 2,-4-2-2,3 1-2,-5-3 4,-1-1 3,-2 2-3,1-1 2,-1-3 3,-3-1 5,0 1 9,0 0 16,2-3 21,1 0 15,1 1 15,-1-5 6,5 1 2,1-1-12,2 0-17,2-1-15,2 1-16,2-5-12,2 3-12,3-1-8,5-3-1,0 2-2,2-3-5,1 3-2,1-2 0,2-1 3,-2 0-1,3-3 1,3 3-1,-3-4 5,1-1 2,2-1-2,-2-2 2,2 1 1,-2-2-1,2-1-1,-3-3-4,1-1 0,-1-2 0,0-2-4,0 2 4,-3-3 0,-2 4 0,-2-1 0,-4 1 0,4 3-2,-5 0 1,-2 4-4,0 1 2,-3 1 3,2 0 0,-4 2 3,3 4-2,0 3 1,-3-3-2,0 3-3,0 1 0,-3 2-3,0 1 1,-1 1 3,0 6-1,-1 0 3,1 1-1,-3 1 1,-1 5 0,4-1 3,-3 1-2,2 3 1,-2 0 4,1 0 2,1 1 3,-1 2 1,1 1 0,4-3 1,-5 4-3,5-5-4,-2 3-1,1 0-4,2-4-1,2 1 0,2-2 0,2-1 2,0-4-2,4 3 3,-1-3 3,2-3-2,4 0-1,1-3-1,-2-1-2,2-2 0,2-1-3,-2-1 0,-1-4 3,1 0 0,2 1 0,-5-5 0,1-2 0,2 0 0,-1-2-2,1 1-1,-2-3-6,1-2-4,1-1-9,0-5-5,1 0-11,1 1-13,0-3-9,1 0-7,3-2-3,-2 3 2,2-2 5,-3 5 15,1 3 12,-2 1 12,-1 0 10,-2 2 5,3 2 3,-3 3 4,-2 2-2,-1 1 4,-1 0-1,2 3 2,-4 2-1,0 2 0,-2 0 0,-3 6 2,4-3-2,-3 4 4,-3 1 4,-2 2 3,0 1 4,0 2 2,-2 2 2,-1-4-4,1 3-2,-3-1-4,1 0-3,-1-2-4,3 0-1,-1-3-1,-2 3 2,4-4-2,1 0 2,-3-3-2,0 1 6,3-4-3,0 3 3,0-4 1,0 0-2,3 0 3,0-4-5,-2 3 1,4-5-2,0-1 0,0-1-1,-1-1 1,1-1 4,0 1-1,-3-5 0,2 4 2,2-1 6,-5 1-1,2 0 11,-1 0 3,-2 2 7,-2 0 3,-1 1 3,2 1-3,-6-1-3,2 3-6,-5 3-6,3 1-2,0 0 1,-5 0-1,0 1 3,-1 3 2,2 1 5,-7 3 7,5 0 4,-4 6 1,4-3 8,-2 6-4,1 0 0,-2 4-6,1-3-6,4 3-6,2 0-8,-1 0-4,1 0-5,-1 0-3,6 0-5,-1 0-2,2 3 0,2-3-2,1-3 0,1 1 1,2-2 1,2-3 3,-1 0 2,9-5 1,-4 2-2,2-5 1,1 1-3,3-5 2,0 0-2,0-2 2,1-2-2,0 0 1,1-3-1,-1-3 2,0-3 0,0 2-2,2-6 3,-5-2 0,4-3-1,2 0-1,-6-5 1,4-1-2,1-5 1,1-1-3,-2-3 0,2-3-3,1-1 2,-1-6-1,1 2 2,2-3-2,0-3 0,1-4 0,2 3-1,-1-2-2,-3 1-1,0 4-1,-3 2 2,-4 6 1,-2 1 3,2 7 1,-5 2 1,-2 7 0,-2-1-1,2 6-1,-3 5-3,-1 2 2,-3 1 0,-3 5-1,2 4 1,-3 4 2,-2 5 0,0 2-3,-4 10 1,-2 2 0,-2 3 4,2 9 3,-1-3-4,1 6 5,-5 2-1,4 0-1,1 0-4,-2 1-3,-1-2 3,4 0-2,-1 2 0,3 0 2,-2-4 0,1 1 3,1-2-1,-1-2 1,3-2-3,2-1 0,1-2 1,0-1-1,1-4-1,0-4 1,3-1 0,0-2-1,0-2-6,3-2-7,1-3-24,0-2-26,4-3-35,2-1-31,3-4-21,0-3-15,0 0 7,3-4 23,1-3 28,2-1 29,-3-2 19,4-4 20,-1 1 13,6-4 6,-2-2 9,-3-1 6,2-1 1,-3 3-1,-2-2 6,-2 3 9,-3 3 5,-1 3 17,-1-1 16,-2 5 9,-3 4 9,-2-3 11,0 8 4,-3-2 2,-3 6-1,0-2-8,-1 3-10,0 1-13,1 1-11,1 3-16,-3-1-9,5 0-6,-5 1-2,5-4 2,0 5-7,5-4 3,-3 1-1,3-1 1,1-2-1,-1-1-1,7-2 1,-2 2 2,2-3-1,2-3-1,-1 2-1,2-5-1,-1 3 1,2-4-4,0-1 5,-1-4-3,-1 5 2,2-4-1,-1-1 1,-2-1-1,-2 1-1,1-1 0,-5-1-1,3 1 1,-4-1 1,0 2-1,-5-1 6,-1 3 6,-1 2 5,-5 0 8,2 1 2,-8 0 10,4 4 5,-4 0 5,-5 3 2,3 6 4,-7-2-3,2 0-1,0 7-1,0 0 1,2 2-4,-2 1 0,1 0 5,1 7 1,0-1-2,1-1-1,0 3-4,1-1-4,1 3-11,2 3-5,3-5-7,-1 0-6,3 0-5,1 2-3,3-4 1,0-1 0,3-2-2,3-1-2,2-1 2,-1-2 2,9-3-1,-4 0-1,5-7 0,-1 1-2,5 0-5,2-4-10,-1 0-16,3-4-20,1 0-29,-4 1-34,1-4-46,2-1-54,-3-4-67,-2 1-68,2-2-79,-5-2-105,1-2-133,-6 0-245,1 1-203,-4-4-141</inkml:trace>
          <inkml:trace contextRef="#ctx0" brushRef="#br1" timeOffset="260267.2143">11950 4053 635,'0'0'1325,"3"-1"-297,-3-2-233,3 1-140,-2 1-117,-1-3-117,3 1-101,0 3-89,-3-3-77,0 2-63,2 1-44,-2-3-28,0 3-47,2 0-77,0 3-91,-2-3-118,6 1-170,-5 2-327,3 0-335,2 1-268,-4-3-167</inkml:trace>
          <inkml:trace contextRef="#ctx0" brushRef="#br1" timeOffset="259587.1973">13461 4018 586,'0'-2'715,"0"2"-155,0-2-102,0 2-43,3 0-35,-1 0-16,-2 0 10,3 0 15,0-2 18,-2-2-9,3 4-24,-1 0-39,0-3-53,2 3-60,-1-4-59,0 2-46,2 0-38,-2 0-29,1-3-21,-2 4-15,-2-2-22,3 2-41,-1 1-70,0-3-109,-1 1-142,1 2-223,-3 0-333,0 0-378,0 0-312</inkml:trace>
        </inkml:traceGroup>
        <inkml:traceGroup>
          <inkml:annotationXML>
            <emma:emma xmlns:emma="http://www.w3.org/2003/04/emma" version="1.0">
              <emma:interpretation id="{1917015E-096A-494B-9C15-27BD024614E6}" emma:medium="tactile" emma:mode="ink">
                <msink:context xmlns:msink="http://schemas.microsoft.com/ink/2010/main" type="inkWord" rotatedBoundingBox="20282,7957 22629,7794 22681,8549 20335,8712"/>
              </emma:interpretation>
              <emma:one-of disjunction-type="recognition" id="oneOf25">
                <emma:interpretation id="interp125" emma:lang="en-US" emma:confidence="0.5">
                  <emma:literal>JSX.</emma:literal>
                </emma:interpretation>
                <emma:interpretation id="interp126" emma:lang="en-US" emma:confidence="0">
                  <emma:literal>JSXX.</emma:literal>
                </emma:interpretation>
                <emma:interpretation id="interp127" emma:lang="en-US" emma:confidence="0">
                  <emma:literal>JSXS.</emma:literal>
                </emma:interpretation>
                <emma:interpretation id="interp128" emma:lang="en-US" emma:confidence="0">
                  <emma:literal>JSTX.</emma:literal>
                </emma:interpretation>
                <emma:interpretation id="interp129" emma:lang="en-US" emma:confidence="0">
                  <emma:literal>JSSX.</emma:literal>
                </emma:interpretation>
              </emma:one-of>
            </emma:emma>
          </inkml:annotationXML>
          <inkml:trace contextRef="#ctx0" brushRef="#br1" timeOffset="262410.9683">15405 3831 393,'-11'-2'1096,"2"-2"-378,-1-2-191,2 5-112,3-2-83,-1 3-66,0-1-56,3 1-55,0 0-48,2 1-17,1 2 9,1 1 34,5 0 38,0 1 36,4 0 28,2-2-2,2 1-11,-1 2-21,9-2-20,-2-1-21,6 1-23,2 0-15,2 2-15,5-5-13,3 1-16,-3 0-13,2 0-10,4 1-8,-5-3-7,5 0-5,-3 0-4,-2 0-5,0 0-1,-1 0-4,-5-3-3,1 1-3,-5 2-4,-1-2-5,-2 0-2,2 2-2,-8-1-2,0 1 0,-1-3 0,-1 0 0,-4 3-6,-2-2-15,-5 0-24,2 2-45,-4-1-64,-2-2-88,-2 3-104,-1 0-120,-1 0-138,0 0-132,-6 0-130,2 0-193,-3 0-136</inkml:trace>
          <inkml:trace contextRef="#ctx0" brushRef="#br1" timeOffset="263101.5793">15791 3889 540,'-9'0'788,"5"-1"-218,-3-2-122,2 3-63,0 0-41,3 0-46,-1 0-31,0 0-28,2 0-11,-2 0-7,3 0-6,-2 0-6,2 0-9,0 0-13,0 0-17,0 0-21,0 0-20,0 0-4,0 0-3,0 3 1,2-2-1,2 4 3,-1 1-3,2-3-9,0 7-16,-3-3-9,2 7-11,2-4-14,-2 6-9,4 0-10,-7 1-7,5 2-9,-2-1-6,-2 1-1,3 2-4,-5-1-2,2 3-2,-2-2 3,0-1 0,0 2 0,0-1 1,-2 1 1,2-1-2,-2-1-2,-1 1-3,3-2-2,-2-2-3,-1 1-3,2-1 1,-5-1-2,2-2-1,-4 1-1,1-1 0,-2-1 1,-1 0-2,-1-4 1,-1 2 2,-1-1 0,-4 0 0,4-1 0,-2-4 1,-4 2-1,5-1 0,1-2-1,-2-1-1,-1-2 1,2-1-1,2-1-1,0-4 1,1 0 1,-1-2-1,2-1 0,1-1 1,2-5 0,0 1-1,3 0 0,-1-4 1,2 3-1,2-6-1,1 2 1,0 1 0,1 0 1,-1 0 0,5 2-1,-2 0 1,-1 1-3,0 1-7,4-1-13,-5 3-28,2-2-49,-1 2-68,3 1-94,-3 4-119,5 1-161,0 1-225,2 0-301,-2 2-270,0 0-182</inkml:trace>
          <inkml:trace contextRef="#ctx0" brushRef="#br1" timeOffset="263931.8325">16521 4025 459,'5'-6'700,"1"1"-201,1-4-116,-1 3-63,0 0-36,0-1-28,0 1-14,-1 1-12,0-5-13,-1 5 4,1-4-5,0 0-9,0 1-16,-4-2-18,5 3-19,-6-1-17,1-1-12,-1 1-9,0 0 3,0-1-3,0 4 4,-1-3-10,-2 2-11,0-1-10,-3 1-18,1 2-17,-4 1-13,-1-2-11,-2 3-9,-1-1-3,-6 3-3,2 0 0,-1 3 0,0-1 1,-4 3 0,1-2 1,0 1 0,0 2-2,3 1-2,-1 1-3,0 3-4,3-1-2,-2 1-1,5 2-1,-1-2 2,2 6-2,1-3 1,1 0 1,1 3-2,0 0-1,3 0 2,2-1 0,0 1 2,1 0-3,3-3-1,0 0 0,0 1 1,4-3-1,2-2-1,-2 0 2,1 1 0,5-2-1,1-2 3,-2-3-2,3 2 0,-1-2 1,7 0-1,-2-1 0,0-2-2,0 2 0,2-1 0,1-2 0,-3 0 3,6 0-2,-3 0 2,0-2-1,0 2-1,-1 0-1,-2-3-1,0 3 1,3 0-1,-3 0 0,-1 0 1,-1 0-1,-1 3 1,2-1-1,-4 2 1,1 0 0,-2 3-1,-1-1 1,1 0 0,-4 1 1,-1 0 1,0 3 0,-4-3 5,5 3 3,-6 0 10,2-2 9,-2 2 12,0 1 14,-2 2 11,-1-4 4,0 2 2,-1-1 1,-3 0-6,1 0-7,-4 0-4,1 1-5,-3 0-3,1-1-6,-2 1-4,-3-3-3,1 1-4,-1-1-5,0-1 0,-2-1-2,2 1 2,-3-3 3,0-1 5,0-3 6,0 0 4,3-3 5,0-1-1,-1 4-4,1-6-9,1 2-7,-1 1-10,2-4-6,2 1-6,1-2-2,-1 1-2,3-1-8,-1 1-13,6 1-16,-3 1-20,5-5-33,-4 5-62,6-4-83,0-1-105,6 3-141,0-3-213,4 5-342,5-5-318,-2 1-232</inkml:trace>
          <inkml:trace contextRef="#ctx0" brushRef="#br1" timeOffset="264365.3516">17263 3920 316,'12'-11'1133,"-3"2"-359,1 3-210,-4 0-115,1-1-71,-3 3-46,3 0-42,-1 1-26,-1 0-16,-4 0 5,-1-1-7,3 4-16,0-1-23,-3 1-20,0 0-15,-3 1-20,-1 3-17,-1 3-10,-2 3-14,-3 1-15,-2 0-20,4 6-20,-4 0-14,-6 1-14,7 2-7,-2 0-5,-2 1-2,-1-1-5,2 4-3,-1-1-1,2-1-2,-4 0-2,4 3 1,-5-1 1,7 1 0,-2-1-1,-2-3 0,4 0-1,1-1-1,1-1-1,0-2 1,2 0 1,0-2 0,2-2-2,-1 0-11,2-4-22,3-2-31,-5 2-54,4-5-65,-1 1-86,3 0-110,-1-3-122,1-2-136,0 0-164,0 0-257,1-2-195,-1-4-100</inkml:trace>
          <inkml:trace contextRef="#ctx0" brushRef="#br1" timeOffset="264859.2662">17066 3948 449,'0'-4'513,"-1"1"-93,1-1-54,0 1-45,0 0-25,0 2-30,0-5-20,0 6-6,0 0-9,1-4-6,2 4-4,-3 0-8,1 0-3,-1 0-21,3 0-12,0 0-14,-3 0-10,2 0-15,-2 0-8,3 0-1,-2 0-5,-1 0-5,3 4-3,0-1-3,-2 1-6,-1 2-9,3 1-12,-1 0-8,-2 3-9,2 1-3,1-1-6,-3 3-3,2 0 1,-2 5-5,3-1-3,0 3-7,-3 0-7,0-1-9,1 2-7,-1 3-7,3-3-5,-2 0-2,5 0-2,-4-2 1,2 2-1,2-2-1,-2-1-1,3-1 0,1 0-2,0-3 1,1 2-3,4-2 2,-4-4 0,2 1-1,1 0-12,-2-2-27,2-4-42,-3 4-64,1-5-92,1 0-122,1 1-164,-3-3-253,1 0-309,-4-2-284,1 0-180</inkml:trace>
          <inkml:trace contextRef="#ctx0" brushRef="#br1" timeOffset="265292.6915">17730 4240 305,'-3'0'812,"3"0"-241,-4 2-162,3 2-84,-2 0-69,0-2-47,-1 2-35,2 0-18,-1-1-16,0 1 2,2-2 7,1-1 14,0 5 19,0-6 27,0 1 18,0-1 22,0 0 23,0 0 18,0 0 6,0 0-4,0 3-19,0-2-28,0-1-34,-3 2-34,1 0-33,2-2-30,-2 2-24,-1 2-23,3-4-18,-2 0-14,2 0-12,0 0-9,0 0-4,0 0-7,-3-4-6,0 2-15,2 2-37,-3-2-69,-2 2-109,0 0-151,-1 2-279,-1-2-371,-2 6-455,-1-6-391</inkml:trace>
        </inkml:traceGroup>
      </inkml:traceGroup>
      <inkml:traceGroup>
        <inkml:annotationXML>
          <emma:emma xmlns:emma="http://www.w3.org/2003/04/emma" version="1.0">
            <emma:interpretation id="{E44E07F4-3726-4B05-BB42-0149CE6B3A40}" emma:medium="tactile" emma:mode="ink">
              <msink:context xmlns:msink="http://schemas.microsoft.com/ink/2010/main" type="line" rotatedBoundingBox="1623,10517 2664,11025 2342,11686 1301,11178"/>
            </emma:interpretation>
          </emma:emma>
        </inkml:annotationXML>
        <inkml:traceGroup>
          <inkml:annotationXML>
            <emma:emma xmlns:emma="http://www.w3.org/2003/04/emma" version="1.0">
              <emma:interpretation id="{8EB3ED62-E728-4EEA-B634-CE831A16121E}" emma:medium="tactile" emma:mode="ink">
                <msink:context xmlns:msink="http://schemas.microsoft.com/ink/2010/main" type="inkWord" rotatedBoundingBox="1623,10517 2664,11025 2342,11686 1301,11178"/>
              </emma:interpretation>
              <emma:one-of disjunction-type="recognition" id="oneOf26">
                <emma:interpretation id="interp130" emma:lang="en-US" emma:confidence="0.5">
                  <emma:literal>4.</emma:literal>
                </emma:interpretation>
                <emma:interpretation id="interp131" emma:lang="en-US" emma:confidence="0.5">
                  <emma:literal>4 .</emma:literal>
                </emma:interpretation>
                <emma:interpretation id="interp132" emma:lang="en-US" emma:confidence="0">
                  <emma:literal>4 ?</emma:literal>
                </emma:interpretation>
                <emma:interpretation id="interp133" emma:lang="en-US" emma:confidence="0">
                  <emma:literal>4 7</emma:literal>
                </emma:interpretation>
                <emma:interpretation id="interp134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306992.3662">-3059 6539 729,'-2'-11'751,"0"1"-210,-1 3-114,0-1-71,2 5-53,-2-1-44,0 1-40,-1 0-43,-1 3-23,1 3-22,-3 4 4,-3-2 4,-2 4 10,0 3 12,-1 3-2,-4 2-3,1 2-5,-7-1-4,1 6-8,-1-3-11,-2 2-13,-1 1-14,0-1-13,0-2-17,-2-1-6,2 4-1,-1-6-2,5 4 5,-1-6 3,-1 4 0,6-6-5,2 1-9,1-2-8,2-2-10,3-1-11,3-3-6,1 0 1,0-3 2,6 3 4,0-3 4,6 2 8,3-2 1,2 0 1,8-1-4,4-2-6,5-1-4,5 0-10,2 0-6,3 0-4,4-1-3,3-2-2,-3 2-2,0-4-10,-3 3-28,-1-2-45,-4 0-68,1-1-88,-1 1-118,-4 0-141,1 0-164,-4 1-221,1-1-254,-2-2-190,-4 3-89</inkml:trace>
          <inkml:trace contextRef="#ctx0" brushRef="#br0" timeOffset="306508.6945">-2963 6656 1117,'0'-7'932,"0"2"-286,0 1-169,-3-1-111,3 1-79,0 3-69,0 1-54,0 0-19,0 0-13,0 1 6,0 6 1,-1 1 7,-2 5-1,0-2 2,-1 9-13,-1 1-24,-2 4-15,-5 3-17,5 3-15,-4 3-19,-1 0-15,0 1-9,1-1-9,-1 2-5,1-2-3,-1 0-2,2-5-1,-2 0-3,4-2-4,-3-3-33,3-1-55,0-5-77,1 2-94,3-6-105,-1 2-147,1-5-175,1-4-261,0-3-200,-1-1-118</inkml:trace>
          <inkml:trace contextRef="#ctx0" brushRef="#br0" timeOffset="307502.0134">-2462 7265 279,'0'-4'768,"0"-3"-239,0 3-121,0-2-73,0-1-23,3 3-22,-3-3-14,0 4-15,0 0-14,0-1-6,0 1-10,0-1-4,0 4-13,-3 0-5,3-3-16,-3 3-30,3 0-31,0 0-28,0 0-30,0 0-18,0 0-21,0 0-10,0 0 2,0 0 12,0 0 21,0 0 26,0-3 24,0 3 29,0 0 19,0-1 2,0 1-14,0-3-20,0 0-23,0 2-24,-2-2-23,-1 2-21,3-4-12,-3 5-9,2-1-8,-3 1-24,-2-3-63,0 3-96,-4 3-132,6-2-229,-4 2-337,5-1-435,-1 2-415,-3-3-197</inkml:trace>
        </inkml:traceGroup>
      </inkml:traceGroup>
    </inkml:traceGroup>
    <inkml:traceGroup>
      <inkml:annotationXML>
        <emma:emma xmlns:emma="http://www.w3.org/2003/04/emma" version="1.0">
          <emma:interpretation id="{B739E5F8-6D7E-41C3-B4F6-E2B2BF8161C2}" emma:medium="tactile" emma:mode="ink">
            <msink:context xmlns:msink="http://schemas.microsoft.com/ink/2010/main" type="paragraph" rotatedBoundingBox="1088,12078 14419,11238 14589,13950 1259,14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EC799E-D716-4686-A338-06D5AEED55BC}" emma:medium="tactile" emma:mode="ink">
              <msink:context xmlns:msink="http://schemas.microsoft.com/ink/2010/main" type="inkBullet" rotatedBoundingBox="1095,12179 1662,12143 1716,12995 1148,13031"/>
            </emma:interpretation>
            <emma:one-of disjunction-type="recognition" id="oneOf27">
              <emma:interpretation id="interp135" emma:lang="en-US" emma:confidence="0">
                <emma:literal>5.</emma:literal>
              </emma:interpretation>
              <emma:interpretation id="interp136" emma:lang="en-US" emma:confidence="0">
                <emma:literal>S.</emma:literal>
              </emma:interpretation>
              <emma:interpretation id="interp137" emma:lang="en-US" emma:confidence="0">
                <emma:literal>5</emma:literal>
              </emma:interpretation>
              <emma:interpretation id="interp138" emma:lang="en-US" emma:confidence="0">
                <emma:literal>S</emma:literal>
              </emma:interpretation>
              <emma:interpretation id="interp139" emma:lang="en-US" emma:confidence="0">
                <emma:literal>s</emma:literal>
              </emma:interpretation>
            </emma:one-of>
          </emma:emma>
        </inkml:annotationXML>
        <inkml:trace contextRef="#ctx0" brushRef="#br0" timeOffset="633473.7616">-3394 8027 596,'-1'0'493,"-2"-5"-169,0 3-83,-1 0-42,1 0-39,-1-1-25,-1 3-25,2-1-18,-1 1-17,-3 0 0,-2 0-2,2 0-4,-5 0-1,1 1-8,-1 2-5,-3-1-10,2 2-7,-4 1-1,1-5-14,-3 7 7,0 0-3,0-4-4,-1 4 0,-2-1 0,3 2 10,-4-2 2,4 1 7,1-1 9,2-2 2,1 1 9,4 0-5,2-1-6,-1-2-12,4 0-6,0 3-13,0-3-8,0 0-4,5 2 4,-2-2 3,2 5-4,-2-2 9,3 4 12,0-1 4,0 5 1,0 1 4,3-1 3,-2 5 3,-1-2 1,3 1-9,-3 1-2,0 2-3,0 3-6,0-2-5,0-1-8,0 0-9,0 1 1,0-1 1,-3-4-8,3-2 2,0 0 1,0 2 2,0-4 5,0-2-8,0-3 8,3 0-2,-2-1-3,2-2 2,2-1-4,2-3 2,-3-3 2,6 2-2,-1-3 2,1-1-2,2 0 0,1-1-5,1-1-5,1 3 0,-2-2 5,6 3-2,-5-2 2,2 0 0,2 4 2,-1-2-2,2 3 0,-4 3-2,0 1 2,4 3 0,-4 0-2,-4 3 2,1-1 0,0 6 2,-1 0 3,-1 2-3,-4 1 3,0 2-5,-5 4 0,2-4 0,-3 1-2,-3 2 2,2-1 2,-5-2 11,-2-1 13,0 0 30,-3-3 29,-1 4 25,-2-6 21,0 2 10,-3-2 3,-2-3-11,2-1-13,-5 1-21,2-3-16,-2-4-14,3 3-13,-1-6-13,2 2-12,2-3-9,2-3-5,-2 2-5,4-3-4,4-3-8,-2 3-28,2-2-56,4-3-78,1 3-105,3-1-145,3 1-246,1-2-307,1 0-258,2-2-183</inkml:trace>
        <inkml:trace contextRef="#ctx0" brushRef="#br0" timeOffset="633827.2699">-3237 8675 321,'-7'-6'1025,"1"5"-432,0 1-232,2-3-147,1 3-93,3 0-53,-2 3-30,2-3-17,2 1-10,-2 5-7,3-2-1,1-3 0,-1 1 1,0 1-1,-2 2 4,2-5 7,-1 2 17,4-1 28,-5-1 32,-1 0 44,3-1 33,-3-1 33,0 2 25,0-5 9,-3 2 0,3 1-23,-4 1-29,1-3-26,-2 1-42,1 0-33,-3 3-30,2 0-21,-2 0-20,0 0-63,0 6-94,-1-2-155,4-1-308,-3 0-300,3 4-332,2-1-267</inkml:trace>
      </inkml:traceGroup>
      <inkml:traceGroup>
        <inkml:annotationXML>
          <emma:emma xmlns:emma="http://www.w3.org/2003/04/emma" version="1.0">
            <emma:interpretation id="{78BD5B5D-D37A-456C-B14B-D23E884340D8}" emma:medium="tactile" emma:mode="ink">
              <msink:context xmlns:msink="http://schemas.microsoft.com/ink/2010/main" type="line" rotatedBoundingBox="2213,12007 14419,11238 14514,12749 2308,13518"/>
            </emma:interpretation>
          </emma:emma>
        </inkml:annotationXML>
        <inkml:traceGroup>
          <inkml:annotationXML>
            <emma:emma xmlns:emma="http://www.w3.org/2003/04/emma" version="1.0">
              <emma:interpretation id="{8850B773-FE58-4F4D-9931-F9C1EE617DA9}" emma:medium="tactile" emma:mode="ink">
                <msink:context xmlns:msink="http://schemas.microsoft.com/ink/2010/main" type="inkWord" rotatedBoundingBox="2231,12288 3457,12211 3534,13441 2308,13518"/>
              </emma:interpretation>
              <emma:one-of disjunction-type="recognition" id="oneOf28">
                <emma:interpretation id="interp140" emma:lang="en-US" emma:confidence="0.5">
                  <emma:literal>Rey</emma:literal>
                </emma:interpretation>
                <emma:interpretation id="interp141" emma:lang="en-US" emma:confidence="0">
                  <emma:literal>Rely</emma:literal>
                </emma:interpretation>
                <emma:interpretation id="interp142" emma:lang="en-US" emma:confidence="0">
                  <emma:literal>Rexy</emma:literal>
                </emma:interpretation>
                <emma:interpretation id="interp143" emma:lang="en-US" emma:confidence="0">
                  <emma:literal>key</emma:literal>
                </emma:interpretation>
                <emma:interpretation id="interp144" emma:lang="en-US" emma:confidence="0">
                  <emma:literal>Riley</emma:literal>
                </emma:interpretation>
              </emma:one-of>
            </emma:emma>
          </inkml:annotationXML>
          <inkml:trace contextRef="#ctx0" brushRef="#br0" timeOffset="639016.3972">-2654 8234 475,'2'-8'689,"1"0"-220,1-1-102,-1 3-52,1-2-17,0 0-14,1 1-6,-2 0-8,4 1-16,0-1-20,-2 1-17,-1 2-15,-1 3-7,-2-5-9,2 6-8,-3 0 1,3 0 4,-1 3-5,-2 1-1,0 2-6,-2 5-9,-1-1-20,0 8-18,2 0-17,-4 3-20,0 3-15,0 3-13,1 2-9,0 3-5,-2 5-7,1-2-6,1 1-4,1 3-8,-1-1-2,0 1-5,1-4-3,1 1 0,-1-5-2,0 0-1,2-5 0,1-3 0,-3-1-1,3-5-2,-1-3 1,1-1-1,0-3 3,0-2 2,0-1 1,1-5 3,-1-2-1,3-5-1,-3 0-3,4-5-3,-1-1-3,2-5 0,-1-2-1,0-3 0,3-3-2,1-2 1,2-4 2,-1-2-2,-1-1 0,4-1 0,2-2 2,-2 2-2,5 0 0,-4 1 0,3-1 0,2 5-1,-2-2 0,0 5 0,1 2 0,-1-3 0,0 3 1,-1 6-1,-4 0 0,1 3 0,-1 1 0,0 1 0,-3 2 0,-3 1-1,2 0 2,-3 4 0,1 2 0,-3 0 0,1 0 0,-1 4 0,-2 0 0,3 3 0,-3 1 0,0 1 0,-3 1-2,1 4 2,-3 0 0,0 1 0,1 2 0,-3 1-1,-1-2 2,0 3-1,0 2 0,-3 0 0,-1-3-3,1 3 3,-4-2 0,3 2 0,-4-2-1,2-2 2,-2 1 0,2 0 0,-2-3-1,1 2 1,-1-3 1,4-1-2,-2 0 1,5-4 1,-1 4-2,1-5-2,2 0 1,0 0 0,3-1 2,1 1-1,1-4 0,-1 2 3,2-1 2,-2-1-2,0 0 1,3 0 3,0 0-2,0 0 0,0 0-2,0 0 2,3 0-2,1 0-2,-1 0 0,2 0-1,-1 0 0,0 0-1,4 4 0,-4-4 1,3 6 0,0 1 2,1-1 1,0 1-2,0 4 1,-1 0 2,0 3 0,2 1-1,-2-1-1,0 6 1,1-2-2,-1 2-1,2-4 0,-2 4 0,1-5 1,3 2-1,-3 0 0,4 0 0,1-6 0,-1 2 0,1-2-1,-2-3 0,4-2-4,-4-1-7,1-1-8,0-2-13,-1-1-19,1-1-21,2-1-26,-2-5-27,-1-1-26,1-1-16,-2-5-4,-1-2 6,3 0 21,-1-3 26,-4-1 29,2-2 29,-2 0 18,1 2 17,-1-2 6,-3 1 10,1 3 7,-3 1 3,1 3 5,-1 1 13,-2 2 16,0 1 13,0 2 9,0 2 7,0-1-1,0 6-5,0 0-10,-2 0-11,-1 0-4,3 6-8,-2-1-4,2 1-2,0 1-7,0 0 0,0-1-3,0 0 0,0 0-4,2-2-1,-2 3 0,5-3 1,-2 0-1,1-1-2,0-3 4,-1 4-1,5-4 1,-1-4-2,-1 4-1,1-5-1,3 1-1,-1-5 0,-2 3 0,3-4 2,-4 0-2,1-4 0,0 1 1,-2 0-1,-1 2-1,3-4-1,-4 1 1,-3-1 1,3 1-1,-3 2 1,0 0 2,-3 0 5,3 2 0,-3 5 2,-1-2 1,0 3 4,-1 0 0,0 4 2,-1 0 1,0 0 4,0 4 2,-1 0 0,0 3 7,-1-2-2,-3 8 4,4-3 2,-1 6-2,1-2 0,1 3-2,-1 2-1,0 0-5,-1 1-1,6 3-4,-4-3-2,3 3-5,0-1-3,3 2-2,3-3-2,0 1-1,1-1-1,0 0 0,1-2-1,1-1 1,-1-5-1,3 0 0,-1 0-1,5-5 1,-1-2 0,1-1-2,2-1 1,1-2-1,1-4 0,3-2-4,-3-1 0,2-4 1,1-1-1,-3-1 2,3-3-1,-3-1 2,3-2-2,-5-1 1,2-3-1,-4-3-1,2-1 1,-2 0-1,-3-2 2,1 3-2,-1 0 2,-2 1 0,-3-1 0,3 0 0,-2 8 0,1-2 0,-5 2 1,2 5 1,0 1 0,-2 0 0,-1 0 1,0 5-1,0 1-1,-1-1 0,-2 3 1,0 2 0,2 2 1,-2 5 3,-2-1-2,-2 5-1,4-1 1,-1 4 0,0 3-2,-1 3 0,-1 0 0,5 1 2,-2 0-2,-1 2 1,1-1 0,3-1 0,-2 0 0,2 0 0,0-1 1,0-5-1,2 0-1,-2 1 3,3-4-3,1-2 1,-1-2 0,4-2 0,0 1 2,2-4-3,3-1 1,-1-4-1,1-1 0,4-4 0,1 1 0,-1-5 0,0 1-1,-1-2 0,4-3-1,-3-2-1,1-1-1,-1-4 1,0 0 2,-2 0-2,-1 0 2,-1-5 1,2 4 0,-3 1-1,-3 1 1,3-1 0,-6 5-1,3-1 1,-4 2 0,2 2 0,-2-1-1,-2 5 3,3 2-1,-3 0-1,1 2 0,-3 2 0,3-3 2,-3 1-1,0 6 1,0-4 1,-3 4 3,3 4 1,-3-1-1,-2 4 1,3 1 2,-3 1 2,1 3 5,-1 1 1,1 4 6,-2-2 2,1 6 3,-1-1-4,1 1-2,1 2-4,0 2-4,-2 2-4,1 0-3,1-1 1,1 2-3,-1-1 1,1 3 2,2-3-1,-2 1 1,-2 2 2,2-4 2,2 2 2,-2 0-1,3-1 2,-1 0 1,-2-3-3,0 3-4,1-3 0,-1 2-2,3-1-2,-4-1-1,1 0-1,2-3 1,-2 3-2,-2-2 0,1-1-1,-2 2 0,1-2 1,-1-3 0,-3 1-1,2-2 1,0 0 0,-2-3 0,-1 3-1,-3-4 0,1-1-1,-3-1 1,4-3 0,-5 1 0,1-4 1,-1 1-2,-1 0 2,-2-5-1,3-1-1,-3-1 0,3-1 0,-2-2 2,2-6-2,1 3 1,1-4 0,2-4 0,0 1-1,5-4 1,3-5-1,-1-1 0,5 0 1,0 1-1,5-1 0,-1 1-2,2 1 2,0 0 1,4 4 0,2-3 1,-4 1 0,5 2-2,0 1-1,2 0 0,1-2-1,0 2-1,3 0 1,-1 3 1,4-3 2,-1 0-1,0 2-1,0 0-3,-3 4-7,6-2-10,-1-4-16,-1 6-21,1-2-33,-4 2-51,1 1-56,-1 1-75,0-2-82,-5 1-94,2 1-92,3-1-98,-3-1-142,-2 4-216,2-1-162</inkml:trace>
        </inkml:traceGroup>
        <inkml:traceGroup>
          <inkml:annotationXML>
            <emma:emma xmlns:emma="http://www.w3.org/2003/04/emma" version="1.0">
              <emma:interpretation id="{738ED367-1B02-49CB-A4F1-4B45EBF9652C}" emma:medium="tactile" emma:mode="ink">
                <msink:context xmlns:msink="http://schemas.microsoft.com/ink/2010/main" type="inkWord" rotatedBoundingBox="3920,12056 6072,11921 6145,13082 3994,13218"/>
              </emma:interpretation>
              <emma:one-of disjunction-type="recognition" id="oneOf29">
                <emma:interpretation id="interp145" emma:lang="en-US" emma:confidence="0.5">
                  <emma:literal>Poop:</emma:literal>
                </emma:interpretation>
                <emma:interpretation id="interp146" emma:lang="en-US" emma:confidence="0.5">
                  <emma:literal>Poop. :</emma:literal>
                </emma:interpretation>
                <emma:interpretation id="interp147" emma:lang="en-US" emma:confidence="0">
                  <emma:literal>Prop. :</emma:literal>
                </emma:interpretation>
                <emma:interpretation id="interp148" emma:lang="en-US" emma:confidence="0">
                  <emma:literal>Prop :</emma:literal>
                </emma:interpretation>
                <emma:interpretation id="interp149" emma:lang="en-US" emma:confidence="0">
                  <emma:literal>Prop:</emma:literal>
                </emma:interpretation>
              </emma:one-of>
            </emma:emma>
          </inkml:annotationXML>
          <inkml:trace contextRef="#ctx0" brushRef="#br0" timeOffset="640277.543">-912 8096 470,'0'-4'463,"0"0"-100,0 1-57,3 0-35,-1 0-11,-2 2-5,2-5-5,-2 6 2,3-1-2,-3 1 1,2-3 0,-2 2-11,0 1-7,0 0-17,0 0-18,0 0-23,0 0-24,0 0-23,0 0-20,0 0-14,0 0-13,0 1-5,0 2 7,0-2 4,0 5 10,0-2 4,0 2 2,0 2-4,0 2-9,0 3-8,0 1-11,-2 3-9,-1 3-3,3 4-9,-2-5-6,0 6-5,-1 2-5,0 3-3,-1-2-5,3 2-1,-5 0 1,1 1-2,1-2-1,1 0 0,-1 2-3,1-3-2,-1 0-8,2-6-1,-1 2-3,0-5-1,3 0-4,-1-3-1,-2 0 1,3-6 0,-2 3-3,2-5-15,0-1-28,-2 0-48,2-4-74,-3-1-88,3-2-113,0-2-137,3-5-183,-3 0-285,2-4-241,0-5-175</inkml:trace>
          <inkml:trace contextRef="#ctx0" brushRef="#br0" timeOffset="641199.2148">-905 8146 316,'-2'0'636,"2"-3"-166,-2 3-102,-1 0-61,3 0-47,-3-1-26,3-2-17,0 3-20,0-3-21,0 0-12,0-1-7,0 0 1,0 0-4,0-2 2,3-1-4,-3 1 1,5-3-13,-3 1-14,1 1-19,2-4-11,-1-1-17,0 1-17,4 0-12,-1 0-13,0-2-10,2 1-8,1 2-2,2-4-7,-1 3-1,2-2-3,2 2-1,1 2-1,-2 1-4,5 0 0,-3 2 0,-1 2-2,1-1 0,0 1 2,-2 2 0,1 2 2,-1 0-4,-2 0 2,-1 2 0,1 4 2,-3 1 6,1 3 7,-4 1 11,-1 0 10,0 6 6,-4 0 4,-1-2-1,-1 2-3,-7 2-7,4 1-8,-3 1-4,-2-1-3,-1-1 3,-2-2 2,1 1 6,-4-1 7,4 0 6,-5 0 9,1-4 4,-1 2 6,0-3 7,-1 1 6,-2-2 3,3-4-1,0 4-6,0-4-9,2 2-14,-1-5-11,4 0-13,-1 0-9,0-2-6,5 0-4,-2-2-1,2 0-3,3 0-6,-4 0-25,6 0-41,-3 0-52,1 0-68,1 2-81,-1 1-101,4-3-109,-3 4-140,3-4-266,0 1-222,0 6-186</inkml:trace>
          <inkml:trace contextRef="#ctx0" brushRef="#br0" timeOffset="642342.4159">-697 8679 138,'-6'7'1108,"0"5"-293,5-7-325,-2 5-185,2-2-113,1-2-62,0 1-31,1-2-31,2 0-19,-2-1-13,5 0-11,0-1-10,1-2-7,-2-1 4,2-1-3,0-2 9,3 1 9,-1-4 25,1 1 17,-1-3 24,-1 0 12,4-2 7,-2-4-6,-1 1-5,3-1-15,-1-3-16,-1-1-11,-1-4-4,-2 0 0,3-4 1,-2 1 5,-3-3 15,1 3 14,0 1 15,-6 2 10,0 1 3,0 3-1,-6 2-15,0 1-17,-2 5-21,0 1-19,0 4-16,-2-2-10,-2 5-8,0 0-2,4 2-8,-2 4 1,2-3 1,1 5-2,1-1 2,0 0-3,5 3 0,-2-2 0,3-2 0,0 3-1,4-3-1,-1 1 1,5-4-4,-1 3-7,2-4-8,2 0-14,5-4-12,-3 3-15,3-4-5,0 1-6,3-3 4,0 0 15,0-4 9,1 1 16,2 3 12,-3-3 3,-1 1 5,1-1 2,-1 1 5,-4 1-3,2 1 0,-4 1 2,-2 2 2,-1 0 0,-2 1 0,0 2 0,0 1 6,-2 0-1,-1 1 7,-4 5-1,0-1 4,-1 4-2,-4 1-2,-1 2 0,2 1-4,-3 3-1,0 0-1,1 2-1,-4-1-3,2 3 3,1-1-2,-2-1 0,2 0-2,0 2 0,3-3 0,-1 2 0,1-5 0,1 0 0,0 3 0,2-7 0,1 3-6,1-5-6,2 1-9,1-5-17,1 0-23,2-3-20,0-1-16,3 0-10,2-1-4,-3-6 10,2 1 14,4-2 20,-1-2 22,2-3 16,0-2 13,0 0 3,3-4 9,0 0 1,-3-5 3,3 4 0,0-3 0,-5 2 0,2-3 0,-2 3 3,-2 2 14,0 3 26,-4 1 32,0 5 42,-3-1 30,0 4 28,-4 0-2,2 1-13,-3 2-23,-3 4-20,2 0-24,-4 1-20,0 3-13,0 5-8,-2 1-7,0 2-7,-2 3-8,-3-1-7,5 6-5,-1 0-5,0-2-3,1 1-6,0 2 3,0 0-3,2-1 1,1-3-4,-1 1 2,3-1-2,-1-1-2,3-2 0,0 2 1,3-3 2,-1-2 0,4-1 2,-3-5-3,4 2 0,1-3-2,0-2-2,3-2-3,0 0-4,2-4-5,2 0-16,1-2-14,3-4-16,-1-1-8,-2-2-7,3-1 1,0-3 11,0-1 15,-3 0 16,1-4 8,-1 2 6,-4-4 9,-1 2 5,1-3 2,-5 4-1,-2-3 3,-1 3 1,-4 0 0,0 3 0,-4 1 0,-1 0 3,-2 4-1,-5 2-2,1 3 0,-1-1 0,-4 7 0,-1 0 0,1 2 1,-3 2-11,0 2-40,0 0-64,2 3-89,0-3-121,1 3-197,5-1-314,0 1-277,-1 0-218</inkml:trace>
          <inkml:trace contextRef="#ctx0" brushRef="#br0" timeOffset="643397.6172">353 8213 842,'3'0'1142,"1"0"-423,-1 5-269,0 1-148,-1 4-92,-2 4-56,0-1-40,0 5-25,-2 2-24,-1-1-12,0 6-6,-1 2 7,-3 3 12,2 0 21,-2 2 26,3 1 13,-3 3 6,-1-3-2,1 7-5,1-5-20,-1 1-24,-3-2-19,3-1-15,2-1-13,-2-1-12,3-4-6,-1 1-4,1-5-2,0 0-4,1-5-1,0-1-5,-2-3 0,5-2 2,-3-2 1,3-2-1,-1-2 3,-2 1 3,3-4-3,0-3 1,0-3 1,0 0 1,0-4-5,3-1 0,-2-3 1,-1-2-3,3-2-1,0-6 3,-1-2-3,4-5 0,-5-1 0,3-2-3,4-4 0,-4-1-3,3-4 2,0 1-5,5-1 5,-2 1 1,-1-2 3,3 5-3,-2-3 1,-2 4 2,7-1 0,-4 2-5,1 2 5,1 4 0,0 0 0,0 1 0,2 5 2,-4-1-2,4 1-2,-2 4-1,1 2 0,-2 2 0,3 0-4,-2 3 4,1-1-4,-2 4 4,2 2 3,-2-1 0,-1 1 0,1 2 1,0 0 1,-1 2 0,1 1-2,-1 1 0,1 0 0,3 1-2,-7 1 2,5 3 0,-7 0 0,1 0-2,1 7 2,-1-3-1,-3 4 1,-1 2 0,-3 0 0,-3 3 0,0 1 0,-1 2 5,0-3 1,-4 3 6,1-2 1,1 1 11,-4-3 18,3 3 11,-5-2 16,1-2 11,-4 4 10,2-6 1,-1 3-3,-5-2-8,3-2-12,-3-1-10,3 1-10,-3-2-9,2-4-14,-1 3-4,1-3-7,1-1-3,4-1-4,-2-3-5,2 2-10,1-8-32,2 2-57,2-2-79,-1-3-109,6 1-143,2-1-236,2-4-311,3 0-297,-1-2-219</inkml:trace>
          <inkml:trace contextRef="#ctx0" brushRef="#br0" timeOffset="644191.497">986 8349 1283,'-3'4'1297,"3"-4"-404,-2 1-254,-1-1-166,3 3-117,-3-1-98,2-2-75,-2 1-62,3 2-49,0-2-34,0 2-18,0 0-10,0 0-2,0 1-4,0 2-1,0-5 0,0 3-3,0-2 0,0 1 0,3-2 2,-2-1-1,2 4 1,2-4 1,-2 0 0,1-4 0,0 4 1,2-1 7,-5-4 12,4 4 26,-2-2 29,1 3 29,-4-1 24,3 1 10,-3 0-1,-3 0-11,2 0-15,-5 1-13,1 3-15,-2 1-12,0 0-14,-2 1-10,-2-1-14,3 2-9,1-1-12,0 1-5,1-2-4,0 4-2,2-4 0,2 2-3,0 0 1,-1 0-1,3-4 0,3 1 1,-1 2-2,0-6 0,2 4 0,4-4-1,-4 0-1,3-4 2,0 4 0,1-6 2,0 2 0,0 1-2,-4-4 0,3 3 0,-1-3 0,-5 3-1,4-2-2,-2-1-9,-3 2-28,0-4-46,-3 5-70,3-3-93,0 3-130,0-1-183,0-1-308,0 0-326,0 2-292,0-3-181</inkml:trace>
          <inkml:trace contextRef="#ctx0" brushRef="#br0" timeOffset="644919.7672">1104 7900 285,'0'-2'527,"0"-2"-152,0 2-82,0 2-42,0-3-6,0 2-10,0 1 9,0 0 4,-2 0-10,2 0-4,-2 0-27,-2 0-22,1 1-22,-1 2-22,-1-1-16,-1 2-6,1 1-17,-3 0-10,1 4-7,0-4-11,0 5-17,-1 1-15,1-4-9,3 3-6,-1-3-6,2-1-8,-1 4-4,4-5-7,-1 0 2,1-1-2,1 0 5,-1-2-3,4 0 2,-1-2 3,5-2-1,-4 0-3,6 0-3,-4-2 0,1-3 4,0 3-6,4-1 0,-7-1 0,0-4 2,4 3 9,-4-3 5,0 0 18,1 2 17,-5 1 9,0 3 3,0-2-7,-2 2-11,-5 1-11,4 2-16,-3 1-8,0 0-5,1 0-1,-6 4-1,4-3-1,0 4-2,-2 1 2,2-3 0,0 7-2,-1-4-6,3 1-32,-1-3-55,1 3-88,4-1-130,-2-5-225,0 3-311,3-4-278,0 0-243</inkml:trace>
          <inkml:trace contextRef="#ctx0" brushRef="#br0" timeOffset="643665.5924">1070 7938 943,'-8'0'762,"4"0"-229,-3 1-133,2 3-90,-2-2-64,0-1-49,4 3-47,-1 2-37,-1-2-37,2-1-25,-1 1-16,4-2-13,0 2-3,0-4 0,0 6 0,4-6 5,-1 1 0,2-1 3,-1-1-9,6 1 3,-1-6-5,-2 6 4,5-10 19,-2 3 22,2-3 26,-1 2 26,-2-2 31,1 1 24,-3-2 16,-1 6 8,-3-4-8,1 4-15,-4-1-27,0 4-30,-1-1-29,-5 3-31,2 0-20,-4 0-14,0 0-8,0 3-5,-3-1-10,2 4-34,-1 1-54,1 0-74,-1 1-94,3 0-129,3 1-212,-1 1-293,-2-2-262,4 2-213</inkml:trace>
        </inkml:traceGroup>
        <inkml:traceGroup>
          <inkml:annotationXML>
            <emma:emma xmlns:emma="http://www.w3.org/2003/04/emma" version="1.0">
              <emma:interpretation id="{B6915B67-9C08-4706-80DB-8CB40C64F54C}" emma:medium="tactile" emma:mode="ink">
                <msink:context xmlns:msink="http://schemas.microsoft.com/ink/2010/main" type="inkWord" rotatedBoundingBox="6584,11732 9267,11563 9342,12763 6660,12932"/>
              </emma:interpretation>
              <emma:one-of disjunction-type="recognition" id="oneOf30">
                <emma:interpretation id="interp150" emma:lang="en-US" emma:confidence="0.5">
                  <emma:literal>Assign</emma:literal>
                </emma:interpretation>
                <emma:interpretation id="interp151" emma:lang="en-US" emma:confidence="0.5">
                  <emma:literal>A sign</emma:literal>
                </emma:interpretation>
                <emma:interpretation id="interp152" emma:lang="en-US" emma:confidence="0">
                  <emma:literal>Assigns</emma:literal>
                </emma:interpretation>
                <emma:interpretation id="interp153" emma:lang="en-US" emma:confidence="0">
                  <emma:literal>Assignee</emma:literal>
                </emma:interpretation>
                <emma:interpretation id="interp154" emma:lang="en-US" emma:confidence="0">
                  <emma:literal>Assignor</emma:literal>
                </emma:interpretation>
              </emma:one-of>
            </emma:emma>
          </inkml:annotationXML>
          <inkml:trace contextRef="#ctx0" brushRef="#br0" timeOffset="652438.6594">1830 7861 611,'0'-4'1026,"-3"-2"-378,3 2-209,0 1-105,0 0-66,0 3-36,0-1-34,0 1-27,0 1-17,0-1-6,0 3 1,0 0 5,0 7 14,-2-5 13,-1 7 5,2 2-4,-2 1-16,0 4-9,-1 4-16,0-1-22,-4 6-20,4-1-20,-3 2-14,2 4-17,-2-2-10,0 3-11,2-3-5,-2-2-6,3 3-1,-1-2-1,-2-2-1,1-4-4,1 2 0,-1-5-2,1-1-1,1-3-2,1-2-2,2-3 0,-2 1 0,3-5 0,-2 1 1,2-4 4,0 2 1,-2-5 1,-1 2 1,3-4 1,0-6-3,0 2-1,0-4-5,0-2-1,0-5-2,3 0-3,-1-2 1,3-2 1,-1-5-1,0-2 0,4-2 0,-4-3 1,3 0-1,3-5-2,-4-3-1,6-1 1,-2-1 3,2-2 1,-1 2 1,4-4 1,-2 4 1,-2 2 0,7 3-1,-5 1-2,1 3 0,2 4 0,-1-2 0,-4 8-2,4 1 2,-3 2-1,-1 3 2,1 1-1,-1 2 1,1 3 0,0-1-2,-1 3 1,1-1-1,-1 3 0,1 1 2,-2 1 2,-1 3-1,2 1-2,1 1-1,-2 3-1,-1 3-1,-2 1 0,0 5 3,2 2 1,-2 2 2,1 3-1,-4 1 0,3 5 1,-2-2 2,-3 4-2,3 2 1,-2 2 0,-2-3-1,-1 2 4,0 4-2,0-5 4,-4 3 0,2 0 1,-3-1 0,0-1-1,1 0-1,-3 0 0,-1-2 0,4 1 0,-3-5 0,2 0-2,3-4-1,-3 3-1,1-7 0,1-2-2,-1 0 0,1-2 2,3-2-1,-2-3-1,-1-1-1,3 0 0,-1-1 0,-2 0 0,3-2 2,0-3 1,0 4-1,0-5-2,-3 0 3,3 0 1,-1-5-3,1 1 2,0 0 0,0-3-1,0-2 0,0-1 1,0-1-3,0 2 0,0-7 0,0 0 3,0-1-2,-3-3 0,3 3 1,-2-5 0,-4 1 2,2 0-1,3 0 2,-7-3 2,1 4 1,-3 1 3,1 1 0,-2-2 1,-5 6 0,-2-1-2,2 4-1,-2 2-3,-3 4-2,-1 0-3,4 5-2,-6 0-16,6 5-46,-1-1-69,0 2-92,6 3-122,1 1-183,2-3-324,3 4-317,2 1-272,3-1-170</inkml:trace>
          <inkml:trace contextRef="#ctx0" brushRef="#br0" timeOffset="653801.2746">2216 8373 505,'0'4'447,"0"2"-148,0-2-79,0 2-41,0-1-35,2 1-27,0-3-20,-2 4-8,3-3 13,-2-2 11,-1 2 30,3 1 29,-3-1 19,3-3 16,-1 4 7,0-5-8,3 2-17,-2-2-26,1 0-30,0-2-30,4 0-29,-1-2-26,0 0-18,2-5-13,1 3-2,-1-4-10,2-1 2,1-2-2,5-3-3,-5 1 3,1-7 3,4 1-3,-4-2 2,3-5 3,-1 2 7,-1-4-1,1 1 18,-2-2 15,1 3 16,-2 1 19,-3-2 11,-2 5 3,0 1 4,-2 2-12,0 0-12,-3 4-6,-2 0-11,-2 4-8,-3 1-10,0 3-8,-2 0-7,-2 3-6,-1 4-8,-1 2-3,-1 2-4,0 3-2,1 1-5,-1 3-1,3 1-6,-1 5 3,3-4-2,-2 2 2,2 2 4,4-2 0,2 0 0,1-1 4,1 1 1,2-4-4,1 2-1,4-1 0,0-3 2,3 0 0,0 2 3,4-5 0,-2 3 2,1-4-4,2 1 0,2 0 1,0 1-2,-5 1-2,3-2 1,-1 3-1,1-3-1,-2 2 1,-2-2-2,-2 3 2,-1 0-4,-2 0 4,-3 3 0,1 0 0,-2 3 0,-3-2-1,-3 3 1,-2-2 1,1 1 3,-3 2 1,0-4 0,-5 2 5,3 3 8,-2-4 0,-4 1 4,1-1 3,1 1 7,-2-2 3,1-3 6,2-1 9,0 2 7,1-2 5,2-3 3,-1 0 4,6 1-4,-4-4-4,4-1-8,1 0-9,2 0-6,1 0-10,1-1-11,-1 1-4,6-5-4,-5 4-4,7-2-1,0 2-3,0-5 3,3 2-1,1-2 0,-1 2-1,4-2-1,-4-2 0,5 2 0,-1-1-1,1-2 0,-2-4 1,1 3-1,-2 1 2,1-7-2,2 2 1,-1-3-1,-3-2-1,2-2-2,1 0 0,-7-3-2,4-3 2,-3-1-1,1-1 3,-3-2 1,0 1 3,-1-1 1,0 0-2,-5 7 3,2-1-4,-3 3-1,0 4 0,-3 2-1,2 5 0,-5-1-3,0 7 3,0-2 1,1 5-2,-6 0 0,4 4 1,0 0 1,1 5-2,0-2 1,1 4 1,-1-1 0,1 4 0,5-1 0,-3 2 0,3 0 0,0 0 0,3 1-1,0-3-1,5 2 0,-4-2 0,0 0 0,5 1 0,-2-3 1,0 2 1,4 2 1,-6-3 2,7 1 1,1 0 0,-4-4 0,-1 4-2,4-2 0,-2 2-2,2-4 0,-3 4 1,2-3-1,-1 1-1,-1-1-2,3 0 1,1 1 0,-8-1 0,6 1 0,-4-1 2,-1 2 3,-3-3 0,1 3 1,-4-3 1,0 1 3,0 1 4,-4-1 6,1 0 9,-3 1 10,-4-4 11,1 5 9,-5-3 7,2-1 4,-3 1-3,-1-2-6,-2 1-12,3 1-11,-1-1-12,3-4-9,-1 3-7,-1-1-4,3-4-14,4 0-29,-2-4-40,5-1-64,1 1-91,1-1-122,3-5-151,3 3-229,1-3-309,1 3-289,-1 1-185</inkml:trace>
          <inkml:trace contextRef="#ctx0" brushRef="#br0" timeOffset="654487.7539">2980 8194 196,'0'3'1114,"0"-1"-303,0 2-312,0 1-161,3-4-92,0 3-59,-2-1-37,4-1-28,2 2-32,-3-2-24,3-2-19,-1 2-12,3-2-3,-2 0 10,0-2 8,1 2 1,0-2 5,1-2 7,-2-2-2,5 2-13,0-5-2,-2 4-13,-2-6-10,4 0-7,0-2-4,-1-3-3,2 2-2,-4-4-5,3-1 1,-4-2-1,5-2 5,-4-1-3,0 1 1,-2 1 6,0-1 5,-2 0 2,0 5 7,0-1 8,-4 1 4,2 1 9,0 0 7,-2 1 10,-1 2 11,0 1 6,0 0 1,0 3 0,0 2 0,0 0-4,0 2-8,0-1-3,0 3-8,0-2-7,0 6-8,0-4-7,0 1-10,0 0-5,0 3-3,0 0-4,-1 0 1,-2 0 1,3 0-1,0 3 1,0 0-1,-3 1 2,3-1-1,0 1 2,0 2 6,0-1 11,0 1 7,0 4 12,0-5 5,0 5 3,0 1 2,0 2-2,-1-2-1,-2 6-4,1 0-5,0 0-3,-1 1-1,-2 1-5,1 2-6,0-1-6,-2 1-2,1 1-5,1-1-3,1 0-4,-3-1-1,3 5-4,1-5 0,0-1-1,-1-1-5,3 2-1,0-2-1,0-1 0,0-3-3,3-2 2,-1 1 1,3-3-2,1-1 2,1-2 1,5-1-2,0 1 0,-1-1-3,7-5 2,-5-1-3,4 0 0,-1 0-2,0-1-3,1-5-9,-4-1-16,-1 1-18,0-1-29,-1-2-41,1-1-55,-5-3-59,0 1-76,1-2-98,-4-3-124,0 3-198,-1-3-267,-3 0-237,0-1-165</inkml:trace>
          <inkml:trace contextRef="#ctx0" brushRef="#br0" timeOffset="654738.4992">3289 7627 1205,'-4'-10'1232,"-1"5"-421,2-1-259,2 2-172,-2-3-119,0 3-75,3 0-65,3 1-53,0 1-37,-2 0-23,4 2-47,0 0-54,0 2-72,-1-2-84,1 5-114,-1-3-177,-1 2-278,1 1-229,-1-1-152</inkml:trace>
          <inkml:trace contextRef="#ctx0" brushRef="#br0" timeOffset="656775.1088">3575 7872 398,'8'-11'400,"0"-3"-86,-1 4-39,-3-4-29,4 3-10,-4 0-12,3-2-9,-3 1 3,2-1-3,-1 2 12,-1 1 2,0-3 1,-4 6-6,3-4-7,-3 4-9,0-1-13,-3 2-14,3 2-22,-4-3-16,0 3-22,-1 2-15,-1 0-20,-2-1-14,1 3-8,-1 0-8,1 3 1,-2-1 3,-2 2 2,1 1 9,-2 3 4,3-2 13,1 5 3,-6-1-1,1 2 2,2 4-4,-1 1-8,1-1-13,-1 3-11,-1 0-7,1-1-10,4 5-5,-1-2-7,-4 1-3,4 0-4,0 2-2,2-3-6,1 0-5,1 0-1,-1-3-2,1 3-2,4-2 0,-2-2 0,3-1 2,0-1-1,0-1-3,3-4 2,-2 1 0,4-1-2,2 0 1,0-3-1,5-4-2,0 0-1,2-3-5,1 0-9,1-6-7,-1 1-5,1-1-3,3-4-4,0 0 1,-1 0 6,-3-2 5,1-1 8,0-2 1,-1-2 4,1 0 2,-5-1 1,4-4 1,-3 1 0,-1-1 2,1-1 1,-1-1 3,0-1-1,-3-1-1,2 3 3,-2-1-1,-3 4-2,3-2 2,-4 4 1,2 1 1,-2 2-1,-2 1 0,1 1 3,-3 2 0,2 3 1,0 2 3,-2 2 3,0 0 4,0 1-2,0-1 3,-2 4-1,0 0 2,-1 0 0,1 4 6,-1 3 6,-1-1 4,1 2 2,-1 3 3,-1 0 2,1 6 0,0 0-4,-2 0-2,2 1-2,1 3-4,-2 0-4,-2 3-5,6 0-3,-2-1-2,1 1 0,-4 0-2,5 1-1,-2-3-2,3 3 2,-1-1-2,1 0 1,0 0-1,0 1 2,1-3 2,2 5 5,-2-2 0,5 0 2,-4-1 1,1 3-2,-2-2-5,-1 0-7,3-3-1,-3 5-3,-3-4-1,3 2 0,-4-2 0,2 0 2,-5 1-2,0-3 0,-3-1 2,1-1-1,0 0-1,-4-2-1,1 0 2,-1-3 0,-1-1-1,-1 0-1,-3-3 3,2-2-1,3 1-1,-6-5 1,0 0-2,1-1 1,2-3-2,2-4 1,-2-2-1,4 1 0,4-5 1,-2-1 0,2-2-1,4-3 1,2-1-1,2-3 0,0 2-1,5-3 1,-1 0 1,5-1 0,-2 3-2,5-2 1,-1 0 0,4 3 0,1-4 0,-2 4 0,2-1-1,3 0 0,0-1 0,-3 4 0,3-3 0,3 1-1,-4-3 0,1 3 0,2 0-3,-3 0 3,1-5 0,2 5 0,-3-6 1,1 3-1,0-1 0,0-3-2,0 2 0,-3-2-2,3 0 0,-3 1 0,-2-3 2,1 2 2,-2 2-1,0 0 0,-5 2 2,1 3 1,-2-2 0,1 4-1,-4-1 1,3 3-1,-2 0 2,0 1 0,0 2 0,-4 1-1,2 2 2,1 0 1,-4 2 0,3-1 1,0 3-1,-3 0-2,2 1 0,-2-1 0,0 2-3,0 0 0,0 2 0,0 0-2,0 2 2,0 4 3,0-1-1,0 1 2,0 2-2,-2 1 4,2 3-2,-3-2 2,0 7-2,2 0 1,-2 0-1,0-2 0,-1 4 0,2 1 1,-3 2 1,0 1-2,4 1 2,-6 1 0,1-3-1,1 2 0,1 1-2,1-1 3,-1-3-2,-1 0 1,3-3-1,-3 2-1,4-4 0,-2 1 0,0-4 0,-1-1-2,1-2 2,1 0 1,-1-3 2,3-1-1,-1 1-2,-2-7 2,3 4-1,-3-4-1,2-4 0,-2 4-1,3-7-1,0 1-2,3-4 0,-2-3-3,2 1-9,1-5-9,1 0-6,1-3-7,1-1-11,-1-2-3,1 1-2,3-3 1,-1 1-2,1 0 1,-1 0 1,2 2 3,-1 0 0,-1 2 5,3 0 0,-1 2 1,-1-2 3,-1 5 0,3 1-3,-2-1-3,-1 5 3,-1 0 1,2-1 0,-1 1 6,-2 3 7,1 0 10,0 3 7,0-2 4,-1 2 3,3 0 3,-6 1 3,1 2-1,2-2 1,-3 3-3,1 0 2,0 3-1,0-3 1,-4 4-2,2 0 0,1 0 3,-4 0 0,3 2 0,-1 1 0,-2 0 3,0 1-3,0 1 3,0 1 1,-2-3-1,-1 4 0,3-1 0,-1 0 0,-2-1-2,3 2 1,-3 2 3,-1-2 0,2-1-1,2 0 0,-5 1-2,5-1-1,-5 3 1,2 0-2,2 0 3,-2-3-2,2 2 0,-2 2 4,0-5-4,3 5 2,-2-1-3,-1-4 1,3 2-1,-1-1 0,1-1 2,0 0-2,0 1 0,0-3 0,0 3-2,0-3 2,0-1 0,1-1 2,-1 1-1,5 0 4,-2-2-3,1-3 1,0 2 1,2-2-1,1 2-1,-2-3-2,-1-3 0,5 2 1,-2-2 2,0 2 0,3-2 0,-4 0 2,2-1-1,-1-3-1,0 3 3,0-2-5,1-1 5,-3 1-1,3-1 2,-4-1 1,3-1-3,-1-2 1,0 1-1,0 0-4,-1-4-16,1-2-42,1 2-56,-2-3-82,2 2-103,-1-2-150,1 2-245,0 2-287,-2-1-267,-2 1-166</inkml:trace>
        </inkml:traceGroup>
        <inkml:traceGroup>
          <inkml:annotationXML>
            <emma:emma xmlns:emma="http://www.w3.org/2003/04/emma" version="1.0">
              <emma:interpretation id="{6046661B-8472-45DE-8EAF-F6E8726BA7DC}" emma:medium="tactile" emma:mode="ink">
                <msink:context xmlns:msink="http://schemas.microsoft.com/ink/2010/main" type="inkWord" rotatedBoundingBox="9721,11684 12531,11507 12598,12569 9788,12746"/>
              </emma:interpretation>
              <emma:one-of disjunction-type="recognition" id="oneOf31">
                <emma:interpretation id="interp155" emma:lang="en-US" emma:confidence="0.5">
                  <emma:literal>unique</emma:literal>
                </emma:interpretation>
                <emma:interpretation id="interp156" emma:lang="en-US" emma:confidence="0">
                  <emma:literal>Unique</emma:literal>
                </emma:interpretation>
                <emma:interpretation id="interp157" emma:lang="en-US" emma:confidence="0">
                  <emma:literal>uniquid</emma:literal>
                </emma:interpretation>
                <emma:interpretation id="interp158" emma:lang="en-US" emma:confidence="0">
                  <emma:literal>uniquely</emma:literal>
                </emma:interpretation>
                <emma:interpretation id="interp159" emma:lang="en-US" emma:confidence="0">
                  <emma:literal>uniquids</emma:literal>
                </emma:interpretation>
              </emma:one-of>
            </emma:emma>
          </inkml:annotationXML>
          <inkml:trace contextRef="#ctx0" brushRef="#br0" timeOffset="660831.3696">4861 7788 300,'2'-4'561,"1"-2"-130,-3 2-82,3-1-34,-2-1-33,-1 0-28,3 1-33,0-1-23,-3 2-15,1 1-4,2-1 9,-1-2 22,-2 3 25,3-1 16,-1-1 12,-2 3-3,0-2-7,0 1-16,0 2-21,0-2-26,0 2-23,0-2-25,0 3-21,0-2-24,0 0-19,0 2-17,0 0-14,0 0-11,-2 2-8,-1 0 0,1 5 0,-2-2 3,-2 5 2,-1 7 2,2-4-1,-2 8 0,3-2-3,-3 5-4,2 1-1,-2 1-3,3 1-2,1 1-3,-2 0-1,4 1-3,-2-3-3,3 0-1,3-2-3,3-1 0,0-3-3,-1-1 0,3-3-1,-1 0 0,4-2-3,1-4 4,3 0-1,-1-3 2,2-3-4,0-3 0,3-1 0,0-1-1,2-6 0,-3 0-3,4-3 3,-2-1-1,2-5 1,-4-2-2,1-1 0,0-2 0,0-2-2,-6-5 3,5-1-2,-5 1 1,-2-3-1,1 2 2,-2 0 0,-3 3-2,-1 1 2,0 4 0,-2-3 0,1 6 0,-5 1 2,2 2 1,-2 1-1,0 1 0,0 2 0,0 3 0,0-1 0,0 4-1,0-2-1,0 3 0,0 1 1,0 3 0,-2 0 0,0 0 0,-4 3-2,2 1 2,1 3-2,-1 1 1,-4 2 0,4 5 1,0-1 2,-4 6-3,6 0 0,-3-1 0,1 5 1,-1 1 0,3-1 1,-3 0 3,2 2-2,2-1 2,1 1-1,0-4-2,1 2-2,-1-5 1,3 2 0,4-2 0,-2-1 0,2-3 2,0 0 0,2-5-2,3 1 1,2-4 2,2-1-3,-1-2-3,1-3-2,0-1-4,2 0-5,0-4-6,-2-3-7,0 2-4,0-4-7,-2-1-6,2-5-3,-1 0-5,-4-2-7,1-4-11,-2 1-5,-1-3-6,2-2-3,-1-6 0,-1 4 12,1 0 17,-4 1 14,1 1 14,-2 1 10,2 4 8,-1 0 5,-5 3 2,4 0 2,0 3 0,-3 1 0,2-1-1,-4 4 0,3 2-1,-3 0-2,3 1 3,-2 0 1,-1 1 0,3 4 0,-3-1-2,0 0 2,0 0-2,0 3 2,3 3 0,-3 1 4,0 0 4,0 5 2,0 2 2,0-1 2,0 2-2,0 2 1,0 3 2,0 0 2,0 4 0,-3-3 2,0 3-1,3 0-1,-1 3-2,-2-2-4,3 2-1,-3-5-1,2 5-3,-2-3 1,1 0-5,-3-1 1,5-1-1,-2-5 1,-1 2-3,3-2 2,-1-1 0,1-4 1,-3 2-3,0-4 0,3-3 2,0 2 1,-1-2-1,1-1 2,0-3-2,0-3 1,0 2-2,0-4 2,0-3-3,1 1-3,-1-5 1,6 2-1,-5-5 0,4-1-1,0-2-2,1-2 3,1 0-2,1-4-3,2 1-4,-1-1-3,2 2-1,4 0-3,-4 1-3,1-2-3,2 5 1,-2-1 2,1 0-1,2 4-3,-4-2 5,4 3 3,-2 0 4,1 3-3,-2 0 2,-1 1 5,0 3 0,-3-1-2,2 1 4,-4 3 2,1 1 3,1-3 3,-4 6-2,0-4 2,2 4 0,-1 4 0,-3-4 0,0 6-4,2-1 0,-1 1 1,0 3 1,-1 1 2,-2 3 0,0-1 3,0 4 2,0-2-5,-2 3 1,-1-2-1,0 3-3,2 0-1,-2-1 1,1 1 3,-3 1 0,3 0 0,-1 1 1,0-4 4,2 1-1,-2-1-3,3-1 1,-1 2 2,1-2-4,0-1 0,0 0 2,0 0-1,1-4 2,-1 1 0,4-1 0,-1 0-3,0-4 1,2 2 1,-1-4-2,0 0 0,4-2 0,-1 3 0,3-5 0,-4 0-2,1 0-1,3-5 2,-1 3 0,1-2-4,-1-3 1,2 2 1,-1-4 1,-1 1 2,0-6-1,-2 1 1,0 0 0,4-5 0,-6 2 3,3-4 0,-1-1 0,3-3 0,-4 0 2,1-1-2,0 0-1,2 0-4,-3 0 2,1 4 0,-5-3 0,2 6 0,2 1 0,-5 1 5,3 4-3,-1 2 3,-3-1 3,3 3 2,-1 1 9,-2 3 2,0 1 3,0-3 0,0 2-2,0 4-1,0 0-4,0 4-1,0-1-2,-2 3 6,-1 2 0,3 3 1,-3 0 7,2 3 10,-2 0 2,2 3 0,-5 0 0,4 4-3,0-2-10,0 1-11,-4 1-5,5-3-4,-2 5-4,3-5-1,-3 1 0,3-1 2,-4-1-2,4 0-1,0 0 0,0-2-1,0-2-2,0-1-6,0-1-8,0-1-20,0-3-24,0 0-29,0-1-39,0-2-56,0-2-72,-2 2-83,-1-4-100,3 0-153,0 0-287,-4-4-250,0-1-188</inkml:trace>
          <inkml:trace contextRef="#ctx0" brushRef="#br0" timeOffset="661051.8689">6126 7505 362,'0'-11'1201,"-1"3"-298,-2-1-327,3 3-203,-3 2-134,3-1-77,0 4-56,3-2-37,0 2-35,1 1-24,0 1-49,1 2-62,1-2-89,-5 4-112,3-1-197,2 0-296,-4 3-220</inkml:trace>
          <inkml:trace contextRef="#ctx0" brushRef="#br0" timeOffset="663773.7838">6403 7806 321,'5'-5'702,"2"1"-205,-3-1-131,1 0-76,3-2-59,-2 1-50,1-2-42,-2-1-17,2 1-9,-6 1-7,4 0 17,-2-2 22,1 0 18,-1 3 18,-2-1 7,-1-1 5,0 4-13,-1-2-17,-2 2-20,-1 1-29,1 1-21,-3 0-24,0 2-21,0 0-14,-1 2-8,0 0-1,-3 2-5,-2 3 5,3-1 13,-1 5 13,-1-1 8,-1 2 0,0 1 1,1 4-1,-1 0-12,1 2-12,-1 2-12,0 0-5,2 0-7,-1 2-3,5-1-3,-4 0-3,2-1-1,1 0-1,1 0 2,1-1-1,3-1 1,-1-2-2,2-4 0,1 2 2,0-2-1,1-2 1,2-3-1,1 1 3,5-3-3,-2-4-2,1 2-11,3-4-9,1 0-11,-1-1-13,4-4-7,-3 1-1,2-5-2,-1 3 9,2-5 9,1 1 8,-2-2 1,1-4 2,-2-1 1,4-1 0,-4-1 0,-1-5 0,2 3 0,-2-3 9,-1 0 2,1 1 2,0 0 8,-5 2 2,0 0 2,2 2 0,-2 5 4,-1 0 0,-5-3 2,4 7 0,-2 3 8,-1-2 8,0 1 5,-2 2 6,3 2 3,-3 0 2,0 3-1,0 1-4,-3 1-4,3 2 0,-2 1 1,0 2 3,-1 3-1,-2 0 0,4 5 2,-5-1-2,-1 3-1,2 1-1,1 2-1,-3 0-1,3 5-1,-4-3-2,4 1-8,-3 0-2,2 5-2,-2-3-3,3 0 1,-4-1-4,1 1 4,3 0 1,-3 0 0,2 1 0,-2-3-2,0 5 3,-1-3-3,1-1-1,-1 1 0,0-3-1,1 0 2,3 2-2,-4-4 3,4 0-3,-3-2 1,2-1-5,3-1 0,-3 1-1,4-4-1,-5 1-2,2-3 0,4-2 1,-3 3-1,3-4 0,-2 0 0,-1 3 0,3-4 1,-1-2 2,-2 3 1,3-3-2,0-2 1,0-1 2,0 2-1,3-3 3,-2-3 0,4 3-1,-2-3-2,4-1-2,-3-2 3,3 1-4,1-5-2,0 1 1,0-2 0,2-2-3,-1 1 1,2-3 2,1-2 0,2-1 0,-1-2 0,2-1 0,1-3 0,1 1 0,-1-4 2,6-3-2,-5 1 0,2 3-2,3-7 1,-3 4-4,-3 1 2,3 2 3,-3 3 0,1-1 1,-5 3 3,-1 2 2,1 2 2,-4 0-4,0 3-2,-1 1-1,-3 1-1,4 1 0,-4 3 0,0-1 0,-1 4 0,0-2 0,-1 1 0,0 2 1,0-2-2,-2 5 1,3-2-4,0 0 1,-3 3 2,0-3-6,0 3 4,0 0-1,0 3 1,0-3 3,0 1-1,0 1 1,0 1 0,0-2 0,0 2 3,0 0-3,-3-2 1,3 3 0,0-2-1,0 1 0,0-2-1,0-1 1,-3 4 0,3-2 0,0-2 0,0 1 1,0 2-1,0-3 0,0 0 0,0 0 3,0 0 0,0 0-2,0 0 2,0 0 0,0 0-2,0-3 2,3 2-2,0 1 3,-2-6-2,3 5-2,-1-4 1,0 1-1,-1 3 1,4-5-2,-5 2-2,2 1 1,-2-1-1,5-2 3,-4 3 0,-2-1 0,4 0 1,-4-2-1,3 5 2,0-3-2,-2 0 0,5-1 0,-6 1 0,1 0 2,2 0-2,-1 0 2,1 0-1,0-1 2,-2 1-1,-1 3-2,3-3 2,-2-2-2,2 2 0,-3 2 1,3-3-1,-1 2 3,-2-1-1,3 1 3,-2 0-4,2-1 6,-3 4 3,3-6 8,-2 5 8,-1-1 6,3-2 9,0 0 1,-3 4-4,0-1-3,0-1-8,0 2-5,0 0-7,0 0-7,0 0-3,0 0-3,0 0-1,0 0-1,0 2 3,0-1 1,0 3 4,-3 3 3,0-1 4,2 4 4,-5-3 0,2 4 4,-1 4-5,-2-1-2,0 2-1,1 3-2,-4 1-4,3 0-2,-1 1 2,3-1-2,-3 4 0,1-4-3,-3 1 1,4 3-3,-1-3 1,2-1-2,-2-1-2,1 2 2,2-3 1,0-3-1,1-1-1,3 0 1,-2-3-2,2 2 0,0-4 0,2-1-5,-2-1 0,3 0-2,1-4-8,3-1-13,1-2-13,0 0-11,2 0-8,3-2-9,1-1 5,-1-7 5,1 3 5,2-3 3,3-1 1,-3-2 2,3-1-4,2-2 2,-2-1 0,0-4 5,1-3 9,-1 0 11,0 0 7,2-2 9,-3-2 9,0 0 1,-1 1 0,1 0 0,-5 4 0,1-1 1,-2 5-1,-2 1 2,-1-2 0,-2 6 2,-3 0 1,1 1 3,0 3 3,-3 2 4,2 0 7,-4 2 4,3-1 4,-3 3 0,0 0 2,0 0-2,0 1-7,0 3-1,0 0-4,0 0-7,0 0-1,0 0 0,-3 3 1,2 3-2,-4 0 5,0 3 2,0-1 0,-2 3 2,0 4-1,1-2 0,-4 5 0,2-1-4,3 0-2,-5 2-2,2-1-4,1 4-3,1 0 0,-4-2 1,3 1-3,0-1 1,2 3 2,1-6 0,0 1-1,1-1-2,1-3 1,-1-2 0,3 2-1,0-5 0,3 1 0,-1-5-2,2 1-6,3-2-14,0-1-14,5-3-13,0 0-10,4 0-12,-2-3-6,2-4 3,3 0 6,0 0 9,-2-3 1,1-3 2,0 2 8,0-4 7,1-4 8,-2-1 5,-2 3 9,1-6 6,1 3 8,-4-1 1,-1 1 4,-2-1 0,-1 7 2,-2 0 5,0-1 2,-3 4 6,-1 1 7,-1 1 12,1 4 9,-3-5 7,3 6 5,-3 1-7,0-1-5,0 1-8,0 0-12,0 3-8,0 0-5,-3 3-4,3-3-2,0 3-2,0 2-1,0-3 1,0 2 1,0 2 0,0-2 0,3-1 0,-2 1 3,2 0-5,-2 0 4,2-1-4,2-2-1,2 2-4,-3-3 1,3 0-5,1-3-2,2 3-1,-4-4-1,1 3 0,3-6-4,-1 1 4,1-2 3,-4-1 1,4 1 1,-1-2 1,1-3 3,-3 2 0,-1-1 1,1-1 1,0 2 1,-2 0 0,0-3 0,-3 4 0,2-1 3,-1 2 3,-3 1 4,0 2 4,-3 2 3,-1-3 3,2 3 0,-3 2 1,0 0 10,-2 2 0,0 0 9,1 2 3,-1 0 5,-3 2-3,1 3-5,-1-1-1,-2 2-4,1 2-6,-1 4 3,0-1 1,1 1 4,-4 2 3,4 1 0,-1 1-2,0-1-5,-1 3-6,0-1-4,2 4-9,-1-1-5,3 2-2,-2 1-1,1-3-3,1 3-1,2-1 0,-1-4 0,1 1 0,3-2 0,2 0 0,-1-4 0,1-1 2,2 2-3,2-5 1,1-1 3,3-2-4,0 0-7,0-4-9,4 1-14,-1-3-16,2-2-17,1 0-14,1-4-9,-2-1-4,1 3 4,0-4 0,1 0 1,-2-2-17,2-1-27,-4 1-37,0-2-61,4 1-73,-7-2-97,1 1-129,-3-1-250,2 3-248,-4-3-192</inkml:trace>
        </inkml:traceGroup>
        <inkml:traceGroup>
          <inkml:annotationXML>
            <emma:emma xmlns:emma="http://www.w3.org/2003/04/emma" version="1.0">
              <emma:interpretation id="{FF23AF6A-3F69-4714-8598-23E6D86408F4}" emma:medium="tactile" emma:mode="ink">
                <msink:context xmlns:msink="http://schemas.microsoft.com/ink/2010/main" type="inkWord" rotatedBoundingBox="12977,11629 14437,11537 14508,12664 13048,12756"/>
              </emma:interpretation>
              <emma:one-of disjunction-type="recognition" id="oneOf32">
                <emma:interpretation id="interp160" emma:lang="en-US" emma:confidence="0.5">
                  <emma:literal>key</emma:literal>
                </emma:interpretation>
                <emma:interpretation id="interp161" emma:lang="en-US" emma:confidence="0">
                  <emma:literal>Key</emma:literal>
                </emma:interpretation>
                <emma:interpretation id="interp162" emma:lang="en-US" emma:confidence="0">
                  <emma:literal>kay</emma:literal>
                </emma:interpretation>
                <emma:interpretation id="interp163" emma:lang="en-US" emma:confidence="0">
                  <emma:literal>nay</emma:literal>
                </emma:interpretation>
                <emma:interpretation id="interp164" emma:lang="en-US" emma:confidence="0">
                  <emma:literal>rely</emma:literal>
                </emma:interpretation>
              </emma:one-of>
            </emma:emma>
          </inkml:annotationXML>
          <inkml:trace contextRef="#ctx0" brushRef="#br0" timeOffset="667913.7506">8203 7511 495,'-1'-10'779,"1"5"-213,-3 1-91,0-1-56,3 1-33,-1 3-48,-2-4-57,3 5-61,-3 0-32,3 0-23,0 5-4,0-1 6,0 4 20,-2 3 10,-1 2-6,-1 4-19,1 1-15,-3 3-22,1 3-28,-1 1-20,-1-1-19,-1 6-17,1 0-13,3-2-6,-1 3-4,-2 0-4,3-1 2,-4 0 1,3-4-4,0 4-2,1-5-3,0 0 2,1-1-5,1-6-3,-4 1-1,6-2-4,-1-4 1,-2 0-1,3-5-2,0 1 3,0-4 4,0 2 6,0-3 4,0 0 6,0-2 4,0 3 6,3-5-2,-2 0-1,2 0-3,0-3-5,2 1-1,-1-2-6,0 0-2,1-2-6,0 2-1,3-2-3,-4-4-3,3 3-3,-1-3 0,4-1 1,-1 0-2,3-2-1,-2-2 0,1-2 1,1 2 1,0-2-2,-1-1 2,5-3-2,-4 2 1,2-1-1,1-1 0,1-3 0,-2 3-1,-1-3 1,5-1 0,1 1 0,-6 2 0,4-1 0,-4 2 1,4-1 1,-5 5-1,1 0 0,-1 6 0,-1-4 0,1 2-1,-2 2 0,-1 1 0,-2-1 0,0 6-1,2-5 0,-3 7-1,1-3 2,-3 2 1,-2-2-3,4 5 1,-6-2 0,1 2-1,-1-1 0,3 2 1,-3 0 1,0 2 0,0 2 1,-3 3 2,3-1-1,-1 1 2,-5 3-1,1 1 3,-2-1 1,0 2 2,-2 1 0,2 2 1,-5-1 1,4 0-2,-4 2 2,1-2 0,-3 1 2,1-3 3,-1 1 1,-1 2 5,4-2 1,-1-2 2,1 2-1,-1-3-2,-1 1 0,3-6-4,1 4 0,-1-4-2,3 2-2,2-3-2,-2 1-2,3-1 0,-1 0-3,1-3-1,-2-1 0,5 3-1,-2 0 0,1-3 4,2 0 0,0 0 1,0 0 0,0 0 1,0 0-2,0 0-1,0 0-2,2-3-1,-2 0-1,3 3-2,-2-1 0,5 1-1,-5-2 1,4 0-2,-2 2 1,1-2 0,2 2-1,-2 0 0,3 0-1,-2 2-1,2 0 2,-1 0-2,1 2 2,3-1 0,-2 2 0,0 1 2,-1 1-2,1 2 0,-1-1 0,-1 1 1,1 2 0,3-1-1,-3 0 1,-1 0 1,2 3-1,2-2-1,-2 0 0,3-2 0,-6 2 0,7-1 1,-5-3 0,3 1 1,-1-1-2,3-3 0,-1 0-4,1 1-4,-1-1-5,3-4-9,-3 0-10,2 0-11,2 0-11,-4-4-8,1-1-9,-1 1-9,1-2-8,0 0-5,-1-2 2,1-4 1,0 1 4,-1-2 10,-1-2 14,2-2 11,-3 0 13,-2-2 10,0 1 7,3-2 7,-5 0 7,-1 4 6,0 2 1,1 0 0,-2-2 6,-1 4 1,-2 2 6,0 1 4,0 1 8,0 5 8,0-4 3,-2 3 1,2 3-3,-3-2-7,1 1-5,-1 2-8,3 0-5,-4 2-3,4 1 1,-3 1 2,3 0-4,-1 0 1,1 3-2,0-3 2,0 2-4,0 1 2,1-4-1,-1 4-1,3-4 2,1 2-2,-1-3 2,2 2-2,-1-1 0,2 0 0,-1-3 0,1 0 0,0 0 0,0-3-2,0 0 0,-1-1 0,3 2 0,-4-3 0,3-2 0,-1 1 2,-3-4 1,1-1-1,2 4 2,-4-4-2,2 3-1,-1-2 0,0 1-1,-3-2 0,0 6 0,0-5 0,0 4 2,0-1 1,-3 3 0,0 1 1,-1 0 2,-1 2 1,-2 1 0,0 0 2,0 1 3,1 2 0,-4 0 1,2 0 0,0 4 3,-3-1 2,6 2-1,-5 0 6,-2 5-1,5-2 1,-2 3-2,2 1 0,-1-1-2,1 3-6,0 0-1,3 0-2,-4 0-2,4 2-2,1-2-1,2 1-1,-2-1-2,3 0 1,0 1-2,3-2-1,-2-2 1,2-1 0,1 1 1,2-5-1,0 2 1,0-3 0,0 1 0,4-3-2,-2 0-3,3-2 0,0-1-2,4-1-5,-2-2-3,1-2-4,1-1-5,1-2-2,0 0-1,0-1 1,-2-3 2,2 0 6,-1-4 3,1-1 1,-2 0 0,2-3 0,-1 0 0,-1 1-1,-1-4 0,4-1 0,-3 2 4,0-1 0,-2-1 0,-1 0 1,4 0 1,-7 2 4,3 4-2,-3 0 3,0 1 2,-4 3 1,3 0 3,-2 2-1,-3 4 3,3-4 1,-5 5 1,3 0 0,-2-1 4,-1 4-1,0-2 0,0 0-2,-1 3-2,-2 3 0,-4 1-4,2 2-2,1 1-1,-1 2 0,-2 2 1,3 0 2,-3 3 1,1 0 2,0 2 0,-1 1 2,2-1-2,-5 2-2,6-1 0,0 0-2,-2 0-2,4-3-2,-1 3 2,2-1 1,1-2-1,0-1-2,0-1 3,0 1 1,1-4-2,4 1-1,2-4 0,0-1-2,3-2-8,2 0-13,0-2-8,1-1-8,4-1-9,2-2-7,-3 0 4,3-7 9,1 5 4,-1-6 5,0 1 7,0-3 7,-3 0 4,1-1 0,-1-3 8,0 0 1,-2 0 2,-1-2 1,1 0 3,-1-2-1,-2-1 0,1 2 1,-1-1 1,1-2 1,-2 3-1,-1-1 0,-2 3-2,3 1 2,-5 2 0,-1 2-1,0 3 3,2 2 5,-4 1 8,-2 1 5,2-1 4,0 3 5,-2 3 4,0 1 3,-2 1 2,0 2 1,0 5 0,-4 1 0,2 1 0,0 2-8,-1 3-5,-5 1-6,3 2-3,-2-1-3,-1 4-3,4 0 1,-5 0 0,0 1-1,3 2 2,-4 3-1,1-5 3,0 3 1,3 0-1,-3 1 2,3-1-1,-2 0 0,1 1-1,-1-3-3,4-1-3,-4 2 0,3-2-3,-1 1-2,3 2-1,-6-3 0,4-1-2,0 3 1,1-3-1,-4 3 0,1-5 0,-1 5 0,1-3 3,-1 0-2,4 0-1,-4 0 1,2 0 0,-3 0-2,3 0 0,-2-1 2,-2-2 0,3-1 0,-1-1 1,-2 1 0,1-1-1,-1-4 1,1 1-1,-4-3 2,4-2-4,-3 0 1,-3-1 2,1 0-2,2-3 0,1-2 1,-5-1 1,7-2-3,-1-1 0,0-5 1,5 1-1,-2-4 1,2-3-1,4-2 1,2 1-1,2-6 0,2-4-1,1 5-1,8-6 2,0-2-3,1 3 0,3-2 1,3 1-1,-1 1 2,3-2-2,5-2 2,-3 3 1,0-1 0,5 2-1,-2-1-1,3 1-3,-4-1-5,4 1-7,-5 0-10,-1 5-15,4-2-20,-4 1-22,3 2-26,-4 1-32,-2 0-43,2 2-47,-3 3-59,-3 2-79,-1-1-91,0 2-123,-3 1-204,-4-1-245,2 2-194</inkml:trace>
        </inkml:traceGroup>
      </inkml:traceGroup>
      <inkml:traceGroup>
        <inkml:annotationXML>
          <emma:emma xmlns:emma="http://www.w3.org/2003/04/emma" version="1.0">
            <emma:interpretation id="{ADF90E10-35F3-4130-ABB0-CF6EB228586A}" emma:medium="tactile" emma:mode="ink">
              <msink:context xmlns:msink="http://schemas.microsoft.com/ink/2010/main" type="line" rotatedBoundingBox="2145,13203 13942,12228 14068,13751 2271,14727"/>
            </emma:interpretation>
          </emma:emma>
        </inkml:annotationXML>
        <inkml:traceGroup>
          <inkml:annotationXML>
            <emma:emma xmlns:emma="http://www.w3.org/2003/04/emma" version="1.0">
              <emma:interpretation id="{3AB0FFFA-AF75-43BB-99EC-E8E75257DA50}" emma:medium="tactile" emma:mode="ink">
                <msink:context xmlns:msink="http://schemas.microsoft.com/ink/2010/main" type="inkWord" rotatedBoundingBox="2173,13535 3547,13421 3646,14613 2271,14727"/>
              </emma:interpretation>
              <emma:one-of disjunction-type="recognition" id="oneOf33">
                <emma:interpretation id="interp165" emma:lang="en-US" emma:confidence="0.5">
                  <emma:literal>for</emma:literal>
                </emma:interpretation>
                <emma:interpretation id="interp166" emma:lang="en-US" emma:confidence="0">
                  <emma:literal>four</emma:literal>
                </emma:interpretation>
                <emma:interpretation id="interp167" emma:lang="en-US" emma:confidence="0">
                  <emma:literal>fort</emma:literal>
                </emma:interpretation>
                <emma:interpretation id="interp168" emma:lang="en-US" emma:confidence="0">
                  <emma:literal>ford</emma:literal>
                </emma:interpretation>
                <emma:interpretation id="interp169" emma:lang="en-US" emma:confidence="0">
                  <emma:literal>form</emma:literal>
                </emma:interpretation>
              </emma:one-of>
            </emma:emma>
          </inkml:annotationXML>
          <inkml:trace contextRef="#ctx0" brushRef="#br0" timeOffset="672956.7598">-2725 9843 550,'0'0'520,"-1"0"-137,-2 0-80,3 0-55,0 0-29,0 0-13,0 0-11,0 4-8,0-4 0,0 2 3,3-1-18,-2 2-12,2-2-15,1 2-10,-1 1-21,-1-1-11,1-1-13,1-1-5,0 5-4,-1-5-11,2 2-9,0 0-8,1-3-1,1 2-5,1-2-7,-1 0-5,2 0-7,-2-2-4,3 2-10,-1-3-3,2 0-5,1-1 1,-2 0-3,-1-5-2,2 2 0,0-4-2,0-2 0,-2 2 0,2-4-6,-3-2 0,0 2-1,3-8-1,-3 2 3,2-4-1,-1 0 4,-2-3 2,1-2-2,-1 0 0,0 1 2,-1 0 0,0 1 0,1 6-2,-3 1-1,1 0 1,-1 7 0,-1 1 2,-2-1 4,2 5-1,-3 2-6,3-1 3,-1 3 0,-2 1-2,0 4 2,0 0 13,0 4 15,0 5 12,0 2 17,-2 4 16,-1 0 18,0 8 6,2 5-2,-3 0 1,-2 5 0,1 5-4,-2 1-7,0 2-10,-2 2-6,1 0-9,-3 4-6,0 0-11,-1 0-6,1 0-8,-1 2-2,0-1-4,1-1-6,-1 1-1,-2-2-2,2 0-1,2-3-4,1-2-3,0-1-1,2-5-3,0-1 0,3-4-2,-2 0-2,4-7 2,-1-1-1,3-4 1,0-1 3,0-5 0,5-1 4,-2-3-5,4-3 2,0-1-2,0-2-2,2-4-2,0-2-2,1-3-1,2-1-5,2-5-1,-2-2-1,-1-4 0,2 0 0,0-2 2,1-4 1,0 0 1,-2-4 1,-1-1 1,1 1-2,2-3 0,-5 1 2,1-1 3,-1 0-2,-5 2 5,4 2-3,-6 0 3,0 3 0,-2 1 0,-2 0 0,0 5-1,-3-2 1,2 3-2,-4 1 0,1 4-2,-1 2 2,0 0 1,-1 5-2,0-2 2,-2 3 1,2 3 0,3-2 0,-3 4 0,1 0 0,3 0-3,-2 4 2,2-2 0,-1 3-2,1-1-2,1 1-8,3 0-11,3 0-16,1 1-14,1-2-13,-1-1-10,3 1-7,3-4-4,-1 0 2,3 0-5,2 0 1,2-4 0,0 1 1,1-1 3,2-3 6,-3 1 8,5-2 6,-3-1 8,1-2 12,-1 3 15,-1 0 9,0-1 6,-3 1 12,0 1 4,-2 1 0,-2-1-2,-2 3-1,0 1 6,-1-1-3,-3 0 0,1 2 2,-1 1 9,-1 1 3,-3 0 1,3 0 7,-3 0 7,-3 3 1,3 1 3,-3 3-6,-1 0-3,-1 2-7,1 2-3,0 0-7,-2 0-3,1 2 0,-2 2 2,0 0-4,3 2 0,-1 2 4,1-3-1,-2 2-5,5 2 2,-2-5 2,-2 2-4,5 3 0,-2-5-2,2 2 2,0-2 0,0-4-2,2 2 2,-2-2 0,5-2 0,-1-2-2,-1-2 0,4 1-5,1-3-3,0-3-11,2 0-8,-1 0-14,3-3-9,-1-3-7,4 2 1,-1-3 1,-1 0 11,-1-4 11,2 1 9,-2-1 6,4-2 11,-4 1 4,-1-2 3,2-3-1,-1 0-1,1-4 1,-3 3 3,-1-4-2,1 1-1,-4-2 3,1 1-4,0 3 4,-2 0-8,-2 2 8,-3 1-2,-3 3-1,1-1 6,-5 5-3,0 0 0,-2 3 0,-3 2 2,-2 0 6,-1-1-8,-1 5 0,2 0 0,-2 0-34,1 0-48,-1 2-68,5 1-83,-1 1-114,2 0-174,1-3-287,1 2-207</inkml:trace>
          <inkml:trace contextRef="#ctx0" brushRef="#br0" timeOffset="673831.3214">-1943 10011 520,'0'6'437,"0"2"-134,3-4-92,-2 3-62,4-3-42,-2 3-36,-1-4-29,0 4-17,2-4-12,2 4-9,-2-3 8,-1 3-4,2-3 17,-1-2 8,0 1 20,1 1 15,-2-4 7,4 1 11,0-1-1,-3-1-9,4 1-5,-1-4-16,-1 1-7,1 0 2,3-4-21,-1 0 3,-2 0-7,5 0 7,-5-4 10,2 1 7,1-1 12,-1-3 7,-2 0 5,0-1 6,2-4-11,-2 1-8,0 0 12,-2-2-7,2-1-5,-3 0 3,2-1-1,-2 4 2,-2-1-15,1 3-4,0-2 2,-2 1 0,-1 4 5,0 2-1,-1 0-3,-2 2-1,0 4-8,-2-2-14,-2 5-4,1-2-6,-1 4-5,0 0-5,0 0 0,-2 4-2,2-2 2,1 2-5,0 3 0,0-2 2,2 2 1,0-1 2,1 2-3,-2 2 3,5-4-2,0 1-3,0 0 2,0-1-2,5-1 0,-2 1-2,1-2-1,0-1 1,4-2-3,-1-1-3,0 0-2,2-1 0,1 1-8,-1-4-2,2-1-8,1 1-8,-1-1-1,2-1 3,-1-1 5,0 1 5,1-1 8,-2-3 2,4 2 6,-4 2 2,1-2 4,-2 1-4,-1 3 4,2-2 4,-3 2 1,-1 2-3,-3-1 0,4 1 0,-4 0 5,0 2-5,-1 2 9,2 0 7,-3 3 3,0-1-1,-2 2 1,0 1 0,0 1-6,0-1-5,0 4-3,-2 2 0,0 1 0,0-1 1,-1 1 2,0 0-8,-1 1 7,3 0-1,-2-2-6,0 4 2,1-3-2,-1 0 3,3 1-1,-3 0 1,3-2 2,0-2-5,0 2 5,3-2-2,0-1-3,-1-3 0,4-1 0,-1 1 2,1 0 1,0-3 0,4-3-3,2 2 0,-4-3 0,4-3 2,1 2 1,-1-3-1,1 1 1,-2-1-1,1-3 4,-2 3 1,-1-2-4,2-1 2,0 1-20,-3-1-50,-1 0-79,-2-3-108,1 3-197,-2-1-303,-3-3-259,2 2-189</inkml:trace>
        </inkml:traceGroup>
        <inkml:traceGroup>
          <inkml:annotationXML>
            <emma:emma xmlns:emma="http://www.w3.org/2003/04/emma" version="1.0">
              <emma:interpretation id="{1CA1ABA1-8450-4113-8E68-7BA53CAE5FED}" emma:medium="tactile" emma:mode="ink">
                <msink:context xmlns:msink="http://schemas.microsoft.com/ink/2010/main" type="inkWord" rotatedBoundingBox="3960,13053 7980,12721 8097,14140 4077,14473"/>
              </emma:interpretation>
              <emma:one-of disjunction-type="recognition" id="oneOf34">
                <emma:interpretation id="interp170" emma:lang="en-US" emma:confidence="0.5">
                  <emma:literal>optimized</emma:literal>
                </emma:interpretation>
                <emma:interpretation id="interp171" emma:lang="en-US" emma:confidence="0.5">
                  <emma:literal>optimize d</emma:literal>
                </emma:interpretation>
                <emma:interpretation id="interp172" emma:lang="en-US" emma:confidence="0">
                  <emma:literal>optimise d</emma:literal>
                </emma:interpretation>
                <emma:interpretation id="interp173" emma:lang="en-US" emma:confidence="0">
                  <emma:literal>Optimize d</emma:literal>
                </emma:interpretation>
                <emma:interpretation id="interp174" emma:lang="en-US" emma:confidence="0">
                  <emma:literal>Optimized</emma:literal>
                </emma:interpretation>
              </emma:one-of>
            </emma:emma>
          </inkml:annotationXML>
          <inkml:trace contextRef="#ctx0" brushRef="#br0" timeOffset="676828.7089">-771 9656 122,'4'-7'528,"1"1"-75,-1-1-45,-1 0-46,1 0-20,-1 1-31,1 1-26,-1-1-12,-1-1-6,1 0 16,0 6 8,-2-3-9,-1 0-18,0 1-27,0 3-44,-1-2-48,-2 2-42,-2 2-33,-2 1-19,0 5-15,-5 0-4,1 5 4,-1-2-1,-2 7 9,2-1-2,-1 3 1,-2-2-1,4 3-3,1 0 0,1 1-5,2-2-1,-2 1-5,3-2-8,5-1-1,-2-1-7,3 2-2,3-4 0,1-2-3,0 0-2,8-3-2,0 1-2,-1-5 1,4 1-1,4-3 1,-3-2-1,2-1-1,-2-1 3,3-1-5,0-4 0,-4 1 2,1-4-2,0 2 1,-2-5 1,1 3 0,-4-3 1,1-2-1,-4 2 2,0-5-1,-4-2-1,2 1-1,-5-2-1,2-2 2,-3 0-1,-3 0 1,-1-3-2,-3 1-2,-1 0 3,-3 2 5,-1 0 8,-1 4 8,-1 0 8,-2 5 4,-2 1 1,2 2-6,0 4-7,-1 1-6,1 2-6,4 2-6,1 2-2,-1 2 0,5 1 2,-2 4 1,5-1 1,-2 0 0,5 6 1,1-4-4,1-3 0,5 3-2,-2 1-4,5-4-9,-2 0-7,5-2-11,2 0-11,-1-1-13,6-1-13,-1 0-9,1-3-7,1-3 0,2 0-2,-2-1 2,3 0 2,0 1 1,1-4 0,-3 0 4,2 0 4,-1-3 6,-1 3 14,0-4 16,-2 0 15,-1 2 5,-1 0 7,-4 2 9,2-2 0,-4 4 0,-4-1-2,2 2 4,-2 1 0,-2 0 0,0 3 0,0 3 8,-2 1 1,-2 5 5,2 2 0,-1 3 3,-2 2 1,0 4 0,0 2 4,-2 1 0,-1 5 6,-1 1-1,1 2 4,-4 1 5,1 2 0,-1 2 1,-4-2 0,6 2-5,-8-4-7,1 5-5,3-5-4,-1 0-6,1-1-6,1-2-4,-2-1 3,2-4 1,1 0-1,3-3-1,-4-5 0,4 1 3,0-4-3,1-2 0,-1-4-2,1 0 0,1-1 0,-1-1 1,-1-3 1,1-4 2,3-3-1,-1-1 1,1-5-1,0 2-1,0-6-2,1-2-5,-1-2 3,3-5-3,1-3-1,4-2-1,-1-5 0,1-2-3,3-3-9,0-2-12,4-1-12,-2-2-4,4 0-4,-1 2 0,0 0 5,0 3 9,1 4 9,-1 3 6,0-3 6,2 8 6,-2 1-2,0 2 8,0 3 2,-2 1 2,-2 5-2,2 1 2,1 1 4,-7 2-8,4 2 4,0 3-2,-1-4 0,-1 7 0,2-1-7,-3 4 9,-2 0 0,2 4 13,-2 3 1,0 5 6,0-3 6,-2 7 2,-1 2 9,-4 3-2,0 1 1,-1 2 2,-7 1 3,4 1 2,-3 0 0,-3-3 8,1-1 9,-1 1 2,-2-2 13,-1 0 5,-1-2-2,-1-1-6,-1-2-6,0-2-9,0 0-14,-1-1-10,1-3-8,-3 1-8,5-2-8,-2-2-2,1 1 0,2-5-5,1 1-8,2-4-25,-1 0-45,3 0-60,3-4-85,-1 1-106,4-3-136,2 1-186,5-5-277,-1 0-248,0 2-162</inkml:trace>
          <inkml:trace contextRef="#ctx0" brushRef="#br0" timeOffset="677631.5495">-187 9815 724,'5'1'685,"-1"2"-262,3-1-158,-2-2-93,2-2-61,3-1-43,-1 2-27,3-2-16,-1 2-13,1-3-5,-1-3-3,-1 1-4,5-2 0,-3-1 0,-1 0-4,1-4 4,-1 0-7,4-5 7,-6 1 0,5-3 0,-1-4 3,-1 0-3,5-4 4,-4-4-4,2-2 0,1 0 0,3 0-7,-3-4-1,-2 0 4,2-1 4,1 5-3,-4 1 6,-1 2 5,-2 3-4,-1 3-1,2 4 23,-3 2 25,-2 2 21,-2 4 16,-3 3 9,2 2 15,0 2-6,-3-1-15,0 3-12,0 1-4,-3 3-7,0 3 2,2-2 4,-2 6 5,-1-1 6,-1 5 10,-1 3 1,1 2-9,-5 4-4,2 4-1,-3 0-15,2 4-11,-1 1-8,-2 2 0,1 3-11,-1-1-4,3-1-3,-1 4-1,3-3-4,-2-1-5,2 3-4,-2-4-3,3 1-2,1-4-8,-1-1 3,1-2-1,4-2-1,-2-4 3,0-1-5,3 0 2,3-4-2,-3-1 0,4-2 1,1-6-1,1 5-4,-1-6-5,6-2-8,-3-2-14,4-2-11,0-2-8,-2-1 0,4-1-3,-1-2 11,2-3 6,-1 1 15,-1-4 5,6-3-3,-1-4 9,-5 1-2,3-3 1,2-1-6,-3-3 5,1 2 3,-2 0-3,2 0 0,-4 1 2,-2 4 8,-1 2 0,-2 1 0,-3 5 0,4-1 0,-4 4 0,-1-3 3,1 5 7,-4 0 0,3 3 5,-3-2-3,0 5 5,0-3-7,-3 4 2,2 0 0,-5 4 0,2 0 5,-1 3 5,1 0-1,-2 6-2,0-2 2,-1 4 3,0-1-8,0 6 2,-1-2-1,4 2-1,-3 1-3,-1-3-6,4 4 2,0-5-2,1 4 2,-1-2-7,4-3 5,-3 1-5,3-1 0,0 0 1,0-1-3,3-6 0,-3 2-3,4 0-6,-1-2-11,1-4-32,0 0-44,2-1-64,3-2-73,1-2-92,-1-2-121,0 0-176,2-2-247,2-3-168</inkml:trace>
          <inkml:trace contextRef="#ctx0" brushRef="#br0" timeOffset="678509.6169">40 9429 10,'0'0'362,"0"3"-79,0-2-48,0-1-8,3 3 2,4-3-3,-3 0 0,1 0-11,2 0-5,0-3-11,0 3-30,2-1-22,1-2-32,3 0-27,-1 0-31,5-1-23,-1 0-14,6 0-14,-2-2-3,2 2-26,1-3-47,1-1-69,-1 1-91,0 1-146,-1-1-284,-2-1-223</inkml:trace>
          <inkml:trace contextRef="#ctx0" brushRef="#br0" timeOffset="677866.9529">547 9327 449,'-4'-4'1106,"-3"-2"-396,5 6-280,0 0-180,2-4-104,0 2-65,0 2-43,0 0-19,2 0-6,0 0-23,-2 0-37,3 0-60,-2 0-74,2 0-96,1 0-163,-4 0-256,0 0-192</inkml:trace>
          <inkml:trace contextRef="#ctx0" brushRef="#br0" timeOffset="679665.7938">722 9379 336,'-3'0'720,"0"2"-252,3-2-164,-2 3-91,2-1-51,0 2-23,0 1-15,0 2-10,0 2-16,0 2-14,-3 0-21,3 6-15,-4 0-3,1-2-1,2 3 16,-4 3 6,0-4 2,0 6 5,-2-5 0,3-1-12,-1 0-9,1-1-9,-2-1-8,2-2-5,-1 0-6,1-3-7,1-1-2,0-1-6,-1-2 2,4-2-8,-5 0-3,5-1 0,-2-1 6,0-2-3,-1-2 0,3-1-3,-1-1 0,1 0 3,0-4-6,0 0 3,0-2 0,1-4-3,4 1-3,0-4 0,1 0 0,1-3-5,1-1-7,3-2-2,1-1-1,0 2-9,-1-3-5,1 3-8,-1-1 4,2 6 2,-1-1 6,-3 3 9,2 2 6,-1 2 10,2 0 0,-3 0 6,1 2-3,-4 1-1,1 2 4,0 0-3,2 2 3,-2 1 7,0 3 2,-2 2 10,2 2 3,-3 3-1,2-1 4,-1 5-3,-3 2-1,0-2 0,-2 2-3,0 2-6,0 0 1,0 0-1,0 2-4,-2 0 1,0 0 3,-1-3 6,-2 2 0,2 1 5,-1-4 1,0 1 13,-1 2-2,-2-1-4,0-5 6,2-1-9,1 2 3,-2-2-9,2-1-6,0-1 3,1-4-8,-2 1-3,4-1-5,-2 0 5,0-3-2,2 0-4,-2-3-2,3-1 6,0-2-6,0-1 3,4-1-3,2-3 0,-5-2-6,7-1 3,-1-2 3,2-3-2,2 2-4,1-5-5,2 0-2,2 1-6,-1-3-6,4 1-8,-3 2 2,-2 2 0,1 2 8,-2 0 4,1 5 10,-2-1 0,-1 3 6,1-1 3,0 4 0,-2-1 0,-2 4 0,0 0 0,-1 2 3,0-1 0,-1 3-3,0 3 0,0-1 9,-4 2-1,-2 4 1,0 3 2,0 0 3,0 0-2,-2 5-7,-4 1 1,0 1 2,2-3 1,-4 2-6,4 0 11,-3 1 2,2-1-2,-2 0 0,3 1 0,1-2-3,-1 1-6,2-3 3,-1 3-5,0-1 3,2-4-6,-2 1 5,3-1-2,0-1-3,0-1 0,3-3 0,-2-1 2,2 1-2,2-3-2,-1-3 2,2 1 0,-1-2 0,3-2 0,2 1 0,-1-3 0,1-3 0,1 1-3,1-1 0,0-7 3,1 5 0,0-5 0,0-2-2,1 2 2,-2-4 0,2 0-3,-1-1 0,-1-1 0,0-1 3,1-2 0,-2 2-2,-2 1-1,3-1 3,-5 2 0,2 2 3,-4-1-1,1 7 7,-3-2 20,1 2 14,2 3 13,-4 0 9,1 2 10,-2-1-8,-1 3-13,3 2-2,-3 1-2,0 1 2,0 1 8,0 3 4,-3 1 0,2 3-5,-4 2-11,-1 1-8,2 1-15,0 2-8,-4 3-3,4 2-5,-3-1-3,2 1 0,0 2-6,-4-3 4,5 1-4,-1 0 4,-1-2 2,2 0-6,3-2 2,-5-1 3,4 0-3,0 0-2,2-4-9,-3 0-15,3 0-35,-2-2-47,2-2-64,0-2-82,0 1-98,2-5-139,-2 0-257,0 0-237,0-3-169</inkml:trace>
          <inkml:trace contextRef="#ctx0" brushRef="#br0" timeOffset="679881.7119">1444 9161 10,'-4'-9'1190,"-2"2"-238,4 3-366,-1-1-230,-1 0-139,4 4-80,0-5-56,0 5-37,0-2-21,3 3-14,-2 0-24,-1 0-40,3 3-65,-1-2-72,-2-1-96,3 6-147,1-5-233,-4 2-231</inkml:trace>
          <inkml:trace contextRef="#ctx0" brushRef="#br0" timeOffset="680575.443">1486 9351 720,'0'1'848,"-3"3"-260,3-4-164,-1 2-117,1 2-87,0-4-60,1 0-51,2-4-40,1 2-33,1 0-18,0-1-6,1-1-3,2-2-9,2 2 3,-2-2 0,4 2-3,-2-2 0,-1 2-6,2-3 6,1 1 0,3 2 0,-4-1 0,1 0-3,-1 1 0,1 0 0,0 0 3,-1 2 0,-1 0 0,-1-2 0,1 2 0,-1 2 0,-2-2 0,2 2-3,-2 0 3,0 0 0,-2 2 0,2-2-3,-3 2-3,-1 2 0,2 0 0,-5 0 6,0 0 0,0 3 3,0 0 3,-5 0-3,2 3 0,-3-4-3,-1 5 0,0-4 0,-3 4 0,-2-1-3,4 3 3,-4-2 0,0-2 3,1 1-3,-1 0 3,-2-2 0,5 1-6,-1-1 3,-2-2 3,5 1 3,-2-1 6,-1-2 3,6 1 5,-4-1-2,4 1-1,1-1 1,-1-3-7,2 2-2,-1-2-3,1 4-4,2-5 7,0 2 0,0 0-6,0-2 5,0 2 1,2 0-4,1-2-2,-1 0-3,2 0 6,2 0-3,0 0-3,0 0 0,-1 0 2,6 0 1,-4 0-3,0 0 0,-1 0 0,1-2 0,3 2 0,-2 0 0,-3 0 0,5 0-5,-1 0 5,-2 0-6,1 0-3,0 0 1,0 2-3,-1-2-4,0 1-8,5-1-17,-4 6-22,0-5-28,-1 2-35,0 1-30,2-4-33,1 2-22,-1-2-12,1 1-19,-1-1-10,-2 0-29,3 0-32,-1 0-43,-1-1-74,3 1-72</inkml:trace>
          <inkml:trace contextRef="#ctx0" brushRef="#br0" timeOffset="681192.7655">1952 9352 413,'1'-11'520,"2"1"-102,1 0-64,-4 0-26,3 5-23,0-1-34,-1 3-20,-2-1-30,0 1-35,0 2-29,0-2-28,0 3-22,0 0-25,0 3-16,0-2-11,0 2-15,0 1-8,0-1-10,0 4-4,0-3-7,0 2-6,0 0 3,0-2-3,2 0 0,0 0 0,1 1 1,0-1-1,1-1-5,0-2 0,1 2 0,2-3-11,-3 0 1,4 0-8,-1-3-6,2 2-5,2-2-1,-1-1 1,-1-2-7,3 0 14,-2 1 3,-2-5 5,4 1 9,0 0-1,-2-1 6,-1-1-2,2-2-1,-4 1-3,5-2 6,-5 1 0,-2-1-3,2 0 6,-3 4 0,-1-3 8,0 3 3,-2 3 13,-1-2 14,-1 5 3,-2-1 9,0 0 7,-1 4 5,-3-2-4,2 3 1,-2 0 7,-2 3 10,-1-2-2,1 4-2,2 0 1,-4-1-4,2 5-8,-1 2-11,-3 0-8,0 3 0,1-2-3,0 4-2,1 1 1,-1-3 3,1 5 1,2-2-2,-1-2-6,-2 2-5,5 3-9,-5-1-5,5 0-5,1 0-6,0 2 1,1-3-4,-1 1 1,1-1 0,3-3-3,2-1 2,0 1 1,2-5 2,3 0 2,2 1-6,3-4 2,-1-2-3,5-1-7,-1-4-13,-1-3-17,3 2-18,1-4-23,2-2-28,-3 3-25,4-3-29,0 0-29,-3-3-42,0 3-53,-2-4-75,2 1-120,-2-1-248,-2 0-230,0 0-173</inkml:trace>
          <inkml:trace contextRef="#ctx0" brushRef="#br0" timeOffset="683743.3685">2815 9141 570,'-8'0'500,"4"-5"-86,0 3-58,-2-1-48,2 2-49,-1-2-39,-2 0-36,3 3-23,-4-1-13,1 1-20,-2 0-3,-1 1-11,1 2 1,-2 1-9,-4 1-8,4 3-3,-4 0-5,4 3-2,-2 2-15,-2-1 7,1 2-3,2 3-1,0 0-6,4 3-5,-4-2-2,2 1-11,3 1-11,2 1-7,2-1-11,2 1-6,1-2-2,1-2-3,2-2-3,0 1-3,2-1 4,-1-2 0,3-2 3,2-3-3,-2 0 2,0-2 0,5 1 2,-2-6 0,2 2-6,-1-3-2,2-3-4,2 2 0,-1-3 2,-1-3-2,5-1 0,-5-2 0,1-4 4,2-1 0,-1-4-4,-3 1-2,2-3 0,-2-2 0,-1-4 0,1-4 0,-1 0 0,-2-4-2,1-4-2,-1 0 2,-2-3 0,1-2 0,2 0 0,-5-5 2,3 3 0,-4-1 0,3 3 0,-2 2-4,-2 5 6,-1 1-4,0 7-2,-2 0-2,0 8 6,0 3 0,0 1-2,0 4 2,0 3 2,0 2 4,-2 3-2,0 4-4,-1 2 0,-2 4 0,1 6-8,0-1 6,-1 6 2,-1 4-2,2 5 4,3 3 2,-7 3 4,3 4-2,0 1-2,1 4 2,1 0 4,-1 2-5,2 0 1,-1 1-4,0-2 2,2 2 2,-2-3-6,3 1 4,3 0 0,-2-3-2,2-1 0,5-3-4,-4 1 0,5-7-2,4 1 2,-5-2 0,4-6 0,0-2-8,4-2-25,1 1-35,-1-5-54,0-3-74,6-2-89,-4-3-97,1-1-129,2-3-249,0-2-221,0-5-162</inkml:trace>
        </inkml:traceGroup>
        <inkml:traceGroup>
          <inkml:annotationXML>
            <emma:emma xmlns:emma="http://www.w3.org/2003/04/emma" version="1.0">
              <emma:interpretation id="{FE994E36-9FC4-497C-9F89-3E38E08EE60C}" emma:medium="tactile" emma:mode="ink">
                <msink:context xmlns:msink="http://schemas.microsoft.com/ink/2010/main" type="inkWord" rotatedBoundingBox="8859,12876 13961,12454 14057,13621 8956,14043"/>
              </emma:interpretation>
              <emma:one-of disjunction-type="recognition" id="oneOf35">
                <emma:interpretation id="interp175" emma:lang="en-US" emma:confidence="0.5">
                  <emma:literal>re-sanders.</emma:literal>
                </emma:interpretation>
                <emma:interpretation id="interp176" emma:lang="en-US" emma:confidence="0">
                  <emma:literal>re-sanders</emma:literal>
                </emma:interpretation>
                <emma:interpretation id="interp177" emma:lang="en-US" emma:confidence="0">
                  <emma:literal>re-candors.</emma:literal>
                </emma:interpretation>
                <emma:interpretation id="interp178" emma:lang="en-US" emma:confidence="0">
                  <emma:literal>re-candors</emma:literal>
                </emma:interpretation>
                <emma:interpretation id="interp179" emma:lang="en-US" emma:confidence="0.5">
                  <emma:literal>re-sander. g</emma:literal>
                </emma:interpretation>
              </emma:one-of>
            </emma:emma>
          </inkml:annotationXML>
          <inkml:trace contextRef="#ctx0" brushRef="#br0" timeOffset="685302.7333">3998 9375 851,'-3'2'545,"-1"0"-197,1-2-120,2 2-71,-2-2-48,1 5-32,2-3-19,-3 0-21,0 2-10,3-3-9,0 2 1,0 0-15,0 1 10,0-3 1,0 2 7,0-1 0,0-2 4,3 1-1,0 2 8,-3-3-5,2 0-3,2 0-3,2 0-1,0 0-7,0 0-7,2-3-7,-1 2 0,2-1 0,-2-2 0,4-3 7,-3 1 0,2 0 4,-1-3 9,0-2 5,-2 1 2,3 1 11,-3-7-1,-1 2 4,2-3-1,-1-1 0,3-3 3,-6 2 2,1-5 7,-1 0 5,0-1 9,-1 1 14,-3 2 10,3 0 17,-3 0 7,-3 7-2,3 0-4,-3 5-18,-1-3-20,-3 6-22,1 2-15,-4-1-13,-2 6-10,1-3 2,2 3-7,-4 3 0,0 3 0,1-2-3,2 3 3,1-1-5,2-1 3,0 5 2,5-3-5,-3 0 0,0 1-5,5 0-3,0-1 8,3-1-2,1 1-1,1-2 3,2 0 0,2-1 0,4 0-2,-2-4-8,2 3-7,2-3-1,-1-3-9,2 2-4,3-5-4,-3 2-1,3 1 2,1-4 0,-1 0 2,0 0 11,0-2 5,0 3 2,-3-2 3,-2 1 1,2-2 4,-1 5 1,-4-1-1,0 0 4,-3 4 2,1 1 2,-2 0 1,0 0 2,-2 1 4,1 4 1,-5 0 9,3 2 0,-4 3 13,0 1 2,0-1 11,0 5-1,-1 2 2,-2 0-6,2 1 0,-5 2 1,1 3 3,-2-2-1,0-1 5,3 4-1,-4 1-6,4-2-7,-3-3-9,2 4-7,2-3-5,2-2-4,-2 1-4,2-6-3,1 0-2,0 3 0,0-7 0,1-3-4,2 2-3,1-3-6,1 1-10,2-6-20,3 4-19,-1-5-23,5 0-26,-1-2-25,2-2-12,1 0-4,3-5 8,0-2 6,-1 0 33,6-6 16,-1 0 26,-1-1 18,1-3 4,-3-2 21,-1 0 14,0-2 3,-2 1 6,-4 2 20,-1-2 44,0 7 33,-5-1 22,0 2 26,-3 7 15,-1-2-2,-3 2-14,-3 4-18,2-2-15,-2 4-14,-1-1-22,-1 3-13,0 1-18,0 1-17,1 3-12,-1-1-3,0-2-4,3 5-9,-1-1 2,2 0 0,-2 1 3,3-2-5,0 2 2,0 1 5,3-3 1,-2 2-3,-1-2-1,5 0 0,-2 0 5,4 1-7,-3-4-2,6 3 6,-4-4 1,4 0-7,-1 0 0,1-4 0,-1 3-2,2-4-4,1 0-2,-2-1 1,-1 1-1,2-4 2,0-1 0,-3 0 2,3 0 2,-6 0 0,3-1-2,-1-5-3,-3 3 3,2 1 2,-5-3 0,4 1 0,-5 0 9,0-1 18,0 2 18,-2 0 18,-1 3 20,-1-1 23,-3 1 13,0 5 3,-1-1-6,0 2-4,-4 1-10,0 3-13,-2 3-15,2 1-9,-2 2-11,1-1-11,-2 6-9,4-1-8,-4 3-5,4 4-5,-1-2 0,0 5 0,1-1 0,3 3 0,0 0 0,0 0 0,0 2 2,2 1-4,0-1 0,0 0 1,2 0-2,0-1-2,1-1-3,1 1 0,2-5 0,2 1-4,1-2 2,-2-3 0,5-1-4,1-2 2,-1-1 0,4 0-1,-1-4-3,2-2-2,1-1-5,3-3-7,-4 0-13,5 0-10,-1-3-12,-1 0-12,2 0-12,0-1-10,1-3-17,-1 0-24,-1 1-33,1-1-48,-2-1-68,-2 3-92,0 0-140,1-2-281,-6 1-262,0-3-227</inkml:trace>
          <inkml:trace contextRef="#ctx0" brushRef="#br0" timeOffset="685613.3273">5178 9264 69,'-6'-3'1304,"1"2"-177,2 1-446,3 0-237,-1 0-128,1-3-85,1 2-53,5 1-32,2 0-33,-4 0-31,5-3-33,-2 3-22,2 0-11,4-2-7,-5 0-5,4 2-4,2-2-6,-2 1-30,0 1-42,-1-4-64,1 1-88,-1 0-107,1 2-175,0-5-290,-1 0-240,-4 2-176</inkml:trace>
          <inkml:trace contextRef="#ctx0" brushRef="#br0" timeOffset="686704.9098">5362 9311 180,'0'6'450,"3"-2"-61,-3-1-48,1 1-25,-1 2-36,4-3-33,-1 1-28,2 2-28,-2-1-38,1-1-29,0 2-22,1-2-19,0 1-12,3-1-4,-2 0-3,1-2-8,0 3-1,5-5-13,-1 2-2,4-2-11,-1 0-5,-1-2-6,5 0-1,-5-3-5,1 1 6,1-5 13,1 5 13,-2-6 21,-2-1 7,-3 1 10,2-4-2,1 3-9,-2-5-12,-4 0-19,0-1-10,-1-4-7,1 1-8,-2-2-8,1-3 0,-1-3 1,-1 1-1,0 2-2,-2-3-3,-1 3 6,-1 3 2,-2-1 4,0 3-2,-1 4 3,2 2 2,-5 0-3,1 3 0,-2 4-7,0 0 0,0 2-2,-3 1 0,3 4-3,1 0-4,-1 0-1,1 4 3,1 1 0,0-1-2,2 3 2,1-4 0,2 5 0,-2-1-2,3-1-1,0 1 3,3-1 0,-2 0-7,5 3 0,-2-5 2,1 1-4,5 1 2,-4-5-5,5 2 5,2-2-5,-1-1-1,1 0-1,-1 0-1,2-1 3,1-2-3,-2 2 1,-2-5 6,4 3 6,-4-1-3,4-3 5,-4 3 0,-2 0 2,3 0 1,-5 2-3,3-2-5,-1 3 0,-2-3 5,-3 4-5,4 0 0,-4 0 2,3 0 6,-2 4-1,2-3-2,-3 3 0,-1 2 3,2 1 2,2 1 5,-4-1 0,-2 4 7,2 2 0,0 3 2,-3-4 3,0 8 2,-3-2 0,0 1 2,2 1-2,-2 1 2,0 3-3,-3-1-5,0 0 1,5-1-3,-2-2-3,1 1-4,-3 0-2,5-2 0,-2-3-3,2 2-1,0-2-3,0-5 2,2 2 2,1-3-1,-1-1-3,3-4 0,-1 5-7,5-6-22,-2-1-29,0 0-35,5-2-52,-2 2-67,2-3-57,-1-4-56,2 0-61,2-1-63,1-3-73,3 0-124,0-3-175</inkml:trace>
          <inkml:trace contextRef="#ctx0" brushRef="#br0" timeOffset="687331.5546">6316 9040 408,'7'-14'620,"1"3"-155,-7 1-89,3 0-53,-4 0-45,0 5-45,0-1-28,-4 3-35,3 1-22,-5 0-17,2 0-13,-4 2-11,1 2-7,1 0-4,-4 3-3,-2 2-2,4 2 5,-4-1 1,-2 6 4,-2-1 7,1 2-4,1 1-7,-2 2-7,0-2-7,1 7-13,1-5-17,1 5-11,1-1-8,-1-3-15,1 4-5,7-2-8,-5 0-1,5-3-3,1-1 2,1-1 2,0 1 0,3-1 0,3-4-8,0 1 2,1-3-6,1-3-8,2 1-13,0-4-26,2 0-21,1-1-34,-1-2-32,5-1-33,-2-1-16,-1-2 5,1-4 9,-1 2 34,1-4 27,0-1 38,-1 1 25,1-6 25,0-1 7,-1 2 4,2-6 12,-4-1 0,0 1 0,2-4 3,-4 0 0,5 0 0,-5 1 0,1 3-3,2-1 6,-6 4 3,0 0 9,1 3 22,-2 2 31,-2 1 37,2 2 33,0 1 19,-2 2 17,-1-1-10,3 3-17,-3 3-29,0-1-29,0-2-25,-3 4-24,3 6-12,-4-5-14,1 9-4,-1-4-1,2 3-1,-5 4 2,3-1 3,-4 2-3,1 3 2,0 1-2,0-1-2,2 0 2,-2 2-2,3-1-2,-1 2-2,2-3 0,1 0 0,0 0-2,2-3-2,0 1 4,0 0-2,2-4-2,0 1-6,1-1-14,2-1-24,-1-2-26,0-2-44,4-2-55,-1 0-66,2 1-73,1-5-78,-2 0-91,4 0-101,-2-5-107,2 1-88,-3-4-78</inkml:trace>
          <inkml:trace contextRef="#ctx0" brushRef="#br0" timeOffset="687947.7598">6487 9156 424,'5'-19'374,"-1"0"-60,-1 2-44,-2 1-28,4 1-5,-2 2-5,0 3-6,-2 2-8,-1 0-28,3 2-27,0 0-25,-3 2-10,1 3 2,-1 1-1,0 1 9,0 5 3,0 4 1,0-1-11,0 4-24,-1-1-21,1 2-17,-6 3-8,5 1-6,-2-1-6,-2 3-5,1-2 2,-2 1-1,2-1-11,-1 1-3,1-2-5,-2 1-4,2-2-7,0-2-2,1 0-5,-2-1-1,4-3-7,1 0 2,-3 0 0,0-5 2,3-1 0,-1 2-4,-2-6 3,3 3-3,-2-3 0,2-3-3,0 3-1,0-8-4,0 2-9,0-5-11,2 1-14,1 0-7,1-7-7,0 2-10,4-4-7,0-1-13,5-3-12,-1-2-11,1 0-14,2-3-7,0 3 4,3-2 20,-2 4 14,-2 0 20,-1 2 17,3 3 24,-1 1 7,-4 3 8,4 2 10,-1 2-1,-2-1 4,0 2 3,-4 4 3,4-1-3,-5 2 0,2 0 0,-2 4 0,0 0 4,-2 4 5,2 0 3,-3 2 1,-1 1 9,-3 2-1,3 1 1,-3 5 2,0-1 6,-3 2 7,0 1-5,2 0 10,-3 1-4,-2-1 0,1 2-10,4-1-2,-5 5 2,-1-5-8,3 3-6,-1-5-3,2 4 1,-1-2-7,3 1 1,-5-1-3,6-2-1,-2 1 1,2-3-3,0 0-5,2-1 5,1 0-3,1-4-6,0 1-10,4-1-23,-1-3-41,3 3-53,2-5-59,-1 0-73,2-1-91,6-2-98,-1-1-144,-1-1-199</inkml:trace>
          <inkml:trace contextRef="#ctx0" brushRef="#br0" timeOffset="689826.2338">7249 9085 510,'4'-15'854,"-1"1"-254,1-2-142,-4 2-79,0 3-53,0-2-38,-4 2-23,1 4-26,-1-4-21,-3 5-27,1-1-28,-4 3-30,1 3-21,-1-2-19,-2 3-13,-2 3-6,1-2 5,-2 3-2,-1 1-1,0 3 0,-1 3-5,1 0 4,0 2-3,-1 4-5,-1-2 0,1 5-4,1-1-6,0 5-9,-2 0-9,5 0-9,-1 1-8,5-3-6,-4 3-7,4-2-6,2-1-1,0-1 1,3 0-2,2-3 3,-1 1 1,3-4-1,3-2 2,-1 0-4,2-3 1,3-2-3,0-2-2,5 1 0,0-4-1,2-3-2,1 0 1,-2 0-3,5-3 4,-2-1-3,3-2 2,0-2 0,-3-3 3,-1 0 1,1-2 0,2-1 0,-3-4 1,1 1 1,-2-7-4,2 1 0,-1-5 0,-1-2 0,2-1-1,0-5 2,0 1 1,3-5 0,-2-4 1,2 2-1,-1-7-1,1 0-1,2 2-2,-5-1 0,3 5 2,-3 4-1,-1-2 2,-4 7 1,-1 4 1,-1 1-1,-2 4 0,-2 4 0,-1 2 1,2 4 1,-5 2-2,2 0 1,-1 2-1,-2 1 1,-2 7-1,-1-1 0,-4 2 0,3 4 0,-1 2 0,-2 2 0,-2 5 3,-1 3-3,2 2-1,-3 5 1,-2 1 0,0 3 1,2 8-2,-1-2 1,0 3 1,-1 0 2,2 1-2,-2 2-1,1 3 1,1-5 1,-1 1-2,3 2-2,-1-3 2,1-2-1,-1 0 0,4-1-1,1-4 0,-1-2-5,0-2-17,2 0-24,4-3-33,0-2-31,0-2-36,4-3-40,2-1-37,0-3-38,4-1-36,-2-3-41,4-2-46,3-1-44,3-3-20,-2-3-7,3-1 26,0 0 42,3-3 61,-2-4 84,2-2 72,-5-3 56,2 0 47,0-3 59,3-1 64,-6-1 39,0-3 51,3 1 67,-8 0 47,1 2 11,-1 1 5,-3 3 15,-3 3 0,0 0-6,-1 5-22,-1-1-14,-3 3-25,0 1-40,-3 1-29,0 3-32,2 2-24,-2 2-22,1 2-16,0-1-11,-1 3-12,3-1-3,-2 0-12,-1 4-5,3-1 0,0 0-2,0 2-5,0-4 0,3 1 3,-1 0-6,1 3 8,-1-6 0,3 2 1,2-2-3,-1-3-6,1-1 5,0 0-4,4 0-5,-3 0-4,1-1 2,4-3 2,-1 0-2,-4-1 0,1-2 0,1 2-2,-1-4 0,-2-1 0,5-1-1,-5-2 3,3 2 0,-4-3 3,1-1-6,0 0 1,-2 1-2,1-2 1,-2 2 1,0 2 2,-1-1 11,-3 2 3,0 3 6,-3 1 1,0 0 6,-1 1 3,3 2 0,-7 1 8,1 0 12,-3 6 17,4 0 9,-7 1 11,4 2 3,-2 1 5,2 2-2,-4 4-7,1-1 0,1 2-2,-1 3-6,1 3-7,-1-2-9,0 2-9,1 1-9,2-1-10,-3 3-10,2-2-7,3-1-8,3 1-1,-1-1-3,1 0-2,1 0-2,0-2-1,3-1 3,0-1-3,0-2 0,0-1 1,6 1 2,-5-4-1,4 0-1,1-1-1,-1-3 2,6 1-6,-3-3-4,4 0-10,-1-2-17,3 0-16,-1-2-23,4-2-24,-4 0-20,6-2-14,-3 0-2,6-4 1,-4-1 15,-2-2 22,6-2 15,-4-2 26,-1-1 16,2-3 14,1-2 11,-1-1 3,0-5 7,3 3-2,-6-4 1,0 2 3,2-1-4,-3 0 4,-2 4 2,-1 2 2,-5 0 2,0 1 0,3 6 1,-8 0 5,2-1 9,-4 2 21,0 5 9,0 0 13,-1 2 9,-2-1 2,1 1-8,-5 2-6,1 0-14,2 4-10,-1 0-12,-2 0-6,3 4-5,-3 0-5,2 2-4,-2-2 1,4 5-2,-1-2-1,-1 0 1,2 1 0,-1 1-1,3-1 1,1-1 0,0 1-2,0-1 0,1-3 0,3 2 2,2-2-2,-1-3 0,2 2 0,2 0-6,1-3 0,-2 0-12,4-3-9,0 0-12,2 2-5,-1-3-2,2-2-2,1 2 5,-2-3 11,2 1 11,-1-1 7,1-1 5,-2 0 5,2-1 2,-4 4 0,2-5-2,-2 4 4,-1 2-2,-3 0 2,0 0-2,0 2 2,-3-2-2,0 4 0,-1 0 2,0 0-2,1 4 2,-2-1 2,-3 3 0,0-1-2,0 4 0,0 1 4,-3 1-2,-2-1-2,1 1 0,0 4 2,-1-1-4,-5 3 2,3-3-4,0 3 6,1 1-2,-1-2 0,-1 1 2,-2 0-2,4 3 8,1-6-8,-1 3 6,0-3-1,5 1-1,-2 0 0,3-5-4,0 3 4,0-2-2,4-1 0,2-3-2,0-2 0,1 0 2,5-1 2,-1 0-1,1-4-1,2 0-2,-2 0 2,4 0 2,-2-4-4,1 0 0,-2 1 0,4-3 2,-4-1 2,-1 3 0,1-1-4,-1-1-27,-1-4-43,-2 4-74,1-2-96,-1 2-136,-2-4-236,0-1-294,1 4-250,-7-1-167</inkml:trace>
          <inkml:trace contextRef="#ctx0" brushRef="#br0" timeOffset="692219.2108">8952 8920 85,'4'-14'698,"3"-2"-130,1 1-95,-4 0-51,2 0-41,-5 0-26,4 3-29,-5-1-17,0 3-28,0 0-27,-5-1-28,4 6-30,-6-1-26,-4-1-19,0 3-17,-1 2-13,-2 2-12,-2 5-13,-3-1-8,0 1-14,-1 5-8,-2-3-9,2 3-9,1 3-6,-3-2-9,6 2-4,0 2-8,2-3-6,-1 2-3,4 2-5,5-4-3,-4 4-1,5-3 1,2-2-1,2 2 1,1-3 2,1 1-2,5-2 1,-2-1-2,4-1 1,-2 0-1,4-1-2,-2 1 0,7-3 3,-4 3-2,1-2-2,4-1-2,-1-3 1,0 2 1,0-2-1,1-1 1,3 3 0,-5 0 0,1-3 1,-2 0-1,-2 0 0,4 1 0,-6 1-1,4-2-3,-7 2 2,1 0-3,-3 1 2,-1 1-4,-3 0 5,0 2 2,0-2 0,-3 1 0,-1 1 0,-3-1 2,1 1 0,-4-2-1,1-1 2,-3 1-3,-1 2 0,0-2 0,-1-1 0,2 0-2,3-2 2,-2 5 3,1-6-3,2 1 1,1-1 1,3-1-2,2 1-2,-4-6-3,6 2-9,0 1-5,0-4-4,6-2-5,-1-2-3,-1 0-4,5 0 3,-2-4-1,5 1-1,-1-6-1,2 2 1,-1-2-1,1-1 7,1-2 2,2 2 8,-4 1 5,2-1 7,-2 6 6,0-2-2,-2 4 2,-4 4 0,-1-3 2,1 7-2,-3-4-2,1 5 2,-4 0 3,-1 4 1,-2 4 2,-4 2 4,0 2 0,1 5 4,-9 1 7,1 3 11,1 3 10,-5 1 16,-2 5 12,-2 0 3,-1 3 11,-3 1 14,1 4 12,-5-4 11,1 6 2,-2-1 0,1 0-6,-1-1-21,4 0-23,1-3-19,1-1-16,0 1-14,2 0-11,4-7-5,3-1-3,0-3-4,1-3-2,1 4 1,3-7-3,2-4-9,0-1-26,2 2-43,0-1-61,3-4-79,1-2-107,0-1-127,3 1-147,6-8-194,-2 1-263,3-4-220,2-1-121</inkml:trace>
          <inkml:trace contextRef="#ctx0" brushRef="#br0" timeOffset="691121.355">9071 9113 842,'-5'1'607,"4"2"-228,-5-2-130,2 1-64,-1 2-44,1-1-26,-2 0-31,5 1-8,-2-2-16,1 3-1,-3-5-7,0 3 20,5-2 12,-1 2 21,1 0 27,-3-3 20,3 0 27,0 0 18,0 0 16,0 0 26,0 0 16,0-3 12,0 0 11,0 3 1,0-1-10,0 1-18,0 0-20,0 0-22,-3 0-21,3 0-29,0 0-26,-1 0-24,-2 0-26,3 0-26,0 0-20,0 0-15,-2 0-9,2 0-9,-3 0-3,0 0-7,-1 0-26,0 0-48,-1 1-72,0-1-91,0 6-123,1-5-158,0 3-196,1-2-241,3-2-252,0 0-175</inkml:trace>
          <inkml:trace contextRef="#ctx0" brushRef="#br0" timeOffset="692661.042">9065 9120 1159,'0'-2'1103,"-3"-2"-403,3 0-229,0 0-146,3-1-92,-3 0-62,1 5-60,4-6-46,-2 5-37,0-2-37,-2 2-56,3 1-75,-4 0-85,3 0-120,-3 0-182,0 0-297,0 0-216,0 0-141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33.93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300 746 16,'3'-4'164,"0"4"-23,-3-2-28,1-1-27,-1 3-20,0 0-27,3 0-14,-1 0-15,-2 0-5,6 0-5,-5 0 0,3 0 0,-1 0 0,0 0-5,-1 0 5,3 0 5,-3 0 0,1 3 0,-2-1 0,5-2 10,-4 0 10,0 0 9,0 0 5,4 0 0,-5 0 9,2 0-5,0 0-9,-2 0-6,4 0-4,-2 0 4,0 0 19,-2 0 14,-1 0 13,3 0 13,-2 0 12,5 0 2,-4 0-5,2 0-5,2 0-23,-2 0-14,0 0-8,7 0-9,-6-2-12,6-1-21,0 3 4,-2 0 0,2-1 1,3 1-9,-1 0 0,3-3 4,-2 0 0,5 3 0,0-1 0,4-2 4,0 3 0,6-2 0,-4 1 4,5 1-8,1-4-4,4 1 0,-5 0 5,6 2-5,-5-2 0,4 2 12,-5-5 0,2 6 0,1-5 4,-1 3 4,-1-2 8,-1 0-5,1 0 9,2-1-1,-5 1 1,2 2-5,0-2 0,4-1 0,-4 1-1,2 0 5,2 3-1,-3-1 4,0-1-8,5-2-4,-5 3-3,-2 1 3,1-2 4,6 0-1,-5-1 4,1 4 11,3-6-1,1 5-3,-4-5-8,3 6-7,1-4-4,-1 1-3,1 0-3,0-1-1,-1 0-3,3 1-3,-6 2-1,2-1 1,3-2-4,-5 2-4,-2 0 8,3-1-4,-2-1 10,1 3-7,-2-2 4,5-1 4,-2 2-11,2 0 6,6 0-6,-6-3 0,2 3 0,0 0 4,-1 0 3,-1 2 3,-5-1 7,-2-2 3,-1 3 14,-1-1-1,3-1 7,-4 2 6,4-4-7,-4 0-9,1 2-5,1 1-6,2-2-15,2 2-1,-1-2-3,2-1-3,-1 1 3,4 1 0,2-2 0,-2 0 0,3 0 3,-3-1 0,2 0 0,-2 2-3,1 0 0,-4 0 0,-1 1 7,-1 0-7,-2-2-4,1 1 8,-2 1-1,2-2 6,0-1-9,0 4 3,2-3 1,-1 1-4,2-1 0,-1 2-4,3-2 4,0 0 0,1 0-3,-2 1 3,2-1-3,0 1 3,-5-1-3,5 1 0,-5 0 3,4 2 0,-4-5 0,2 6 0,-1-4 0,-1 1 0,-1 0 0,1 0 0,1-1 0,-1 4 0,-2-4 6,2 1-9,1 0 3,1 2 0,-2-2-3,7-1 3,-6 3-7,4-2 4,-1 1 0,0-2 3,0 2 3,-2 0 0,-2-2 4,1 1-7,-1 2 0,-1-4 0,-1 3 0,-1-2 0,2 2 0,-1 1 0,-2-3 0,-1 0 0,4 2 0,-5 1 0,7-5 0,-5 6 0,4-4 0,-2 3-3,1 1 3,-2-2 0,2-1 0,-4 2 0,1-2 0,0 0 3,-3-1 0,4 3 6,-7-1 1,2-1-10,1 2 0,-4 1 0,1-3 0,2 0-6,-2 2 2,3 1 8,1-3-4,0 2 3,-1 1-3,2-2 0,0-1-3,2 3-1,-1-1 4,2-2-6,-2 3 3,-1-1 0,1 1 3,-3 0 0,0 0 0,2 0 0,-6 0 0,1 0 0,-4 0 0,3 0 3,-3 0-3,3 1 0,0-1 3,-2 0 0,3 0 0,-1 0-6,3 0 3,-2 0 0,2 3 0,-5-3-3,8 0-3,-5 0 6,2 1 0,-2-1 0,2 0 0,-3 0 0,-2 0 0,2 3 0,-1-1 0,0-2 3,-2 1 0,0 2-3,0-3 3,3 1 0,0-1-6,0 6 3,0-5 3,1 2 1,2 0-4,-3 1-4,1-1 4,-1 1-3,-2 1 0,1 0-3,-4 1 6,1 1 0,-1 0 0,-2 1-7,-1 0 4,1 3 3,-5-2 0,2-1 0,0 3 7,-2-2-4,5 1 0,-1-2 3,-1 2 1,-1 0-1,3-3-6,-2 1 0,1 1 0,-2-3-3,1 1-4,-3-1 1,-1 1 3,0-2 0,1 0 3,-2 2 0,2-3 0,-6-1 3,4 1-3,1 2 3,-5-2-3,3-1 0,-1 1 0,0 0 0,-1-1 0,-2 1 0,2 0 0,-2 1 0,0-1-6,0-2 3,0 2-1,0 1 1,0-1 3,-2 0 3,2 0 4,-2 0-7,-1-2 0,0 2 0,-1 0 6,3 0-6,-5-1 0,1 0 0,4 1 3,-6-1-3,2 0-6,0-2 3,-3 5 3,4-2 0,-3-1 0,-2 0 3,-1 0 3,-2 1-6,3-3 0,-2 4 7,-1-4-4,1 2-3,-1-2-3,-5 2 3,4-2-4,-5-1 4,2 0 0,0 0 7,0 0-4,-1 0-3,-2 0 3,2 0-6,-1 0 0,-1 0 0,1 0 3,2 0-4,-3 0 4,-2 0 4,3 0 2,2 0-6,-3-1 6,0 1 1,2 0-1,-1 0-3,-1 0 6,0-3 1,1 3-7,-4 0 0,3 0 3,2-1-3,-2-2 4,0 3-4,-3 0 6,3 0 0,0 0-6,3-1 4,-2 1-7,-1-2 0,3-1 0,0 3 3,-3-1 3,0-3-3,0 4 0,0 0 3,-1 0 0,-2 0-3,2 0 4,-3 0-1,-2 0 6,2 0-6,0 0 3,2 0 0,-3 0 3,0 0-6,6 0-3,-6 0 3,6 0 0,0 0-2,-1 0 2,0 0 0,-2 0 0,0 0-3,0 0 2,2 0-2,0 0-3,0 0 3,2 0-3,-2 0 3,-3 0 0,3 0 0,0 0 3,-1 0-6,1 0 0,-3 0 3,2 0-6,-2 0 3,5 0-6,-8 0 6,8 0 0,-5 0 0,0 0 3,2 0 0,-2 0-3,2 0 0,-2 0 3,2 0-3,-3 0 0,1 0 0,-1 0 3,-3 0 0,2 0-3,0 0 0,-2 0 3,2 0 0,-5 0-3,6 0 0,0 0 0,-3 0 3,3 0 0,-3 0-3,1 0 0,-4 0 0,4 0 0,-5 0-3,1 0 0,1 0 3,1-2 0,-2 1 3,-2 1 0,1-3-3,-1 3 0,4 0 0,-4 0 0,4-1-3,-4-1 0,2 2 3,2 0 0,-1 0 0,-1 0 0,4 0-3,-4 0 0,5 0 3,-5 0 0,3 0 0,1 0 3,-4 2 3,4-1-3,-5-1 12,1 3 0,-2-3 5,1 1 15,2 1 2,-2-2 3,2 4 6,-5-3 1,5-1 5,-2 3-3,1-1 0,0-2-4,0 1-6,-2-1-5,5 3-6,-1-3-10,1 0-8,1 0 3,-4 0-8,6 0-5,-3 0 0,1 0 3,-1-3 7,0 3-5,0 0 0,1 0 5,-4 0-3,-1 0-4,-1 0-1,1 0 3,1 0 3,-8 0-1,7 0 3,-5 0 7,5 0 3,-2 0 5,-2 0 11,2 3 12,2-3 1,0 0 7,1 1 1,-2-1-3,6 0-10,-4 0-5,3 0-6,3 0-10,-2 0-2,1 0-2,1 0-2,2 3-2,-1-2-7,-1-1 0,3 3-3,-3-1-3,-3-2 4,2 2 2,-2 0-4,0-2 2,3 2-2,-5-2 0,2 2-4,0 0 3,2-2 1,-3 2 2,4 1 0,0-3-2,-2 1-2,5 2-2,-2-3 2,2 1 2,1-1 0,0 0 2,0 0-2,1 0 0,5 0 0,-5 3-4,-1-3 0,3 0 0,-3 2 2,1-2 2,-1 0 0,0 2 4,-4 0 4,2-2 0,0 2 0,-3-2 4,4 3-1,-3-3 7,-2 0 4,2 0 13,3 0 9,-3 0 9,1 0 5,3 0-3,-1 0-3,1 0-4,3 0-9,-3 0-9,0 0-5,2 0-5,-1 0-3,-1 0-6,2 0 1,-2 0-4,2 0-1,-1 0 0,-1 0-2,2 0-1,0 0-1,-2 0-2,0 0 1,2 0-3,-8-3-2,2 1 1,-1 2 1,-2-2 4,2 0 1,0 2 1,-2-2 1,0-1 2,0 3-2,1 0-1,-1 0-3,-1 0-2,2 0 2,2 0-1,0 0 0,4 0-2,0 0 4,3 0-2,0 0-1,2 0-2,-1 0-1,4 0 0,-3 0-1,3 0 0,-1 0-1,2 0 1,1 0-4,-2 3 2,-1-1 2,-1-2 0,2 2 0,-1 0 0,-1-2 3,-2 2-1,1 1-2,2-3 0,-1 4 1,-1-2-1,-1-2 0,2 1-1,0 2 1,-3-2-2,3 2-1,-1 0 3,-1-3 0,3 4 2,-2-4 1,2 3-2,4-3 2,-3 3-2,3-2 2,-1 5-3,-1-5-1,3 2-1,2-1-1,-2 2 3,0 0-1,2 0 0,-2 1 1,0 0 1,1-2 0,-4 3 1,3 0-1,1-2 2,-1 3 0,-1-1-3,-2 1-1,4-2 1,-4 1 0,2 1 0,-3 1 0,4-2 0,1 1 1,-1-1 0,-3 1-1,3 0 0,1 1 0,-1-2 0,1 1 0,0-2 0,0 2 0,0-1 0,1 1 3,-1-3 0,0 3 0,-1 1-3,2-2 0,4 1 0,-6-1 0,2 2 0,3 1 0,-1-1 0,-2 0 0,2-2 0,2 2 0,-2 1 0,2 0 0,-5-3 1,4 1-1,-1 1 0,2-2 0,1 1 0,-3-1 0,0 1 0,3-2-1,0 1 0,0 0 1,3-2-2,0 1 2,-2 0 0,2 1-1,2-2 2,-1 2 1,3 1 0,3-5 0,2 2-2,1 0 0,2 0 0,1 0 0,1 0-2,0-1 1,2 0 0,0 1-1,3-4-2,-2 3 1,3-3 0,2 3 0,0-2 3,1-1-1,0 3 1,1-3-2,0 0 2,0 0 0,2 0 0,-1 0 0,-1 0 0,2-3-1,2 3 1,-7-1 1,7-2-1,-5 0 0,2 3 0,-5-4 3,3 3 0,0-1-3,-3-1 2,0 2-2,1-2-2,-1 2-1,1 1 2,-6-3-1,4 0 2,-2 2 0,2 1 2,-1-2-2,0 0 1,0 2 1,-3-2-2,7 0 1,-5 2 2,2-2-2,1 2 2,-3-3 0,3 2-1,3 1-2,-2-3 0,-1 2 1,3 1 0,-3-3 1,6 1-1,-6 2 3,2 0-1,1 0-1,-3 0 2,6-2-1,-8 2-2,8 0 2,-6-2 0,2 0-5,1 2-2,-3-2 1,6 0-1,-6 2 0,5-3 0,-2 1 1,1 2 3,1-2 0,1 0 0,1 1-2,-2-2 2,2 2-4,1-1 0,2-2 0,-2 4-2,-1 0 2,1-4-1,1 4 5,-2-2 0,3 2 0,-2-1 0,-1-2 0,2 3 0,-1-1-1,2-2-1,-3 3 2,2-3-3,2 2 2,-2 1 0,1-3-2,0 3 0,-1-2 1,2 1 1,-2 1 2,1-3-1,-1 0 2,1 3-1,1-1 1,-3-2-1,3 3-1,-2-1 0,-2 1 3,5-2 0,-5-1-2,7 3-1,-7-1 0,2-3 3,1 4-3,-1 0 2,-3-3-1,2 3 3,-1-3-2,-2 2-2,-1 1 1,2-2 1,-4 2-1,4-4-1,-4 2 2,1 0-1,3-1 0,-4-1 1,4 2 4,-5 0-2,5-2 0,-6 1 0,4 2 2,-3-2-3,-1 2-3,4-2 0,-4 1 0,0 2 0,2-2-3,-8 0 0,5 2 0,-2-1 2,-1-2-5,3 3 3,-2-1 2,-1-2-2,3 3 3,-2-3-1,2 3 1,-2-1-2,2-2 1,-2 3-1,-1-2 1,4 2-2,-4-1 0,3 1 2,-2-3-1,2 2 2,-2 1 0,3-3 0,2 3 0,-2-3 0,0 2-1,3 1-2,-1-3-1,4 0-1,-1 3 4,-1 0-2,4 0 3,-1-4 0,1 2 0,-1 2 2,3 0-4,-5-1 2,5 1 2,-5-3 2,0 3-3,1 0 2,-2-1 0,2-1-1,-4 2-1,4-4-1,-5 4 0,0 0-1,2 0 1,-3-4 1,0 4-1,2 0-1,-5-1 1,3-1 1,-1 2 0,-2 0-1,4 0 0,-3 0 0,0 0 0,0 0 0,0-3 0,-2 2 0,4 1 3,-4 0 2,2 0-3,0 0 0,0 0 2,0 0 0,1 0-1,-4-3 1,1 3 1,0 0-2,0-1-3,-3-2-3,3 3 1,0-1-1,-6-2 3,4 3-1,1-2-2,-1 2 0,2-2 3,0 0-5,-3 2 0,2-2 0,1 0 3,0 2 4,-1-3-4,0 2 4,1 1-2,0-3 0,-3 3-3,3 0 1,0 0 1,-2 0-2,1 0 2,0 0 1,0 0 0,-5 0 0,4 0-3,1 0 1,1 0 1,-2 0-2,2 0 3,-2 0 0,1 0 0,1 0 0,-1 0 0,-2 0 0,3 0-4,0 0 2,-6 0 1,5 3-1,-5-3 1,4 0-2,-5 1 3,-1-1-1,1 0 2,-5 0-1,2 0 2,-1 0-2,-2 3 1,2-3 0,-4 0-3,-3 0 2,2 0 1,0 0 0,-1 0 1,2 0-2,2 0 0,-5 0-2,5 0 1,0 0 0,0 0-2,2 0 1,0 0 1,-1 0 1,0 0 0,-1-3-2,1 3 2,3 0 0,-3 0 2,-1 0-4,4 0 2,-1 0 2,-2 0-2,4 0 1,-6 0-1,6 0 0,-3 0 0,2 0 0,-1-1-1,-2 1-1,1 0 4,-1-3-5,0 3 4,-1 0-1,1-1 2,-3 1-1,2-3-2,-1 3 2,-1 0-2,0 0-1,2-2 2,-1 2 0,-1-2 0,0 2 0,6-2 0,-2 2 0,-3 0-1,6-2 1,-3 2 0,2 0 0,-2-2 0,-3 2 0,3-1 0,-4-3 0,3 4 0,-2 0 1,0 0 1,0 0-2,-2 0 1,1 0-1,-2 0-1,0 0-1,1-3-2,-1 3 2,2-3 2,2 3 2,-2-1 1,1-2 0,-1 3-2,2-3 2,-2 3-3,-2 0 0,3-4-1,-3 4 1,1 0 0,-2-3 1,-1 3-1,3-3 2,-3 2-2,0 1 0,0-3 1,0 0-1,0 3-1,0-1-1,0-4 2,0 4 0,-3-2 0,3-1-1,-1 1 1,-2 2 1,3-3-2,-2-1-1,2 1 2,-2 0 0,-1 0 0,3 2 0,-2-2 0,-1-3-1,2 3 1,-5-2 0,5 0 0,1 3 1,-5-4-1,2 0 3,0 0-3,3 1 0,-1-1 0,1 1-1,-3 1 1,0-2 0,3 3 0,0-2 0,0-3-2,0 4 2,0 0 0,0-4-1,0 3 1,0 0 0,0-1 0,0 1 1,0-2 1,0-2-2,0 3 1,0-3-1,0 4-1,0-2-1,0 0 1,0-1-1,0 1-1,0 2 2,3-3 2,0 2-1,-3-3 2,0 3-1,0 0-1,1-2 0,-1 4 0,0-4 0,0 1-1,0 1-1,0-1 4,0-1-1,0 1-1,0 1 0,-1-1 0,1 1 2,0-3-2,0 3 0,0-3-2,1 3 1,-1-6 4,3 2-2,0 0-1,-1 1-1,1-3 1,-2 4 0,-1-2-2,3 0-1,0-1 2,-2 1 2,-1 0 1,3 2 1,-1-1-2,-2 2-1,3-1 0,-1 0-3,-2 1 0,2 2 2,1-1-1,-2 2 2,-1-1 2,3-1-2,0-3 0,-3 4-2,1 1 1,-1-1 1,3 1-1,0-1 1,-3 2-2,2-3 1,1 3-1,-3 2-1,1-2 2,5 0-1,-5 0 1,2 0 1,-1-1-2,3 1 1,-3-1-1,1 2 1,1-1-1,-1 2 0,-1-2 2,3 0 0,-3 1 0,2-1 0,2-2-2,-5 3 2,4 0 0,-2-1-1,1 0-1,2 0 1,-5 0 2,2 0 1,-1-1-2,3 4 0,-3-2-2,1-1 2,-2 0-3,5 2 2,-6 0 1,1 0-2,-1-3 4,3 3-1,-1 0 1,-2 0-1,0 2-1,0-1 0,0-2 0,0 3-1,0-3-1,0 2 4,0 1-1,0 0-1,0 0-1,0 0 1,0 0-2,0 0-2,0 0 1,0-3 1,-2 3 2,-1-1 2,2 1-1,-5 0-1,2-3-1,-3 3-1,1 0 1,-1 0-2,-4 0 1,3 0-1,-2 0 5,-2 0-1,0-2 1,1 2-2,-1 0 0,1-1 0,-4 1 0,3 0 0,1-3-2,2 3 4,-3-1-2,1 1 0,-7 0 0,7 0 0,-2-3-2,1 3 1,-5 0 1,4 0 1,-5 0-1,5 0 0,-4 0-1,4 0-1,-5 3-1,2-3 2,-2 0 1,5 1 0,-5-1 1,5 3-1,-4-3 3,4 0-1,-2 0-1,1 1-1,-5-1 3,6 0-1,-5 0 1,-1 0-2,2 0-1,0 0 5,-2 0-5,0 0-2,2 0-1,-2 0 3,0 0 2,-3 0-2,2 0 1,-2 0 2,2 0 0,-4 0 0,0 0 1,1 0-1,-2 0 0,-1 0-3,3 0 0,-6 0 0,4 0 0,-6 0 0,2 0 2,5-1 1,-7 1 0,5-3 0,-1 2 0,1 1-2,-3 0-1,5 0 1,0 0 2,-2 0-1,2 0-1,-2 0-1,3 0-1,0 0-2,0 0 0,1 0 0,2 1-3,-2 2 5,2-3 1,1 1 0,-5 1-2,3-2 1,0 3 2,-3-2-2,1-1-1,-1 3 2,4-3 0,-3 1 0,-3-1-1,2 3-1,1-3-1,-3 0 2,3 0 1,-6 0 0,6 0 0,-3 3 1,2-3-1,1 1 0,0-1 0,0 0 0,0 0 0,-1 2-1,1-2 0,-6 2 1,6 0 0,-3-2 0,-2 3 1,1-1-1,-4-2 1,1 2-1,-4 0 2,4-2-2,-5 2 0,0-2 1,1 2 2,-4 0-3,3-2 0,-1 3 2,1-2-1,-3-1 1,3 3 1,1-3 1,-4 0-4,0 0 0,2 0 2,1 0-2,-3 0 0,1 0 1,3 0 2,-1 0-2,5 0-1,-2 1 0,3-1 0,4 0-3,-4 0 2,9 0-2,-6 0 0,4 0 2,-1 0-1,3 0 2,-2 0 0,2 0 2,-2 0-2,3 0 0,-4 0 0,3 0 0,-2 0 0,-1 0-3,-1 0 3,1 3-3,0-3 3,-3 2 0,0 0-2,0-2-1,2 0 2,0 0 1,-2 0 0,0 0-2,-1 0 2,3 2 2,-5-2-2,4 2 0,-5-2 0,-1 2-2,1-2 1,-1 1-2,-4 2 2,5-3-1,-6 3 1,5-2-1,-4-1 2,5 3 0,0-2 0,-1-1 3,4 3-3,-1-3 3,-1 2 0,1-1-2,1 5 1,-2-5-4,3 2 4,-2-2-2,-2 1 0,4 2 0,-2 0 0,0-2 3,-1-1-2,-1 2 1,5 0-2,-5 1 0,-1-3 1,1 1-1,1 2 0,-2-1 2,1-2 1,1 2 0,0-2-3,-1 2 1,-1-1 1,1 0-1,-1 0 2,1 0 1,-1-2 1,-1 2 0,3 0 0,0 0-2,-1-2-2,1 3-4,-2-2 2,4-1-1,-1 3 2,-1-2 0,3 2 5,1 1-1,2-2-3,-1 0 2,0-2-3,1 3 0,0-3-3,0 4 3,-3-1-1,5 0-1,-5-2 1,3 2-2,1-3 2,-1 3-1,3 1 2,-2-2-1,2-1 2,-2 2-1,6-3 0,-3 1 0,3 2 0,-3 0 0,2-2-3,-1 2 2,0-1 0,0-2 1,1 4-2,-2-3 1,0 2 1,0 1 0,-3-2 0,4 0 1,-1 0-1,-2 2 2,3-1 2,-1-2-3,0 4 1,0-5-4,6 2 2,-4-2 0,-1 2-4,1 0 1,4-2 3,-2 2 2,-1 0 0,2 3 0,-1-3-1,2 0 1,-6 0-4,2 3 2,4-4 0,-5 2 0,1-2 0,0 3-1,4-1 1,-5-1 0,5 2-2,-1-3 2,-1 2 3,4 0-3,-4 1 0,3-2 0,1-1 0,-1 2 0,1-2 0,-1-1 0,3 3 2,-1-3-2,-1 3-2,-1-2 2,3 2 2,-5-1-2,2-1 0,-2 3 0,2-4 3,-1 6-2,-2-5 0,1 1 2,2 2-1,4-4 1,-4 4-3,-2-4 0,3 1 0,0 1 0,5-2 0,-4 2 1,1 0 2,-1-2-2,1 2-1,-1-2 0,4 2 2,-4-2-4,1 0 2,-1 0 0,2 3 0,-3-3 0,4 0 0,1 0 0,-4 0 3,6 0-3,0 0 0,-2 0-1,1 0 1,4 1-2,-5-1 2,5 0 0,-2 0 0,3 0 0,-2 0-1,2 0 1,0 0-4,0 0 1,0 0 1,-3 0 2,3 0 0,0 3 0,0-3 0,0 0 0,0 0-1,0 0-1,0 0 1,0 0-5,0 0 3,0 0-1,0 1 1,0 2 2,3-3-1,-3 4 2,2-2-1,-2 2-1,4 0 2,2 3-1,-5-1 1,2-1 0,2 5 1,-1-3 1,2 3-2,-2-2 0,3 1 0,-2 1 0,2-2-3,-3 3 3,1-3 0,-1 3 0,3-2-2,-2-1 2,-2 2 0,-1-1-1,0 2 1,1-4 0,-2 4 1,-1-2-1,3-1 0,0 3 0,-3-1 2,1 1-2,-1-1 0,0 1 0,0 0 1,0-2-1,0 5-1,-1 0 1,1 1 0,-3 0-3,0-1 2,3 3-1,-1 0 2,-2 0 0,3 2 0,-2-2 3,2-2-3,-2 2 1,-1 0-1,3 0 2,-2-2-2,-1 0 0,3-2 3,-1 2-3,-2-2 0,0 0 0,3-2 1,-1 0 1,-2-1-2,3 1 0,-3 0 0,3-1 1,0-3-1,0 4 0,0-1 0,0-3 0,0 3-1,3-3-2,-3 3-2,3-5 4,-2 4 0,5-1 1,-5 0 0,4 1 0,-2-1 4,-1-1-1,0 0-2,2 3 2,-1-3-3,0 3 0,-2-2 0,5-2-1,-4 2 1,-2 1-2,4-3 2,-1 3 2,0-1-2,-2-1 0,2 0 0,-1 3 0,1-3-2,0 3 2,-2-4 2,2 2-1,1 1-1,-1-4 2,-1 2-1,-2 1-1,2-1 2,1-1-1,-3 1 0,2-2 1,-2-1-1,0 2-1,0-2 0,0 3 3,0-3-1,0 2-1,0 0-2,0 1 1,0-3 0,0 2-3,0 1 1,0-2 2,0 1 0,0 2 0,0-1 0,0-1 2,0 1-2,0-1 3,0 0-2,0 1 2,0-1-2,0-1 1,0 1-2,0 1-2,0-1 2,0-1 0,0 1-1,0 4-1,-2-5 2,2 1 2,0 1-1,0-1 2,0 3-1,0-3 1,0-1-1,-3 1 0,1 2-2,2-1 0,-2 0 0,2-2 1,0 2-1,0-3 0,0 3 2,-3-3 2,3-1-3,0 1-1,0 0 0,0-2-1,0 3 1,0-3 0,0 0 0,0 0 0,0-2 0,0 3 0,0-2-1,0-1-2,0 3 1,0-2-1,0-1 3,3 0 0,-3 3 0,2-3 2,0 0-2,3 0 1,-1 0 2,2 0 1,0 0-2,4 0 1,-1 0-2,5-3-1,1 3 0,-2-1-1,4-2-2,2 2 0,-2-2-1,2 1 1,4-2 0,2 3 0,-5-3 3,6 0 2,1 1-1,-4-1 0,1-2 1,3 2-2,-1 1-2,0 0 1,-2-1-2,3 0 0,0-1 2,-1 4 2,3-5-1,-1 5 0,-1-3-3,4-1 0,-2 0 2,3 2-2,-2-1 2,4 0-1,-4 2 1,2-2 1,1-1 0,-1 1-2,-1 0 2,-1-1 0,1 4 2,-2-2-1,-5-3 1,5 4-2,-4 0-2,0 1 1,-5-3-5,2 1-3,-3 0-2,-2 2-4,2-2-4,-2 1-2,2 1-2,-2-2-1,1-1 3,1 1 2,1 2 0,3-1 2,0-2-3,4 0-1,-1 2 2,1 1 1,-1-3 0,2 2 6,-2-2 1,0 0 6,2 3-3,-5-1 1,6-1-3,-6 0 2,0 1-1,3-1-1,-2-1 7,-1 2-2,0 0 5,-3 0-2,6-2 0,-4 2 2,-1 0-3,5-1-2,-6-1 1,5 3 3,-2-2-1,-3 3-5,3-2 2,-1 2 5,-2-2-5,5 0 1,-2 2 1,-2-1 1,2-3-1,-1 4-6,1-3 0,-3 0 2,5-1-1,-2 1-1,-3 3 4,3-4 1,4 1 2,-6 0-1,3 2-1,-4-5 1,3 5-1,0 1-3,-1-3 4,-2 1 3,2 2-2,0-1 0,-5-2 0,8 3 2,-8-1 2,2-2-2,4 0 2,-4 3-2,3-4 0,-2 3-4,2-1 1,-2-1 1,5 2 0,-8-2 0,8 3 1,-5-1 2,2-2-1,-4 3 0,6-1-1,-5-2 1,1 3 0,2-2-4,-2 2 0,2-2 3,-4 2 1,0 0 0,1 0-2,3 0 2,-3 0 2,0 0-2,1 0-2,2 0 2,-3-2 0,4 2 0,-4 0 0,1 0-2,2 0 2,1 0 0,-3 0 0,4-2 0,-1 2 2,3 0 0,0 0 1,0 0 1,2 0 1,-5 0 2,3 0 0,0 0 1,-1 0-7,1-2 1,-3 2-2,3 0 0,-3 0-3,1-3 1,-1 3 4,0-2-1,2 2-1,-1-2 0,0 2 0,0-2-1,-1 0-5,1 2 3,2-2 1,-3 0 2,-3 2-4,9-3 1,-6 3 1,2-1 0,1-2-1,3 3 1,-4 0 2,1-4 0,2 4-2,-2-1 0,1-1 2,-2 2-2,0-3 4,1 3-4,-3-1 2,4-2 0,-2 3 0,3-3 0,-2 2-3,-2 1 3,5-3-2,-2 2 0,0 1 1,-1-2 1,2 2-2,-1-3 2,2 2 2,-1 1-2,-2-3 3,2 0-1,-2 3-2,0-1 0,-2 1 0,0 0 2,2-3-2,-3 3-2,0-2 2,2 2 0,-2-1 0,2-3-4,-1 4 6,0 0 2,-1-3-1,0 3-1,0-3 2,-1 3-1,-2-1-1,2-2-2,-6 3 0,0-1 0,-4-1 2,2 2-2,-5-4 0,1 4 2,-3 0-1,-1 0 1,0 0-2,-5 0 0,5 0 0,-2-3 0,4 3-2,-4-2 1,3 0-1,0 2 0,-1-2 0,6 0 0,-1 2-1,4-3-6,-3 3 2,5-1-2,-4-2 0,6 3 3,-3-1 3,1-2-1,-4 3 2,6-2-1,-1 0-5,-5 2-1,5 0-4,1 0-2,-3 0 1,3 0 1,0 0-1,-3 0 3,3 0 4,-2 0 1,1 0-2,0-2-1,1 2 1,0 0-1,0-2 1,-3 2 0,3-2 4,0 2 4,0-2-4,-1 0 1,3 2 1,-2-3-4,-1 3 4,1 0 0,3 0-2,-3-1 4,-2 1-2,5 0 0,-3 0 2,1 0-2,-1-3 2,3 3 0,-2 0-2,-1 0 2,3 0-4,-3-1 0,0 1 4,-2 0-3,0-3 3,2 3 0,0 0 0,-3 0 0,3 0 0,0 0 1,-3 0-1,0 0-1,5 0-3,-5 0 2,3 0-2,0 0 4,0 0 0,-3 0 4,0 0-4,3 0-2,-3 0 4,1-1-4,-4-1-2,4 2 2,-3 0 2,3 0 0,-5-3 0,1 3 0,1-1 2,-2-3-2,-1 4 0,1 0 2,0-2 0,-1 2-2,1 0-2,1 0 0,-5-1 0,1 1 2,3 0-4,-5-3 0,3 2-2,-5 1-20,-1 0-28,0 0-48,2 0-55,-2 0-81,-1 0-93,-1 0-129,-2 0-251,0 0-239,-7-2-192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1.01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678 681 196,'2'0'263,"1"0"-62,-1-4-68,1 4-46,-2 0-15,-1 0 4,3 0 18,-3 0-2,0 0 4,0 0-1,0 0-11,3 0-18,-2 0-19,-1 0-3,0 0 3,3 0-9,-1 0 13,1 4 3,0-4 0,1 0-1,0 0 0,6 0-8,-1 0-9,3 0-8,-1 0-4,5-4-1,3 4-11,3-2 4,-2 1-4,6-2 3,2 2-3,2-2 0,1-1 3,2 2 1,-1-1-13,6-1 9,-3 0 0,5 0-9,-1-1-3,-1 0 0,4-1-3,0 1 3,-4 1 0,4-1-4,-3-1 4,-1 4 0,2-2 4,-3 0-4,0 1 3,1-3-3,-3 2 0,0-1 4,1-1 4,0 0-8,-2 2 0,5-3 0,-1 4 4,-4-7-4,4 5 0,0-1 0,1-1 4,-1 1-1,-4 1 5,4-1 0,-3 2-4,1-2 3,-4 1-7,2 0 0,-3 0-11,3 1 11,-2-1 0,1 2-8,0-1 0,-1-2 8,6 2 0,-3 1 0,3-1-3,1-2 3,-2 5 3,4-4-3,-2 1 4,0 0 0,2 0-4,-3 1 0,-2 0-8,2 0 5,-3 2-5,2-2 0,-2-1 4,1 3 1,1-2 3,0 1-4,1-2 4,0 2 0,1 0 4,3-3-4,-1 3 0,2-2 3,2 0 1,0 1-4,3-1-7,0 0 7,1 1 0,-5-1 0,2-2 0,2 2 0,-5 1 0,-1-1 3,0-2 9,1 5-12,-6-4 0,5 0 0,-4 2 4,1-1-8,3 0 0,-1-2 4,-2 3 0,2-1 4,-2 0-4,1 1 0,3-1 0,-7 0 0,6 0-4,0-2 0,-1 2 4,1 1 8,-3-2 0,1 1-5,0-1 13,2 0-1,-2 2 4,-1-1-4,1 2 0,0-2 0,-1-2-3,2 2-9,-2-3 5,0 4-1,-1-1-3,3-3 0,-2 3-1,-2-2 1,1 2 0,-2 0-4,1 0 0,-2-1 0,-4 1 0,6 0 7,-7-1 1,2 1-4,-1 1 3,2-1 4,-3-2-7,2 2 3,-1 2 8,-1-2-4,-2-3 0,2 3-4,1 1-3,-1-3 0,1 2-1,-1 3 1,-1-4-4,2 0 0,-4 2 0,1-1 0,-2 0-4,-3 0 1,0-1-1,0 3 0,-4 0 4,3-2 8,-3 1-8,0 2 0,0-2 3,-3-1 4,-1 3-3,7-2-4,-3 1 0,-1-2 0,0 3 0,4-2 4,-2-1-4,-1 1-4,3 2 4,-3-2 0,0 1 0,1 1 0,-4 1 0,3-3 4,-2 2-4,-1 1 0,0-3 0,0 3 0,2-3 0,0 2 0,-2 1-4,0 0 4,6-3 4,-3 0-8,-2 3 0,5 0 4,-3 0-3,0-4-1,0 2 1,0 2 3,-4 0 0,1 0 0,3 0 0,-4 0 3,-2 0-3,-2 0 0,4-1-3,-5 1 3,-1 0 0,1 0-4,-1 0 0,-2 0 4,0 1-3,2-1 3,-2 2 0,0 2 3,1-4-3,-3 3 4,1 1 3,2 2-3,-4-2-1,3 2-3,-3-2 4,4 4-4,-4-2 0,0 1 0,-1-2-4,-1 4 4,4 0 0,-5-3-3,-1 5-4,3-4 3,-2 4 8,-1 1-1,3-1 1,0-1-1,-3 0 1,0 0 0,0 3-4,0-2 0,0 3 0,-3-4-4,0 4 4,3-1-4,0-3 8,0 0 0,0 0-4,0 0 0,0 1 0,0-1 0,0 0 0,0 0-8,0-2 8,0 1 4,3 2 0,-3-4-4,0 4 0,0-3 3,0 1 1,0-1 0,0-1 3,-3 0 0,3 3 0,0-5 1,0 1-1,0 4-4,0-3-3,0-1-3,0 1 3,0-2 0,0 1 3,3 2-3,0-1 4,-3 1 3,2-2-3,-2 2 3,3 2-3,-2-3-4,-1 3 0,3-3 3,-3 0-3,0 2 0,0-2-3,3-2 3,-3 1 0,0 1 0,0-3 0,0 0 7,0 0-4,0 0-3,0-1 0,0 1 7,0-4 1,0 2 2,0-2 8,0 2 17,0 0 18,0-2 13,0 0 2,0 0 2,-3 0-3,0 0-2,2-2-23,-4 0-10,-1 2 3,1-2-7,-6 2 0,3-2-6,-4 0 0,1 2-4,-3-3-2,-2 1-7,2 2 6,-3-2-6,-1 0-3,-1 2 3,0-2 0,4 2 0,-4-2 0,3 0 1,-3 2 2,0-3-7,3 2-2,-3 1-3,3-3 6,-1 3 3,-1 0-3,0-4 3,0 2 3,-1 2-3,2-2-6,-1 2 0,0-2 3,-3 1-3,2 1 3,-2-3-3,0 2 2,0 1-5,-3 0 0,1 0 0,3 0 0,-2 0 0,-1 0 0,3 0 0,1 0 0,-6 0 0,8 0 0,-2 0 3,0 0 3,2 0 3,1 0-6,0 0 0,0 0-3,1 0 0,1 0 0,2 0 6,-1 0-6,-1 0 0,-1 0 5,3 0-5,-2 0 0,-2 0-8,1 0 5,2 0 3,-1 0 0,-5 0 0,6 0 0,-4 0 3,-2 1 5,0-1-5,3 0 0,-3 0 0,0 0-3,0 0 3,2 0 0,-8 0-3,8 0 3,-8 0 3,2 0-1,3 0-5,-2 0 0,-3 0 3,4 0 3,0 0-6,-3 0-3,0 0 6,1-1-3,4 1-3,-1 0-3,1 0 3,-3 0 3,4 0 3,-3 0-3,-1 0 0,2 0 0,-2 0 3,-1 0-3,3 0-3,-3 0-5,-3 0 5,-1 0 6,-3 1 0,2 2-1,-5-3 1,3 0-3,-5 0 0,3 0 0,-6 0 0,3 0 0,-2 0 0,-1 0 0,3 0-3,0 0-5,-2 0 5,3 0 3,-1 0-3,2 0 0,1-3 3,2 3 0,-4 0 3,7 0-6,-4 0 6,4 0 0,-2 0 0,1 0 5,2 0-2,-2 0-3,2 3 3,-1-3-3,1 0-3,0 0-6,2 1 3,4 1 3,-2-2 0,2 0-3,1 0 3,0 0 3,3 0-3,-3 0 0,2 0 0,-2 0 3,2 2 3,-1-2-6,-2 2 0,1 2 3,0-4-1,-2 0-2,-3 3 0,4-3 3,-6 1-3,6 2 0,-9 1 0,5-2 0,-2 0-3,2 0 3,-1-2 0,-3 2-2,5 1-1,-3-3 0,0 2 6,3 0-6,-2-2 6,2 2 0,-2 0-3,2 0 0,0-1 0,-3 2 2,1 0-2,2-3-2,-6 4 2,6 0 0,-3-2-6,1-1 6,0 3-6,-2-1 3,1 0 0,1-2 3,0 4 0,1-4 0,-2 2 0,2 0 0,-2 1 0,3-3 0,0 1 0,-3 2 0,0 0 0,1-2 0,2-1 3,-3 3-3,-1-2 0,1 0-3,2 0 3,-1 3 6,2-3-12,0 0 9,-1 0 6,1 2-6,1-1-3,-1-2-6,3 3 9,-2-1-3,3-1-3,-1 0 3,1 2 0,0-2 3,0-1-6,-4 2 3,4 1 0,-4 0 3,4 1 0,-4 0 0,3 1-1,-5-2-2,5 3-2,-3-4-1,1 3-3,3-1 0,-4 0 3,4-1 3,0 0 0,2 0 0,-1 0 0,2-2 0,0 2-3,-1-1 3,1-2 0,2 3 3,0-1 6,-3-1-3,1 0-3,2 2-1,-2-2-2,-3 0 0,0 1-2,0 1-1,-1 0 3,1-1 3,-1 0-1,-2 0 1,3-3 0,0 5 3,0-3-6,0 1 0,3-2 0,1 5 0,-4-5 0,4 2 0,2-3 0,-1 1 3,-1 1 0,2 1 0,1 1-3,-5-1 0,4-2 0,-4 2 0,1 0-3,1 1 0,-4 0 3,2-1-3,-1 3 3,0 1 3,-1-3-3,1 2 0,-3-1 0,2 0-3,0-1 3,0 1-3,-1-3 3,1 1 0,0 3 0,0-2 3,0-3-3,3 1 0,-3 1 0,1-2-3,2 3 3,0-2 0,-2-1 3,-1 2 3,1-2-3,2 1-3,-3 2 0,0-4-6,3 3 3,-3 0 3,0-3-3,0 1-3,0 2 6,-1 0 3,1-3-3,-1 4 0,-2-3-3,2 1 3,-2 0 0,3 0 0,0 1 0,1-3-3,-3 1 3,2 2 0,1-3 0,-1 1 0,0 2 0,0-3 0,0 2 0,0 0 3,-1 2-3,1-4 0,0 2 0,0 2 0,3-1 3,-2-2-3,-1 4-3,3-3 0,-3-1 3,0 2 0,5-1 0,-2 0 0,0-2 0,0 3 3,1-3-3,1 0-3,1 4 3,-6-4 0,1 2 0,2-1 0,2 3 0,-5-2 0,6 2 0,-1-3-2,-1 4-7,-1-4 0,2 2 6,-2-2 1,4 5-4,-3-5 3,2 1 6,-1 2 0,2-1-3,-2 1-3,2 0 3,1 0-3,-1-2 3,0 2-3,5-1 3,-4 1-3,3 0 3,0 0 0,-3 0-6,3-1 3,0 1-2,1 0 5,3-1-3,-3 0 3,-1 0 0,4-2 0,0 3 0,1-1-3,-2-1 3,1-1 0,0 3-3,1 2 0,0-2 0,-1-1-3,2 1 0,-1 2 3,3-2-2,-3-1 5,3 4 2,0-3 1,3 2 0,-3 1-3,3 0 3,-1-2-3,2 4 0,-1-1 0,1 1-3,3-3 9,1 1-3,-1 3 0,2-2-6,1 1 0,-2-2 0,3 0-3,0 3 1,1-5-7,1 1 3,1-2 0,1 3 6,1-1 0,0-1-3,3 1 6,-2-2 0,0 0 3,5 0-3,1 2 0,1-2-3,2 2 0,-3-2-3,5-1 3,1 1-6,1 2 3,-2-2 0,5-1 1,-3 1-4,2-1 3,-1 1 0,4-1-4,-5-2 4,6 3-3,-4-2 9,6-2-3,-3 3-6,0-3 6,2 0-6,-2 0 0,0 0-6,1-3-4,0 3 1,1-2 2,-5 2 1,2-2 6,0 0-1,-1 2 7,-2-1 6,-2-2-3,0 3-3,-2-3 0,2 2-10,-1 1 1,-1-3-7,-1 3-3,2 0-4,-2-4 1,2 1-8,-2 0 4,1 2 6,2-2 4,-3 0-1,2 2 7,-2 1 3,2-5 3,-2 5 7,1-1-7,-3-2 7,2 3 0,0-1 0,-2-2 0,3 3-10,-4 0 4,3 0 2,0 0-6,0 0 7,2 0-4,-2-3 4,4 3 0,-5-1-7,4-2 10,1 3-7,-2-2 3,5 1-2,-2 1-5,1-3 1,-2 2-7,5 1-7,0-3 0,-2 0 0,2 3-7,0-1 3,2 1 10,-2-2 1,3 0 6,0 2 4,-4-2 4,4-2 3,-3 4-7,0 0 3,3-3 4,-4 3 0,3-2 0,-6 2-4,4-2 4,-4 0 0,4 2 0,-5-2 0,6 0 4,-5 2-4,-1 0 0,-1 0-4,5 0-3,-4 0 4,3 0-1,-2 0 1,-1 0 3,-1 0 0,2 0 0,-1 0 0,4 0-4,-1 0 4,-1 0 0,-2 0 4,5 0-4,0 0 7,-2 0 0,2 0 4,0 0-4,-2-2-4,2-1 1,0 3-4,-2-1-7,2 1 0,0-4-1,1 1 1,-1 1 0,1-2 4,2 3 3,-3-5 0,3 2-8,2 0-6,-2 1-4,-2-1-11,-1-2-3,3 2-8,-4 2 3,0 1 0,1-3 3,-2-2 8,-1 2 3,1 1 0,1-2 8,-2 0 4,1 0-1,-1-1 8,3 1-15,-2-1 0,2 2-12,0-3-4,1 1-4,-1-3-4,0 3 11,-1 1 8,7-1 8,-9-1 0,8 0 8,-8 1 0,6 2-4,-3-3 7,0 1 5,2 2 0,-2-3 0,0 3 0,-2 0 5,2-2-1,0 3-4,-2-1 0,2 0 0,0 0 0,1 0 0,-5 1 0,1-3-4,-2 2 4,3 0 0,-2 0 0,-1 0 0,1-1 0,-4 1 0,1 0 0,-2 0 0,0-1 0,-1 4 0,1-3 0,-3 2 0,0-2 0,2 3-5,-5-1 5,4-2 0,-1 4-4,-1-3 0,1-1 4,-1 1 0,1 2 0,-3 1-4,2-2 0,-2 0 0,2-1 0,-3 3-4,-2-1-4,5-2 8,-6 3 4,3-2-4,-3 0 4,1 2 0,-1-2 0,0 2 0,1-2 0,-1 0 0,0 2 0,0-2 4,3 0-4,0 2 0,-2-3 0,4 2 0,-5-2-4,2 2 4,0-2-4,-1 3 4,2-2-5,-1 0-3,0 2 8,-5-2-4,5 1 8,-7 1-8,3 0 4,-3 0 0,1 0 0,-1 0 4,-1 0 0,-1 0 5,-2 0-9,4 0-5,-6 0 5,3 0-4,-1-4 0,3 4 0,-1 0 4,-1 0 4,7 0-4,-3-3 0,-1 3-4,1-3-4,-2 2-4,-1 1-1,2-3 5,-4 3 0,4 0 0,-7 0 3,0 0 5,1-3 0,1 3 0,-5 0 0,3 0 5,-4 0-1,3 0 4,-3 0 0,0 0-4,0 0 0,-3-4 1,3 4-1,-4-2-4,3 2 0,-5-1 0,1-2 4,-2 3 0,-2-1-4,-1-1 4,-3-3-4,-1 2 0,-2 1 0,-3 1 0,-7-3 0,0 1 0,-5 0 0,1 0-4,-7 1 4,0-3 0,-5 1 0,-3 0 0,3 0 0,-3 0 0,-2 0 0,1 0 4,-1-1-4,0 1 0,-1 0 8,0 1 0,4-1-4,-1 0-4,0 1-4,-1 0 4,4 2 4,-3-2 5,-1 3-5,2 0 4,2 0 0,-3 0 0,0 0-8,3 3 0,0-2 0,-2-1 0,2 3 0,0 0 0,-3 1 0,3-4-4,-3 4-4,-1-1 0,1 0 4,-2-2 0,1 3-5,-3-2 5,-2 1 0,-1-1 0,1 2 0,-4 0 4,0 1-4,-2-4 0,3 3 0,-2 0 0,2 1-9,1-3 9,-1 1-8,3 0-1,-1 0-3,1 1-1,-3-1 13,2 0-8,3 2-1,0-3 0,-2 2 1,-1-3-1,2 1-8,2 2 0,1-1 4,0 0 0,-2-2 8,2 2 1,2 0-5,-1-3 4,0 4 1,-1-4-1,2 1 5,3 1 0,-3-2 4,6 2-5,-2 0 1,2-2 0,2 3-1,-3-3 1,3 4-5,-2-3 9,-2 2 5,3 1-5,-1-2 0,1 2 0,1-2 0,-3 3 0,1-1-5,-1 0-3,2 0-14,2 0-22,-5-1-8,2 1-11,4-1-8,-6 1 3,7 2 8,-4-2 10,0-1 22,3 1 4,-2 2 10,2-3 0,0 4 10,2-3 4,-2 2 0,4-2 4,-3 3-4,2-3 5,1 2-5,-2-2 0,2 1-5,1-1-9,2 0 10,2-1-6,0 0 1,3 1-1,-3 0 1,6-1 0,-2 0-6,3 1 11,2-1-6,-2 0 5,0-2 1,1 4-6,2-4 5,2 2 5,-2-2-4,3 5-6,0-5 5,1 2-4,1 0 4,3 1-9,0-2-6,0-1-13,4-1-16,0 3-9,1-2-6,1-1 9,2 0 1,0 0 3,2 0 21,1 0 15,1 0 10,0 0-5,4 0 10,3-1 5,1-2 0,0 2-5,5-1 0,-1-2-5,4 1-11,2 0-4,4 2-5,2-5-6,4 5-15,1-2-17,5 2 6,-1-4-1,5 1-5,2 0 15,-2 0 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8.52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6586 977 26,'-36'4'70,"1"0"-2,-2 1-15,2-3-22,0 2-5,-3 0 0,4 0-10,-4 0-1,2-1 1,-2 1 9,0-1-4,0 1 5,1 2 4,2-5-4,-3 4-1,2-4 5,0 2 5,1-2-4,3 5-2,-4-5 1,1 2-15,3 0-5,-1-3-5,-1 4 5,-1-4-10,1 2 0,-1-2 0,0 0 0,-3 0 5,1 0-5,-1 0 0,-4 1 10,3-1-5,-6 3 4,1-2-4,-8 1 0,3 0 0,-5 0-5,-3 3 0,-1-3 5,2 0-10,-2 0 5,0 2 0,0-1-10,1-2 10,1 3 0,5 1 5,-1-1-10,1-2 5,3 1 5,2 0 0,2 0 0,2-1 0,-3 1 15,3 0-16,-3 0-4,3 1 5,-2 2-5,2-2 0,0-1 0,-3 2 10,0 1 0,2 0-10,-5-2 5,1 2 0,3-1-5,-4 1-5,0-1 0,-2 0 5,0 0 0,0 0 0,-3 1 5,2-2-5,-4 3 0,1-1 5,0-2-5,4 3 9,-4-4 1,2 1-5,1-1 0,2 1 0,-1 0-5,4 1-5,0-1 0,-2 0 5,4 1 0,-1 0 0,3-2 5,0 1-5,4 0 0,-1 0 0,4 1 0,-5 1 0,2-2 0,2 2-5,-6-2 5,1 3-5,-1-3 0,0 2 5,0-2 0,0 2 10,0-2 0,-3 2-6,3-2 1,0-3 0,-2 5-5,2-2 0,0-1 0,0 3 10,1-6-10,-1 5 0,0-3 0,5 2 0,-6 0 0,6-1-5,-2-2 0,1 2 0,3 1 10,-3 0 5,1 0-10,0-2 0,0 2 9,-1 1-4,0-1-5,3-2-5,-2 2 5,2-1-4,-3 3-1,2-2 5,-2-1 0,3 2-10,-5 0-4,2-1 9,-1-3 0,1 6-10,1-1 1,2-3 9,3 4 5,-4-2 0,5-3 0,1 2 0,2 0 5,2 1 0,3-1 4,-3 0-9,5 1-5,2-3 5,1 0-4,2 2 4,-3-2-5,4 1 0,-4-2 0,3 3-5,2-1 5,-2-2-9,1 4 4,0-1-10,0 0 1,-1 0-1,3 1 0,-4 0 10,4-2 0,-2 0 5,1 1 15,2-1-10,0 1 0,5-4 0,0 3 0,1 0 5,0-2-10,2-1 5,2 2 0,-3 0-5,5-2-15,-2 0-4,-1 0-12,3 0-4,0 2 0,3 2-6,-1-4 10,3 3 6,-3-3 14,5 2 6,2-2 0,1 2 5,4 1 5,0-3-6,4 0 6,4 0 0,-2-3 0,8 1 0,-2 2-5,0-2-5,2 2 10,2-3 0,-1 3 0,2-4 0,-4 2 10,7 2 1,-7-2-11,4 0 0,-4 2 0,2 0-6,2 0 1,-4-1 0,4-2 10,-1 3-5,2-3 11,4 3-1,1-4-5,3 4-15,-2-6 5,1 2 5,3 1-6,0-4 6,0 3 0,0-3 6,-2 1 4,0 3-15,-1-1 5,-2 0 0,-1 3 0,2-4-5,-4 3 5,4 0 0,-5 0-6,2 0 1,-3 2 5,4-3 5,-4 1-5,3 0 0,1-2 6,-4 2-6,2 0 0,-2-1-6,-2-1 6,1 4 0,-1-4 6,-1 2-6,-4-2 0,1 4 5,-3-1-5,0-2 0,0 3 0,-4-1 0,4-2 0,-4 3 0,5 0 0,0-3-5,-4 3 5,4-1 0,5-1-6,-6 2 1,4-3 10,-3 2 1,2 1 4,0-3-5,-3 0-5,2 3 0,-3 0-10,1 0-1,0 0 1,0 0 5,-1 0 0,-2 0 0,2 0 5,-3 0 0,1 0 0,-2 0 5,0 0 0,0 0 5,-4 0-5,2 0 1,-4 0 9,-2 0-10,-1 0 11,-2 0-6,-3 0 15,-4 0-9,0 0 4,-5 0 1,-6 0-11,0 0-10,-5 0 0,-3 3-5,-7 0-6,0-3 11,-5 4 21,1-2 14,-5-1 10,-3 2 15,-1 1-5,-3 0-1,0-2-10,-4 0-19,-4 4 4,-2-3-5,4 1-5,-7 0 1,1 0-1,-1 0 0,-1-1-9,5 1-6,-4 0 6,4 1-10,-1 0-5,1-1 5,0 2 10,2-2-6,0 3-4,2 3 5,-2-4 5,1 1-10,0-3 0,0 3 0,2 3 4,-3-5-4,2 0-4,2 0 4,-1-1-10,1 3 5,-2-1 5,5-2 0,-1 3 5,-2 0-5,3-3 14,0 2-9,1 1-5,2-3 0,0 2-5,1-2 1,3 3-11,-1-4 11,6 1-1,-2-1 5,4 1 0,-1 0 9,6 0 1,0-2-5,-1 1-1,6-2-4,-1 2 0,3-2-4,1-1-6,1 3 10,2-1-5,1-2 5,3 0 5,0 2 5,0-2 4,1 2-14,0-2 5,-2 2-10,2-2-5,-2 2 6,-1 0 4,3-2 0,-5 5 9,1-3 1,-1 0-6,0 0 1,1 1-10,-1 0 1,1 0 4,-1-2 0,0 3 0,2-1-5,4-1 5,-4-1 0,6 2-5,-3 0 5,4-3-9,-2 1 4,1 2-5,1-3 1,3 0-10,-1 1 9,1 1 1,0-2-1,1 3 5,2-3 5,0 1 0,1-1-5,4 0 5,0 0 0,4 0 0,2 0 0,5-1 5,1 1-10,4-3 5,2 1 0,4 1 0,1-3 0,4-2 0,-1 5 10,4-4-5,0 1-5,1 0 5,2 0-5,-2 0 0,3 0 0,0 2 0,0-1-5,0-1-10,0 2 11,-1 0 4,1 2-5,0-2 0,-3 2 0,3-5 10,0 4-5,0-2-10,-1-1 1,-2 2 4,2-2 5,-2 0 0,0 0 0,3 1 0,-1-3 5,-2 1-5,1-1-5,0 0-5,2 1 5,0-1-4,0 2-6,-2-3 1,2 4 9,0-3 5,1 0 9,0 1-9,-1-1-4,0 1 4,0 0 0,0-2 0,-1 3 0,-2-3 9,2 1 6,-5 2-10,0-3 0,-4 4-5,1-4-5,-2 4 0,-1-2 5,-2 0 0,0 4 0,-2-5-5,1 2 5,-2 1 0,0 0 0,1-1 0,-3 0 5,0 3-5,0-2 5,2 1 0,0-2-5,-2 2 0,1 0 0,0-1 4,-1-1 1,3 2-5,-6 0 5,6-2-5,-2 1-5,-1 2 5,4-2-9,-2-1-1,0 2 10,-2 2 0,2-2 0,-1 0 0,-1 2 10,-1-1-1,1-2-4,-1 3-5,-4-1 0,6-2-5,-6 0 5,0 2 0,1-1-5,0-2 1,0 1-6,3 0 10,-5 2 0,1-3-5,0 2 10,1-1 0,-6 2 9,5-5-9,-1 6-10,-2-4 5,4 4-9,-4-1-1,4-1-5,-3-2 6,-1 1 9,4 1 0,-3 0 0,-2 0 0,2 2 9,-1-2-4,1 0-15,-2 0 6,-2-1-1,2 3 5,-1-1-5,2-2 5,-4 3 5,4-2 4,-2 0-13,0 0 4,-1 2 0,-1-2 0,1 0 0,-4 2-10,4-2 10,0 0 0,-2 2 0,-1-3 5,-2 3-5,1-1 0,6-2 5,-9 3-5,5-1 0,-1-2 0,-2 3 0,4-2 0,-3 2 0,1-2 0,4 0 9,-4 2-4,2-1 0,1-3-5,0 4-10,-1 0 5,1-3 5,-1 3 5,1-3-5,-2 3 5,2-1 0,-4-1 0,4 2-10,-5-4 0,3 4 5,-2 0 0,-2 0 0,4 0 5,-3 0-5,0-4 0,-1 4 5,1 0 0,-2 0-5,2 0-5,0 0 5,-3-2 0,4 2 0,2-1-5,-4 1 10,1-3-5,0 2-5,3 1 0,-4-2-5,1-2 1,5 4-1,-5-1 5,3 1 10,-4-3 0,1 1 0,1 2 4,-4 0 1,3 0-5,-2 0-10,-2 0 5,4 0 0,-3 0-10,0 0 6,4 0 4,-4 0 4,3-1-8,-2-2 4,2 3 4,-3-1-4,4-2-9,-3 3-1,1-3 0,0 3 0,-2 0 1,1-1 4,-1 1 5,2 0 5,-5 0-5,2-2 9,-1 2 1,3 0-10,-3 0 0,5-2 0,-3 0 0,7 2-5,-3-3-4,4 2 4,0-2 5,-1-1-5,4 3 5,1-2 5,-2 1-5,1-2 5,-2 2-1,4 0-4,-4-3 0,5 5-4,-7-2 4,2 2 4,-1-2 1,-2 0-5,-1 2 5,2-1 5,-1-2-10,2 3-5,-3 0 0,2-3 5,-1 3-5,2 0-4,0-1 13,-1 1 1,1-3-5,0 3 5,-1 0 0,1-4 5,2 4-10,-2-1 0,-1-1 0,0 2 0,0-3 5,1 2-5,-4 1 0,4 0 5,-2 0 4,-1 0-4,3 0-15,-1-3 6,1 3 4,-1-3-10,1 3 10,0-1-5,5 1 5,-4-3-10,4 1-9,-1 2 14,0-1 5,2-2 0,-2 2 0,0-2 5,0 3 4,-2-3-4,2 3 0,-4-4-5,2 2 0,1 1-5,-4-3 5,1 1 0,0 0 0,-1 2 0,1-1-5,-1 0 5,4-4-9,-1 6 9,-1-3 0,-1 1 0,5-2 0,-4 2 0,5 0 5,-5-3-5,3 4 0,1-2 0,2 2 4,0-4 6,-3 3-10,0 0 0,3 2 0,0-1 0,-3-2 5,2 0-5,1-1 0,-3 3-10,3-2 1,0 0 4,0 0 5,0 2 0,1-2 0,2-1 0,-2-1 5,2 0-5,-2 2 0,-1-1 0,6-2 4,-8 2 6,5 1-10,-2 0 0,2-2 0,-2-1 0,-1 1-5,3 1 0,-2-1 10,2 0-5,-2-2 0,-1 3 5,4-3 5,-4 1-5,4 1-5,2-1 0,-2-1 5,2-3 4,1 3-9,0-3 0,2 4 5,-2-2-5,0 0 0,-2-1-9,3 1 9,-4 1 0,0-1 0,2 2 4,-6-2-4,1 1-4,2-2-6,-2-1 10,-1-1-5,1 1 0,2 0 5,-2-3 5,2 0-5,0 1 0,-2-2-5,3-2 5,0 2-5,-1-1 0,1 1 0,-2-1 5,0 2 5,0 1-5,-2-1 5,-1 3-5,0-2 5,-2 1-5,-2 0 5,-1 2-5,-1 0 0,0-1 10,-5 2 4,0 1 1,-3 0-15,-1-1 14,-3 2-4,-3-1-10,-4 1 0,1 2 0,-8-3 0,-5 4-10,-3-4 6,-5 3-1,-4-2 0,-7 2 0,2 0 5,-9-3 5,-1 3 0,-2 0 0,0 2-1,-4-2 1,3-1 0,-2 1-5,3 2 0,2-2 5,3 3-5,9-1 5,0-2-5,7 0 0,1 4 0,10-2-10,1 1 5,9 1-4,1-3 9,10 2 0,1 1 4,9-3 1,6 3 5,4-3-5,6 2-5,3 1 0,4-5 0,4 4 5,3-2-5,1-1 0,1 0-5,5-1 0,-1 0 0,-2 2-5,3-3-4,-2 2 14,-2-3 0,-3 1 0,0 2-5,-6-2 5,1-1 5,-8 1-5,-1 1 0,-4-1-5,2 0 5,-6 2 0,1-3 0,-3 4 0,-3-1 5,4-2-5,-2 1 0,-1-1 0,4 2 0,-4-2-5,3 3 0,-2-2-5,-1 1 6,0 0-6,-3 0 10,-2 0 0,-2 2 0,-1-1 10,-3-1 4,-4 3 6,2-2 4,-6 1 5,0-2 4,0 3 5,-6-3 15,0 1-6,-1 0 9,-3 3-5,-2-4 9,-2 4-10,1-3 0,-3 3 4,-2 0 8,-5-4-5,3 4-4,-5 0 3,0 0 0,2 0 8,-6 0 4,6 0-2,0 0-4,-3 0-1,7 0-4,-2 0-1,5 0-9,-1 0-7,4 0 2,1 0 5,2 0 7,3 0-5,0 0 7,2 0 4,4 0-5,1-3-8,0 3-4,1-3-10,7 2-8,3-5-8,4 5-13,1-4-1,0 1-3,5 0 0,0 0 0,3 0 0,0-1-3,-6 1-1,3 0 4,1 0-3,-7 2-4,1-2 3,-4 2 8,0 0 6,-1-3 1,-4 3 13,-2 2 11,1-2-3,-6 0-1,-6-2-7,0 4-4,-7-3-16,-4 3-1,-5-1 4,-4-2-7,-5 3 7,-1 0 3,-2-4 7,-4 4-7,0-1 3,-1-1 4,-3 2-4,1-3 4,4-1 6,0 1 0,1 2 4,1-3 2,5 2 7,2-1 8,5 2-5,4-2-2,3 0-2,2 3-4,4-1-10,4 1-5,-2-3-7,6 1 0,4 2-3,6-1 3,-2-3-3,5 4-3,4-3 3,1 0-6,2-1 0,0 3 0,2-1 0,-1-2-3,0 1 0,0 1 3,-3 0-3,0-2 6,-2 1-3,2 2 3,-4-2 6,-5-1 13,0 2 4,-2 0 4,-3 0 6,-4-2 2,-3 2 2,-2 0-11,-6-1-3,-6 3-1,-3-1 3,-4-2-2,-4 3-1,1 0 5,-9 0-3,-3 3 3,-1-2 0,-1-1 5,-5 3 2,1 1 10,-2-2-1,0 0 6,1 0-2,-1 2-8,1-1-8,4-2-4,2 3-13,5-1-1,-1-1-4,7 0-7,4 0-3,4 0-2,1-2 5,3 3-2,3-3-3,4 0 2,-2 4 3,5-4-5,-1 2-3,4-1-1,-4-1 4,3 3-3,0-2 1,-2 2 2,0 0 2,-1 1 3,1-3-3,-1 4 1,-1-4-1,2 2 3,-1 0-5,2-3 0,3 1 0,-1 2 0,-1-3 0,2 2 0,1-2 2,0 1-2,1 2 0,1-3 0,-1 0 0,0 0 0,3 0-4,3 1 1,0 2 1,3-3-1,6 3 1,2-3 0,5 0 2,7 0 2,2-3 0,6 3-2,3-3 5,2 2 0,3-3 0,0 2-1,0-1-1,4 2-1,-1-5-4,0 2-1,-1 1 1,-2-1-3,0 1 3,-1 0 0,-5 2 2,0-2-3,-4 0 1,-3-1 2,-1 4-5,-8-3 3,-1 1-1,0 0 3,-2 2 0,-5-2 3,-4 0 1,0 2-4,-4-3 3,0 3-1,2-1 1,-4-2-1,-2 3 0,-5-1 1,1-2-3,-6 3 0,-2 0 0,-1 0 4,-6 0-4,-5 0 0,-4 4 0,-2-1 3,-2-2-3,-9 4 0,2-1 0,-3 1-3,-3-5 3,-4 6 0,-1-5 5,2 3 2,-4-1-2,-2 0 0,1-3-1,1 5-4,1-3-2,1 1-3,1-3 3,6 1 0,-5-1-1,6 3 1,0-3-1,2 0 3,3 0 0,2 0 0,2 0 0,1 0 0,3 0 0,-2 0 3,7 0-3,-3 0 0,4 0-3,1 0 3,-1 0 0,4-3 0,1 3 0,-1-1 3,3 1-1,1-3-2,2 1 3,-1 2 1,5-1 10,2-3 3,2 4-1,-2 0 0,3-3 0,4 0 0,0 2-7,1-3-4,4-2-3,6 3 0,2-3 1,5 1-3,3-3 0,3 2 0,3 0-5,-1 0 3,5-1-3,-1 1 5,1-1 0,-4 2 0,4-1 3,-1 0-1,1 2 0,-2-3-2,1 4 0,-2-4 0,-1 3 2,-1 0 1,0 0-1,-1 2 5,-6 0-7,0 0 0,0-2 2,-5 1-2,1 2 0,-4-4 0,-5 5 5,7-2-1,-7 2-4,0-4 2,-2 4 1,-2-4-1,0 4-2,1-3-2,-1 1 2,-2 0 2,-2 0-4,-1 2-1,-1-1 1,0 1 2,-6-3 2,-2 2-2,-3 1-2,2 0 0,-4 0-3,0 0 3,-5 0 0,0 0-3,-3 0 3,-1 0-3,3-2 5,-4-2 0,-2 4 0,-2 0 5,3-4 0,-5 4-1,3-2-4,-1 2 2,1 0 1,-2 0-1,3 0-2,0 0 2,0 0-2,-2 0-2,5 0 0,2 0-3,0 0 5,0 0 0,-1 0 0,3 0 0,2 0 0,-2 2 0,3-2 0,3 4 0,-2-4 0,-1 0 0,6 4 0,-5-2 0,-1-2-4,3 1 1,2 2 1,-5-3 0,3 1 2,3-1 4,-4 2 1,1 0-5,0-2-2,-2 2 2,2 1-3,2 1-4,-2-2 5,1 0 2,2 0 2,-4 0 5,4 1-7,-2 1 3,1-4-1,1 1-4,-2 2-1,1-1 1,2-2 4,-1 4 1,-1-2-1,-1 0 0,4 2 0,-3-4-2,3 3 0,-7-2 3,7 2-3,-2-2 2,0 2-2,1-1 7,1-1-5,-1 3-2,0-4 0,1 3 0,-1-3 0,1 3 0,2-2 0,-3 2 0,-1 0 0,2 1 0,-1-4 0,-1 2-5,1-1 3,-2 2 0,-1-2-3,2 1 5,0 2 3,0-3-6,-1 2 3,2-1-2,-2-1 2,0 2 0,3-2 0,-1 2 2,1-2-2,-2-1 0,1 3 3,3-3-1,1 2-2,-3 0 4,4-2 1,-4 2-3,3 0-4,0-2 2,-3 2-2,0-2-1,2 2 1,-1 0 4,-3-2-2,1 3 3,1-2-3,-1-1-3,1 3 3,-3-2-4,3-1 4,-1 3-2,1-3 2,-1 0 0,-1 2-3,0-2 3,1 0 0,1 0-2,-1 0 2,1 2 0,-1-2-2,0 0 2,1 2-2,-1 0 2,-2-2-3,2 3-1,-1-3 1,1 0 1,-2 4 2,-1-4-4,1 2 4,1-1 2,-2-1-2,4 3 2,-4-2-2,2-1 2,2 3 1,-1-3-3,0 3 0,-1-3 0,5 0 0,-1 4 0,-3-3-3,2-1 3,-2 0 3,4 2-6,-5 1 3,4-3 0,0 1 0,-2-1-2,-2 3 0,1 0 2,0-3 0,-1 1 2,2 2-2,-7-3 2,2 2 5,0 2-7,-1-3 0,0 2-2,-2 0 0,1-2-1,0 2 3,0-1 3,1-1-3,4-1 0,-5 4 0,5-4-3,2 0 1,-2 3 2,1-2-2,0-1 2,1 3-2,2-3-1,-1 2 3,4 0-4,-4-2 4,-2 2 0,1 0 0,2-2 2,-1 2-2,-2-2 0,4 2 5,-7 1-3,1-3 0,2 2 0,-3 0 3,4-2 2,-5 2-7,4 0-2,1-2-1,-1 2-1,0-2 1,-2 3 1,2-2 4,1-1 1,-1 3-1,3-2 0,-5-1 1,2 3-3,1-3 0,-1 1 0,2 2 2,-3-3 2,1 2 1,-1-1-3,2-1 0,-1 3 3,0-2-7,1-1-1,-1 3 3,1-3 3,-1 3-3,3-2 0,-2-1 0,1 3 0,-2-2 0,3-1 0,-1 2 0,-2 1 2,1-3-2,2 1 0,-1-1 0,-2 4-2,4-2-3,-2-2 3,-2 1 0,0 2-1,4-3 6,-3 3 1,0-3 1,2 0-5,-2 4 2,0-4 2,4 0-4,-2 3-2,-1-3 2,3 3 0,-2-2 0,2-1 0,0 0 0,1 0 0,-1 3-2,1-3 2,0 0 0,0 0-5,1 0 5,-1 0 0,1 0 5,3 0-5,-3 0 7,1 0 2,4 0-5,-3 0-2,3 0-2,-2 0 3,0 0-3,2 0-5,0 0 3,0 0 0,0 0-3,0 0-2,0 0 3,0 0-7,0 3-10,0-3-11,2 0-16,0 0-30,1 4-29,4-3-23,-3-1-26,4 2-27,-1 0-26,2-2-9,-2 2-8,5-2-11,-2 3 4,3-3-3,-3 0 5,1 0-2,-2 0-6,3 0 0,-2 0 4,2 0-13,-4 0-3,2 0-20,-1 0-30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49.60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2191 64 170,'-4'-1'161,"-1"-2"-28,-2 0-32,0 3-6,2 0-16,-2-4-6,3 4-10,-4 0-5,4-3-6,-3 3-4,0-3-6,-2 2 0,2 1 5,-1 0-1,1 0 4,0 0 0,1-2-9,-4 2-5,3-4-5,-1 4 0,0 0-18,-1-1 5,-1 1-18,1-3 0,-1 1 0,-2 2 0,1-1 0,2-2-4,-2 3 4,-3-1 0,3-2 0,-1 3 4,1-3-4,-1 3 13,3-1 0,-1-2-8,-1 3-5,-1-1 4,5-1 5,1-1 0,-4 2-5,3-2 0,-1 3 5,2-4-9,-4 4 5,-1-1-5,3-2 0,-3 3 0,2 0 0,-1 0 4,-2 0-4,1 0-4,-1 0 4,1 0-9,-4 0 4,3 0 5,-1 3 5,-1-2 4,-1-1-5,2 3 5,-4-2-9,4-1 0,-2 3 0,1 1-9,1-4 5,-6 3-1,2-3 1,1 4-1,0-4 5,0 3 0,-2 1 0,5-1 0,-9-2 0,7 4 0,-3-5 0,1 1 0,-2 3 0,1-2 0,0 2 5,0-1-1,1-3 5,-2 4-5,0-4 1,3 3-5,-3 1 4,0-1-4,-1-3-4,1 3 4,0 1-5,-1-3 5,3 3-4,-2-2-5,0 1 5,3-2 4,-3 2 0,3-2 0,-3 2 4,0-1 5,4 0-5,-4-2 1,0 2-5,3 0-5,0 0 1,-6 0-5,6 0 5,-1 1-1,-1-2 5,0 4 5,0-3 4,-1-1-5,2 2-4,-1-3 0,5 2 0,2-1-4,-7-1-5,7 4 4,-1-4 10,3 0 4,-1 4-9,-1-2 0,-1-2 4,0 1-4,1 2 0,2-3-4,-5 1 4,-1-1 0,1 6 8,-2-6-3,3 4-5,-6-1 0,1 0 0,2-3 0,2 3-13,-2-2 8,1-1 1,4 3-1,-1-2 5,-1-1 0,2 2 5,0 1-1,0-3 1,2 1-5,-1-1 4,1 3-4,2 0 0,0-3 0,0 1 0,-1 2-4,0-3-5,-3 3 4,3-1 1,-1 0 0,-1 2 8,1-1 0,-1-2 5,-2 2 0,4 1 0,-4-2-9,2 0 0,3 0-5,-1 3 5,0-3-4,3 0 0,-2 0-10,3 2 1,-1-3 5,0 2-6,0 0 1,1 1 0,0 0 0,-2-1-5,1 1-9,-2-1 5,3 1-5,-3 1 5,2-1-5,-2 3-1,3-4-3,-5 1-6,3 3 0,-1-3-9,2 2-1,-2 1 5,3 0 0,-3-2-6,2 2-4,-2 1-11,3 1-19,-1-1-17,2-1-16,-1 3-27,1-3-23,3 6-41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0.63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79 42,'-9'3'54,"4"-2"-23,5-1-20,5 0-6,4 0-5,7-1 0,3-2 0,4-1 11,6 0-6,-1-2 0,5 2 1,-1-3-6,4 1-6,-4 2-4,3-3-1,-5 1 1,4-1-1,-7 3 6,2-3 5,-8 3-6,0 2-4,-7-2-6,-3 2-11,-4 0 6,-2 2-6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0.80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145 17 5,'-33'3'27,"5"0"-6,5 0 11,4-2-6,3-1-10,3 3-5,4-2-6,6-1-5,2 0-5,2 0 0,7 0 5,2 0 0,3-4-6,4 3 6,2-2-5,4 0 0,2-1-22,4-3 6,2 1 0,-1 2-17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1.00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112 9 10,'-31'3'38,"8"1"4,1 2 1,7-5-12,3 2-10,5-1-10,5-1-11,4-1 0,2-1-5,6-1 5,2-1 0,7 2-11,-3-5 6,5 2-11,3 1-10,-4-1-17,2-2-10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36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280 60 253,'-3'-5'267,"3"1"-38,-1 0-12,-2 0-19,3 1-38,-2-1-26,2 1-11,-3-3 10,0 2 6,2-2 21,-3 2-1,-2 1-8,-1-1-11,2 4-23,-2-4-27,1 4-33,-1-2-7,-3 2-12,1 0-4,-1 0 1,1 2 9,-2-2 6,1 4 7,-2 0-8,0-1 13,1 1-11,-1 2 0,-2-2-4,2 2 3,3 1-1,1 0-7,-5 1-5,1 3-2,6 2-2,-4 2-13,3 2 1,-1 0-4,4 1 1,-3 3-13,5 0 4,-2 0 2,4 0-5,0 0 3,0 3-3,0-3 5,4-2-3,-2 4-2,5-2 0,-3 0 2,4-2-8,2-1 3,-3-1 3,5-1-6,-4-2 5,3 1-2,0-5 0,1-2 0,-1 1 8,2-5 3,-1 0 14,3 0 13,-4-4 8,4-3 5,-1 2-1,-1-1-3,-1-2-6,-1 0-11,0-3-10,0 3-6,-2-2-7,1 2 0,-3-5-5,2 3-7,-2-1-26,0 1-61,2 1-80,-2-2-99,1-2-130,0 2-166,3 0-249,-4 0-191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2.63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786 94 64,'-20'-12'298,"-5"2"-35,2 0-22,-1-1-18,-3 1-20,-2 1-37,-2 0-26,2 2-45,-4 1-6,-2 1-31,-2 1-29,-1 4 0,0 0-21,-4 3 1,6 1-9,-6 0-9,1 4 9,6-1 0,-2 4 0,6-3-4,1 4-4,4-5-21,2 4-42,5-1-39,6-2-63,2 2-78,4-1-153,2 0-225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29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269-1 85,'-38'2'369,"2"1"-173,3-2-82,-1 3-46,4-1-34,2-2-10,5 4-10,4-1-14,5 0-43,2 3-89,8-2-173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73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 22 170,'-7'0'161,"3"0"-58,-1 0-27,3 0-31,2 0-9,0 0-12,4 0-9,3 0 0,8 0-5,1 0-5,2-4 0,6 4-10,2-6-35,1 2-55,4 1-78,-1-4-163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3.93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36 10,'0'0'112,"4"-4"-33,3 2-37,8-3-21,1 0-6,7 0-20,3 0-26,2-1-42,2 1-81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4.16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90 159,'10'-5'131,"3"-1"-38,6-1-32,4 0-20,6-3-16,3 1-15,3-1 0,3 2-10,-1-2-30,-2 2-46,3-1-79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6:54.36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91 7 101,'-24'3'302,"1"1"-35,9-3-38,1 4-44,2-4-50,4-1-44,7 0-28,3 0-31,4 0-19,5 0-9,4-1-4,6-4-9,1 0-62,3 2-89,3-1-205,0 0-230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7:57.9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43 243,'0'-6'1170,"0"1"-333,0-1-200,0 2-130,0-3-87,0 4-84,0 0-80,0-2-66,0 3-61,0-1-48,0 3-34,0-1-29,0 1-44,0 1-71,0-1-104,0 5-144,0-5-278,0 0-303,0 5-278,1-2-197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8:59:31.8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EB43C05-DD18-4307-8530-EAC81EC337CB}" emma:medium="tactile" emma:mode="ink">
          <msink:context xmlns:msink="http://schemas.microsoft.com/ink/2010/main" type="writingRegion" rotatedBoundingBox="785,4339 9321,256 9801,1260 1265,5343"/>
        </emma:interpretation>
      </emma:emma>
    </inkml:annotationXML>
    <inkml:traceGroup>
      <inkml:annotationXML>
        <emma:emma xmlns:emma="http://www.w3.org/2003/04/emma" version="1.0">
          <emma:interpretation id="{4BF7890D-1DE2-4B58-953B-09CB44414365}" emma:medium="tactile" emma:mode="ink">
            <msink:context xmlns:msink="http://schemas.microsoft.com/ink/2010/main" type="paragraph" rotatedBoundingBox="785,4339 9321,256 9801,1260 1265,5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613FBF-041E-4210-B65E-090090DE8711}" emma:medium="tactile" emma:mode="ink">
              <msink:context xmlns:msink="http://schemas.microsoft.com/ink/2010/main" type="line" rotatedBoundingBox="785,4339 9321,256 9801,1260 1265,5343"/>
            </emma:interpretation>
          </emma:emma>
        </inkml:annotationXML>
        <inkml:traceGroup>
          <inkml:annotationXML>
            <emma:emma xmlns:emma="http://www.w3.org/2003/04/emma" version="1.0">
              <emma:interpretation id="{5B602A0B-76E6-46D4-9E11-53DCA544541C}" emma:medium="tactile" emma:mode="ink">
                <msink:context xmlns:msink="http://schemas.microsoft.com/ink/2010/main" type="inkWord" rotatedBoundingBox="753,4097 3790,3138 4064,4008 1028,4967"/>
              </emma:interpretation>
              <emma:one-of disjunction-type="recognition" id="oneOf0">
                <emma:interpretation id="interp0" emma:lang="en-US" emma:confidence="0.5">
                  <emma:literal>start-id</emma:literal>
                </emma:interpretation>
                <emma:interpretation id="interp1" emma:lang="en-US" emma:confidence="0">
                  <emma:literal>Start-id</emma:literal>
                </emma:interpretation>
                <emma:interpretation id="interp2" emma:lang="en-US" emma:confidence="0">
                  <emma:literal>start-id/</emma:literal>
                </emma:interpretation>
                <emma:interpretation id="interp3" emma:lang="en-US" emma:confidence="0">
                  <emma:literal>Start-id/</emma:literal>
                </emma:interpretation>
                <emma:interpretation id="interp4" emma:lang="en-US" emma:confidence="0">
                  <emma:literal>Stata</emma:literal>
                </emma:interpretation>
              </emma:one-of>
            </emma:emma>
          </inkml:annotationXML>
          <inkml:trace contextRef="#ctx0" brushRef="#br0">-1150-1005 185,'0'11'305,"0"2"-26,2 3-48,-2 2-58,3 5-31,-2 2-21,2 2-16,0 3 0,-2 4 1,4 1-9,1 1 1,-2 2-4,0 0-14,1 3-17,-2-1-9,1 3-3,0-4-9,2 2-12,-5-1-7,5-4 0,-1-1-8,-1-1-8,0-3 1,1-3-5,0-1 1,0-5 0,-4-1-4,2-1 7,2-3-3,-3-2 0,1 0-30,-1-5-57,-2-3-95,3 3-183,-3-3-272,0-7-218</inkml:trace>
          <inkml:trace contextRef="#ctx0" brushRef="#br0" timeOffset="13185.9957">-1569-439 2627,'0'0'107,"0"0"-16,0-1-15,0 1-12,0 0-27,0 0-7,0 0-10,-3 1-11,3 2 1,0-2-6,0 6 2,0-3-3,0 5 1,0-1 5,0 5-2,0 0-1,0 1 4,0 5-3,-1 0-1,-2 4 1,0-2-1,2 6-6,-2-4 3,-2 2-3,2 2 0,2-3 0,-2 0 0,-1-1 0,1-2 0,3-2-3,-2-1 0,-1-3 3,3 0 0,-1-2-3,1-2 6,0 0 0,0-1-39,0-3-76,0-1-106,0 0-186,0-6-284,0 0-246</inkml:trace>
          <inkml:trace contextRef="#ctx0" brushRef="#br0" timeOffset="14099.2064">-1389-369 290,'-3'2'370,"3"-2"-64,0 0-49,0 0-49,0 0-37,0 0-38,0-2-32,0 1-18,3-2-10,-3-1-12,4 0-9,-1-2-5,2 0-4,-1 1 0,2-4 0,0 2-1,-1 0 0,0-2-4,2 0-1,-3 1-3,5-2-12,-2 2-7,3-1 0,-1-2-1,1 4-3,-1-3-3,3 2 6,-1-1-7,1 2-7,-1 4 0,1-3-3,-2 1 3,-1 4-4,1-2-3,-1 3 7,-5 3 0,3-2 0,-2 6 0,-2-1 0,-3 2 3,0 2-3,0 3 4,-3 2 3,-2 2 8,-2 2-4,1 2 0,-4-1-1,-1 3-2,-1 2-1,-3-2 4,2 1-1,-4 0 5,1 3 10,1-5-1,2 0 1,-4-1 6,5-1 8,-1 0-8,2-5 3,1 0 0,-2-2-3,3-2 2,4-1 0,-1-2 17,0-2 18,2 1 19,2-3 16,-1 0 13,0 2 9,2-6 5,-2 4-8,3-1-11,0-3-8,0 3-16,0-3-15,3 0-10,-2 0-19,2-3-14,2 3-8,-1-3-4,6-1-10,-1 4-5,1-6 1,3 2-1,-1 0-4,-2 0-15,1-1-33,1 4-57,0-6-73,-5 1-95,1 2-136,0-3-230,-1 3-251,0-2-191</inkml:trace>
          <inkml:trace contextRef="#ctx0" brushRef="#br0" timeOffset="-5763.5864">-3845 492 336,'3'-5'289,"-1"0"-72,2 1-45,-1-2-18,0 0-16,-2 1-13,4-2-15,-5 2-10,2-2 3,-2 3-7,3-2 20,-1 1 1,-2 2 2,0-1-3,0 0-17,0 0-10,0 2-30,0-1-12,0-1-22,0 2-3,0 0-11,0-2-1,0 1-2,0 2 2,0-3-6,0-1-1,0 3 1,0-1-4,0-1 0,0 1-4,0 0 4,-2-1 0,-1 1 0,3 0 4,-2 2 10,0-2 18,-1-1 10,-1 1 7,1 0 9,-1 3 3,-1-6-1,2 5-14,-4-2-3,1 0-4,1-1-7,-1 4-10,-2-4 1,1 4-7,0-1-1,-2 1-2,-1 0-4,-2 1 4,4 3-10,-2-4 0,-2 6 0,3-1 4,-1 1-4,-1 0-3,3 1 0,0 0-3,0 3-4,1-3 7,3 1-3,-1 3 3,3-3-3,0 3 3,2-2 0,0 2-3,2 2 3,0-2 3,0-1 0,4 1 3,-1 0-2,1-3-1,2 1-3,-3-3-3,7 2 3,-5-4 0,3 0 0,-1-1-4,3-2 8,-1-1 2,4-1 0,-4-2-6,4 2 0,-2-5 0,1 3-3,1-1 0,-2 0 3,-1 0 0,2 0-3,-2-1 3,-1 3 0,1 0 0,0 0-3,-2 2-4,-2 0 7,0 0 0,2 0 3,-4 2-3,1 0 0,-3 0 0,3 3 0,-1-1 4,-1 0-1,-1 0 0,-1 2 3,-2-2 0,-1 3-6,0 0 0,0 0 3,-1 3-3,-2-4 3,0 1 0,-1 3 10,-4-5 2,4 2 7,-3 1 8,0-2 13,1-2 16,-4 3 18,-2-3 17,3 0 13,-2-1 2,-2-3-3,1 4-6,0-4-7,1 0-17,-1-4-16,1 4-17,2-3-4,-1 1-18,3-2-5,-2-1-11,4 0-12,1-4-51,-2 1-66,5-3-75,-2-2-95,6-1-142,-2-3-243,2 0-237,2-4-173</inkml:trace>
          <inkml:trace contextRef="#ctx0" brushRef="#br0" timeOffset="-4453.4001">-3608 326 444,'-8'0'798,"1"0"-258,3 0-142,1 0-78,-1 0-47,1 0-41,3 0-43,-2 0-47,2 0-45,0 0-40,0-4-21,2 4-21,1-1-6,1-1-1,2-2-2,0 1 12,1 2-12,3-2-4,2-1-2,-1 2 0,2-2 0,6 0-2,-4 0-16,3 1-44,1-1-64,2 0-91,-3 0-116,1 1-184,0-4-283,0 3-180</inkml:trace>
          <inkml:trace contextRef="#ctx0" brushRef="#br0" timeOffset="-4822.597">-3637 98 10,'0'-2'378,"0"2"-81,0 0-54,0 0-17,0 0-25,0 0-1,0 0-20,3 0-13,-3 0-4,0 0-21,0 0-11,0 0-21,0 0-10,0 0-24,3 0-19,-2 2-7,-1 0-4,3 3 2,0 1 7,-2 2 6,4 2-4,-3 1 0,3 5-8,-1-2-17,2 5-3,-2 2-6,1 1-1,-1 4-6,2-1 0,0 0-7,-1 3 1,1-1-7,0-2 0,0 3-3,4-3 0,-3-1 3,0-4-3,2 2 0,-2-6 0,2 1 3,3-4-3,-1-2 0,2-2 4,0-1 2,-1-5-3,3 1-3,1-4 0,-2 0-38,2 0-48,-4-4-64,2-2-100,1-1-151,-4 0-297,-2-7-216</inkml:trace>
          <inkml:trace contextRef="#ctx0" brushRef="#br0" timeOffset="-5351.5057">-3630 44 300,'3'-4'775,"-3"2"-265,0-2-164,0 0-93,3 2-68,-2 2-54,-1-1-43,0 1-38,0 0-25,0 0-10,0 0-8,0 0 0,0 0-4,0 0-3,0 0 0,0 0 0,3 1 0,-3-1-3,2 2 3,-2 2 3,0-4 5,0 4-5,2-1 1,-2 0-1,0-2 1,0 1 3,0 3-4,0-2-3,0-1 4,3-2 3,-3 1-7,0-1 0,0 3 0,0-2 3,0-1 4,0 3-7,0-2 4,0-1-4,0 3-7,0-1-21,0-2-26,0 2-21,0 0-28,0-2-32,0 2-35,0-2-42,0 2-55,0 0-79,0-2-143,0 0-218</inkml:trace>
          <inkml:trace contextRef="#ctx0" brushRef="#br0" timeOffset="-3201.234">-3204 163 372,'-2'-3'689,"0"0"-182,-1 2-123,-1 1-86,-2 0-52,2 0-54,-1 0-31,-2 4-38,0-1-30,2 1-22,-2 3-16,3 1-17,-3 3-16,2-1-3,-2 1-3,3 3-4,-1 2 1,-1-2 2,5 3-5,-2-2 5,2 3-12,-2 0 3,3-1-6,0 0 0,3 0 3,-2-2-3,2 0 3,-2-2-3,5-1 4,-1-2-1,-1-1-3,3-2-7,-2 0 7,2-4 4,-3 1-1,3-4-3,-2 0 3,2-4 0,0 2-3,-2-2 0,2-4-3,-3 2 6,4-5 3,-4 1 3,-1-3-3,1 0 3,0-1 0,-1-3-6,0 0-3,-1 0 0,-2-3-3,3 4 0,-3-1 0,0 2-3,0-2 6,0 3 0,0 1 0,0 3 9,-3 2 18,3-1 9,-2 3 15,2-1 2,-3 3-1,3 0-9,0 2-18,-3-1-5,3 3-9,-1 3-5,-2-1-3,3 2 2,-1 0 4,1 5-4,0-3-5,0 5 0,1-1 0,-1 2 0,3 1 3,-2 0-3,2 2 0,2-1-3,2 1 0,-3-2-2,4-2 2,-4 0 6,3 1 0,0-1 2,1-4 6,0 0-2,0-3-9,3 0 0,1-2 0,-1-2 2,1-2-2,-2-2 0,5 0-2,-7-3 2,4-3 0,-2-1 0,-1-2-9,0 1 9,-2-2 0,0-3 3,0 0-3,-2-5-5,-2 2 7,-2-1-2,-1 0 0,-1-1-2,-2 0 2,1 3 2,-4 2-2,2-1 0,-3 4 0,0 3-2,-2 2-1,2-1 3,-1 4 0,0-1 0,0 3 0,1 2 0,0 1 0,3 1-6,-1 0 6,2 1-8,2-1 2,-2 2 6,3 2-5,3-4 5,-2 0 0,5 4 0,0-4 0,1 0 0,0 0 0,1 0 0,0-4-3,4 4-8,-2 0-6,2-6-3,-1 5-6,1-2-5,0 0 2,-1-2 6,1 0 5,2 4 4,-5-3 5,3 1 9,-2-1 0,-2 2 0,4 0 0,-2 0 0,-1 2-3,-2 0-3,0 2 3,2 0-3,-3 1 6,0 4 3,-3 0-3,1 0 0,2 6 3,-5-3 6,2 3-9,-1 1 3,-2 1-6,0-1 6,0 2-3,0 1-3,0 3 3,2-3 0,-2-1 3,5 1 0,-2 1 0,-2-2-3,5 2 0,-2-5-3,1 0 0,2 0 0,-3-3 0,4-2 6,0 1 0,2-4 3,-1 2 0,3-4-4,-2-2 1,1-1-3,1-1 0,0-2-3,-1-4-5,1 2-4,-1-4-6,1-1-3,0-2-2,-1-1-5,-1-3 7,-1-4 9,-2-1 3,1-2 6,0-3 3,0 0 0,-3-7 0,0 0-3,-1-2-3,-1-3 0,-2 0 0,4-2 0,-5 0 6,3 0-3,-3-1 3,-3 6 0,3-2 0,-2 3 3,-1 4-3,3 0 0,-1 6 0,-2-3 0,3 7 0,-3 1 0,3 4 3,-1 0-3,-2 6 0,3-1 0,-2 5 0,2-1-3,0 6 3,0 0 0,0 6 6,0-1 0,0 7 3,0 2 0,2 1-3,-2 3-6,3 4 6,-2 1-3,2 2 6,0 0 0,-2 0-3,4 5 13,-2-3-2,0 3-5,1-2-3,0 3-6,1-4-3,-2 0 0,4 1 0,0-1-3,-1-2 3,1 0 0,0-4 3,1 0-6,0 2 3,0-5 0,2-1 0,-2-3-9,3 1-14,-3-4-41,0 2-47,-4-7-74,3 2-93,-2-4-148,-1 1-284,-4-5-200</inkml:trace>
          <inkml:trace contextRef="#ctx0" brushRef="#br0" timeOffset="-2943.6061">-2589-60 274,'-10'0'778,"4"0"-258,1 0-149,0 0-95,1 0-47,1 0-42,3-1-42,6 1-31,0-3-30,1 2-24,3-2-17,2-1-20,1-1-10,6 0 0,-2-1-10,3 0 0,2 1-3,-2-2 0,4 1-32,2-3-57,-3 0-66,-1 1-99,1 0-168,-3 1-291,3-5-198</inkml:trace>
          <inkml:trace contextRef="#ctx0" brushRef="#br0" timeOffset="15058.1304">-2188-108 127,'4'0'393,"0"0"-81,-1 0-46,-1 0-18,1 0-31,1 0-15,-1 0-11,-2 0-18,2 0-17,2 0-12,-1 0-7,-1-2-18,4 0-14,0 2-15,2-2-5,3 0-28,-1-1-14,1 1-14,2 0-9,5-2-4,-3 1-13,0 2 4,2-2-4,-2-1-49,-5 4-93,-1-4-156,-1 2-299,-5 0-247,1 0-228</inkml:trace>
        </inkml:traceGroup>
        <inkml:traceGroup>
          <inkml:annotationXML>
            <emma:emma xmlns:emma="http://www.w3.org/2003/04/emma" version="1.0">
              <emma:interpretation id="{7ADF7748-BFA7-4132-9FB4-D4B7F1828DD0}" emma:medium="tactile" emma:mode="ink">
                <msink:context xmlns:msink="http://schemas.microsoft.com/ink/2010/main" type="inkWord" rotatedBoundingBox="3982,3000 4928,2759 5159,3663 4213,3904"/>
              </emma:interpretation>
              <emma:one-of disjunction-type="recognition" id="oneOf1">
                <emma:interpretation id="interp5" emma:lang="en-US" emma:confidence="0.5">
                  <emma:literal>1/24</emma:literal>
                </emma:interpretation>
                <emma:interpretation id="interp6" emma:lang="en-US" emma:confidence="0">
                  <emma:literal>1124</emma:literal>
                </emma:interpretation>
                <emma:interpretation id="interp7" emma:lang="en-US" emma:confidence="0">
                  <emma:literal>124</emma:literal>
                </emma:interpretation>
                <emma:interpretation id="interp8" emma:lang="en-US" emma:confidence="0">
                  <emma:literal>4/24</emma:literal>
                </emma:interpretation>
                <emma:interpretation id="interp9" emma:lang="en-US" emma:confidence="0">
                  <emma:literal>1/29</emma:literal>
                </emma:interpretation>
              </emma:one-of>
            </emma:emma>
          </inkml:annotationXML>
          <inkml:trace contextRef="#ctx0" brushRef="#br0" timeOffset="369.9754">-839-706 520,'3'-3'489,"-2"-1"-129,2 1-92,0-1-56,-2 4-44,4-3-25,-2 0-30,1 3-13,-1 3 5,-2 0 5,2-2 1,2 5-6,-3 1 5,0 3-16,1-3-18,1 7-17,-1-3-17,0 6-4,-2-1-13,4 1-9,-2 3-7,-3-2-2,3 4-4,-2-3-3,-1 0-38,0-1-64,0-1-93,0 0-158,-1-2-307,-2-5-247</inkml:trace>
          <inkml:trace contextRef="#ctx0" brushRef="#br0" timeOffset="742.7637">-790-1177 191,'3'-6'415,"-2"3"-117,2 3-71,2 3-16,-1 3-16,0 3-1,4 2-2,-1 5-22,-3 1-17,3 4-11,1 4-16,-4 0-9,3 4-14,-2 5-19,2-2-22,-3 3-18,-1 2-10,6 0-14,-3-2-10,0 6-6,-1-4-4,0 4 0,2-3 3,-3 1 0,1-1 1,2-2 6,-3-2-4,2 1 4,0-3 0,1-3-33,-3 2-47,4-4-98,-4-2-139,3-3-285,-4-1-253,2-4-178</inkml:trace>
          <inkml:trace contextRef="#ctx0" brushRef="#br0" timeOffset="1315.1398">-382-874 734,'1'-8'462,"2"-3"-205,1 4-108,1-2-58,2-2-40,2 1-26,-2 4-12,5-1-13,-1 3 0,-1-3-9,-1 3 9,3 1 4,-2 3-4,-2 0 0,3 0 0,-4 3 5,-1 1-5,-1 3 0,-3 4 0,1 1 4,-3 3 0,0 1 0,-3 5 5,-1-1-5,-1 1 0,-2 3 4,0-1 9,-1 0 12,0-2 29,-2 0 27,1 2 32,2-8 23,-1 1 17,4 0-2,0-5-15,-4-1-8,6 0-13,2 0-6,0-5-16,0 0-11,5-1-5,4-1-23,0-2-19,1-1-14,2-1-14,-1 1-2,5-3-26,-1-1-50,-1-1-69,-1 1-93,-1-3-156,2 1-304,-2-2-233</inkml:trace>
          <inkml:trace contextRef="#ctx0" brushRef="#br0" timeOffset="2321.7943">66-1008 485,'3'-3'462,"-2"2"-94,-1 1-72,3-2-42,-3 2-46,3 0-39,-2 2-23,2-1-27,-1 5-17,1 1-8,1 1-14,-4 5-14,3 2-7,-2 0-19,-1 6-6,3-1-11,-3 4-6,0-1-4,0 1-10,0 0-3,0-1 7,0 3-7,0-4 3,0 2 1,0-3-1,0-1-26,0-5-68,0 3-73,0-7-124,0 2-221,0-3-271,0-5-187</inkml:trace>
          <inkml:trace contextRef="#ctx0" brushRef="#br0" timeOffset="2472.1164">12-1042 530,'0'-4'441,"-3"-3"-102,3 3-68,-1 2-49,-2-1-53,3 2-44,0 1-38,-1 0-17,-2 1-16,0 2-12,-2 1 3,-2 2 8,0 1 2,3 0 8,-4 0-5,4 3-4,-3 3-1,-1-2 10,3 2-1,-3 2 6,1-1 13,-5 1 5,5-1 4,0 2 2,0-4-2,1 1-5,-1 1-1,-1-1-8,1-3-10,3 0-4,-3 0-4,2-3-3,2 3 2,2-4 7,-2-1 11,3 1 5,3-3 2,1 1 1,3 0-12,2-3-12,3 1-20,4-2-9,-2 0-12,5-2-9,1 1-9,-1-3-16,6 0-53,-5 1-74,3-3-97,1-1-137,-1 0-269,-4-1-282,4-4-217</inkml:trace>
        </inkml:traceGroup>
        <inkml:traceGroup>
          <inkml:annotationXML>
            <emma:emma xmlns:emma="http://www.w3.org/2003/04/emma" version="1.0">
              <emma:interpretation id="{550FD9BE-4AC3-49EA-8574-62DC5834F80E}" emma:medium="tactile" emma:mode="ink">
                <msink:context xmlns:msink="http://schemas.microsoft.com/ink/2010/main" type="inkWord" rotatedBoundingBox="8100,840 9321,256 9675,997 8455,1581"/>
              </emma:interpretation>
              <emma:one-of disjunction-type="recognition" id="oneOf2">
                <emma:interpretation id="interp10" emma:lang="en-US" emma:confidence="0.5">
                  <emma:literal>End</emma:literal>
                </emma:interpretation>
                <emma:interpretation id="interp11" emma:lang="en-US" emma:confidence="0">
                  <emma:literal>end</emma:literal>
                </emma:interpretation>
                <emma:interpretation id="interp12" emma:lang="en-US" emma:confidence="0">
                  <emma:literal>Find</emma:literal>
                </emma:interpretation>
                <emma:interpretation id="interp13" emma:lang="en-US" emma:confidence="0">
                  <emma:literal>[nd</emma:literal>
                </emma:interpretation>
                <emma:interpretation id="interp14" emma:lang="en-US" emma:confidence="0">
                  <emma:literal>Ends</emma:literal>
                </emma:interpretation>
              </emma:one-of>
            </emma:emma>
          </inkml:annotationXML>
          <inkml:trace contextRef="#ctx0" brushRef="#br0" timeOffset="3926.0066">3656-3367 212,'0'-3'399,"0"2"-111,0-2-65,-4-1-53,2 2-26,-4 0-34,-1 0-23,1 0-27,-1 0-26,-3 2-9,1-3-8,-2 3-4,-4 0 8,1 0 12,0 0 9,-1 0 7,-3 0 8,-1 3 0,3-3-9,-3 2-12,1 0-9,2-2-3,-3 2-8,3-2-1,-2 2-3,2 0 3,3-2 5,0 1-9,0 2-3,3 1 4,-1-1-8,3-2-4,0 4 0,3-1 15,1 0-4,-2 0-3,5 2 7,-2 0-11,3 1 4,0 0-4,0 0-1,3 1 9,-2 2-1,2 1 12,0-1 11,-2 2 18,4 2 21,-2 0 14,-1 2 5,0-1 13,2 2-10,-1 2-11,0 1-15,-1-2-10,2 1-11,-1 3-4,0-4 0,-2 3-4,5-3 4,-5 2-2,4-3-2,-2 2-5,4-2-5,-3-2-3,1-1-4,0 2-3,1-6-2,-3 2-1,1-2-2,1 1-1,1-4-3,-2 1 6,0-2 6,1-2 14,0 0 4,1 0 14,2-1-6,3-1 2,1-1-9,-1-1-10,7 0-14,-2-1-5,0-1-3,3 2-2,2-4-8,0 1 0,-3-1 0,6 0 0,-5 0 2,2 2-4,0-5 2,-5 3-3,2-2 3,0 0 0,-5 2-2,1-3-1,-2 4 1,-3-1-16,1-2-43,-1 2-45,-4 1-61,0-1-74,-1-3-87,-1 2-96,-2 0-94,-1-1-155,-4-1-182</inkml:trace>
          <inkml:trace contextRef="#ctx0" brushRef="#br0" timeOffset="4268.145">3360-3115 96,'1'0'189,"-1"0"-40,5 0-28,-2 0-21,1 0-26,3 0 0,1 0-11,0-1-10,0-2-15,2 3-10,-2-3-4,4 3-10,0 0-9,-1 0 0,4-4-5,-4 4 4,4 0-41,-2 0-68,4 0-130,-4 0-213</inkml:trace>
          <inkml:trace contextRef="#ctx0" brushRef="#br0" timeOffset="7672.0397">3782-3207 372,'0'1'308,"0"2"-103,0-3-57,3 2-22,-3 0-7,3-2 21,-2 2 10,2-2 13,0 2 12,-1 0 16,2 0-7,-1 0-10,0 3-2,-2 1-9,4-2-12,-3 3-21,1 0-20,-1 4-24,2-1-17,-1 7-17,-3-4-16,3 5-8,-2-2-13,-1 1-4,3 3-2,0-3-6,-1 1 0,1-1 0,-2-1 0,2 1 0,-3-4-3,3-1 0,-2 0 0,-1-5-3,3 3 3,-1-6 3,-2 1 3,3 0 0,-3-4 3,2 2 0,0-3-6,-2-3 0,3 2 0,0-4 0,-2 0-3,4-2 0,-3 0 3,1-3-3,-1 0 3,5-1-3,-3-2 3,1-2 2,-2-2-10,1 2-1,2-6 3,-2 1 0,0-1 3,1-3-3,-1 1 3,-1-1 0,1 1 0,1 1 3,1 1-3,1 2 3,-6 0 0,4 7-3,0-4 0,0 4 0,-1 3 3,0 1-3,2 2 0,-4 2-3,5 0 0,-3-1 0,4 5-3,-4 2 3,3 1 0,0 3-3,-2 0 6,2 3-3,-3-1 3,4 3 0,-4 2 0,2-2 0,-2 5-3,1 1 3,-3-3 3,0 5-3,2-2 0,-1 1 0,1 3 0,-4-4 0,3 2 0,-1 1 0,1-5 0,1 2-24,-1 1-36,0-2-31,-2-5-37,2 2-51,-1-2-55,-2-3-44,3-1-60,-3 3-98,2-3-180,-2-2-184</inkml:trace>
          <inkml:trace contextRef="#ctx0" brushRef="#br0" timeOffset="8388.7291">4380-3323 138,'0'-9'487,"0"2"-146,0-1-79,0 2-77,-3 5-48,3-5-33,-3 5-44,-1-2-22,-1 3-17,1 3-8,0-2-1,-7 5-16,4-1 0,-2 1-4,-1 4 8,2-3 0,-3 4 4,3 2 8,0-1 1,1 3-5,3 1 9,0 1-9,-1 1-3,2 0 3,0 4-4,2-5 0,1 6 0,0-5-4,0 3 0,1-2 4,2 1 1,0-1-1,-1 0 4,2-5-4,-1 0 0,1-3-4,2 0 0,-5-1 0,7-3 13,-4-3-5,3 0 0,1-1 0,-1-3 0,2 0 1,-2-6-5,0 1 8,2-2-4,-2-1 0,0-2-8,0-4 0,-2-2-4,4-2 4,-4-4 0,3 1-4,-4-7 4,0 0 0,1-2 0,-1-4 0,2-1-12,-5-5 12,5 4 0,-6-5-4,2 4 0,-2-1 0,0 3-1,0-2 1,0 7-4,0-4 8,-2 7 4,2 1 4,0 0 1,0 6-1,0-4 8,0 7 0,0 0 1,0 5-5,0-1 4,0 5 0,0 0-12,0 2 0,2 0-4,-2 5 0,4 1-4,-1 3 4,0 5 8,-2 2-8,3 3 16,-1 3-8,-3 2 0,3 6-4,-1 2 4,-2-1-8,0 4 0,3 0 4,-2 4-4,2-3 4,0 5-4,1-4 0,1 0 0,-1-1 4,3 1-4,-2-1 0,2-1 4,0-1 3,3 0-3,-1-1-39,0-2-57,1-3-89,1-1-158,1 2-259,4-7-212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26.88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0738A5-09D7-4D38-A1EB-E10E0F91E1EA}" emma:medium="tactile" emma:mode="ink">
          <msink:context xmlns:msink="http://schemas.microsoft.com/ink/2010/main" type="writingRegion" rotatedBoundingBox="816,757 28066,-990 28455,5082 1205,6830"/>
        </emma:interpretation>
      </emma:emma>
    </inkml:annotationXML>
    <inkml:traceGroup>
      <inkml:annotationXML>
        <emma:emma xmlns:emma="http://www.w3.org/2003/04/emma" version="1.0">
          <emma:interpretation id="{4DABC7FD-D930-4BCB-B110-2CBEAE05052A}" emma:medium="tactile" emma:mode="ink">
            <msink:context xmlns:msink="http://schemas.microsoft.com/ink/2010/main" type="paragraph" rotatedBoundingBox="7234,86 23100,-215 23133,1505 7267,18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993AF9D-2A39-4F75-BF34-90335447705A}" emma:medium="tactile" emma:mode="ink">
              <msink:context xmlns:msink="http://schemas.microsoft.com/ink/2010/main" type="inkBullet" rotatedBoundingBox="7240,407 9018,373 9036,1328 7259,1362"/>
            </emma:interpretation>
            <emma:one-of disjunction-type="recognition" id="oneOf0">
              <emma:interpretation id="interp0" emma:lang="en-US" emma:confidence="1">
                <emma:literal>20.</emma:literal>
              </emma:interpretation>
              <emma:interpretation id="interp1" emma:lang="en-US" emma:confidence="0">
                <emma:literal>20</emma:literal>
              </emma:interpretation>
              <emma:interpretation id="interp2" emma:lang="en-US" emma:confidence="0">
                <emma:literal>200</emma:literal>
              </emma:interpretation>
              <emma:interpretation id="interp3" emma:lang="en-US" emma:confidence="0">
                <emma:literal>200.</emma:literal>
              </emma:interpretation>
              <emma:interpretation id="interp4" emma:lang="en-US" emma:confidence="0">
                <emma:literal>2.0.</emma:literal>
              </emma:interpretation>
            </emma:one-of>
          </emma:emma>
        </inkml:annotationXML>
        <inkml:trace contextRef="#ctx0" brushRef="#br0">163 279 342,'-2'0'233,"2"0"-69,0 0-37,0 0-17,0 0-20,0 0-16,0 0-4,0 0-15,0 0-1,0 0 0,0 0 9,0 0 12,0 0-5,0 3 16,0-3-1,0 0 3,0 1-5,0-1-2,0 0-12,0 0 2,0 0-8,0 0-5,0 0 15,0 0 3,2 0 6,-2 0-1,0 0 16,0 0 2,0 0 1,3 0 2,-3 0 4,0 0-2,0 0 0,0 0 1,0 0-6,0 0-4,0 0-1,0 0 2,0 0-6,0 0 1,0 0-5,3 0 1,-3 0-7,0 0-7,0 0-6,0 0-8,0 0-6,0 0-12,0-1-5,0 1-8,0-3-5,0 3-8,0-3-2,0-1 0,0 4-6,0-6 1,1 3-1,-1-1 3,3-3-5,0 3 1,-2-3 1,2-1-3,2-2 2,-1-1-4,0 0 3,2-2-5,1 3 0,-1-2-5,1-1 1,4 1 4,-3-1 0,2 2 0,-1-3 0,3 1 0,-1 2 0,1 1 0,0 0-6,-1-1 1,4 3 3,-1 1 2,-1 1 0,2 2 0,1-3 7,-2 3-3,2 0 0,-1 2 3,-1 0-5,2 2 6,-1-2 1,-2 2 3,1 0 7,1 2 2,-4-2-2,1 4-1,-3-1 5,2 1 1,-3 2 0,3-2 0,-4 4 2,1-1 11,-4 1 3,3 3 4,-2-1 3,-3 0 1,0 1 6,-2 5-4,0-5-3,0 4-5,-4 2 2,1 0-2,-3 1 0,-4 3 1,1 1 1,-5-1 1,2 3-1,-3-2-2,-1 4-6,-2-1-3,2 1-6,-3 2-4,0 2-3,-1-2-1,-5 1-1,5 1-1,-4-1 4,1 0 0,0 2 5,-2 1 2,2-2 4,-2-1 1,1 2 2,-1-5 5,2 1 2,-2-1-3,2-3-1,4 1 0,0-6-1,-1 1-10,6-2-4,1-3-3,1-4-1,2 3-1,3-5 6,-1-2 6,4-1 4,2-2-1,0-3-2,2 0-3,4-4-8,0-3-9,4-4-4,2-2-5,1-1-2,2-3 1,2-1 1,4-1-2,0-1 2,-1 2-2,1-1 2,2 2-2,-3 2-1,1 0 0,0 1-2,0 3 3,-3 4-1,3-3 0,-3 3 1,-2 1 0,1 3 0,-2-1 0,-2 4 0,1 0-2,1 4 0,-4-1 2,2 3 1,0-2 0,-3 3-1,1 3 1,-2-4 0,3 5 0,-1-4-1,-2 4 1,2-3 1,-2-2-2,1 1 0,2 1 0,-2-5 0,1 5 0,-2-5 2,5 3 0,-5-5 0,3-1 1,-1 3 1,-2-3-14,2-3-33,1 2-44,-1-5-57,2 3-80,0-5-103,-3 1-115,4-1-122,-2-3-131,3-2-226,0 2-216,-4-5-147</inkml:trace>
        <inkml:trace contextRef="#ctx0" brushRef="#br0" timeOffset="631.1673">971 289 96,'4'-17'604,"3"6"-182,-2-2-95,2 2-49,-3 1-25,1-1-6,2 3 0,-4 1 6,-2 4 5,2-1 2,-3-2 6,3 2-2,-3 3-4,0 1-12,-3 0-20,0 0-10,-1 1-18,-3 6-17,-2 0-18,-1 3-15,-2 1-14,1 3-17,-2 5-15,-2 1-10,1 2-10,2 1-13,-4 3-8,2 1-8,1 1-12,-2 1-11,3 1-9,-2-1-8,2 2-3,1 1-5,-1-3-1,5 1-4,0-1 2,1 1-2,0-5-2,2 3 0,1-6 0,1 2 0,2-3 0,2-2 0,1-3 2,1-1-2,3-2 0,-2 0 2,2-5 2,3 0-1,-1-1 0,2-3 0,1-2-2,2 0 1,-2-2-2,3-2 0,-2 0 0,5-6 2,0 1 1,-1-4 1,2 0-2,0-5 6,0-1 10,0-1 11,4 1 11,-4-5 14,2 0 6,3-2 3,-4-1-7,3-2-5,-4-1-7,0-1-5,0-1 1,-3 1 2,-5-3-1,1 1 0,-5-1-4,0 0-2,-4-2-7,-1 3-6,-4 1-3,-1-1-5,-1 1-2,-3 1-4,0 4-1,-1 1-3,-3 2-1,-2 3-2,-5 2-1,2 7 0,-3-1 0,-4 5 0,4 5-3,-4 1-10,0 1-20,0 5-31,-3 2-53,4-1-73,2 4-94,4 1-116,-2 1-154,7 1-241,-1-4-293,5 4-255,2 0-180</inkml:trace>
        <inkml:trace contextRef="#ctx0" brushRef="#br0" timeOffset="1009.4498">1721 787 170,'0'2'1248,"0"0"-192,0-2-455,0 1-252,0 2-156,0-3-85,0 3-33,0-3-37,3 0-10,-3 4-9,0 0-3,3-2 2,-2-1-4,-1 5 2,3-5 2,0 3 11,-3-2 18,1 1 25,-1-2 32,5-1 34,-2 0 30,1 0 21,0 0 26,2-1 21,-2-4 11,1 1 11,-2 3 3,-2-5-12,2 3-26,-3-1-38,0 0-38,-3-2-35,2 3-36,-5-1-28,1-1-19,-2 1-26,1 2-49,-4-2-80,6 0-103,0 0-148,1 1-292,3-3-364,3 1-419,-2-1-336</inkml:trace>
      </inkml:traceGroup>
      <inkml:traceGroup>
        <inkml:annotationXML>
          <emma:emma xmlns:emma="http://www.w3.org/2003/04/emma" version="1.0">
            <emma:interpretation id="{6CD81178-4679-490E-974E-17F0F5A5DFF0}" emma:medium="tactile" emma:mode="ink">
              <msink:context xmlns:msink="http://schemas.microsoft.com/ink/2010/main" type="line" rotatedBoundingBox="10257,28 23100,-215 23133,1505 10289,1750">
                <msink:destinationLink direction="with" ref="{FFA1A35A-E55C-4837-BCCC-42E8411F9726}"/>
                <msink:destinationLink direction="with" ref="{8DC74B60-4D69-439F-818E-53F3AEA5827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A561CAD-F299-4015-AE3F-088600F228F0}" emma:medium="tactile" emma:mode="ink">
                <msink:context xmlns:msink="http://schemas.microsoft.com/ink/2010/main" type="inkWord" rotatedBoundingBox="10257,28 16647,-92 16669,1089 10279,1211"/>
              </emma:interpretation>
              <emma:one-of disjunction-type="recognition" id="oneOf1">
                <emma:interpretation id="interp5" emma:lang="en-US" emma:confidence="0.5">
                  <emma:literal>Conditional</emma:literal>
                </emma:interpretation>
                <emma:interpretation id="interp6" emma:lang="en-US" emma:confidence="0.5">
                  <emma:literal>C onditional</emma:literal>
                </emma:interpretation>
                <emma:interpretation id="interp7" emma:lang="en-US" emma:confidence="0">
                  <emma:literal>c onditional</emma:literal>
                </emma:interpretation>
                <emma:interpretation id="interp8" emma:lang="en-US" emma:confidence="0.5">
                  <emma:literal>C onde tonal</emma:literal>
                </emma:interpretation>
                <emma:interpretation id="interp9" emma:lang="en-US" emma:confidence="0">
                  <emma:literal>conditional</emma:literal>
                </emma:interpretation>
              </emma:one-of>
            </emma:emma>
          </inkml:annotationXML>
          <inkml:trace contextRef="#ctx0" brushRef="#br0" timeOffset="11278.1749">3515-94 3685,'0'-10'242,"0"3"-14,-1-3-24,-2 3-31,0 0-20,1-2-22,-1 1-18,-1 0-18,0-1-15,-1 3-17,-2 0-17,1-1-16,2 3-7,-3-2-7,2 2-4,-2 0-3,1 1-1,-4 3-4,3-1 2,-6 1-2,0 1-2,1 2-2,-4 1 0,0 0-2,0 0 0,-2 2 0,0 3 4,-1 1 0,2 1-2,-1-1 2,0 3-2,-1-3 0,3 7 0,3-3 0,-6 0 5,4 5 0,1-1-2,1 3 6,-5 2-3,7-1-1,-2 0-3,0 5 0,1 1 1,0-2-5,4 4 2,-2-2 4,4 2 1,0 2-2,2-2 1,2 0-3,-1-2 4,3 2 0,3 0 0,-1-2 2,5-4 1,-3 3 4,6-1-1,-1-1 2,6-4 5,-2 0-2,4 0 2,-1-4 1,6 0-5,-2-5 3,3-2-3,3 1 0,1-4 3,0-3-3,-1-2-4,2 0 1,-2-2-1,0-2-5,-1 0 1,1-2-3,-3 0 0,0-3-3,-1 0 1,-2 1 1,-1-2-4,0 1 1,-3 1-1,-2-1-1,-2 2-24,-2-4-60,-1 2-77,-2 0-100,-3 0-134,4-1-220,-4-1-314,-4 1-254,3-3-189</inkml:trace>
          <inkml:trace contextRef="#ctx0" brushRef="#br0" timeOffset="11815.7229">3979 286 798,'2'-3'557,"-2"2"-156,0 1-100,0 0-77,0 0-57,-2 0-31,-1 4-17,-1 0 0,-2 2 4,0 4 16,-1 0 32,-3 2 1,1 3-3,-1 2-7,-1 0-14,-1 1-19,6 2-27,-4-2-20,3 3-16,-1 0-20,4 1-13,0-2-10,-1 1-6,2 0-8,3-2-2,0 1-5,3-3 3,5 0-1,-4-3 1,3-2-3,-1 1 8,7-2-1,-1-3 0,-1-2-2,5-1 2,0-3-5,0-2-4,3-2 0,0-3 5,0 1-3,4-5 1,-4 1-1,4-5 0,0 1-2,2-3 2,-5-1 3,3-4 4,1-1 0,-6 0 7,4 1 15,-6-3 19,0-2 23,-4 1 15,-1-1 6,0 1 5,-7 2-15,0-2-17,-4 3-20,-4 0-15,2 3-9,-8 1-9,3 0-3,-5 6-2,-1-2-6,-1 7-1,-2-3 0,-3 5-6,2 3 1,-2 1-6,1 0-5,1 0-36,1 1-52,0 3-69,-1 0-81,5 1-109,3-3-143,-1 2-192,6 1-252,-3-3-185</inkml:trace>
          <inkml:trace contextRef="#ctx0" brushRef="#br0" timeOffset="12544.5885">4256 227 217,'8'-4'403,"-1"0"-100,3-1-53,-4 2-27,5-1-17,-3 2-22,2-2-14,-2 1-33,0 3-27,2-3-21,-1 3 3,2 0 2,-2 3 8,4 0 28,-4 1 20,-1 2 8,2 2 2,-1 2-5,-2 2-10,1 4-21,-4-1-18,0 3-17,2 4-20,-4-4-18,3 5-9,-5-2-13,2 0 5,-2 0-3,0 0-5,-2 0-6,2-4 1,-2 1-4,-1-1-4,-2 0-1,2-6-7,2 2 8,-2-2-3,2-3-3,-2 0-2,3-1 5,-3-1 5,3-2 24,-2-1 9,-1-2 11,3-1 4,0-1-3,0-2-9,0-4-20,0 0-13,3 0-9,-1-3-7,4-3 0,-1 0-2,3-1 0,-1-6-4,5 2-1,2-1 5,1-2-2,-2 0-2,4-3 2,0 4-5,-2-1 5,1-1 0,1 1 2,2 3 0,-6 1-3,5 0 3,-2 2-2,-1 2-5,0-1 3,-2 3 2,2 0 2,-1 1 0,-1 2-2,0 2 2,-1-1 2,-4 3-2,4-1 0,0 1 0,-5 3 0,2-2-5,-2 3 5,0 3 3,-3-2-3,2 3 2,-1 2-2,-4 4 2,2-3 2,-3 7-1,-3-1 1,2 1-2,-2 2 3,-2 0-1,1 3-4,0-1 2,-4 1 1,3 2-1,-1 1-2,0-1 2,0 0 2,0-1 1,-1 2-3,3-1-2,-1 1 2,3-1 0,0-1 0,-1-2 1,3 2-1,3-4 0,-1 1-4,3-3 0,1-1-1,1 0-1,5-2-2,0 0-12,1-6-26,0 4-45,6-5-54,-3-1-51,2-2-72,6-1-69,-3-1-72,0-4-87,5-1-176,-3-4-203,3-4-139</inkml:trace>
          <inkml:trace contextRef="#ctx0" brushRef="#br0" timeOffset="13719.9824">5494 216 591,'2'-15'517,"3"-2"-114,-5 3-65,0 1-27,0 1-31,-2 2-28,-1 1-23,-1 0-27,-3 3-30,3 1-31,-7 2-22,0 3-20,-1 0-9,1 3 2,-5 0-1,0 5-1,-3-1 0,0 4-5,0 1-9,-3 2-9,2 3-8,-2 3-3,2-2-10,1 3-8,0 3-7,0 1-4,1-1-8,4 0-1,-3 4-3,4-2-4,1 2-3,-1 0 1,2-1-3,2 2-1,0-2-1,2-1 0,1-1-2,5 1-2,-2-1 4,3-2-1,3-2-3,-2-2 2,5-1 2,1-1 4,5-6-5,-3 2-3,2-5 0,1-1 0,4-1 0,1-4-3,-1-2 3,0 0 0,3-4 3,0-3-1,-3-1-2,1-2 0,2-1-5,-6-3 3,5-3 0,-1-3-4,0-1 6,-1-4 0,3-3 0,-3 0 2,3-4-2,0-1 0,-3-3-2,3-2 0,-1-3 0,-2 0-3,3-2 3,-1-2-4,-2 0 2,0 1-3,0-4 1,1 2-3,-1 1 5,0-1 2,1 2 2,-5 4-2,0-1 2,-4 6 0,2 1-3,-5 3 3,-1 4-2,3 3 2,-4 3-2,-1 2-2,2 2 4,-4 3-2,3 1 2,-3 2-3,0 1 3,0 2 0,0 1-2,0 1 0,0 1 0,-3 1-2,3 0 1,-1 4 3,-2-2 0,1 2 0,-4 0 0,2 2 5,1 0-1,-1 4-4,2-3 0,-3 1 2,0 2-2,1 3 0,-3-1 0,2 1-2,1 2 2,-2 0 0,0 5-2,0-2 2,1 1-4,-1 3 6,2 2-2,-1 2 0,1 1 2,-2 3 0,2 2 7,2 0-1,-4 6 1,2-4 2,3 4-3,-2 0 1,0-3-7,-2 3 0,3 2 0,0-3 0,-1-1 3,2 2-5,1-1 6,0 1-4,0-2 2,0-1 1,0-4-3,1 0 0,4 0-2,-3-3 0,6-3-4,-1 0 1,2-3 1,-2 3-2,5-7 0,-1-1 0,4-1-1,-2-4-3,1 1 4,2-5-1,3 0 5,-2-4 2,2 0-4,-1-1 2,-1-6-2,-1 0 0,3-1-2,0-2 4,-3-4 0,3-2 0,-3-2 0,2-4 0,-2-3 0,-1 1-2,4-3 2,-5-2-5,-1 4 1,-1-3 0,-2 4-1,-1 0-1,-2 0 2,-3 2-1,-1 4 3,-3-2 4,3 3 0,-3 0 3,-3 2-3,3 3 0,-3 1 5,2 4-7,-2-2 2,2 2 0,-5 0 4,1 4 1,1 0-9,-3 3 4,2 0-4,-2 0-3,3 3 5,-3 3 2,-1 1 3,1 0-3,0 4 0,-2 2-2,2-1 0,0 5-4,-1 0 4,4 1 4,-3 3 2,2 1 1,4-1-5,-5 3 4,5 0-1,-2 1-5,3-1 0,0-1 0,0 0 2,0-2 0,4-1 0,-1-2 0,1-1-2,1-1 0,5-2-2,-1-1-2,2-3-1,4-2-5,-4-2-37,4 1-48,-4-3-53,1-4-62,3 0-76,-7-3-86,4-1-50,-1-2-83,0-2-154,0-5-204,-2 1-127</inkml:trace>
          <inkml:trace contextRef="#ctx0" brushRef="#br0" timeOffset="13952.6816">6213-156 16,'-7'-10'1059,"1"2"-361,2-1-221,-1 2-132,1 2-91,1-1-65,2-1-58,-2 3-58,0 2-23,3 2-22,-2-2-15,2 2-7,0 0 0,0 2-6,0 0-16,0 2-30,2 0-62,-2-1-75,3 5-106,0 1-180,-2-2-281,2 3-194</inkml:trace>
          <inkml:trace contextRef="#ctx0" brushRef="#br0" timeOffset="14875.9957">6011 482 26,'2'15'377,"1"-2"-46,1-1-37,2-1-53,3-2-48,-1-5-44,0 3-33,3-3-15,1-1-14,-1-3-6,4 0 0,-3 0 6,3-3-1,0-2 6,1-1 3,-2-1-6,1-3-9,-2 1-8,4-1 2,-4-5-11,5 1-5,-2-2-10,0-1-4,1-4-1,-1 1-3,0-4-4,0-3 3,1-2 0,-1-3 3,0-2-4,2-1 0,-2-3-10,0-2-7,0-2 1,1 1 0,-1-4-10,0 5 0,1-1-6,-4 2 3,-1 3 0,0-1-3,-1 6 3,-4 2-3,4 1 13,-4 4 1,-3 7 16,1-2 2,-3 4 6,0 4-1,-2 2-3,0-1-8,0 3-13,-2 3-10,0 1-1,-3 3-2,1 0 5,-3 3 5,-4 1 15,4 3 15,1 5 27,-1-3 16,-3 4 19,4 4 8,-4 0-1,1 3-8,-1 3-19,3-1-15,0 6-13,-2-2-16,2 4-6,-1 4-9,3 0-9,-3-3 1,-2 5-11,3-2 0,1 1-2,0-1-4,1 2 0,-1-2 0,4-3 0,-1 1 0,3-6 0,0 3 0,3-4-2,5-2 0,-3-2 0,3-1-2,3-3 0,7 0 0,-5-4 0,3-3-2,1 1 2,2-5-2,0-1-2,-3-2 4,3-3 0,-3 0 0,5-3-2,-3-2 0,1-3 2,-1-1-4,4-3 0,-1-2 2,0-3 0,0-3-2,0-1 2,0 0 2,-2-5 0,-1-1 0,-2 3 0,-1-2 0,-1 3-2,-1 1-2,-5 0 0,-1-1 2,0 6 2,-2-2 6,-3 4-2,0 1 0,-2 1 4,0 3 0,0 0 0,0 3-6,0 0-2,-4 3 2,2 0-2,-5 4 2,2 0 2,-5 0 0,3 4 0,-2 3 2,-1-3 0,1 6-6,-1 1 0,-1 3 2,2 2 2,-1 0-4,1 3 4,0 0 0,-1 4 3,3-1-3,3 2 0,-4-1 4,7 1-6,-5-1 0,6-2-2,0 0 2,0-2-4,6-1 2,-5-2 2,7-1-2,2-2-2,1-3-8,-2 0-2,6-2-37,-2-4-54,1 0-64,1-1-70,-2-3-76,1-3-92,-2-1-68,0-4-75,-2-1-141,-2-1-181,3-2-128</inkml:trace>
          <inkml:trace contextRef="#ctx0" brushRef="#br0" timeOffset="15118.3793">6400 5 378,'-17'2'526,"4"0"-66,1-1-68,2 2-51,3-3-58,-1 3-32,4-3-9,4 4-8,0-4-12,4 4-10,7-4-34,-3 2-37,10-2-36,-2 0-43,4 0-28,5 0-52,-1-2-63,5 2-84,2-4-103,-1 1-141,-1-1-211,2 0-260,-1-4-190</inkml:trace>
          <inkml:trace contextRef="#ctx0" brushRef="#br0" timeOffset="15260.2156">6877-113 336,'13'-11'659,"2"1"-139,-1 1-92,-2-4-86,-3 6-76,2-4-65,4 5-56,-6-4-47,2 5-32,-4-1-20,4 2-23,-6 1-10,3 1-3,-1 2-43,-3 2-65,3-2-99,-2 4-177,2-1-291,-3-3-250</inkml:trace>
          <inkml:trace contextRef="#ctx0" brushRef="#br0" timeOffset="16497.302">7211-16 581,'-4'6'522,"-4"5"-145,1-2-105,0 5-56,-2-1-59,-1 1-32,1 3-21,1 0-14,-7 2-12,4-1-5,-1 3 2,0-1-4,1 1-1,-1-3-8,2 2-4,3-1-14,2-1-7,1 0-17,1-3-14,3 1 4,0-2-6,4-1-1,4-1-3,-1 0 6,5-1 4,2-5 0,1-1-7,1 1 7,-1-6 3,7 3-10,-3-3 1,-2-3-1,5-1 0,-3-2 0,-3-1-3,6 0 0,-6-3 7,0 0-7,1-2 6,-4-1-2,3-3-1,-1-1 7,-4-3 2,5-1 14,-3 1 22,-1-2 21,-6-1 20,1 3 25,0-4 12,-2 4 4,-5 0-7,0 3-17,-5-1-8,1 2-20,-3 2-14,-2 0-12,-1 3-12,-2 0-9,-2 1-14,1 3-8,-2 3-7,1 0 1,-2 4 1,1 0 3,2 4-2,-1-1 0,2 2-1,-3 2-4,4 1 0,-1 1-2,5 2 0,1-1-3,-1 1 0,1-1-4,5 1 2,1-1-5,1 0-2,2 1 7,1 0-5,2-1 5,3-2-3,0-1 8,4 0 2,0-3-26,3 2-15,-2-5-11,5-1-18,0-1-19,0-2-13,0-4 13,1 4 18,2-5 4,-2-1 16,2 1 16,-3-3 15,-1 0 5,1 0 4,2-2 5,-5-1 0,2 4 0,1-4 3,-3 3-3,3-2 4,-2 1 2,-3 1 0,3 1 0,-5 2 2,-1-2 4,2 4-3,-3-1 0,-1 3-3,1 1 0,-1 0 0,-2 3 6,-3 0 3,4 3 11,-1 0 3,-3 1 15,1 6 1,-2-2 9,0 5 2,-2-3-3,-1 1-7,3 3-5,-2-2-6,-1 4 0,0-1-2,0-1-7,0 3 4,-1 0-1,-2-2-3,2 2-2,-2-3 0,0 4-3,-2-1-5,2-3 0,-1 0-3,-3 1 1,2-2-3,4-2 2,-5 0-2,5 0 0,-2 1-2,1-5-3,-3 0-3,3 0 1,-1-4 2,3 1 0,-3 0 2,3-1-2,-1 1 3,-2-4-1,3 0 3,0 0-5,0-4-3,0-3 3,3 1 0,-2-2 5,2 0-5,5-4 0,-1 1 3,1-2-1,4-4-2,0-1-5,-1-1 0,4-2 1,1-3-4,3 0 1,-1 1 2,-2 0 2,3-1-4,-1 3 2,-2 3 2,0-1 3,1 2 0,-5 0 0,1 4 3,-2 2-1,1 0 1,-1 0-6,-3 5 3,-1-1-5,3 1 0,-5 2 0,2 2 5,-3 0 0,0 4-5,1 0 5,-2 4 3,0 1-1,-3 1 1,0-1 2,-3 6 0,0 1 2,-2 0 1,3 3-1,-3 0-2,-2 2 0,3-1 0,-4 2-3,4 1 1,-3 0-1,2 0 3,1 0-2,0 1-1,-2-2 3,2 4-2,4-4-1,-2 0-2,2 1 0,2-2-5,0-3 3,6 1-1,-3-2-2,3-4 5,3 2 0,1-2 0,0-1-2,5 0-3,-1-3-12,0 0-36,3-3-46,0 0-59,2-1-64,0-1-71,5-2-62,-3-2-36,3-1-34,-1-1-18,-1-2 2,1-3 6,1 0 25,0-5 41</inkml:trace>
          <inkml:trace contextRef="#ctx0" brushRef="#br0" timeOffset="17486.3991">8570 206 233,'16'-19'422,"-4"-2"17,-1 3-13,-1-1-27,-5 0-29,-1 4-39,2-2-30,-6 4-28,-6-1-15,2 1-25,1 1-28,-3 2-32,-1-1-29,-3 4-23,1 1-22,-3 2-1,-2 2 6,-1 0 13,-1 4 8,-2 0-3,-1 4-7,0 1-15,1 1-17,-3 3-19,2 0-10,0 2-8,-4 4-6,4 0-4,-1 2-6,-2 2-4,3 0-6,0 3-5,3 0-1,-3 0-2,6-1-5,-1 2-1,4-2-1,1 1-2,5-3 0,1-1-3,3 3 0,3-6 1,4 1-2,2-4 1,2 1 0,4-1-3,1-4 1,5 0-4,-3-3 5,6-1-7,0-5 2,-1 2-1,3-6-2,-6 0 4,2-1-1,1-6 5,-2 3-2,-3-4 3,4-2 1,-3-2 1,-2 1-1,1-4-1,-2 1 0,0-6 0,-2 5 0,-2-5 0,4 2 0,-5 0 0,1 1 2,-2 0 1,-1 1 3,-2 2-2,3 1 1,-3 3 1,-5 0 0,2 2 1,2 1-1,-6 3-1,2 3-2,-2 0-2,-2 2 1,-4 2-1,2 0-4,0 2 2,-4 3 1,1 2 0,0 2 1,-2 2-1,-1 0 5,4 2-4,-4-2 2,3 4-3,2 2 3,-2 0-1,3-2-1,-1 3-1,3 1 0,0-4 0,2 2-3,2-2 2,0-1 1,3 0 0,-1 3-2,6-7 1,-1 0-1,3 0-1,5-1-1,-4-3 2,9-2-4,-2 0 3,2-1-3,4-2 2,-3-1-4,2-1 2,-2-3 3,2-3-1,-5 1 4,3-5 0,-4 0 3,3-2 0,-3-2-2,-2-5 1,2 2-4,-2-4 2,-1-2-3,0-3 0,2 1 0,-1-6 0,1 1 0,0-3-1,1-2-1,-3-2 1,0 0 2,0 1 1,2 0-4,-5 2 5,1 2 0,-2-1 3,-1 4 0,1 0-1,-2 5 5,-4 2-2,0 2-1,1 2-1,-3 5 2,1 0 1,-2 3-5,-2 1 2,2 3 2,-2-3-1,-1 7 1,0 0-1,-4 2 5,3 2-1,-5 2 2,0 0 0,0 7 4,-1 1 0,-2-2 3,0 6 1,-1 0 0,3 2 3,-2 1 0,-1 2-2,1 1-1,2 0 1,0 2-4,0 0 1,1 2-2,-4 3-4,5-3-1,-2-1-5,0 3 3,3-2-6,-1 0 1,2 0 1,2 0-1,-2 2 0,3-5 0,0-1-2,3 2 0,-2-5-2,4 3 2,0-6-4,4 2 1,3-2-3,-1-2 0,4-2-3,1-4-5,0 3-12,3-7-29,-2 1-33,-1-1-45,0-3-53,1 0-70,-5-3-71,0-1-70,1 1-112,-3-7-217,-3 3-245,-1-7-191</inkml:trace>
        </inkml:traceGroup>
        <inkml:traceGroup>
          <inkml:annotationXML>
            <emma:emma xmlns:emma="http://www.w3.org/2003/04/emma" version="1.0">
              <emma:interpretation id="{A5E1883F-99FB-4260-A0C0-CF5707E7D66F}" emma:medium="tactile" emma:mode="ink">
                <msink:context xmlns:msink="http://schemas.microsoft.com/ink/2010/main" type="inkWord" rotatedBoundingBox="17194,48 23103,-63 23133,1505 17224,1618"/>
              </emma:interpretation>
              <emma:one-of disjunction-type="recognition" id="oneOf2">
                <emma:interpretation id="interp10" emma:lang="en-US" emma:confidence="0.5">
                  <emma:literal>Rendering</emma:literal>
                </emma:interpretation>
                <emma:interpretation id="interp11" emma:lang="en-US" emma:confidence="0.5">
                  <emma:literal>Ren during</emma:literal>
                </emma:interpretation>
                <emma:interpretation id="interp12" emma:lang="en-US" emma:confidence="0">
                  <emma:literal>Ren deicing</emma:literal>
                </emma:interpretation>
                <emma:interpretation id="interp13" emma:lang="en-US" emma:confidence="0">
                  <emma:literal>Ran during</emma:literal>
                </emma:interpretation>
                <emma:interpretation id="interp14" emma:lang="en-US" emma:confidence="0">
                  <emma:literal>Ran deicing</emma:literal>
                </emma:interpretation>
              </emma:one-of>
            </emma:emma>
          </inkml:annotationXML>
          <inkml:trace contextRef="#ctx0" brushRef="#br0" timeOffset="20663.9274">10116 41 764,'0'2'519,"-2"3"-195,0 2-91,-1 6-32,-1 1-27,-1 4-1,-2 3-32,3 1-17,-3 5-15,-1 1-22,1 2-15,0 1-18,-2 2-7,2 0-8,0 1-16,-1-1 0,1 1 0,1-2-13,1 2 3,-3-6-4,4 2 1,2-6-7,-5 2 3,4-4 1,2-4-1,-5-1-3,5-2-3,-2-2 4,3-2 18,-2-5 19,2-2 0,-6-4 5,5 0 3,-2-4 3,0-2-23,-1-5-8,2-2-3,2-4-15,-3-2-3,3-2 6,3-3-6,-1-4-3,2-4-3,2 0 6,3-5-6,1-6-6,3 0 6,1-4-6,2-1 6,2-3 3,2-2 3,2 5 0,-5 1 0,8-1 3,-5 6-3,3 3 0,4 0-3,-1 8-2,-2-1-4,1 4 6,0 4 3,4 7-6,-5-2-1,5 5 4,-4 3 0,4-2 0,-3 6-6,-1 0 3,1 4 6,-3-1 0,0 4-3,-4 4 6,3-1 0,-6 8 9,-2 0 7,-5 5 1,-2 2 4,-2 3 3,-5 7 5,-2-1-2,-4 2-4,-1 3-6,-2-4 3,-5 6-3,-2-2-3,-3-3 0,0 4-3,-4-4 0,0-3-6,-3 2 6,1-1-5,-1-5-1,-3 1 0,4-1 0,-4-4-2,5-1-6,0 0 3,-5-4-3,9-1 0,-3-1-3,1-5 3,3 2 3,0-4 2,6 0 1,-1-2 2,2-2 6,2 0-6,1 0 0,5-3-5,-2 0-1,2-1 4,4-2-3,0 2-1,0-3 4,0 3-4,4 0 4,-1 0-6,2 0 0,-1 1-3,3 2 0,-1-2 1,0 3-4,1 0 4,0 0-1,0 3 0,-2-2 3,2 4-3,-3 1 3,7 2 0,-10 3 0,3 2 0,2 0 0,-4 4 0,3-3 6,-3 5 2,1-2-3,1 2-5,0 0 3,1-2 3,2 1-1,0-1-8,5-2 6,0 0 0,2-1-1,1-4-2,3 0-2,0-3-1,4 0-2,4-1-1,-6-4 1,6 0-12,0-2-18,-1-2-9,1-2-20,-3-3-19,0 0-22,4-3-12,-4-1-9,0-6-4,0 2 9,-1-2 10,1-5 15,-1-1 26,-3-1 25,-2 1 20,-2-1 14,-4 3 4,1 3 3,-5-2 11,-3 3 11,2 3 14,-6 1 14,0 4 13,-6 1 10,5 2 2,-5-1-8,2 6-7,-3-2-7,2 3-4,-2 4-3,3 2-7,-4-2 5,4 3-6,-3 3 0,2-3-6,3 4-7,-3 0 0,5-1-6,-1 1-5,1-4-1,1 4-6,2-1 5,1-4-2,4-1-3,-1 1 6,2-3-6,1 1 0,1-4-3,1 0 0,1 0 3,2-4-3,-1 1 0,-1-3 3,5 1 0,-5-5 0,4 3 0,-4-6 0,-1 2-3,5-3 3,-5-1 3,-1-2-3,-2 3-3,1-3 3,-3 0 0,-1 2 0,-3 0-3,0 1 9,-3 1 2,-6 2 4,2 4 5,-3 0 1,-2 1 4,-3 2 4,-2 4 14,-1 0 4,-1 4 11,-3 2 2,3 1 10,-5 4-2,3 2-1,-1 2 4,-2 2-2,2-2-5,3 6-7,0-1-10,-3 1-3,5 1-14,-1 0-10,3-1 1,7 2-5,-5 1-5,5-1 0,2-3-7,3 1 1,3-3-5,2-1 0,5-3 0,-2 1-5,7-4 3,-2-4 2,4 0 0,4-1 0,0-2 0,0-4-4,5 0-3,-3 0-4,0-1-23,0-5-21,1-1-12,0-3-14,-6-1-22,3 1-6,0-5 11,-2-2 13,-1-1 8,4-3 5,-3-3 13,0-1 16,-2-1 6,2-4 14,-1 4 2,-5-2 4,1 4 11,-2 0-3,-4 3 0,3 0 3,-4 4 3,0 1 6,-2 3 0,2-1 0,-3 4 3,-1 3 6,-2 0-6,2 3 0,-1 1-3,-2 0-1,3 6 4,-3 0 3,-3 5 3,3 2 8,-5 4 0,4 3 3,-5 0-3,-1 1-3,3 3 0,2 0-2,-4 0-1,2 0-3,0 0 6,-1 0-1,-1 1-5,5 1-2,-2-5-4,2 1 1,-5 0-1,6-3-5,-2 1 3,0-1 0,2-4-3,-2-2-3,2 1-2,-3-5 2,3 3 0,0-5 3,0 1 0,0-4 0,0-1 0,3 0 0,-3-4-3,2-2 0,2-1 3,2-1-2,-2-4-1,0 2 3,7-6 0,-6 2-6,7-3-16,1-2-20,-1-2-14,1-1-22,-2 2-8,7-1-7,-5 0 7,4-1 14,-1 1 15,0 1 9,-1-1 15,-2 6 11,1-2 15,2 2 7,-1 2 3,-4 2 1,1-2 5,-1 6-2,1-3-7,0 5 0,-5-1-3,3 2-4,-1-2 1,1 5 2,-4-3 4,1 4 0,0-2 4,3 2 5,-5 0-2,2 2-4,-3 0 4,1 1-4,-1 3 7,2-2 3,-5 3 3,4 4 3,-5-1 3,2 3 1,-2-2 2,0 2 3,0 2-3,0 2 6,0-2 0,-2 2 3,2 0-4,0 1 4,0-1-11,-2 2 1,2-1 0,0-1-3,-3 0-4,3 0-2,0 0-7,0 2 1,0-2-6,0 0 0,0-2 3,3-1-3,-1-1 2,-2 1 1,5-3 3,-3 1-3,8-2-6,-3 0 2,-1-3-2,6 0-2,-1 0-1,2-4 3,0 1-23,2-1-50,1 0-56,0-2-95,6-1-115,-1-4-191,0 1-265,2-2-189</inkml:trace>
          <inkml:trace contextRef="#ctx0" brushRef="#br0" timeOffset="21390.0361">12449 148 398,'13'-19'602,"4"2"-74,-8 0-60,-2 0-46,1 4-57,-7-1-57,-1 4-57,-1-1-46,-5 5-44,1-2-47,-3 2-33,-2 5-12,-4 1-1,0 1 1,-2 5 9,-1-2 13,-4 6 7,0 3 6,0 2-6,-2 1 0,1 3-7,-4 2-3,3 1-8,0 5-10,0 0-8,2 0-12,-3 3-9,6 0-14,-1-1-8,2 0-6,1 0-4,1-1-4,4-1 0,2 2 1,2-2 1,0-3-2,5 1-3,2-3 3,0 1-3,2-5-2,5-3 0,3 0 0,-1-5 0,5-1-2,-1-5 2,6 0 0,0-1-2,3-6 0,-2-1-1,2 0 3,-2-5-4,6-1 3,-3-5-3,1 0 4,-1-3 0,0-1 0,3-7 0,-3 1-2,1-5 1,2-3 1,-3-3 0,6-1-4,-6-5-1,2-1-2,1-5 0,-3-1-2,6 0 3,-9-1 1,4 2 1,-3 0 1,-5 1 1,0 4-3,-1 1-1,-4 4 5,0 4-3,-6 3 8,1 2 8,-4 5 8,1 2 3,-1 7 0,-2 0-1,0 2-3,0 2-7,-2 2-6,-1 2-5,1 4-1,-4 0 0,2 2 0,3 1 0,-5 4 0,1-1-1,-2 4 1,3 0 0,-3 6 0,-2 1 1,-1 3 1,4 2 5,-7 2-4,4 3 1,0 3 1,-2 2 0,-2 3 3,4 2-1,0 1-2,2 1 5,-3-1-1,3 1-4,-2-1-2,2-2 0,2 0-1,1-1 0,1-4-2,0 0-2,3 0 0,6-6-1,-5 2 0,7-2 1,2-4-1,2-3 1,-1 0-3,2-5-2,5 1-3,-2-4-27,-1 0-43,4-3-46,0 2-53,3-6-67,-5-4-89,2 2-84,0-3-101,0-5-200,3 3-231,-3-6-178</inkml:trace>
          <inkml:trace contextRef="#ctx0" brushRef="#br0" timeOffset="24411.7308">13035 139 26,'0'-7'1298,"0"4"-253,-2-1-291,0 0-200,0 1-147,-4 3-106,5 0-81,-2 0-60,0 3-46,-1 2-27,-1 1-20,2 1-20,-1 2-13,3-1-14,-2 2-5,0 0-10,3-2-3,0 2 0,0-2-4,0 1 2,6-3-2,-5 1 2,6-1-2,-2-5-1,5 5 1,-3-6-4,5 0 3,-1 0-3,-2-3 2,1 0 3,2 0-3,1-3 2,-2-1 2,1-2-2,-2 1 0,-1-2 1,2-1 1,1 0 0,-2-6 0,-1 4 0,1-1 0,-1 0 0,-2-1 1,0 0-2,1 4 1,-1-2 0,-6 0 3,4 2 1,-5 1-2,0 3 1,0-1 1,-2 4 2,-1-1-3,-1 3-3,-3-2 6,-1 4-4,0 0-1,-2 0-1,1 4 2,-3 0 0,1 1 2,-4 2 3,3 3 0,-2 0 0,2 3 1,-1-1 0,-1 4 0,-1 0-5,4 1 1,-1 1 1,-1 2-1,3 1-3,1-3 1,-1 3 0,3-1 3,0-1-5,2 1 2,4 1 2,-2-1-1,0-1-1,6-4-2,0 2 0,1 0 0,3 0 0,1-4-2,3 0-1,1-3-3,1 1 3,4-5-3,2 2 3,-1-4-2,3 2 1,0-6 0,3 0 3,-1 0-3,1-4-1,2 1 1,-2-3 1,0-3 3,2-1-2,0-1 0,0 1 0,-1-5 2,1-5-3,-3 3-5,3-5 5,0-1-5,-1-3 5,1-1 1,-3 0 2,0-3 0,-1 2 2,-3-3 1,-3 6 1,-4 0-2,-1 1 0,-4 0-1,1 3 3,-5 2 0,-2 2-1,-1 0-1,-1 3 5,-2 0-3,0 3 1,-2 4-3,4-2 2,-2 2-3,0 2-1,-1 2-1,-3-1 1,-1 4 0,4 3-2,-3 1-2,-1 0 4,3 2 2,-6 5 2,4 0-3,3-1 5,-3 1-3,2-1 1,2 0-6,2 1-5,1-1-2,1-1 0,2-2-2,2 3 0,5-6 1,-2 2 4,4-5-1,3 2 0,-1 0 3,5-3-2,-6-3 5,6 0-5,3 2 2,-5-3 4,2-2-1,0 2 1,0-2 0,2 1 0,-2-2 0,0 1-4,-2 0 2,1 0-2,1-1 4,-6 1-3,4 2 3,-5-3 0,-1 1 0,-2 5 0,1-5-2,-5 2 2,2 4-2,-6-1 2,4 2 2,-5 2 1,0 4 7,0-1-1,-5 2 0,-2 0 0,3 2-3,-4 3 1,0 0-3,-4 0-1,2 4 1,-2 0-2,1 0-2,-1-1 0,1 3 0,2 0 0,-3-1 1,2 5 3,-1-5-2,3 4 2,1 0-3,1-2 3,-1 3-4,3-5 2,4 1-2,0 0-2,0-3 0,1 1 2,3-1 0,4-5 0,2-1 2,-3 0 0,5-2-2,1-1 0,1-3-4,2 0 2,2-2 2,-5-2 0,5-2-1,1-2-3,-3-3 6,3-1-2,0-3-2,-3 1 0,3-4 2,-2-2 0,4-2-5,-3-3 3,3-5-4,0 2 3,0-6 1,-2 2-3,5-4 3,-6 4-2,1-3 2,-2 4 2,-4 0 0,2 2 2,-4 2 2,-2 1 1,4 4 1,-7 1 1,-1 3 0,0 1 0,-1 2 2,-1 0-3,-1 5 1,-2-2-4,0 4 3,0-1-1,-2 3-3,-5 2-2,2 4 0,-5 0 0,3 3 0,-5 3 0,1 1 5,-1 3 2,1 2-1,-1-2-3,-2 3 1,2 0-1,0 0-1,1 4 0,2-2-2,-3-1 1,2-1-1,3 2 2,0-1 0,2-1-2,1 4 0,1-7 0,2 3-4,1-3-4,1 1-3,2-4 4,1-1-4,4 0 1,2 0-3,-1-3 4,5-3 0,-2 0-14,4-1-14,0 0-13,5-3-11,0-3-3,2-1-4,1 0 15,0-2 14,0-4 16,2 0 13,-2-4 2,-1 3 1,2-6 5,-1 1 2,-2-4-2,-2-1 0,3 0 2,-4 0 0,-1 0-2,-2-1 0,0-1 4,-5 2-2,1-1 0,-1 3 2,-3 0-2,2 2 0,-3-1 2,-3 1 0,1 6 0,-2-2-2,-2 3 0,4 0 4,-5 3-4,2 0 0,1 1 0,-3 2 5,0 1-3,-3 3-2,1 6 0,-3-5 2,1 9-2,-3-3 0,2 1 0,1 3 2,-6 2 6,5 1-4,-2 4 1,0-1 3,1 0-2,-1 1 0,-3 1-1,2-2-3,3 4 2,-3-1 0,-2 1-4,3-2 0,3 1 0,-4-2 2,4 2 0,3-2 0,-5-1 0,4 0 0,-4-2-2,5 0 0,-2-5-2,2 0 0,-2 1 2,0-2 0,3-4 0,-2 2 0,2-1-2,0-2 0,0-1 0,0-3-2,0 0 4,0 0 0,0-3 0,0-1 0,2-2-2,-2-1 2,6-1-2,-2-5-5,0 3 3,1-4 2,2 1 0,5-4 0,-1 0-2,1-4 0,7 1 0,-2-2-9,0-1 0,8 0 1,-5-2-3,2 3-2,1 0-2,-2 0 4,0 1 0,-2 3 2,0-1 6,-1 4-2,0 2 7,0 1 0,-5 1 2,4 0-2,-4 5-3,-1-1 3,0 3-2,-2-3 2,-2 1-5,3 5 3,-4-2 1,-1 3 3,-1 3-4,-3-2 2,1 6 2,-3 3 0,-3 0 0,1 2 2,-3 5 2,-1-2 1,-4 6-1,1-2 3,-1 2 2,1-1-7,-1 0 0,3 1 0,-5-3 0,6 1 0,-1 0-2,-3-2 0,6-2 5,-4 2-5,7 0 2,-5-3-2,5 0 0,-2-3-2,3 4 0,3-2-1,1 2-23,0-5-18,6 3-19,-2-2-27,3-1-15,1-3-28,1 0-2,4-3-11,2 1-11,-1-1 4,0-2-8,4 0 6,1-2 17,-2-2 19,3 0 18,0-2 22,-4-1 26,2-3 18,-2 2 14,2-5 14,-3-2 7,1-1 7,-1 0 0,3-6 7,-2 1-3,2-3 3,-2-5 7,3 0 7,-1-2 14,3 1 9,-1-6 17,-4 6 19,4-4 17,-5 3 17,-3 1 12,1 3 8,-4 4-2,-3 0-11,-1 4-17,-3 0-21,-2 3-20,-3 3-22,-2 3-20,-2 1-11,-4 1-4,0 5-8,1 1-3,-6 1-2,-5 3 8,5 1-1,-1 1 3,-4 4-3,-2 1 5,3 2 13,-3 1 14,0 0 8,3 6 7,0-1 11,-5-1 1,2 3-6,0 2-17,3 1-10,-3-1-10,0 1-10,6 1-9,-4-1-2,4-2-2,1 1 2,0-1-4,5-1 4,-3-1-2,6 1-2,-1-2-4,2-2-3,3 0 3,3-5-3,2 1 1,-1-4 1,6-1-3,-1-4-32,5-2-17,2 0-13,0-2-11,2-2-2,-2-1 3,2-3 27,-2 1 25,3-4 10,0-2 8,-3 1 4,2-4 3,-3 1 5,4-5-3,-3 0 1,0 0 2,3-4-3,3-4-2,-3 1-3,0-1 6,-2-2 2,2 1-3,0-1 6,-2 3-3,-5 1 2,-1 4-2,1 1 3,-5 2 5,-1 0-6,1 2 6,-2 4 7,0 1 5,-3 1-2,1 4-1,-3-1 3,-3 3-5,1 1 7,-3 2 15,-1 0 6,-1 4 14,-4 3 4,3 0 10,-4 4-6,0 5-6,-2-2 4,-1 3-8,4 2-3,-1 0-1,1 1-5,-1 4-6,0-3-9,1 2-6,2 0 0,-4 2-8,4-2-1,-2 3-1,2-4 2,-1 1 1,1 5 5,-1-3 2,3 1 1,0 1-1,1-1-4,-4 3-5,5-3-3,-2 4-6,3 1-4,-1-1-3,-2 1-2,3 3-1,-4-2-1,4 0-1,-3 3-2,0-4 5,2 2-5,-5-2 2,3-1 3,1 2 0,-1-3 2,-3-2-5,-2 1 1,3-1 4,-2-1 0,-1-2-3,-2 2 1,-2-5 6,-2 1-3,5 1 1,-6-5-2,-2 1 0,2-4-2,-5 0 1,1-1-1,0-2 2,-3 0 0,1-6 0,1 2 2,-1-5-1,2 1-1,-2-4 0,5-3 2,1-1 0,3 1-2,-3-7-2,5-1 2,6-3 0,1 0-2,7-6-1,3 0-1,7-7 2,3-3-1,9-4-4,6-7 3,6 0 1,8-7-8,11-5 7,2 1 0,1-3 1,5 2 1,-3 2 2,2 3 2,-5 1-2,-1 6 0,-5 4-2,0-2-2,-2 7-32,-2 1-51,-5 4-53,-4-1-77,-2 5-115,-2-1-187,-6 1-285,3 2-243,-12 3-216</inkml:trace>
          <inkml:trace contextRef="#ctx0" brushRef="#br0" timeOffset="25224.9391">14485-237 26,'0'0'791,"3"3"-212,-3-3-151,0 1-108,0-1-76,0 2-70,0 0-44,-3-2-42,3 2-22,0-2-11,0 3-1,0-2-1,0-1 0,0 0 16,0 0 8,0 0 2,3 0 8,-1 0 10,4 0-6,-5 0-10,3 0-1,4-1-2,-4-2 4,3 1 8,-1 0 14,-5 0 5,4-2 1,1 1-8,-6 2-15,1-2-22,-1 2-18,0-2-16,-1 3-31,-2 0-33,-2 0-54,1 0-80,-6 3-94,3-2-150,-1 2-295,3-2-268,-7 2-216</inkml:trace>
        </inkml:traceGroup>
      </inkml:traceGroup>
    </inkml:traceGroup>
    <inkml:traceGroup>
      <inkml:annotationXML>
        <emma:emma xmlns:emma="http://www.w3.org/2003/04/emma" version="1.0">
          <emma:interpretation id="{F010346E-741A-4B20-8199-A291AE24230E}" emma:medium="tactile" emma:mode="ink">
            <msink:context xmlns:msink="http://schemas.microsoft.com/ink/2010/main" type="paragraph" rotatedBoundingBox="946,2331 15243,1894 15291,3461 994,3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4154F7-8397-4551-81E7-4F311569AF3D}" emma:medium="tactile" emma:mode="ink">
              <msink:context xmlns:msink="http://schemas.microsoft.com/ink/2010/main" type="line" rotatedBoundingBox="946,2331 15243,1894 15291,3461 994,3899"/>
            </emma:interpretation>
          </emma:emma>
        </inkml:annotationXML>
        <inkml:traceGroup>
          <inkml:annotationXML>
            <emma:emma xmlns:emma="http://www.w3.org/2003/04/emma" version="1.0">
              <emma:interpretation id="{EEC851BE-14CC-47D7-B5B4-5414A1CF8E94}" emma:medium="tactile" emma:mode="ink">
                <msink:context xmlns:msink="http://schemas.microsoft.com/ink/2010/main" type="inkWord" rotatedBoundingBox="956,2655 1468,2640 1485,3190 973,3205"/>
              </emma:interpretation>
              <emma:one-of disjunction-type="recognition" id="oneOf3">
                <emma:interpretation id="interp15" emma:lang="en-US" emma:confidence="0.5">
                  <emma:literal>2</emma:literal>
                </emma:interpretation>
                <emma:interpretation id="interp16" emma:lang="en-US" emma:confidence="0">
                  <emma:literal>L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Q</emma:literal>
                </emma:interpretation>
                <emma:interpretation id="interp19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41029.4626">-6196 2403 880,'-9'-4'998,"2"1"-325,0 0-179,-1 0-112,4 3-87,0-4-63,1 3-59,-2 1-49,2 0-44,3 0-33,-2 0-24,2 0-13,0 0 4,2 0 4,1 0 3,2 0 1,2 0 8,-3 0 3,5 0 1,-2-3-4,5 1 1,0 1-1,-1-5 0,2 1-3,-1 0 1,1-2-6,-2 0 5,4-1 4,-3-1 5,-1-2 8,1 3 15,-2-3 13,-1 3 17,-2 1 5,2 0 6,-4 1 4,1-1-7,-3 3-6,1-2-16,-1 6-12,-3-4-13,3 2-14,-1 2-9,-2 2-4,0 2-3,0 0 1,0 3 3,0 2 3,-2 5 1,-1 0 3,0 2 0,2 5-3,-5 0-3,2 2-6,-1 3-3,3 1-5,-3 1-2,1 0-1,-3 0-1,2 0-1,2 0-1,-1-4 0,1 0-4,-1-1 1,2-5 0,-1 2-1,1-3 0,0-3 0,-1-3 0,2-1 3,-2 1-1,3-6 1,-3 2-2,3-4 0,-4 3-2,1-2 1,-2-3 0,1 1 1,-3 2 0,-1-4-2,0 4 2,-2-2-2,1-2 0,-3 1 0,1-1-1,-1 3 2,0-2-1,1-1-1,1 2 2,-2 2 0,0-4 1,5 1 3,-1 2 5,0-3 8,1 2 6,3-2 8,1 1 6,1-1 2,-1 0 1,3 0 1,0 0 3,0 0 1,5 0 1,2 0 1,0 0 0,5 0-3,-1 0-6,5 0-9,3 0-6,0-1-6,7 1-7,-3-2 0,8 2-5,-3-3-2,2 2-4,0 1-9,1-4-15,-2 2-26,-2-2-40,1 4-56,-5-1-80,3 1-97,-7 0-121,3 0-170,-5 0-290,-2 0-285,-4 0-230</inkml:trace>
        </inkml:traceGroup>
        <inkml:traceGroup>
          <inkml:annotationXML>
            <emma:emma xmlns:emma="http://www.w3.org/2003/04/emma" version="1.0">
              <emma:interpretation id="{800F5126-FEB7-4354-A69F-3A96100F7210}" emma:medium="tactile" emma:mode="ink">
                <msink:context xmlns:msink="http://schemas.microsoft.com/ink/2010/main" type="inkWord" rotatedBoundingBox="2477,2293 7916,2127 7954,3369 2515,3536"/>
              </emma:interpretation>
              <emma:one-of disjunction-type="recognition" id="oneOf4">
                <emma:interpretation id="interp20" emma:lang="en-US" emma:confidence="0.5">
                  <emma:literal>Conditional</emma:literal>
                </emma:interpretation>
                <emma:interpretation id="interp21" emma:lang="en-US" emma:confidence="0">
                  <emma:literal>conditional</emma:literal>
                </emma:interpretation>
                <emma:interpretation id="interp22" emma:lang="en-US" emma:confidence="0">
                  <emma:literal>Conditionals</emma:literal>
                </emma:interpretation>
                <emma:interpretation id="interp23" emma:lang="en-US" emma:confidence="0">
                  <emma:literal>Conditionate</emma:literal>
                </emma:interpretation>
                <emma:interpretation id="interp24" emma:lang="en-US" emma:confidence="0">
                  <emma:literal>Conductional</emma:literal>
                </emma:interpretation>
              </emma:one-of>
            </emma:emma>
          </inkml:annotationXML>
          <inkml:trace contextRef="#ctx0" brushRef="#br1" timeOffset="43628.9584">-4119 2292 269,'0'-4'563,"3"-3"-153,-2 3-80,-1 1-62,3-3-51,-1 2-36,-2 3-24,3-1-23,-3-2-7,2 0-6,-2 2-4,0 1 4,0-3 7,0 2-4,0-2-6,0 1-4,0-1-8,0 0-3,-2 0 3,2 0 5,-3-1 2,3 3-4,-2-4-2,-1-1-7,3 3-9,-4-2-7,1-3 0,2 3 5,-2-1 5,-2 0-1,-2-4-1,3 2 5,-3-2-1,-1 4-6,1-4-4,-2 0-4,-1 1-3,-1 2-9,-3-2-9,0 0-6,-1 3-9,2 0-6,-4 0-5,1 0-6,2 4-5,-2 0-7,-3 2-5,4-2-2,-1 3-2,-3 3 0,1-2-2,0 5 3,-1-1 5,-2 1 1,2 4 2,0 0 3,0 3 6,0-1-1,-1 3 0,1 2-1,0 0 0,3 4 0,0-1 0,-1 4-3,1 0-1,4 7 1,-2-1-1,1-2 2,1 5-4,2 5-2,-2-6-1,5 3-3,0 3-1,2-3-3,1 2-1,0-1 0,1 0 0,3-1 0,3-1-1,1-2 1,0 1-3,1-2-1,2-2-1,3-1-1,2 0 1,1-4 0,1 2 3,5-5-1,0-3 0,1 2-3,2 0-1,-2-6-3,7-4-6,-4 1-6,0-1-6,3-4-8,-3 1-6,3-3-8,1-2-3,-3-2-2,2 0 1,-3-2-2,4-2 6,-4 0 1,0-3 2,0-1 1,-1-3-3,-2 1 1,2-2 1,-2-1-1,2-3 4,-3-1 3,1 1 7,-2-3 6,-2 0 3,0 1 8,-5-2 2,1 3 4,-1 1 4,0-1 0,-4 2 3,-3-2 0,1 2 1,-1-1 7,-1 4-1,0-1 5,-3 3 3,-3-1 8,3 3 1,-3 1-1,1-3 0,0 3-5,-3 1-2,1 2-5,-3 3-3,2 1 0,-2 0-2,0 1 2,-1 3 0,1 2-2,-2 1 1,-1 3-1,2 1 3,-1 0 2,-1 3-1,3 1-1,-2-1-5,-1 3 0,1 3-3,2-2-3,-1 1-1,0-1 0,1 3 1,2-1 1,-1 0-2,2-1 1,3 1-1,-2-5 4,3 6-4,0-7 0,3 0 2,-2 2-2,2-4-1,1 1-4,4-4 0,-4 1-10,3-3-12,2 0-12,1-3-11,-1 1-16,2-1-19,1-4-13,1 0-7,3 0-7,-2-4-3,2-2 8,0-1 16,0-2 11,2 1 24,-2-2 16,0-3 12,1-1 10,-1-2 4,-3 2 7,4-4 5,-4 1 0,-2 2 0,0-5 2,1 1 2,-3 1 0,1 1-2,-3-2 7,-3 0 1,1 0 0,-1 0-2,-4 0 6,0 2 2,0 0 10,0 2 4,-4 0 5,-1 2 4,-2 2-3,0-2 2,0 2-4,-2 1-8,0 3-4,-1 0-7,-2 1 0,1 2-6,-1 1-3,1 2-3,0 1-1,0 0 0,2 0 2,-1 1-2,-2 2-2,4 1 2,0 2 0,1-2 0,0 2 0,1 4-1,0-3 1,2 3 0,0-3-6,4 2 1,-3 0-8,3-1-3,0-2-16,3 2-5,-3-1-5,4-1-2,-1-1 2,1-1 2,1-1 12,-1 1 6,3-2 0,-1-2-5,0 0-8,1 0-9,5 0-11,-5-2-17,3-2-8,-1 1-9,2-1-3,1-3 11,-1 0 4,1 2 15,0-4 16,-1 1 17,-1 1 14,-1-1 4,3 1 6,-1-2 3,-3 1 4,2 2 1,-2-1-3,0 3 0,0-2 0,4 2-3,-5 0 1,3 0 2,-2-1-3,0 4 0,0-3 9,-1 1 4,2 2-2,-2 1 0,0-3 4,0 3 9,1 0 10,-3 3 7,3-2 12,-4 3 1,3 0 1,-2 1-5,0 3-9,0-1-5,-2 4-3,-2-2 2,2 5 0,-3-2 6,0 3 2,-3 0 0,3 1-3,-4-2 3,1 3-6,1 4-2,0-4-5,-6-1-3,4 1-5,1 1-5,-1-1-2,-1 2-8,2-3 0,-1 1-4,0 0 0,-1-3 4,2-2-4,1 1 0,-3-2 0,4-2 0,-2-1 0,0 0 0,3-2 4,-1 1 0,-2-3 2,3-2-2,-2 0 0,2 0 2,-3-2-2,3-2-2,0 0 0,0-3 0,3 0-2,-1-2 0,1-3-6,-2-1-8,5-2-10,-2 2-12,0-7-20,4 1-15,-1-1-13,0-2-12,2 2-2,3-6 4,-2 3 10,-2 0 7,4 0 12,0 2 11,-1-2 13,4 1 6,-4 1 6,1 2 0,0 2 5,-1-2 0,5 0-6,-4 6 2,-2-2-2,1 2 5,1 1 2,3-1 4,-7 6 10,4-5 4,-2 5 2,-1-1-3,-2 0 6,5 0 3,-5 2-3,0 3 3,0-2 2,-1-1-2,1 4 0,-2-3 0,2 3 0,-1 0 0,2 0 5,-3 3 9,2-3 5,-3 4 17,4-1 2,-4 1 13,2 2 0,-2 1-7,-2 0-5,1 1-4,-1 1-2,0 2-3,-2 0-1,0 1 5,-2-2 3,0 3 6,2-1-3,-3 4-1,-2-2-7,1 1-3,1-1-2,-4 4-10,2-5-2,-2 8 0,3-3-2,-3-3-3,1 3-2,0-4-4,2 3-3,-1-3-1,1 3-3,1-2-7,0-2 3,2-1 1,1 1 3,0-2 3,1-4 1,2 3 5,0-3-7,1 0 0,1 0 0,5-3-2,-2-1-8,1-1-12,3-2-20,1 0-24,0 0-33,-1-5-42,5 4-53,-4-6-67,1 1-83,2-4-115,3-1-263,0 0-223,-3-4-159</inkml:trace>
          <inkml:trace contextRef="#ctx0" brushRef="#br1" timeOffset="48400.6205">-2702 2610 550,'0'-8'604,"-1"-1"-125,-2 2-75,-2 0-46,0 0-47,0 1-15,-2-1-15,1 1-23,-4-2-35,3 5-22,-5-1-21,1 0-23,-1 0-18,0 4-19,-2-3-13,2 3-12,-4 3-1,2-2-8,-2 4 4,1 1 5,-3 1 6,2 3 5,0 0-3,-3 4-7,3-1-3,-2 1-7,2 3-6,2 2-6,-2-1-9,1 3-4,2 2-6,-1-4-9,2 5-10,1-2-7,3-1-8,0 4-5,0-2-8,1-3-2,4 1-4,-1 2 2,4-5-2,0 1 0,0-2-2,3 0 4,1-3-4,1 0 1,2-1 1,3-6 2,-1 1 1,5-2-1,2-3 0,0 1 1,2-4-2,2 0-1,-1 0-1,1-4 1,2-2-2,-3-1 2,-1 0-1,1-3-3,2-1 1,-5-2 2,2-1 0,1-2-2,-1-3 0,-1-1 2,5-4-1,-3-3-1,-3-3-3,3-2 2,-1-1-1,-2-2-1,3-4 1,0-2-1,-3 0 3,-1-3-3,-1 1 1,-1 0 2,-1-1-2,-1 0-1,-1 1 1,2 0 1,-3 4-2,4-2 4,-7 4-1,1 3 1,0 0-1,-3 2 0,4 6 1,-4-1-1,2 3 1,-2 6-2,1 0 4,-3 4-2,3-1 0,-4 3 0,-1 4-4,3 2 3,-3-1-4,0 3 2,0 4-1,0 0 1,-3 3 1,-1 1 0,0 3 1,-1 4 1,-2 5 3,3 1-1,-2 1 0,-3 5 3,2 2-2,0 4 3,1-1 2,-7 5 4,4 1 3,2 1 3,-2 0 4,-1 4 1,3-2 0,-5 1-4,0-2-4,4 1-4,-2-2-5,1 3-1,2-6-3,-2 3-1,2-4 1,-3 0 2,5-1 1,-2 0 0,3-6 0,1 0 0,-2-1-4,4-2 1,-2-3-3,3 3 0,0-4-1,0-1-1,3-2 3,-2 0 0,4-1 1,2-3-1,0-2 0,0-2 1,5 1-1,0-3 1,2-2-2,-1-2-2,5 0 1,-5 0-6,4-2-3,-1-2-6,0-3-4,1 1-3,-1-2-4,0-1 0,0-2-1,2 1 7,-5-2 4,1-1 5,2 1 5,-4-1 2,-1-2 0,2 0 2,-4-1-1,0 2 1,4-1 0,-7 1 2,1-1 1,0-1 1,2 1-1,-3-2 1,-2 1 0,3 2-2,-2-1 2,-1 0 1,0 5 1,-1-3 1,0 2 0,-1 0 2,1 2 3,-2 1 2,-1 1 4,3-1 3,-3 1 2,0 3 2,0 0-1,0 1-1,0 0-3,0-1-6,0 1-2,0 3-1,0-1-5,0 1-1,0 1 1,-3-1-2,2 3-1,-2 1 0,-2 2 1,1 1-1,-3 1 1,2 0 2,-2 3-1,3 2 0,-2 1 3,0-1-2,-1 1-1,0 1 1,-1 2 2,1-2 0,-2 3 0,2-1-1,-2 0 1,2 0-3,0 2-1,0-2 0,-1 0-2,1 0 1,1 0-2,1-2 2,3 0 1,-1 0 1,3-5 1,0 2 0,0-2 0,5 2 0,-3-4 1,7 1 0,-2-2-2,1-2-1,3-1 0,1 2 1,0-5-1,2 3 0,-2-4 0,4 0-1,-2 0 0,2 0-1,0-4-1,-2-1 2,1 1-1,1 1 2,-2-3 2,0-1-1,0-3 2,2 3-1,-2-4-1,2-2 3,-4-1-2,3-1-1,0-4-1,0-1 1,1-2-1,-2-2-2,2-1-1,-1-3 0,1-3 1,1-1-2,2-5 0,-3-3 0,0 4 2,0-3 2,1-1-1,-4 3 0,2-4-1,-1 4 1,0-1-3,-3 1 0,1 1 0,-2 1-2,2 1 4,-4 3-3,2 1 5,-1-1 0,-2 4-1,1-1 0,-1 6-3,0-2 2,-3 3 2,4 4-1,-4 3 0,0-1 2,1 4 0,-2 1-1,-3 3 0,3-1-3,-2 5 1,-1-4-2,3 3 1,-3 2 0,0-1 1,-3 6 1,3-1-1,-4 5 4,1-2-2,-3 5 0,-1 1 0,-1 4 2,-2 2-1,2 0 2,-1 7 2,-1-1 1,-2 2-2,-2 2 1,2 3-2,0-2-1,1 2 0,-1 1-2,1 3 1,-1 0-2,0 0 2,4-1 1,-5-1-2,1 1 2,3 1 3,-1-3 2,1 1-4,1-3-1,0 1 0,4-2 1,-3-1-4,1-1 0,2-3 3,-1-1 1,2 0-3,3-1 0,-1-3 2,1-1 0,0 0-2,1-2-1,-1-1-2,3-1-1,2-1-5,2-2-7,-3 0-4,4-2-9,-1-2-8,2 2-7,1-4-9,-2-2-4,4 2-3,0-4 0,1 0 2,-2-2 6,1 0 6,-1-4 10,3 2 4,-3-3 8,1-3 5,-2-1 3,2 1 2,3-4 4,-3-1-1,3-2 2,-4-2 3,4 0-1,-2-2-2,1-1 6,-2-2 1,-1 2 2,1-2 2,3 1-2,-7 0 1,2 2-1,-1-1 0,-2 2 2,1 0-2,-4 2 1,3 1 5,0 2 0,-2 3 3,-1-1 2,-1 3 1,0 0 0,-2 3-2,2 0-3,-1 1 1,-2 2-2,3-1-3,-3 1-3,0 4 0,0 0 0,-3 0 0,3 4 0,-5 3 0,1 1 1,0 0-1,-1 2 1,-2 3 1,0 3 1,0 0-2,-1 1-1,0 2 2,-2 1-2,1 1-2,-1 2 1,-2-2 1,5 2 0,-2-1 0,0 1 1,-1-2 1,3 1-1,0-1-1,-2-1-1,2 1-5,2-1-1,3-1-8,2-1-7,0-4-10,0 3-13,2-6-14,3 2-11,2-1-10,2-2-12,1-3-10,1-1-6,1-2-12,4-2-9,1 1-4,-1-3 5,0-3 9,3 1 18,0-2 20,-3-2 27,3-1 20,-3-1 14,-2 1 10,2-6 5,-1 1 5,1-1 2,-5-4-2,4 2 3,-1-3-3,-1 0 0,2-5 0,-3 2 0,-1 0 5,1 0 5,2 2 5,-5-1 7,4-1 12,-4 4 8,-1 2 10,0-2 10,-1 2 12,0 1 13,0-2-1,-2 5-1,-1 1 0,0 0-6,-1-1-10,0 3-7,-1 2-9,1 1-2,0-1-7,-3 2-3,0 0-5,0 3-7,0-1-4,0-2-3,0 3-9,0 1-1,0 1-5,0 3-2,-6 2 0,4-1 0,-4 4 0,2-1 4,0 3-4,-3 0-5,2 3 0,-5 0-2,4 3-1,-1 0-2,-3 3 1,4 0 8,-4 0 1,1 1-5,-1-1 1,3 1 1,0 1 0,1-1-4,0-3-1,0 5 6,0-5-3,5 0 0,-2-1-3,1-1-9,2 1-7,2 0-9,2-5-7,4 1-10,-1-3-10,4 3-12,1-4-8,3-1-9,0-2-11,1-2-3,6 0 10,-2 1 8,5-4-2,0-1 11,-2-1 9,2-1 10,-1-2 2,0-2 3,-3 1 18,0-1 12,0-5 4,0 1 6,-4-1 2,-1-4 2,0-3 3,1 0 0,-4-1 3,2-3-1,-3-3 6,-1 1 2,4-4 5,-7 3 2,3-4 10,-4 1 12,-1-2 16,1 2 13,-3 2 7,-1-1 15,-3 5 2,-3-1 1,2 4-1,-2 1-2,-2 1-9,-2 1-14,0 4-6,0 2-18,-5 1-9,3 0-11,-2 3-9,1 0-2,1 4-1,0-1-4,-4 3-2,2 3 0,-1 3 0,-1 0-1,-2 3-3,4-1 1,1 3 0,-3 2-2,1-2 1,2 6 1,-2-4-2,5 2 0,-2 0 0,-1-1 0,6 0-2,-1-1 2,1 4 0,1-6 0,2 0 0,1-1 0,1 1-5,2-3-5,1-1-7,1-3-16,2-1-11,5 3-14,-2-6-10,-1 0-6,2 0 5,1 0 3,4-6 16,-3 3 11,0-1 14,4-3 6,-1-1 4,0-3 0,0 3 1,1-2-8,2-4-1,-1 1 3,-1 2 1,-1-2 3,3-2 8,0 2 1,-3 1 3,3-1-1,-3 2 1,-2 0-1,2 0 1,-1 2 2,-4 1-1,1 2 1,-1-1 2,0 1 0,-3 2 2,1-1-4,-2 3 2,0 0 7,-2 2-1,2 0 6,-3 2 3,2 0 7,-1 3-3,-1 1 1,-1-2 1,-2 3 1,2 3-8,-3 1 1,0 2 0,0 0-5,0 2-3,-3-1-1,2 2 0,-2-2 4,-1 3 1,-1 2 1,-1-1 5,1-1 3,-1-1-2,0 2-2,-1-1-2,-1 0-2,1 0 0,0-2-4,3 2-4,-4-5-2,4 1 2,-3-3-2,4 1-2,-2-1 0,1-3 2,1-1 0,-1 1-2,2-3 4,0 0-3,2-1 5,-3-2 0,3 2-2,0-3 6,0 0-4,0 0-1,0-4-3,0 1 0,3-3 0,-1 1 0,3-5-2,-1-1 0,0-2 4,4 2-8,2-6-2,-1 0-5,5-2-5,-2-2 3,1 0-13,1 0-4,1 0 2,1-3-6,-2 2-3,-1-1-1,5 1 0,-2 1 6,0 0 0,1 0 8,-1 1 5,0 2 3,0-1 5,1 5 7,-4 0 2,2 0-5,-1 1 3,-2 2-1,0 2-2,-4 0 3,4 3 0,-2-1 1,-1 1 3,-2 4-2,0-2-2,-2 0 4,2 4 0,-3-2 0,1 2 0,2 2 0,-4 0-3,-2 2-1,-1 0 2,0 5-1,0-4 6,0 5-1,-4 1 0,2 2 3,-3 0-5,0 2 4,-2 2-4,3 0-2,-4 2 2,1-1 2,-2 4-4,2 0 2,-2-3 0,-1 2 2,3 0-2,-2 2-2,5-1 4,0-1-2,-2-2 0,1 1 0,5 0 5,0-2-1,0 0-4,5-1 0,1-3 0,-2 0 2,3 1-2,2 1-6,3-4-15,-1 1-22,1-3-16,2 2-26,2-3-24,3 0-21,-3-3-13,3-3-8,4 1-12,-4 2 1,4-6 7,-1 0 10,1-2 15,-1-2 20,1-2 21,-3-1 20,4-2 12,-1-4 18,-1-1 11,-1-3 17,0-1 0,-3-7 7,-2 1 4,3-4 11,-3-1 4,-1-2 2,-4 0 23,1 1 9,-5-3 21,0 4 22,-2 2 45,-2 0 28,-2 4 21,2-1 13,-3 3 7,0 2-3,-3 2-15,3 0-15,-4 3-19,1 1-16,-1 2-27,-1 1-19,1 4-26,-3 0-18,-1 2-11,1 1-5,-2 2-2,-1 2 1,2 2 6,-3 1-3,-2 2 2,2 2-1,-1 3 0,1 0-6,-4 6-2,1 0-3,2 0-1,-1 1-1,-2 5-3,1-3 1,1 4-1,-2-1-1,1 0-2,2 1-4,1-2-2,-1 1-1,5-1-6,-2-1 2,2-2-3,-1 0 1,4-1 1,0-2 1,1-2-3,0 1-1,3-4 2,0-1-1,0 1-2,3-4 1,1 1-1,3-5 0,1 3-3,0-2-1,3 0-4,0-2-1,2-2-4,2 0-1,-1-2-4,2-2-2,0-3-1,-1 1 1,1-5 6,-2 0 0,2 1 3,-4-5 4,-1 0 6,2 1-4,-4-6 0,3 1 3,-4-3 2,0 3 2,-1-2-2,-3 0 0,3-2 1,-2 1-1,2 4-1,-1-4 1,0 5 1,0-2 6,-2 5 4,-3-1 4,2 4 8,0 1 3,-1-1 3,-2 3-4,0 2 1,0 2-6,0-3-3,0 4-7,0-3 0,0 5-6,0-2-1,-2 3 0,-1 0-6,0 0 3,2 4 0,-2 2 2,-1 0 1,-4 2 0,1 2 4,3 1-2,-4 3 1,0 4-3,-2-3 0,2 5-2,-3 1 2,2-2-3,0 2 0,-1-2 0,3-1 0,0 5 0,2-5 2,-2 3-2,3-2 1,-3-2 1,5 1-1,-1-2-1,3-2 2,0 1-1,3 0 2,4-5-1,-2 1-1,2 2-1,2-6-3,2 3 3,4-3-1,1-3-5,0 1-3,-2 0-6,5-4-3,0 2-10,-3-2-3,3-1 3,-3-1 6,2-2 6,-3-1 5,-1-3 4,0 0 2,0-3 0,-2-1 2,-1-5 2,-2 2-3,4-5 3,-4 1 1,2-6-3,-2 0 3,-2-3-2,3-2 2,-1-3-2,3-2 2,-1 1 0,4-5-5,-4 0 2,5 1 0,-1-3 0,-3 1 3,2 3 3,-2-4 7,-1 7 3,1 0 9,-1 0 1,-2 4 0,1 2 4,-1 1-4,-2 2 2,1 0-5,2 3 1,-5 0-2,3 0-1,-1 3 0,2 1 0,-2 2-2,0 0-2,-2 2 2,2 3-1,-3 2 4,2 1-5,-5 0-2,5 1-2,-6 3-3,2-1-4,-2 4-6,0 0 3,0 0 3,0 6-1,-2 1 1,-4 0 4,-1 7 0,1 0-3,-1 2 4,-3 4 2,1 2-1,-1 1 1,-2 3 3,-3 1 3,3-2-2,-3 6 0,-1-3 1,2 1 1,-2-1-2,1 2 1,2 2-3,-1-2 0,-2 0-1,1 2-2,1-1-1,1-2-5,-2 1 1,4 0-3,4-2-2,-1 1 1,1-4 0,3 2 0,2-3-7,-1-1-8,6-5-14,-1 2-19,5-4-19,0 1-21,2-5-25,2 1-27,4-3-26,1 0-32,-2-4-35,2-1-37,3-2-40,-4 0-42,1-3-44,1-6-49,-4 2-99,-1-1-240,-1-4-181</inkml:trace>
          <inkml:trace contextRef="#ctx0" brushRef="#br1" timeOffset="49910.9373">-2213 2261 331,'3'0'462,"-2"-4"-59,-1 4-40,3 0-44,-3 0-49,3 0-27,-1 0-32,-2 0-36,0 0-28,0 0-16,0 0-21,0 0-17,0 0-12,2 4-2,0-4 2,-2 0 2,3 2 6,-3-1-2,3-1 4,-2 3-2,-1-3 16,3 0 2,-1 0 14,0 0 7,3 0 5,-2 0 0,0-3 4,-2 3 7,3-1 0,-1-1-3,0-2-3,-1 4-15,1 0-22,-2-4-27,-1 4-21,0-2-20,0 2-20,-1 0-31,-2 2-57,1-2-76,-1 4-101,0 0-131,-1-2-207,0 2-313,-1-1-276,-2 4-204</inkml:trace>
          <inkml:trace contextRef="#ctx0" brushRef="#br1" timeOffset="49308.6651">-1511 2111 449,'0'-2'422,"0"2"-42,0-2-46,0 2-25,0-2-35,0-1-13,0 3-20,0 0-17,0 0-11,0 0-18,0 0-16,0 0-20,0 0-24,0 0-20,0 0-17,0 3-20,0-1-2,0-2 6,3 2 15,-3-2 23,1 2 17,4 0 14,-2-2 11,4 3 9,-3-2-2,3-1-6,-2 3-13,2-3-15,0 0-17,-2 0-16,2 0-20,-3-3-19,1 3-15,0-1-10,-3-2-12,1 3-12,-2-2-36,-1 0-56,-1 2-69,-2 0-88,-1 0-120,-4 0-158,4 0-192,-3 0-277,-1 4-240,0 0-164</inkml:trace>
        </inkml:traceGroup>
        <inkml:traceGroup>
          <inkml:annotationXML>
            <emma:emma xmlns:emma="http://www.w3.org/2003/04/emma" version="1.0">
              <emma:interpretation id="{8567E29F-22D9-4323-B3DB-7D88F5A12945}" emma:medium="tactile" emma:mode="ink">
                <msink:context xmlns:msink="http://schemas.microsoft.com/ink/2010/main" type="inkWord" rotatedBoundingBox="8427,2102 15243,1894 15291,3461 8475,3670"/>
              </emma:interpretation>
              <emma:one-of disjunction-type="recognition" id="oneOf5">
                <emma:interpretation id="interp25" emma:lang="en-US" emma:confidence="0.5">
                  <emma:literal>Rendering:</emma:literal>
                </emma:interpretation>
                <emma:interpretation id="interp26" emma:lang="en-US" emma:confidence="0.5">
                  <emma:literal>Rendering : -</emma:literal>
                </emma:interpretation>
                <emma:interpretation id="interp27" emma:lang="en-US" emma:confidence="0.5">
                  <emma:literal>Rendering a</emma:literal>
                </emma:interpretation>
                <emma:interpretation id="interp28" emma:lang="en-US" emma:confidence="0.5">
                  <emma:literal>Rendering: -</emma:literal>
                </emma:interpretation>
                <emma:interpretation id="interp29" emma:lang="en-US" emma:confidence="0">
                  <emma:literal>Rendering : _</emma:literal>
                </emma:interpretation>
              </emma:one-of>
            </emma:emma>
          </inkml:annotationXML>
          <inkml:trace contextRef="#ctx0" brushRef="#br1" timeOffset="54069.9169">1326 1993 449,'0'-4'455,"3"4"-140,-3 0-85,0 0-55,0 0-47,0 0-36,0 4-21,0-1-18,0 1 4,0 0 11,0 4 19,0-2 18,-3 5 20,0 0 9,-1 2 0,0 1 13,-1 3-4,-1 1-4,1 4-4,-3 0-1,1 7-11,0-3-17,0 6-9,-1 2-13,3 0-10,-3-1-9,3 2-10,-1-1-2,0 0-12,2 0-8,-1-3-8,1-3-7,1 1-1,2-4-9,-5-2-1,4-3-4,-1-1-1,0-5 3,3 0-2,-1-3 7,1-1 9,-3-4 8,3 1 0,0-3 7,0-4-3,0 0-3,0-4-7,0 1-2,0-7-5,0 0-5,0-1-2,0-3-3,0-4-4,0-4-2,3-1 4,-2-7-2,2 1 0,2-7 0,2-2-2,0-1-3,2-1 3,-2-4-3,5-3-1,-1 3 3,1-2 1,1 0 0,-1 1-1,-1 3 1,2 0 0,-1 4-1,0 2 1,1 2 0,-2 5-3,1 1 0,-1 1 3,1 5 2,0 0 0,-1 4 0,4 1 2,-2 3-2,1 1 0,1 3-2,-2-1-3,1 5 5,-2 1-2,0 2 0,-2 2-1,1 2 1,-2 2 2,0 5 0,1-1-2,-1 6-1,-2 4 8,-3 1 0,3 4-1,-2 0 3,-2 5 3,-3-1 4,0 3-7,0 0 2,-3 2-2,-2-3 2,1 4-7,-3-4 3,2 6 2,-2-6 0,-1 2-1,-3-3-1,0 0 4,2 1 0,-3-3-7,-2 1 3,-1-3-1,-1-2-1,1-3-1,-3 0-2,1-3 2,-2-2 0,1 0-2,3-2 3,-4-5 1,6 2-2,0-3 1,1-1 12,0-2 12,4 1 8,0-2 9,1-1 3,0-1 12,3-2-2,2 1-4,-4 0-3,5-2-1,-2 1-11,3-1-9,0 0-8,0 1-2,3 0-10,-2 0-2,2-1 5,2 3-11,-1-2 1,2 3 0,-1-2-2,1 2 0,0 2-2,1-2 2,-1 3 2,0 2 0,0 1 2,0 1-1,-1 4 7,0 0-3,-1 3 0,0 1 1,2-1-3,-1 3-1,2 0-1,-1 0 1,-1 0-2,3 0 3,-3-3 1,3 2-5,2-2 3,-1 0-2,5-3-2,-2 2 0,2-5 0,-1 0 3,3-1-1,2-1-4,-2-2-12,0-1-19,2-3-30,1 1-32,-3-1-35,3-1-36,0-2-37,-2-1-35,1-4-25,1 2-15,-2-5-12,-1-1-5,0-4 17,0 1 31,1-5 36,-4 0 46,2-2 43,1 3 46,-5-1 35,-3-1 33,-1 4 32,-3 3 33,-1 0 38,0-1 38,-3 4 41,-3 1 27,0 2 23,2-1-3,-4 2-14,0 1-16,3 2-25,-4 1-17,5 3-25,-2 0-9,-1 0-11,1 3-10,-2 1-14,4 2-10,1 1-16,-3-1-16,3 4-13,0-3-5,0 1-4,3-1-7,-3 1-5,1-1 5,4 1-7,2-5 1,0 4 1,1-4-2,0 1 0,2-1-2,3-3 0,0 0 0,-4 0 3,6 0-3,-4-3 2,1-1-2,1 0 0,0-3 0,-4 1 2,-1-2 0,3 1-2,-3-4-2,0 1 2,-1-2-2,0 0-5,-3-2 1,1 0 3,1 1 3,-5-2 0,-1 0 0,0 1 0,0 3 5,-1-2 1,-5 2 1,1 2-3,-2 0 1,0 0-1,1 4 0,-4-2 7,1 3 7,-1 2 10,-2 0 8,4 2 8,-4 0 8,-2 2-3,5 0 1,-4 2-7,1 3-4,1-2 2,-1 4-7,3 0-4,-1 0-2,-1 5-3,3-1 2,0 1 0,-1 3 7,-1 0 3,3 1 1,-1 4 3,2 0-5,-1-2-7,3 3-4,-3 0-9,1-1-4,1 1-4,4-2-2,-2-1-4,3-3 3,3 3-2,-2-3-2,4-3 1,2-2 4,3 1-1,2-2-2,1-1 1,1-5-4,2 2-7,3-4-7,-1 0-9,2-3-16,-1 0-15,3-3-14,-2 0-18,2-4-14,-2 2-14,3-4-16,-4-1-14,4-3-16,-1-1-19,-2-3-6,-1-4-8,4-2 6,-4 0 19,3-5 16,-2 4 38,-2-4 25,-2 0 26,0 3 21,-2 0 20,-2-1 9,-1 5 4,-2 2 12,1 1 19,-3 1 20,-1 3 18,0 1 17,-2 3 21,1 1 0,-2 2-3,-2 3-10,2-2-18,-3 2-15,3 1-17,-2 2-11,-1 1-5,3 1 0,-1 2 4,-2 3 12,0 0 1,0 3 2,-2 3 6,-1 2-4,-1 3-5,1 3-3,-3-2-3,0 3-2,-1 1-3,3 1-3,-3-1-2,1-2-2,0 1-8,2-2 0,2-1 3,-4 1 0,5-4-3,-2 0-2,0-2-3,3-1 1,-1-3 0,1-1-3,0-1-2,0-1 0,0 1 5,0-3-1,0-3 1,0 1 2,0-2 0,0-2 2,1-2 0,-1 0 0,3-5-2,1 1-5,2-2 0,-4-3-2,5-1-2,0-3-3,0-1-1,2-2-1,1-1 0,-1 0-2,3-3-3,-1 2-4,5-1 5,-4 1-3,2 1-2,-2 2 4,4 0 5,-2 1-2,2 1-3,-1 3-2,1 2-3,-5-1-2,4 3-5,-4 1 5,4-1 2,-1 1-1,-2 4 6,0-2 7,-1 2 0,-2 1 0,3 0 1,-1 0 1,-4 4 3,4-3 0,-6 3 0,3 0 3,-1 0-3,0 3 0,0-2 0,-2 5 0,-1-1-3,0 1 3,-1 4 0,2-3-2,-5 6 2,3-4 0,-3 6 2,0-3 1,-3 3 4,3 2 3,-5 0 4,2 0 4,2 1-1,-3 3 9,-2-2 3,1 2-1,1 1 3,-3-4-8,5 4 3,-3-4-8,0 3-2,2-1 0,-1-3-9,4-1 2,-1 1-4,1-2-3,1-2 2,-1 4 1,4-6-5,-1 1 0,5-3-7,0 0-18,4 0-28,-1-1-38,2-2-35,1 1-48,3-3-44,0 0-37,2-2-26,0-1-23,0-1-15,3-1-2,-2-1 4,3-2 14,0-4 17,4-1 23,0-1 42,-1-6 33,5 2 49,-2-4 34,0-5 49,0 3 72,-2-3 49,2 1 60,-4-1 61,-2 1 56,-4 1 38,3-1 5,-6 4 24,-2-1 8,-2 2 0,-4 0-9,4 2-9,-6 0-10,-2 1-24,1 3-23,-5-2-22,0 2-22,0 2-20,0 0-27,-3 3-20,-3 2-19,0 0-20,-3-1-13,-1 5-7,2 0-3,-4 0-1,-3 5 0,4 0-1,-5 2 2,0 4-3,-1-2-2,1 2-8,0 5-4,-2-2-5,1 5-4,-1 0-5,2 0-1,0 2-3,-1 3-2,1-2-5,2-1-3,1 4-4,-2-2-6,3-1-3,1 0-4,4 2 1,-1-3-3,1 0-3,6-1 1,-2-2-2,3 1 1,3-5 1,1 2-3,0-1 1,6-6 2,2 2 1,3-3-1,-2-1 1,5-1-1,-2-2 1,6 0-3,-3-1 1,0-3-2,1 0 0,-4-3 0,3-1 0,-2 0 0,-1-2-1,-1-2 0,-2-3 1,1-2-1,1-1 0,-3-3-3,-1 0 2,1-6-5,-1-1-4,4-3-3,-2 0-6,-1-7-4,2 2-4,1-4 0,-2-1-2,-2-1 3,1 0 6,1-2 6,-2-1 6,-2 0 4,1 4 1,-4-4 2,1 5 0,1 1 0,-4 1 0,0 2 2,2 3 0,-4 2 0,3 2 0,-3 1 1,2 5-1,-4 1 1,3 1-1,-3 4 0,3-1 0,-2 5-1,-1 0 1,0 3 0,0-1-1,0 3 1,0 0 0,0 0 0,0 4 0,0 0-2,0 0 2,0 4 0,-1 0 0,-2 5 0,0-1 3,2 4 1,-2 4 3,1 1 2,-5 1 4,1 3 1,2 3-3,0 1 2,-4 3-1,4 0-4,-3 0 4,0 1-1,-1 4 1,0-2-3,-1-3 1,-1 6-2,2-6-2,1 4-3,1 0 2,-4-2-3,3-4-2,3 2 4,-4-1-1,4-2 1,0 0-2,1-1 2,1-2-2,-3 1 3,5-2-2,0-3-3,0 1-2,0-1 0,2-2-8,1-2-9,-1 0-9,2-3-14,3 2-18,1-5-25,-1 0-28,2 1-36,-2-2-39,4-3-46,0 2-49,-3-1-53,4-2-56,0 0-61,-2-2-71,1-1-116,-2 0-218,3-1-169</inkml:trace>
          <inkml:trace contextRef="#ctx0" brushRef="#br1" timeOffset="57565.3907">3770 2457 269,'0'-3'606,"0"3"-189,0-3-94,0 2-65,0 1-34,0 0-29,0 0-17,-3 0-21,3 0-11,-1 0-11,-2 1-21,3 2-16,-1 0-21,-2 1-10,0-1-14,3 1-13,0 2-3,0-2-10,0-1-9,0 1 1,6-2-7,-5 2-4,3 0 1,2-2 3,0-1 0,1-1-6,1 0-6,2 0-3,-2 0 3,3 0 3,-6-3-3,7-1 0,-2-2 0,2-1 3,-4 3-3,3-3 0,-3-3 0,0 3 0,2-4 0,-4 1 0,4-3 3,-6 0-3,3 0 6,-2-5 9,-1 2 20,2 1 20,-6-3 27,0 4 27,0-1 23,0 1 8,-6-2-3,2 5-2,2 2-15,-5-2-9,1 3-11,-3 4-10,2-3 1,-2 3 2,-1 2 10,-1 0 5,2 2 6,-3 2 2,1 0 2,-1 2-8,1 3-4,0 1-13,0 0-8,-1 2-7,2 0-13,-2 7-7,4-4-10,-1 2-4,-1 0-9,-2 2-5,5 1-6,0 3-6,1 2-6,-1-3-7,1 1-1,2-1-4,-1 1 0,2-1 0,2-3 0,1 2 1,0 0 1,1-3 1,2 1 0,2-1-1,-1-4 3,3 1-2,5-3-3,-1 0 0,4-1-2,1-4 1,1 2-2,4-1-2,2-2 1,0 0-4,2-2-4,-1-1-6,2-1-5,2 0-4,-2-1-1,2-1 2,-2-3 4,3-1 4,-5-1 5,3-1 5,0-1 1,-1-1 2,2-5-1,-4 0 0,1 1 0,-2-6 1,2 0 3,-2-2-2,-3 0 4,-1-2 1,0 0-1,-3 0-2,2-1 2,-10 3 1,4-5 0,-2 6-1,-4-2 3,-3 2-1,1 3 2,-4-5 0,0 5 3,0 1 1,-1 1 2,-2 1-1,3 3 1,-3-2 1,1 1 0,-1 3-3,2 2-3,-5 2-3,2 2-1,-1 0-1,-2 1-1,3 2-1,-3 1-1,-1 1 3,1 3-1,-2 0 0,2 2 1,-2 1 1,2 0-1,3 0 1,-3 3 1,1-3-1,1 0 0,4 3-1,-5-3 1,6 1-1,0-1 0,0-1 0,0 1-1,6-2-4,-5-1-3,7 1-2,-4-1-10,3-3-4,3 3-6,-1-4-4,0 0-4,4 0-5,-1 0-2,1-5 0,1 3 6,1-2 2,-2 0 10,4-3 9,0 1 8,1 0 2,-2 0 2,3-1 3,0-1 2,-3 1 1,2-3 0,-2 3 1,2 0-1,-5 0 0,1 1-1,-2-1 2,-1 0-2,1 4-4,-2-1 2,-4 1 2,0-1-2,1 4 0,-5-1 0,2 1 3,2 0 2,-5 1-1,2-1-2,-3 4-1,0-1 2,-3 3 0,2-1 2,-5 5-1,2-3 3,-1 6-1,-2-2-1,0-1-1,-1 5 1,3 0-2,-6-1 1,3 2-1,-2 1 3,1 0-2,-1 1-1,3-1 3,-2 2 0,0-1 0,2-1-3,-3 0 0,5 0 0,-2 2-1,6-4-2,-5 2 0,4-3 3,0 2 0,2-3-2,2-1 4,0-2-1,4 1 2,-1-1 0,3-1 1,2-2 3,-1 3-2,2-4-1,4 1-3,-1-3 1,4-1-2,-1 0 0,-1-2-2,3-1-2,0 0 3,-3 0-2,2-4 0,1 2 3,-3-2 0,3 0 1,-3-5 2,3-2 0,0 0 1,-2 0-4,-1-1 0,-3-5 0,2-1-3,-1-1 1,1-2-3,-4-1 4,1-4-5,0 0 3,-4 2 3,4-2 0,-1 1 0,0 1 0,-3-3 0,2 2-1,-1 0-2,1 4 3,-4-3 0,1 6 0,-2 1 0,1 2 0,-2 1 0,-3 0-1,2 3 2,0 2 3,-1 1-2,-2 2-2,0-1 1,0 3-1,0 1-1,-5 3-1,2 0 1,-1 3 1,-3 1 0,2-1 1,-3 7-1,0-2 0,1 5 0,-2 1-1,-1-1 1,3 4 0,-2 0 0,-1 0 0,2 0 0,0 3 1,1-2-1,0 0 2,-2 1 1,5 1 2,-1-2 1,-2 1-3,3 0 0,-2 0 1,2-2-3,1 0-1,3-1-1,-2-1 1,2 0 1,2-1 1,1-1 1,1-1 1,3-2 3,-2 3 0,2-3-6,3-3 2,-1 0-3,2-3 0,4 0-1,1-1-2,0 1 3,3-4 0,-1 0-3,4 0 3,-2-4 0,4 0-1,-3-3-1,0 0-1,2-6 3,-1 3 0,-1-4 0,0-1 0,1-3-1,-5-4 1,2 2-3,-5-3 0,2-1 1,-1 1 0,-4-2 2,1-2-4,-2 0 1,-4 5 0,1 0 0,0-2-1,-2 3 1,1 1 3,-5 1 0,2 2-2,-2 3 2,2 1-2,-3 1 2,0 2 0,-3 0 0,2 2-1,-2 4-1,2-2 2,-5 3-3,4 2-2,-3 1 2,0 0 0,1 1 0,1 4 0,-1-1 0,-4 5 3,4-3-3,-3 6 3,2 0 0,-2 2-1,0 0 2,1 1 2,-4 2 2,3 1-1,-1 2-1,3-2 1,-3 4-1,4-3-2,-6 1 2,5 0 0,1 0-1,-3 2-1,3-3 2,-2 2 1,4-2-3,-1-1-1,0 3-1,2-4 0,-2 1-1,3-3-1,-1 2 3,-2 0 3,3-4 3,-3 2-5,3-4 1,0-1 1,0-2-3,0 1 0,0-4 0,0 3 4,0-5-3,0 0-1,0 0 0,0 1 2,0-3-1,0-1-1,0 0 0,0-5 4,0 2-1,0-1-3,0-6-3,3 3 0,0-4-1,-2-3-3,3-1-6,4-5-8,-2 3-12,2-5-14,1-3-15,5 1-10,-2-3-8,0 2-1,5-2 7,-4 0 11,3 0 13,-1 5 14,1-1 10,-2 2 12,2-1 3,-2 4 1,1 1 7,-2 0-3,2 2 0,-4 4 1,1-3 1,-1 4 0,1 1 2,0 1-3,1-1-1,-8 4 4,6-2 0,-4 3-1,-1-2 3,1 3 0,0-1 3,3 2-1,-5 0 6,-1-2-3,0 1 5,1 2-1,-2-2-3,1 3 1,-1-1-1,0 1-3,-2 0-3,4 1 2,-3 2 2,1 1-4,-1 0 0,-2 2 6,0 3-6,0 1 5,-2 0-1,-1 1-1,-1 2-3,0 0 0,-2-1 0,2 3 0,-4-1 0,4 3 2,-3-3 2,-1 3 0,0 0-1,1 3 5,2-4-5,-2 1-1,3 1-2,-1 0 0,-1-1 0,2 0-2,3 2-1,-2-2 4,0-3 1,3 3 0,3-1-2,0-1 0,1-4 4,3 2-4,-1-1 1,6-1-1,1-1-3,0 0-10,3-3-14,1-1-20,-1 2-23,6-5-22,-5 1-15,5-1-13,0-3-6,-2-3 1,2 2 3,1-3 10,-3-2 11,4-1 8,-1-3 17,-2-3 17,3-2 18,-1-2 16,0-5 6,3 0 5,-3-1 5,1-4 1,-5 1 2,-1-2 6,-2 0-2,-1 0-1,-4 0 3,0 3 0,-7-1 3,-3 1 2,-1 0 23,0 3 16,-4 1 19,3 1 22,-5 1 9,1 2 0,4 0-10,-6 6-2,1-3-16,0 4-10,-1 0-8,0 3-3,-1 3 4,1 0 1,-2 1 2,-1 3 5,2 0-1,-7 4 3,3 0-5,1 5-9,-4-1-6,2 5-5,-4 1-13,4 3-6,-3-2-2,-2 3-3,5 4-1,-4-3-4,4 2 3,1 0-3,-2 2 3,4 0-1,1 1 0,2 0 3,-1 1-1,4-2 0,0-3-6,1 4-3,3-6 2,0 4 0,0-5-4,4 1 2,-1-2 4,1-2-1,4-4-3,-1 1 2,2 0 4,1-5-1,4 0-5,-2-4 0,1 2 0,-1-4 0,5 0-2,-4-3 2,4 0 2,-3-3 0,0-3 1,1 1 3,-2-5-5,-2 2 1,1-7-2,-1 1-2,4-4 2,-5 0-1,-1 0-3,-1-4 0,3-2 3,-4 3-1,0-1 0,-1-1-1,-3 3 1,1 2-2,-1 2 2,0 2-1,-3 3 1,1 1-2,-1 2 4,0 0 2,0 4 4,0 1-1,0 1 2,0-1 0,0 2-1,0 1-1,-1 2-5,1 1 0,-6 1-2,5 4 2,-5-1 4,2 5 3,-4 1 7,3 0 9,-6 5 10,7 1 7,-3-2 5,2 5 2,1-2 2,-2 1 0,2 3-2,2-2-2,-3 5 1,3-4 5,-4 1-4,6 0 4,-1 3-1,-2 1 4,3-1 3,-1 1 3,1 1 2,0 0 7,0-1 4,0 3-1,0-1-8,0-2-11,0 5-7,0-3-12,0 0-11,0 3-8,0-3-4,0 4-3,-3-3-3,0 1-1,1-2 1,-2 1-3,-2 1 3,2-3-1,-3 2-1,-1-1 0,3-5-1,-6 1 1,3-2 0,-2 1-1,1-3-1,-1-3 1,-2 1 0,-1-2-1,1-4-1,-5 2 0,4-2 4,-9-2 0,6-2 1,-3-2-3,1 0 3,-4-4-2,1-1 1,3-4 1,-3 1-3,4-7 3,1 3-3,0-7 1,4 0-2,1-1-1,4-3-1,4-3-1,3-2 2,7-4-3,2 1 0,5-2-1,8-1 0,-5-1 2,8 1-2,0-1 1,4 1 1,2 3 1,0-2-1,7 0 1,-1 1-1,1 1-3,1-2 2,3 3 0,0-2-1,5 3 0,1-1-1,-5-1 5,6 0-4,4 4 2,-5-1 2,1 3 0,-1-3 0,0 6-1,-3-1-4,0 3-9,-6 1-25,-2-1-34,-5 2-48,-1 0-56,-5 2-80,-3 1-90,-4 2-112,-2-2-135,-5 2-225,-3 1-256,-6-1-208</inkml:trace>
          <inkml:trace contextRef="#ctx0" brushRef="#br1" timeOffset="58317.4498">5144 1896 138,'0'-1'527,"-3"1"-112,0 0-73,3 0-29,-1 0-40,-2 0-27,3 0-26,0 0-38,0 0-20,0 0-28,0 0-25,0 0-21,0 0-20,-2-3-5,2 3-10,0-2 2,0 0 2,0 0 6,0 0 11,0-1 7,0-1 9,0 2 6,0-2 12,0 3-2,0-2-2,0 0-13,0-1-11,0 3-24,0-2-14,0 1-10,0 2-16,0-1-7,0 1-2,2 0-7,-2 0 0,0 0-2,3 0-14,-2 0-46,-1 1-66,3-1-83,0 2-123,1 1-203,1-3-300,-1 5-226,2-2-162</inkml:trace>
          <inkml:trace contextRef="#ctx0" brushRef="#br1" timeOffset="59930.8717">7173 2551 1080,'0'2'904,"0"-2"-185,0 0-99,0 0-64,0 0-76,0-2-83,0 0-86,-1 2-75,-2 0-71,0 0-60,-1 0-45,2 2-27,-4 0-17,2 0-6,0-1-4,-4 2-3,6 0-3,-3 2 2,4 0-2,-2-1 0,3-1 0,-3 1 1,3-3 1,3 1 1,-3 1 0,4-2 1,1-1 3,0 0-4,3 0 3,-3 0-3,3 0 1,-1-1-3,3-2-1,-4 0 3,1-1 7,0 1 15,1-4 24,-4 0 26,0 1 23,2 1 15,-4-1 8,1-1-11,-3-1-14,0 1-22,-3 3-18,1 0-18,-5 1-12,0 0-9,-4 0-6,0 3-1,2 3-1,-2 0 0,-1-2 0,-3 3 1,4 2-2,2-2-2,-1 3 0,1 1-1,2-1 0,3-1-2,-4 1 0,6-2 2,0 4-3,2-2 1,2-4-2,0 4 2,6-3 0,-2 1-1,4-1 2,1-3 1,1-1-1,-1 0-1,5 0-1,-4 0 0,3-1-2,-4-3 0,4-1 1,-7-2 0,3 3 2,-3-2-1,-3-1 0,0 1-1,-3-2-2,1 2-1,-3 2 0,-3-3-3,-2 3 2,-2 0 0,0 0 1,1 1 0,-4 3-6,1-1-13,2 1-34,0 0-50,0 0-75,5 0-99,-4 0-125,5 0-160,1 0-216,0 0-293,0 0-244,0 0-136</inkml:trace>
          <inkml:trace contextRef="#ctx0" brushRef="#br1" timeOffset="59309.6837">7378 2134 981,'-3'-4'707,"0"2"-207,3-2-115,-1 4-88,-2-3-73,3 3-54,-2-1-40,-1 1-31,-1 0-22,-2 1-5,2-1 5,-1 3-2,-2 1 7,0-1-1,1 1-3,-4 3-9,3-1-11,2 1-11,-2 0-12,3 0-11,-1 0-7,0-1-5,3 1 0,-1 0 0,3-3 0,3 2 0,-1-2 4,3 0 1,3-2-3,-4 0 0,3 1 0,-1-3-5,4 0-2,-1-3-7,1 1 5,-1 0-3,-2-2 5,3-2 7,-4-1 8,1 3 12,-2-3 11,2 3 14,-3-6 17,-1 3 5,1 1 5,-4-1-3,0 1 0,0 2-13,-1-3-12,-2 3-15,-1 3-7,-3-1-6,-1 2-3,1 0 1,1 2-3,-1-1 1,0 3 2,-1 2-7,1-1-1,0 0-1,1 2-6,0-2-3,2 1-5,1 1 1,2-1-1,1-2 1,1 1-1,2 1 3,1-2 0,2-1-2,0-1 0,1-2 2,3 0 5,-1 0 7,1-2 9,2-1 10,-6-1 7,5 3 0,-4-4 1,-1 0-9,0 1-6,0 1-12,-5 0-12,-1-1-24,0 4-39,-1-3-53,-5 3-79,2 0-95,-4 0-115,0 3-125,-4 0-128,1 4-210,-4-3-203,1 6-135</inkml:trace>
          <inkml:trace contextRef="#ctx0" brushRef="#br1" timeOffset="60168.9341">7649 2542 1228,'0'-2'1549,"0"0"-314,0 0-318,0 0-219,0 2-174,2-3-139,2 2-111,6-2-89,2 2-69,2-2-46,5-1-27,1 0-22,3 2-15,4-2-17,-1-3-38,4 3-68,-5-3-101,1 1-132,2-1-200,-2 0-341,0-3-402,-3 3-350,-1 0-150</inkml:trace>
        </inkml:traceGroup>
      </inkml:traceGroup>
    </inkml:traceGroup>
    <inkml:traceGroup>
      <inkml:annotationXML>
        <emma:emma xmlns:emma="http://www.w3.org/2003/04/emma" version="1.0">
          <emma:interpretation id="{71D48C80-9510-4FE0-A450-595E9AE15069}" emma:medium="tactile" emma:mode="ink">
            <msink:context xmlns:msink="http://schemas.microsoft.com/ink/2010/main" type="paragraph" rotatedBoundingBox="3644,3863 28276,2283 28370,3744 3738,53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3FC8ED-1696-4F5C-8921-E7ED3F8AE237}" emma:medium="tactile" emma:mode="ink">
              <msink:context xmlns:msink="http://schemas.microsoft.com/ink/2010/main" type="inkBullet" rotatedBoundingBox="3668,4231 3801,4222 3812,4395 3679,4404"/>
            </emma:interpretation>
            <emma:one-of disjunction-type="recognition" id="oneOf6">
              <emma:interpretation id="interp30" emma:lang="en-US" emma:confidence="0">
                <emma:literal>•</emma:literal>
              </emma:interpretation>
            </emma:one-of>
          </emma:emma>
        </inkml:annotationXML>
        <inkml:trace contextRef="#ctx0" brushRef="#br2" timeOffset="465433.4459">-3565 3874 80,'3'2'732,"-2"-1"-184,-1-1-114,3 4-68,-3-4-23,3 0-17,-1 0-25,-2 0-16,3 0-23,-3 0-17,0 3-17,0-3-12,0 0-13,0 0-13,0 1-18,0 2-26,0-3-28,-3 2-22,3 0-22,-2 2-19,-1 3-16,3-3-10,-3 2-6,3 2-12,-1-1-5,1 0-4,0 4-1,0-5-1,0 4 2,1-3 1,-1 3-1,3-3 1,2-2 0,-1 1-3,-1-2 0,4-1 1,-2-3 3,3 1-1,-1-1 0,1-1-2,-1-3 2,2-1 1,-2 1-1,-1-5 0,0 3 0,-1-1-2,0 0 2,-1-3-1,-1 3 3,-2-3 4,-1 3 9,0 0 12,0-1 14,-1 4 5,-2-2 6,-1 1-1,-1 3-5,0-2-5,-4 4-6,2 0-5,-1 0-4,0 4-5,-3-2-4,3 3-5,-2-1-6,4 2-5,-1 1-3,-1-2 0,1 1-1,3 1 0,-1 1 2,0-3-1,3 2 0,-1-3-1,3-1 0,0 1 1,3-1 5,-1 1 0,5-4-1,-3 0-1,3 0-1,1 0 0,-1-1-4,2-2-1,-2 0 2,0-4 0,3 3 2,-4-3-1,1-2 2,1 2 0,-4 0-3,2-1 2,-5-1-1,4 1-1,-5 1 1,2-1 3,-2 1 3,0 3 1,-2-2 1,0 2-1,-1 1 0,-1 2-2,-1 1-3,0 0-3,-1 1 0,-1 2 1,-4 1-1,7 2 0,-3-2-1,3 3 2,-1-1-1,1-2-1,1 5-1,0-5 1,2 2 1,-2-2 1,3 0-1,0 1 2,3-1 2,-2-3-1,-1 2-2,3-3 2,1 0 1,-1 0 1,2 0-2,-1-3 1,0-1 2,-1 1 10,0-1 12,-2-3 11,5 3 13,-4-2 7,-2 2 5,0-1-4,0 3-8,0-2-11,0 2-11,0 0-9,0 2-8,-2 0-6,-1 2-5,0 0-1,3 2 0,-4 3 1,4-3-2,-3 2 1,3 1-1,-1-2 0,-2 1-2,3 1 0,0-3 2,0 2-1,0-2-1,3 2 1,-2-2 2,-1-1 0,3-3-2,1 0 3,4 0 0,-4-3 0,-1 0-1,1-1-1,1 0 2,0-2-2,-3-1-1,1 0 1,0 0 0,-2 0 1,-1 1-1,0 0 1,-1-1 0,-2 3 1,0 0-2,1 2-3,-3-1 2,0 3 0,-2 3-2,3-1 1,-5 2 2,2 0 0,0 1-1,-1 1 0,1 1 0,1-2-2,0 2 2,2 0 1,1-1 0,-1-1 0,4 0 0,0-4 0,0 5 0,0-2-1,0-1 1,4-3 1,-1 0 0,1 0-1,4 0 3,-4-3-1,3-1-1,1-2-1,-4 2 2,3-2-1,-3-1 0,4 2 0,-1-4-1,-3 1 0,-1 2 0,-1-3 1,-2 1-1,3-1 0,-3 4 1,0-1 0,-3-1-1,3 3-2,-5-1 1,4 4-2,-5-2 1,2 3 1,-4 0 1,1 3 0,3-2 0,-3 4 0,2-1 0,-2 3-1,3-3 0,-4 3 0,4 0 1,0-1-2,-1 0 3,0 1-1,5-3-1,-2 2 1,2-2 0,2 3 0,0-4-1,3 1 1,-1-1 1,3 0-1,1-2 0,-1-1-3,2-1-2,1-2-1,-2 0-1,3-1 1,-3 1 0,0-4 3,-1 2 1,-3-2 2,3-2 0,-2 1 2,-1 0-1,-1 0 0,-3-1 0,3 1 0,-3 2 3,0-1-2,0 1 3,-3 2-3,0 1 3,2-1-3,-4 4 0,0 0 0,-1 0 0,0 4-1,-1-1 1,1 1 0,0 2-2,0 1 0,-1-3-2,1 2 2,2-2 0,2 3 1,0-4 0,-1 4-1,3-3 1,0 0 1,0-2 1,0 0-1,3 0 4,-1-2 0,0 0 4,2-2 2,-1 2 5,-3-2 0,3 0 0,-2-2 0,-1 1-2,0 2-5,0-2-3,0-1-4,0 3-17,-4-1-30,1-1-49,-1 2-70,-3 1-93,1 1-132,-1 2-167,-1 0-267,-2 1-306,4 3-273,-4-1-171</inkml:trace>
      </inkml:traceGroup>
      <inkml:traceGroup>
        <inkml:annotationXML>
          <emma:emma xmlns:emma="http://www.w3.org/2003/04/emma" version="1.0">
            <emma:interpretation id="{7B07E51C-315E-4080-ABBF-F8014C1F002A}" emma:medium="tactile" emma:mode="ink">
              <msink:context xmlns:msink="http://schemas.microsoft.com/ink/2010/main" type="line" rotatedBoundingBox="4395,3815 28276,2283 28370,3744 4489,5276"/>
            </emma:interpretation>
          </emma:emma>
        </inkml:annotationXML>
        <inkml:traceGroup>
          <inkml:annotationXML>
            <emma:emma xmlns:emma="http://www.w3.org/2003/04/emma" version="1.0">
              <emma:interpretation id="{790482F0-3EC0-492A-9E59-1EF582363F84}" emma:medium="tactile" emma:mode="ink">
                <msink:context xmlns:msink="http://schemas.microsoft.com/ink/2010/main" type="inkWord" rotatedBoundingBox="4397,3843 8829,3559 8921,4992 4489,5276"/>
              </emma:interpretation>
              <emma:one-of disjunction-type="recognition" id="oneOf7">
                <emma:interpretation id="interp31" emma:lang="en-US" emma:confidence="0.5">
                  <emma:literal>playing</emma:literal>
                </emma:interpretation>
                <emma:interpretation id="interp32" emma:lang="en-US" emma:confidence="0">
                  <emma:literal>paying</emma:literal>
                </emma:interpretation>
                <emma:interpretation id="interp33" emma:lang="en-US" emma:confidence="0">
                  <emma:literal>praying</emma:literal>
                </emma:interpretation>
                <emma:interpretation id="interp34" emma:lang="en-US" emma:confidence="0">
                  <emma:literal>Playing</emma:literal>
                </emma:interpretation>
                <emma:interpretation id="interp35" emma:lang="en-US" emma:confidence="0">
                  <emma:literal>playingly</emma:literal>
                </emma:interpretation>
              </emma:one-of>
            </emma:emma>
          </inkml:annotationXML>
          <inkml:trace contextRef="#ctx0" brushRef="#br2" timeOffset="474530.144">-1275 3847 660,'0'-4'1071,"2"1"-433,-2-1-213,3 4-122,-3 0-55,4 0-32,-1 4-19,-2-1-20,5 7-25,-4-3-20,4 4-11,-5 2 5,2 3 11,-2 4 16,2 1 12,-3 3 4,0 2-2,0 1-12,0 2-20,0 4-25,0-3-21,0 1-18,0 4-21,0-3-14,-3-1-9,3 1-8,0-2-6,0-1-5,0-3-4,0 1 1,0-3-5,3-5-4,-3 2-22,0-4-43,0-3-59,0-1-83,3-2-104,-1 0-140,-2-5-201,3-2-284,-3-4-247,0 0-176</inkml:trace>
          <inkml:trace contextRef="#ctx0" brushRef="#br2" timeOffset="475034.2067">-1182 3997 475,'-11'-8'1045,"2"1"-417,-1-3-217,3 3-121,1 0-64,0-3-34,5 3-17,-2-3-18,3 3-31,0-1-24,0-1-15,4-2-8,-1 0 7,1 2 10,1-3 2,2 2 2,-1-1-7,-1 1-14,3 0-19,3 1-19,1-1-13,-1 1-13,4 1-4,-1 0-9,2 1 0,0 1 0,3-2-2,-1 4-2,-1-2 0,0 0 2,-1 5-2,-1-2-5,-2 0 1,1 3 4,-2 6 2,0-5-2,-1 5-1,1 4 3,0-2 5,-5 5-5,0-1 2,-3 5 2,1 0 2,-2 4-1,0 0-7,-3 2 8,-3 0 2,-2-1 5,-2 5 4,3-2 12,-6 0 12,1-2 12,-1-1 19,-2 1 16,-1-5 21,-2 1 9,0-2 5,-3 0 3,2-3-5,-3 1-12,0-3-11,4-3-14,-4 2-13,0-2-15,3-4-15,1 0-13,-1-1-11,2-2-7,2-2-14,4-2-30,-3-2-48,3-1-65,0 0-97,6-4-133,2-2-193,0 2-304,2-3-294,6 0-251</inkml:trace>
          <inkml:trace contextRef="#ctx0" brushRef="#br2" timeOffset="477305.5941">-765 4087 875,'0'5'928,"0"-1"-423,0 2-207,5-2-103,-3 3-68,2-3-40,2 0-21,0-1-24,1-1-16,5 0-16,-5-2-4,3-2 1,-1 0-4,-2-3 13,0-1 10,1-1 8,-3-1 17,3 1 1,-4-4 6,3-2-9,-4-3-8,1 0-5,1-1-13,1-4-5,-2 0-7,0-4-2,1-2-6,0-3-3,-3-1 0,1-3-3,-2-4 3,-1 2 3,3-2 3,-3-2 14,0 5 17,-3-1 23,3 0 15,-4 3 20,2 3 6,0 1 0,-3 1 4,-1 4-12,5 2-5,-2 3-19,-1 4-5,1 0-11,1 4-11,-1 0-11,2 2-5,-2 2-9,3 0-5,-3 4-3,3 3-1,-1 0 1,-2 3 1,3 3 5,-3-1 8,3 7 4,-2 0 0,0 2 1,2 4 4,0 0 0,0 3 1,0 6 0,0-3 4,0 4 1,0-2 1,0 4 5,0 2-2,0 0 3,0-1-3,0 0-1,0 3-7,0-3-5,0 3-6,0-2-1,0 0-9,2-2 0,0-2-3,-2 2-4,3 0-4,0-6-2,-2 2 3,2-5-3,1 0 0,1-1 0,2-6 0,0 0-5,3-3-9,-4-1-16,6-1-20,-1-5-26,2-1-36,-4 0-34,3-3-28,2-4-30,-1 2-17,-1-6-13,2-1-4,-2-1-2,3-3 2,-4-4 15,4-1-3,-2-4-1,1-1 18,2-2 5,2-3 24,-5 0 10,1 4 27,2-2 35,-4 2 28,2 0 24,-2 3 18,2 0 20,-2 2 10,0 5-1,-4-2 5,4 2-1,-5 3 1,5 1 4,-5-1 17,2 3 9,-2 2 13,-1-3 21,0 6 3,-1-3 0,1 2-5,0 0-4,-2 1-2,1 0-7,-1 2 7,-1 1 3,1-3 12,-1 3 2,-1-3 8,-2 2 5,2 1 18,-2 0 9,3 0 21,-3-3 8,2 1-5,-2 2 0,0-1-13,0 1-4,0-3-20,-2 2 0,-1 1 7,3-3 8,-2 0 2,-3 3 1,1-1 3,1-1-9,-3 2-2,-1 0-4,0 0-9,-1 2-2,0-1 2,-2 5 3,1-1-1,-3 1 3,1 4-6,-4 3-1,1-2-8,2 7-6,-2 0-8,0 0-12,0 6-12,2 0-6,1 1-9,-4 0-9,7 0-6,-3 2-5,6-3-1,-1-1-6,1 0-2,3 1 1,2-4-1,0 1 2,2-4-1,1-3-1,5 2-2,-4-4-8,3-3-12,2-1-12,3-2-13,-2-2-15,-2-4-13,4 0-5,0-1-6,-1-4 1,4-3 0,-4 1-4,-2-4-2,3-2-1,-2 0-3,-2-5-3,3 0 6,-3-1 8,0-5 15,-1 1 5,0-2 20,0-2 12,-1 0 7,1 0 12,1 5 5,-4-1 7,-1 3 7,-3-3 7,3 6 15,-2 0 14,-1 3 16,0 2 12,0 1 13,0 1-1,0 3-6,0 0-15,0 3-14,0-2-12,-1 5-14,-2 1-4,0 0-2,2 4-2,-4 3-1,-1 4-1,2-2 0,-3 4-1,2 1 1,3 3-3,-3 1-1,1 5 4,-1-2-3,3 1-3,-1 2-4,-2-2 0,5 1-1,-1-1-1,1 2 2,0-5 0,1 4 0,-1-5 2,5-1 0,-2-2-2,1-1-2,2-3 0,0 0-4,1-2-9,0-2-10,5 0-16,-2-4-15,1 1-20,1-4-12,1-3-13,2-1-2,-4 0 7,4-6 9,-2 1 16,0-5 19,0 0 11,-2-1 12,1-4 7,0-1 10,-1-4 5,2 2 2,-4-2 1,0-1 2,-2 1 2,0 0 6,-2 0 2,2 4 10,-3 0 14,-1 0 15,1 5 17,1 0 16,-2 2 9,0 1 2,-2 3 1,-1 2-8,3-1-15,-2 2-17,-1 2-9,0 0-12,-1-1-12,-2 5-8,2 2-4,-2 1-1,-5 4 1,4 0 1,0 3-3,-1 1 4,-2 2-3,1 4 1,1 0-1,-1 1-1,0 1 2,0 5-3,0-4-1,1 1-1,0 0-1,1 2-3,1-1 0,-1-1 2,4-3 0,-3 3-2,3-1 2,0-3 1,3-1-4,-1 1-12,4-4-20,2-1-21,2-2-24,1 0-31,2-3-22,2-4-22,1 1-14,3-4-9,-2-1-5,2-4 13,-2 0 6,1-2 28,-2-5 25,0 1 28,2-4 26,-2-2 18,-1-4 6,1-1 9,-2-1 9,2-2 4,-1-2 3,-4 0-1,4 0 7,-3 1 0,-4 1 3,2 1 4,-2 1 9,-3 2 12,-2 0 18,2 2 31,-2 6 19,0-2 27,-3 2 13,0 0 1,-3 2 3,0 1-13,1 3-14,-1-1-20,3 4-19,0-3-17,-3 3-12,3 2-11,-1 2-4,-2 2 3,2 1-3,-2 2 4,0 2 4,-1 1 4,2 3-1,-1 3 3,0 2 10,-1-2 0,1 3 2,2 2-3,-2 2-2,-2 0 5,2 3 1,2-1-2,-2 2 0,-1 0 5,1 3 3,-2 0-5,4 0-2,-2-2-3,0 4-4,3 0-4,-1 0-7,1-2-1,0 3-6,1-2-4,-1-1 0,6 3-3,-5-2-4,2 1-4,2-4-5,-5 4 0,3-2-5,-2-1-2,-1-2-3,0 4-1,0-5 0,0 2-1,-1-4 1,-2 1 0,-2-1 0,1-1 1,-2-2 2,-1 0 2,3-2-5,-4 0 4,0-3 2,-1-3-2,-4-1-3,1 1-1,-1-3 1,-1-1-1,-2-3-2,-3 2 2,3-5 0,-6 2 0,3-3 1,0-3 0,1-3 2,2 1 1,-3-6-1,4 0-3,4-3 0,2 0 0,2-7-1,0-2-1,2-2-3,5 0 5,3 0-3,4-1 2,-2 1 1,2 0 0,2 3 0,-1-5-3,5 6 2,-4 0 2,7-1-1,-4 4 3,2-5 1,2 5-2,3 1 1,0 0-3,-3 0-5,3 0-12,-1 3-20,-2-2-28,3 5-39,-1-2-48,-2 0-55,0 0-57,-2 3-60,2-1-65,-4 1-57,2-1-68,-2 2-86,-1-2-168,1 4-185,-5-4-123</inkml:trace>
          <inkml:trace contextRef="#ctx0" brushRef="#br2" timeOffset="477682.0107">536 3700 690,'-3'-8'732,"1"2"-252,-1 0-148,3-1-70,0 5-52,0-2-26,0 1-22,0-1-13,0 4 1,0-4 1,0 4 7,0-2-2,0 1 3,0 1-2,0 0-6,3 0-14,-1 0-8,-2 1-6,3 1-7,-2 2-13,2 3-11,0-1-10,-2 5-9,-1 0-12,3 1-3,-3 2-7,0 6-7,0-3-4,0 4-5,0 0-6,-3-2-8,3 3-2,-1 1-4,-2 1-6,3-1-1,-3-3-3,3 1 0,-1 3-1,-2-5-4,3 0 0,-2-3-1,-1 1-7,3-1-17,-2-5-28,2-1-28,-2 0-39,-1-2-56,3-4-65,-1 0-69,-2-1-80,3-3-93,-3-3-156,-1-1-247,2-4-187</inkml:trace>
          <inkml:trace contextRef="#ctx0" brushRef="#br2" timeOffset="477904.4807">494 3504 606,'-5'-14'1226,"2"-1"-345,0 3-249,2 1-158,-2 2-103,3 2-79,0 0-72,0 0-59,0 4-52,0 0-40,3 2-33,-2-2-20,-1 3-6,3 0-14,2 0-30,-2 3-42,-2-2-60,2 2-84,0 0-109,-2 1-134,5 2-225,-4-2-258,2-1-209</inkml:trace>
          <inkml:trace contextRef="#ctx0" brushRef="#br2" timeOffset="478569.5669">643 3666 611,'4'7'681,"2"2"-191,-4 1-124,2 1-66,-1-1-35,0 2-26,-2 1-26,4 3-27,-5-1-23,2 1-32,-2 0-15,0 2-14,0-1-14,0 4 1,0-2-12,0-1 3,-2 1-9,2-1-6,-2-1-6,-1 0-10,3 0-4,-1-4-11,1 0-7,-3 1-11,3-3-3,0-4-4,0 3 0,0-3-5,0-1 1,0 1-1,0-3 2,0-4 3,0 0-4,0 0 3,0-4-3,0-3-1,0 1-4,0-5-9,0 0-4,3-2-13,-2-1-12,-1-3-13,5-2-13,-3-2-13,3-2-11,-1-2-5,3-1-3,5 2 6,-5-4 8,3 0 14,-1 2 13,3-1 17,-2 3 15,-1 0 9,2 3 9,-4 2 5,2 0 0,1 5 2,-1-1-2,-2 2 0,1 2 3,0 3-3,0 0-3,-1 2 3,0-1 0,-3 3 3,4 1 6,-4 0 10,3 2 15,-2 1 4,2 1 9,0 2 6,-3 0 8,4 1 2,-4 2 3,3-1 2,-2 4-1,-2-1-4,1 2 1,0 1 1,-1 0-8,0 6-1,-2-3 0,-1 4-6,0-2-5,0 0-12,0 1-5,0 1-8,-1 3 1,-2-2-7,3-1-5,-3 1-1,3-2 2,-1 1-6,-2-1-2,3 0 0,0-2 4,0 2-2,0-2-2,3-1-6,-2-1-16,2 1-27,0-3-31,-2 0-40,4-1-47,2 1-54,-1-3-58,0 1-59,1-4-91,0 1-136,2-2-243,1 0-189</inkml:trace>
          <inkml:trace contextRef="#ctx0" brushRef="#br2" timeOffset="479583.6216">1377 3620 290,'-1'-14'929,"-2"-3"-308,1 3-161,-1 1-93,-1 0-56,0 1-31,-2 2-36,-1 1-32,2 0-31,-2 3-28,1-1-21,-7 3-20,4 2-3,1 2-3,-2 0 3,-2 0-4,0 2 3,1 2-4,-1 3-8,0 0-6,1 3-5,-1 1 2,1 2-9,-1 1-4,-1 3-3,1-1-4,1 2-9,-1 5-15,1-2-8,2-1-9,-1 3-11,4 2-7,-4-2-1,5 4-5,-2-5 1,4 4-2,-1-5 0,2 2 1,2-2-2,0-2 0,2-1 1,2-1-2,-1-3-8,4-1-3,-2-2-16,5 0-14,-4-5-22,5 1-19,0-3-16,3-4-18,-5 0-16,5-3-8,-1-1 0,2 0 3,1-3 13,-2-3 18,-2-1 25,2-3 22,-1-2 20,2 1 17,-3-5 6,2 1 10,-2-5 2,2-3 0,-5 1 5,2-2 3,1 0 6,0 0 6,-1 0 8,-1 3 20,-2 0 15,-3 3 19,1 2 7,-1 0 12,-1 6 8,-1-1 9,-2 5 3,2 0 0,-1 0-2,-2 3-15,0 2-17,0-1-18,0 3-23,0-1-15,0 4-15,-2 3-3,-1 1-4,-1 0-1,1 3 2,-1 6 1,-1 1 0,2 0 4,-1 3 1,0 2 2,-1 2 2,0 0 0,0 2 4,4 1 1,-5-1 3,5 2 1,-2 2 0,1-2 4,-4 0-2,5 0 0,-2 4 0,2-4 0,-2 0-1,0 0 0,3 0 3,0 2 3,0-3 5,0 1 5,0 0 3,0 2 5,0-4-4,3 2-2,0 2-7,-3-3-6,1 2-7,-1-1-6,3-1-4,-2 0-3,-1 0 0,0 1 1,-1-3 1,-2 5 3,2-7 1,-5 3 1,1-2 5,1 0 2,-3-1 2,0 0-1,-1-5 0,0 2 0,-3-2-2,3-4-5,-1 2-4,-4-2-3,0 0-4,-2-5-2,1 4-4,-2-7-1,-3 1 0,0 0 1,3-4 0,-3-4-2,1 0 1,2-2-1,1-2 1,4-8-4,2 2 1,-1-7-2,5-2-1,5-4-6,5-4-2,0-1-1,7-3 1,0-5 1,1 4 1,4-3 5,2 1 4,-2 0 0,2 2-1,4 2 3,-1 1 0,1 0 1,1 0-2,-1 4 0,3 2-2,0 1-10,-3-1-17,1 2-24,-1 0-31,0 4-38,0-3-43,-1 4-51,-2 1-58,-1 0-66,0 0-82,-2 1-106,-4 1-198,-1 0-256,0 3-211,-5-2-144</inkml:trace>
          <inkml:trace contextRef="#ctx0" brushRef="#br2" timeOffset="472789.8704">-2819 3965 10,'-5'0'500,"5"-3"-144,-1 0-86,-2 2-42,3-5-29,-3 5-23,3-4-17,0 1-8,0 0-12,0-3 0,0 4-7,0-4 0,0 2-6,3-2-11,-3-2-6,4 1-15,-1 0-9,-1 0-14,3-1-11,0-1-6,-1-1-8,3 1-3,1-3-4,-1 0 1,2-2-2,2 0-2,1 1 2,-1 2-1,1-1 4,3 0-2,0-1 1,0 5 4,-1 0 6,2-1-4,0 1-1,2 3 3,-2 1-1,0-1-6,0 0 3,1 2-1,-1 3-1,0-2 2,1 0-2,-1 3 1,0 3-5,0 0 4,2 1 5,-5-1-2,1 5 5,2-1 7,-4 4 8,-1-1 1,0 5-1,0-1-2,-2 0-1,1 6-11,-3-3-7,1 4-4,-3 0-1,1 1-6,0 5 0,-3-2 0,1 0-5,2 0-3,-5 2-2,4 1 1,-5 1-2,3-1 0,-3-1 2,0 2-4,-3-1-5,3 0-3,-2-4-1,-1 2-4,-1-3-2,0-1-2,-2 2 2,0-3-2,-1 0 1,-3-2 2,1-2 4,-5 3 4,2-6 5,-3 0 7,-1 1 5,0-2 2,1-1 2,-3-2 1,-1 0-3,2-3-1,-1 1-8,0-2 1,-1-3-3,3 1-2,0-4 1,0 0-4,-2 0 3,5-4-6,-1 1-4,2-1-2,1-2-4,-1 0-3,2-2-1,-2 1 0,5 0-1,-2 0-3,1-1-3,-2-3-16,1 3-16,2-1-30,-1-1-38,1 2-47,0-2-56,2 0-62,3 0-80,-3 2-82,5-1-120,0 1-220,0 0-236,0-1-178</inkml:trace>
          <inkml:trace contextRef="#ctx0" brushRef="#br2" timeOffset="471870.6003">-2613 3776 143,'-2'-5'1057,"-1"0"-359,3 0-174,-1 2-93,-2 0-39,3 0-29,-3-1-33,3 4-51,0-4-60,0 2-59,0 2-54,0-1-35,-1 1-15,1 0 2,0 0 21,0 0 20,0 1 28,-3 1 19,3 2 9,-3 3 4,3-1-7,-5 5-11,4 2-21,-2-1-17,0 5-18,2 2-16,-2 2-17,1 2-11,-1 5-9,3-2-11,0 5-7,3 0-4,-1-2-4,2 2-2,-1 0-2,1-5 2,1 2-3,-2-3-1,4-2 0,-3 1-8,4-5-25,-4-2-37,3-2-55,-3-2-79,-1 0-107,5-3-136,-4-2-196,0-4-303,1 0-284,-5-4-210</inkml:trace>
          <inkml:trace contextRef="#ctx0" brushRef="#br2" timeOffset="473536.8866">-2049 4101 212,'-3'1'498,"-1"-1"-218,-1 3-120,5-2-64,-3 2-32,3 1-19,0-2-18,3 0-4,-3 2-10,3-4 18,-1 3 0,-2-3 30,3 2 13,-2-2 21,2 0 6,1-2-14,1 2-17,0-3-9,0-1-21,-1 0-12,0 0 0,4-3-17,-4 1 5,3-2 4,-2 1-4,-2-3 3,1-1 8,-1-2 12,1 2 3,-4-3 4,3 2 7,-3-1 7,-3-2 3,3 2 9,-4 2 0,1-1 6,-1 4-1,1 0-5,-3-1-5,0 4-4,0 0-4,-1 1-3,-3 0-5,3 4 6,1 0-1,-4 0 3,2 4 1,0 0-3,-3 1-3,3 3-8,-1-1-5,2 4-7,0 5-5,-1-2-1,1 1-3,3 2 6,-1 1-1,1 0-3,1 2 3,0 1 0,2 0-3,1 1-3,0-1-3,1-1 2,-1 1-2,6-1-2,-5-1-1,4-1-6,-2 0-4,4-1-8,-3-3 5,5-1-2,-2-1-1,1-2 4,3-1 4,1 0-3,2-5 4,1-1-9,-2 1 1,4-4-1,-4 0-2,2 0 0,1-4-2,1 1 2,-4-1 2,-1-1 1,2-1-3,1-1-5,-2-1-28,-2 2-47,1-5-61,0 1-68,-2-1-97,1 1-121,-2 0-166,1-4-245,-1 2-170</inkml:trace>
          <inkml:trace contextRef="#ctx0" brushRef="#br2" timeOffset="474181.4853">-1611 3888 454,'-3'-7'455,"0"0"-122,-1-3-77,-1 5-40,1-1-36,-2-1-29,0 1-28,1 2-22,-4 1-5,2 3-13,-2-3 17,-1 3-3,1 0-1,-1 3 5,-2 0-8,1 1-13,2-1-11,-1 7-17,-2-4 0,4 5-20,-3 0-7,3 0-6,1 4 0,-1-1-13,1 3 0,3-3-6,-1 6 3,2-3 4,2-2-4,-2 2-3,3-3 0,0 1 0,3-2 0,-2-1 0,4 0 0,2-3 0,-1-3 3,0 1 3,4 1-6,-2-4 3,4 1 0,0-3 0,-1 2-3,-1-4-3,6 0 3,-4 0 0,2 0-6,-2-2 3,3 0 0,-2-2 3,1 1-3,-2 1 3,-1 0 3,1-2 0,0 4-3,-1 0-3,-1 0 3,-1 0-3,-2 2 3,3 0 0,-1 2 0,0 3 9,-3-1 3,1 1-2,-6 3 5,4-2 1,-2 2 2,0 1-3,-2 1-3,-1-1-3,0 2 3,-1 0-6,-2-3 13,0 2 10,-2 1 22,-2-3 27,0 1 28,1 1 26,-4-3 7,-2 0 20,1-1 9,-1 0 7,-2-1-3,-2-3-9,1 3-13,2-4-19,-1 0-28,-2-2-23,1 2-25,1-3-18,2 0-12,0-3-7,1 2-10,-1-3-28,5-2-38,0-1-61,1-4-83,0 1-101,6-1-131,0 0-179,6-3-288,-2 0-231,3-2-148</inkml:trace>
        </inkml:traceGroup>
        <inkml:traceGroup>
          <inkml:annotationXML>
            <emma:emma xmlns:emma="http://www.w3.org/2003/04/emma" version="1.0">
              <emma:interpretation id="{688A5382-47E6-44EA-A01B-59583ACD6CAE}" emma:medium="tactile" emma:mode="ink">
                <msink:context xmlns:msink="http://schemas.microsoft.com/ink/2010/main" type="inkWord" rotatedBoundingBox="9382,3503 13203,3258 13267,4247 9445,4493"/>
              </emma:interpretation>
              <emma:one-of disjunction-type="recognition" id="oneOf8">
                <emma:interpretation id="interp36" emma:lang="en-US" emma:confidence="0.5">
                  <emma:literal>content</emma:literal>
                </emma:interpretation>
                <emma:interpretation id="interp37" emma:lang="en-US" emma:confidence="0">
                  <emma:literal>Content</emma:literal>
                </emma:interpretation>
                <emma:interpretation id="interp38" emma:lang="en-US" emma:confidence="0">
                  <emma:literal>contents</emma:literal>
                </emma:interpretation>
                <emma:interpretation id="interp39" emma:lang="en-US" emma:confidence="0">
                  <emma:literal>Contents</emma:literal>
                </emma:interpretation>
                <emma:interpretation id="interp40" emma:lang="en-US" emma:confidence="0">
                  <emma:literal>contempt</emma:literal>
                </emma:interpretation>
              </emma:one-of>
            </emma:emma>
          </inkml:annotationXML>
          <inkml:trace contextRef="#ctx0" brushRef="#br2" timeOffset="482934.3065">2392 3682 10,'5'-5'700,"-2"-1"-187,1-1-116,2-1-57,-5 1-31,4 0-19,0-2-13,0-1-12,-1 2-9,0-1 1,-1-2-5,-1 3-6,1 1-8,-3-1-16,0 1-11,0-3-20,-3 3-22,-2 0-21,1-3-22,-3 6-16,0-5-19,1 1-9,-4 5-9,1-4-8,-1 3-12,-3 0-8,0 0-8,1 2-11,0-2-9,-1 4-1,-1 0-4,5 0-2,-4 0-1,2 4-2,-1 0-6,-1 1 2,1 0-1,2 4-2,-2 2 2,4 0 0,-2 6 5,1-3 0,2 4-1,-1 4 5,6-1-3,-3 5 1,5-2-1,0 3 0,0 1-1,0-1-2,5 3-1,-3-3-2,6 1 0,-1-1-2,2-2 0,2 0-3,1-4-8,-1-1-13,4-2-18,4-3-24,-3-5-29,3 1-36,2-5-42,0-2-47,0-4-51,4 0-47,0-1-42,-1-4-29,0-3-12,2 0 14,0-3 45,-3-2 56,0-4 55,0 0 51,1-4 59,0-2 45,-6 1 35,4-7 29,-2 1 49,-1-2 35,-2-1 38,-1-2 29,0 4 30,-2 4 19,-2 0 14,-3 2 7,1 2 10,-1 3-1,-4 4-7,0 2-15,-4 2-18,-1 0-18,-1 3-18,-2 3-20,-1 4-13,-4 0-1,1 0-2,-2 4-2,-1 6-1,1-2-8,-1 5-1,-1 0-12,-1 3-7,3 1-6,-1 1-7,2 5-12,-3-2-5,3 1-11,0 0-6,1 5-9,3-2-5,0 0-1,1 3-4,-2-4-4,5 0-2,0 1-1,0-4-1,0 1 1,5-2 0,0 0 1,0-4-1,-1 1-2,5-4-2,1-1-8,-1-5-2,2 3-7,4-3-5,1-7-6,-2 3-4,2-3 1,2-3 2,2-1 0,-1-2 6,0-1 6,1-4 6,-1-2 5,0-2 4,2 1 0,-2-4 1,0-5-2,-1 1 4,3-4-6,-5 2 6,3-7 1,-3 4 0,-1 0 3,-1-1-1,-5 2 2,1 0 4,-1 3 7,-5-3 7,-1 5 9,-3 1 11,-3-1 3,-1 3 4,-4 0-3,1 4-2,-4-3-7,-1 7-10,0-1-5,-1 4-7,-4 0-6,4 1-1,-2 2-5,1 4 1,-2 0-1,4 2-3,-2 2 0,2 0 0,3 3-2,-1 0-3,3 3-6,-2 1-9,5-4-9,1 3-11,2 0-15,-2-2-10,3-2-11,0 2-6,3-1-6,-2-3-2,3 3-2,2-3-3,0-2 0,4 0-6,2-2-6,-1 0-6,1-2 1,0 0-3,2-2 10,2-3 16,-1 3 16,0-3 22,1-1 11,-1 2 15,1-2 8,-2-1 4,1 1 8,1-2 2,-2 6 3,-1-3 0,2 1 5,-1-1 3,0 0-3,-3 3-5,4 0 8,-4 2 2,4-2 7,-4 4 11,1 0 9,0 0 12,-4 0 1,5 4 12,-4-2-9,0 5 0,-2-2-1,0 5-4,-2-3 3,2 3 6,-3 3 7,-1-2 6,1 2 2,-1 2 8,-1 0 2,1 2-6,-3 0-5,0 0-5,0 1-2,0 1-9,-3 0-9,1 0-5,-1-2-8,-1 0-6,1 1-8,2-3-6,-2-1 1,1 0-3,-3 3-3,3-6-1,-1 1-4,3-4 0,-3-1-1,3 0 1,-1-3 0,-2 1 0,3-3 3,0 2-2,0-4 2,0 0-1,0-2 2,0-2-7,3-2 5,-2-1-5,2-3 0,2-3-2,0 0-2,0-3-5,2-4-11,2 2-10,2-4-15,-1-2-8,2-4-13,0 3-6,-1-3 4,2 4 6,2-4 8,-4 0 7,4 3 6,-1 1 6,-1 2 4,-1 1 5,0 0 1,-1 4 3,4 0 3,-4 3 1,1 3 4,-2-2 8,-1 5 0,1 0 4,-1 1 2,-1 1 2,0-1-2,-1 3-4,3 3 2,-4-2-2,0 1 0,-1 2 0,1 2 4,2 1 2,-3 1 2,-2 2 4,2-2 8,-3 2 4,0 3 1,1 2 3,-3-1-1,0 1 2,0 0-4,-3 6-8,3-4 4,-4 2 0,2 2-2,-1-1-6,0 4-1,-1 0 3,0-2-8,-4 0 5,5 4-5,-1-4 6,0 4-1,1-4-5,-1 4 1,2-4-2,2-1-2,-3 1-4,0 2 2,3-4 0,3 0 4,0-2 2,-1-1-2,2-1-1,2-2-1,-1 1 0,9-4-10,-6 2-12,4-5-15,-1 0-21,1-1-27,4-1-34,-3-2-38,0-2-46,-1-1-52,2-1-56,-2 0-74,2-5-103,-2 1-235,0-5-205,-1-4-154</inkml:trace>
          <inkml:trace contextRef="#ctx0" brushRef="#br2" timeOffset="483899.4705">4027 3379 372,'-12'0'551,"1"2"-173,-1-2-85,5 2-47,-2 0-17,2-2-9,4 2 2,-1 1-2,4-3 11,0 1 4,0 2 1,4-2-6,-1 3-27,4-4-24,2 3-27,3-1-42,1-2-30,0 1-24,6 2-17,-1-3-21,4 0-11,-1 0-3,2-3-10,0 2-15,3-1-32,-3-1-33,-1-1-45,1 3-63,-2-3-73,-3 1-77,1-1-100,0 0-194,-3-1-231,-1 1-165</inkml:trace>
          <inkml:trace contextRef="#ctx0" brushRef="#br2" timeOffset="483587.5892">4129 3394 111,'-3'-3'931,"1"2"-340,-4 1-211,5-3-101,-2 1-49,0 0-28,-1 0-12,2-2-13,0-3-4,2 3-4,0-3-9,0-1-3,0-2-6,0 0-9,0-1-8,0-2-9,0-1-23,2 0-17,0 0-18,1-2-12,-2-1-11,2 0-14,1-3-3,-1 4-8,0-1 0,-1 2 2,2 1-2,-1-2 1,0 5 5,-2-2 1,4 2 0,-2 1 2,-3-1 1,2 3 8,0 1 4,-2 3 0,3-2 2,-2 2 0,-1 0-7,0 1-9,0 2-10,0-1-6,3 2-2,-3 0-1,0 2 10,0 2 6,0 0 14,0 3 7,0 3 16,-3-1 15,3 5 0,-4 3 2,2 0 4,-3 4 1,0-1-7,-2 3-7,3 2 2,-4 2 0,4 1-2,-3 0-5,0-2-8,1 3-4,-1 0-10,2-1-9,-2 1-10,1-2-7,0 1-5,1 1-3,0-1-4,4-4-1,-5 1 1,2 1-2,4 0 0,-3-4 0,3 1-1,0-1 1,0-1 0,0 0-1,0-4-1,3 1 0,1-3 0,2-1-3,-5 0-5,6-4-6,1-3-11,0 0-15,0 0-15,3-3-21,1-1-19,-1-1-19,4-2-20,-1 0-21,0 0-18,3-5-20,-4-2-27,4 3-27,-5-3-36,1-4-33,2 0-48,-4 1-58,1-5-72,-1 1-119,1-3-232,-2-3-163</inkml:trace>
          <inkml:trace contextRef="#ctx0" brushRef="#br2" timeOffset="484435.5804">4488 3370 899,'-3'4'634,"3"3"-240,-1-3-126,-2 5-83,3-4-47,0 4-36,0-2-19,0 0-20,3 3-21,-2-4-1,-1-1 4,3 4 2,2-1 7,1-5 9,-2 3 2,3-1-10,-1-4-7,1 2-13,0-2-10,4-1-13,-3 0-2,4-1-10,-2 1 0,2-4 0,-1 1 0,2-1 0,-3 0 0,-1 1-3,1-5 0,-1 2-1,-2-1 4,1 0-3,0-3 3,-3 0 19,2 2 15,-1-2 15,-5 1 24,-1-2 18,3 3 19,-3-3 5,-3 3 2,2 2-3,-5-2-14,1 3-8,1 1-11,-6 1-10,4 2-7,-5 1-5,0 1 0,0 2-6,-1 1-1,-2 1-5,2 3 0,1-2-1,-1 5 11,0-1 5,1 1 11,-1 1 5,0 1 7,2 2-2,-1 2-12,2-1-8,-1 3-13,1 0-12,2-2-10,0 3-11,2-2-4,2 2-5,2-2-2,-2-1 1,3-2-3,3 3 1,1-2-2,1-5 0,2 2-3,3-2-11,2-3-19,-1 0-26,2-1-30,2-3-40,1-2-44,3-1-52,-2-1-56,0-1-61,8-1-77,-7-2-97,6 0-176,-1-4-229,1-3-164</inkml:trace>
          <inkml:trace contextRef="#ctx0" brushRef="#br2" timeOffset="485272.1426">5042 3269 398,'0'-2'867,"-1"2"-329,-2-2-197,3 2-105,0 0-47,0 0-31,0 0-5,3 2 2,-2 0 7,-1 4 4,0 1 15,0 1 8,0 1-3,0 2-1,-1 0-4,-2 2-18,0 2-26,-1 2-20,2 0-9,-3 2-19,0 1-18,1 1-12,-3-1-4,2 3-11,-2-2-7,3-1-8,-1 2-6,-2-3-7,3 0-7,-2 0 1,2-2-5,-1-1-1,2-1 1,2-2-5,-5-3 4,6-1-4,-1 0 0,1-4 3,0 2 1,0-3 1,0-1 4,0 0-3,0 0 1,0-3 0,0-3-3,1-1-4,-1-2 0,3-1 0,0-1-2,-2-2-3,4-1 0,0-4-4,3 1-3,-2-5-4,1 2 0,3-5-6,-1 3-7,2-2-3,1-3-7,-1 0 2,4 2-2,-3 0 5,2 2 3,-1-3 6,2 5 4,-4-1 1,1 2 6,-2 3 0,-1 0-2,2 3 4,-1-1 2,-4 1 2,2 4 2,-1 0 0,3 2 4,-4-2 0,1 5 2,0-2 0,-2 0 0,2 1 0,-3 2 0,3 1 0,-2 0 0,1 1 0,-2 2 2,0-1 4,-1 4 0,-1 0-4,1 1 0,-1 1 0,-2-1 4,0 4 2,0 1 0,-2 0 2,-1 1 6,3 0 2,-5-1 4,2 3-1,2-1 4,-2 3 0,-1 0 0,-1-3-4,1 4-2,-2-1-4,2-3-4,1 3-4,-1 1-3,-1-4 0,1 3-3,1-3 1,2 3-2,-5 0 0,4-3 4,-1 3-4,2-1 0,1-2 0,-3 1 4,3-1-3,0-1-1,3-1 0,-3-2 4,1 1 2,4 2-6,1-3 1,-5-3 1,6 1 0,0-1 0,-2-1 0,5 1 1,-4-3-8,1-3-8,3 4-15,-1-5-18,3 2-29,-1-2-27,1 0-35,-1 0-40,1-2-43,2 0-51,-2-2-52,0 0-79,-1-1-110,-1-3-202,-1-3-211,3 1-137</inkml:trace>
          <inkml:trace contextRef="#ctx0" brushRef="#br2" timeOffset="486375.1441">5595 3284 449,'-10'2'691,"4"2"-203,0-1-132,-1-3-75,3 4-39,-1-1-29,1 0-19,0-2-14,1 2-7,0 0-4,-1 1 0,2-2 1,2-2 1,-3 1 5,3 2 2,0-3 2,3 1-14,-1-1-16,5 3-21,2-3-27,2 0-23,4-3-27,1 3-18,2-1-14,1-3-12,0 2-2,4-2-3,1-2-4,0 2-1,-6-3 0,3 2 0,0-1-3,-4 2 0,-1-3-12,-1 3-26,-2 0-44,-3 2-55,-2-2-71,0 1-93,2 2-110,-4 1-130,-1-3-211,0-1-227,-4 2-167</inkml:trace>
          <inkml:trace contextRef="#ctx0" brushRef="#br2" timeOffset="485992.7416">5599 3320 871,'-7'0'757,"0"0"-233,3 0-125,2 0-66,-4 0-42,2-3-24,1 2-24,-1-1-25,2-2-12,-1 1-8,1 0-9,-3-2-7,5-1-9,-1-3-10,1 0-23,-3-1-19,3-2-22,0-1-22,0-1-14,3-1-19,-3-1-10,1-2-14,4 1-7,0-2-2,1-2-5,0 1 1,1 0 1,-2 1 4,2-2 6,-1 3 1,-1 1 3,3 0 5,-7 2 1,3 2-2,2 1-1,-1 1 3,-1 0 6,0 2-2,-1 2 4,-1-3 0,1 6-1,1 1-2,-4-1-10,3 1-3,0 0-6,-3 2-3,1 1 2,3 0 4,2 1 8,-4 2 10,1 1 9,-2 1 7,2 3 0,1 1 3,-4 3 0,3-1-3,-1 3-5,-2 1-2,0-1-3,0 6-5,0 0-2,0-2-5,-2 3-1,-1 2-2,-1 3-4,1-4-1,2 4-4,-4-1-1,2 1-2,0 1-2,-2-2-1,2 0-1,0 0-1,-1-1-2,1 0-1,1 0-1,-1-4-2,2 3 1,-2-2-2,3-1-1,0-1-2,0-1 1,0 0 0,3-2 1,-2-1 1,4 1 0,-2-5-1,4 4 1,-3-4-1,6-1-2,-1 1-1,3-1 0,-1-1 4,1-2-1,5-2 1,-1 1 0,0-2-1,0-1-4,1 1-7,-1-4-9,0 0-11,2 0-9,-5-1-12,3-2-13,-3 0-15,0-1-18,-1-3-26,-1 0-34,1 0-43,-2 0-43,-1-2-53,-2-2-55,0 1-61,0-3-65,-2 0-80,-1 3-114,2-5-190,-5 1-189,-1-2-104</inkml:trace>
        </inkml:traceGroup>
        <inkml:traceGroup>
          <inkml:annotationXML>
            <emma:emma xmlns:emma="http://www.w3.org/2003/04/emma" version="1.0">
              <emma:interpretation id="{97F289E8-0EA3-4337-8A4B-814F6CFDE92C}" emma:medium="tactile" emma:mode="ink">
                <msink:context xmlns:msink="http://schemas.microsoft.com/ink/2010/main" type="inkWord" rotatedBoundingBox="13930,3207 16519,3041 16586,4096 13997,4262"/>
              </emma:interpretation>
              <emma:one-of disjunction-type="recognition" id="oneOf9">
                <emma:interpretation id="interp41" emma:lang="en-US" emma:confidence="0.5">
                  <emma:literal>based</emma:literal>
                </emma:interpretation>
                <emma:interpretation id="interp42" emma:lang="en-US" emma:confidence="0">
                  <emma:literal>bused</emma:literal>
                </emma:interpretation>
                <emma:interpretation id="interp43" emma:lang="en-US" emma:confidence="0">
                  <emma:literal>basted</emma:literal>
                </emma:interpretation>
                <emma:interpretation id="interp44" emma:lang="en-US" emma:confidence="0">
                  <emma:literal>bashed</emma:literal>
                </emma:interpretation>
                <emma:interpretation id="interp45" emma:lang="en-US" emma:confidence="0">
                  <emma:literal>basked</emma:literal>
                </emma:interpretation>
              </emma:one-of>
            </emma:emma>
          </inkml:annotationXML>
          <inkml:trace contextRef="#ctx0" brushRef="#br2" timeOffset="489308.2794">6859 3033 243,'-3'-5'358,"0"1"-84,-2-2-46,4 0-25,-2-1-29,0 3-17,3 1-8,-1-1 0,-2-2 1,3 2-1,-3-2 5,1 2 2,0 0 3,2 3 5,0-4-3,0 1 8,0 0 4,0 0 1,0 0-2,0 1 2,0-1-8,0 2-15,0 0-11,0 0-19,0 1-17,0-3-26,0 4-18,0 0-11,0 4-6,0-1 2,-2 1 3,-1 4 11,3 3 14,-3-1 8,-1 8-1,2-1-2,0 6 0,-1 2-7,-2 4-7,4 2-2,-2 3-2,-1 4 0,-2 3-2,1-2-4,4 0-4,-5 2-8,2-1-8,-3-3-5,2 2-2,2-4-4,-1 0-4,0-5 0,1-4-2,1-1-5,-1-1-2,3-4-1,-1-3 0,1-2-4,-3-3-3,0-1 4,3-5 2,0 2 0,0-5 2,0 0 0,0-3-2,0-1-2,0-4-5,0 1 0,3-4-3,0-2 1,-2-1-4,2-4-3,2-2-8,-1-1-11,3-4-5,3 0-9,2-6-5,-3 2-3,2-4 3,1 2 6,4-2 7,-2 0 2,2 3 5,-1 2 5,1 0 8,-2 4 3,2 3 1,-1 1 2,1 3 4,1 4 3,-4 2-3,2 0 1,-4 1-1,5 3 3,-4 2 0,2 2-3,-2 2 2,0 2-2,-1 0 4,1 5 1,-2 1-1,-1 3 7,-2 4 1,-3 0 1,1 4-1,-3 0 1,-2 2 2,0 4 1,-2-2 1,-3 2-1,1-1 1,-3-2 5,-1 3-1,3-3 4,-8-2 3,1-1 8,0-2 4,-4 0 2,2-5 5,-2 1 1,-3 0 1,0-5-4,0 1-4,-4-1-1,3-2-7,-2-2-8,-1-2-5,3 2-5,-2-5-4,3 1-5,0-2-2,6-2-8,-4 2-12,5-1-27,0-5-38,5 2-50,1 1-60,3-1-77,1-3-81,4 3-81,3-2-104,5 2-150,2-3-247,1-1-195,4 2-122</inkml:trace>
          <inkml:trace contextRef="#ctx0" brushRef="#br2" timeOffset="490430.846">7481 3385 439,'9'-11'725,"-2"1"-213,0 1-115,0 1-67,-5 2-52,2-1-38,-1 4-34,-3-4-35,-3 3-24,-1 1-13,-1 2-5,-2 1 7,0 0 0,-2 1 1,-2 3-8,-1 3-11,-3 2-16,1 1-19,1 2-8,-5 3-16,3 2-11,0 1-6,-1 2-5,4 3-8,-2-1-7,2 3-4,1-3-2,-1 5-2,5-5-4,0 3-4,1-5-2,0 2 2,2 1-4,2-6 0,2-2 0,0 0 1,0-1 5,2-4-4,8 1 2,-6-1 2,3-7-4,2 1-4,1-2-10,-1-4-8,3 1-9,2-5-11,-1-2-12,0-1-8,0-1-5,3-2 1,-1-1-3,1-3 0,-2-2 8,5-2 2,-3-3 10,1-2 7,2-1 7,-3 2 10,0 0 6,-4 0 10,-1 3 5,1 2 3,-2 2 11,-3 0 8,-1 0 9,1 7 9,-2 1 7,-2-2 13,1 2-3,-4 3 1,3 1-1,0 1-12,-3 0-5,0 0-13,0 2-4,0 2-8,-3 0-3,0 0-6,2 2 2,-2 2-1,-2 3 3,1 1 2,-2 0 6,2 5 4,-3-1 0,2 4 2,-2 1-1,0 0-1,1 1-5,-4 3-4,3-2-1,-1 1-6,4 1-1,-3-3 1,2-1-4,1 0 2,1-2 0,-1-1-3,2-1 3,2-2-4,2-4 4,2 3 0,3-5-2,1 0-10,0-3-17,5 0-17,0-2-16,3-2-18,3-3-12,-1 1-1,0-3 13,3-3 16,1 0 15,-2-4 13,2-3 14,-2 2 6,2-5 1,-2 1 6,2-5 1,-2 1-1,2-3 3,-3 1 2,-3 0 0,0-1 0,-5 4 0,1 0 0,-2 1 4,-3 5 8,-1-1 9,-3 2 6,0 2 7,-3 2 16,-3 3 3,0 2 1,-1 2 1,2 0 4,-4 1-3,2 2-10,0 1-2,-4 1-9,6 2-11,-3-2-9,1 4 0,1 1 3,-1 0 1,4 2 7,-2 1 6,2 0 1,0 1 1,2 3-1,-2-2-1,4-1-10,-1 3 1,1-1-2,1 3-7,-3-2-2,6 1-7,-4-1-2,3-1-1,-2 4-2,2-4 0,0 1 1,0 3-1,1-3 2,-4 2-2,3-2 2,-2 4 1,-1-4-1,3-2 0,-2 4 1,-1-2 2,-1-1-2,1 1-1,-4-1-2,3 1 3,-3 1 1,0-5 1,-3 4-2,3 0 6,-4-3 14,-1 1 18,1-3 20,-3 2 24,0 0 19,-4-3 7,3-1-7,-1 2-13,-5-5-16,2 4-20,-3-3-19,4 0-12,-4 0-9,4-2-6,-1 0-4,0-2-3,4 0-10,-2 0-21,2-4-31,3 2-45,-3-4-59,4-2-76,4-1-90,0-2-102,0-3-120,4-2-176,5-2-256,1-1-211,-1-2-120</inkml:trace>
          <inkml:trace contextRef="#ctx0" brushRef="#br2" timeOffset="490967.2118">8161 3399 96,'2'0'974,"3"0"-356,-3 0-241,1 3-142,-2-1-69,2 2-41,1-3-28,-1 5-26,2-2-22,-1-2-8,2-1-3,-2 3 6,1-4 7,-1 3 5,3-3 3,0 0 0,1 0-14,-1-3-7,-1 3-13,1-4-3,3 1-3,-3-1-7,2-3 4,-2 1-1,1-2-3,-1-1 4,-1-2 2,1 1 3,0-3 6,0 3 12,-2-4 18,-1 1 4,2-1 14,-5 2 12,-1 2 4,0-1 0,0 5-4,0-2-5,-1 4-9,-6-1-7,-1 3-3,1 0-4,-2 2-1,-2 0 0,1 2-2,-2 2-7,0 0-1,-2 3 10,2 1 3,1 2 11,-1 1 8,3 3 0,-1 0 4,-1 0-5,2 3 1,-1-3-3,3 6-4,1-4-3,-2 4-6,4-2-8,-3 1-8,1 0-11,2 2-8,2-3-10,-1 3-5,3-4-4,3 0-3,-1-2-2,2 0 2,3-2-3,3-1 2,-1 0-3,3-5 1,2 3 0,2-5-2,0 1-1,-1-2 2,4-1 0,-1 0-5,-2-2-6,3-1-22,-3 0-36,2-1-47,-5-2-66,1 0-78,2-5-101,-1 2-116,-4-2-170,4-1-266,-2-1-220,0-4-155</inkml:trace>
          <inkml:trace contextRef="#ctx0" brushRef="#br2" timeOffset="491856.9014">8966 3351 305,'0'-6'835,"0"-2"-287,-3 4-163,0-2-101,-1 0-53,1 5-42,-3-3-14,-4-2-10,3 6 1,0-3 9,-5 3 9,0 0 12,1 0 9,-2 3-12,1-3-9,-5 6-21,4-2-17,-5 0-16,2 3-15,0 0-11,-1 2-8,1 3-13,0-1-5,0 4-11,2-1-10,-2 2-7,4 1-4,-2 0-8,2-1-7,2 1-6,-2 1-4,5 0-9,3-2-2,-1 1-2,2 0-4,3-2 1,0 2-1,6-2-1,-4-1 0,2-1 0,2-1-2,2 1 1,3-3 2,-3-1 0,1 0 1,4-4 0,0 2 0,4-3-2,-3-2-1,2-1-2,-2 2 2,5-3-1,0-3 2,-3 0 0,1-1-3,-1-3 0,-3-1 0,2-2 0,1-1-1,-3 0-4,-2-3 5,1-3 0,-1-3-1,2 0-1,-1-3 2,1-5-2,-1-1-6,-1-5 0,-2-3-1,6-2-1,-7-2-3,4-1 1,-2-3 0,-1 2 2,1-2-1,-1 3 4,-2 0 2,-3 1 4,1 2-1,0 3 1,-3 2 2,1 2-1,-2 1-3,-1 4 2,3 0 1,0 1 0,-3 3-5,1 3 2,-1 1 2,0 5-1,0-1-2,0 2-1,0 2 4,0 4-2,0-3 1,0 4-2,0 2 1,-1 0 1,1 0 1,-3 4 1,0 0 0,3 0 0,-1 4-2,-2 3 1,3-2 1,-2 5 1,2-1 5,0 5 3,0 0 3,0 1 2,0 3 2,0 3 4,0 0 3,0 6 5,0 0 1,-3 1 3,1 2 6,2 1 1,-2 1 0,-1 0-4,2 6-1,-5-3-3,6 1-7,-2-1-2,0 3-7,2-3-2,-3 1-1,3 0-3,0-5-1,0 3-2,3-4 1,-1 0-6,0-2 2,4-6 0,0 1-3,1-4-4,3 1-2,-1-6-5,2 0-17,4-3-20,-1-2-27,2-4-33,0 2-43,0-5-49,2 0-49,-3-2-56,1-4-63,2 0-76,-5 0-106,-1-5-193,-1 0-227,1-4-175</inkml:trace>
        </inkml:traceGroup>
        <inkml:traceGroup>
          <inkml:annotationXML>
            <emma:emma xmlns:emma="http://www.w3.org/2003/04/emma" version="1.0">
              <emma:interpretation id="{A45B9CAC-EF2B-4B81-B061-16FCD8936682}" emma:medium="tactile" emma:mode="ink">
                <msink:context xmlns:msink="http://schemas.microsoft.com/ink/2010/main" type="inkWord" rotatedBoundingBox="16979,3503 18367,3414 18401,3942 17013,4031"/>
              </emma:interpretation>
              <emma:one-of disjunction-type="recognition" id="oneOf10">
                <emma:interpretation id="interp46" emma:lang="en-US" emma:confidence="0.5">
                  <emma:literal>on</emma:literal>
                </emma:interpretation>
                <emma:interpretation id="interp47" emma:lang="en-US" emma:confidence="0">
                  <emma:literal>one</emma:literal>
                </emma:interpretation>
                <emma:interpretation id="interp48" emma:lang="en-US" emma:confidence="0">
                  <emma:literal>own</emma:literal>
                </emma:interpretation>
                <emma:interpretation id="interp49" emma:lang="en-US" emma:confidence="0">
                  <emma:literal>On</emma:literal>
                </emma:interpretation>
                <emma:interpretation id="interp50" emma:lang="en-US" emma:confidence="0">
                  <emma:literal>onw</emma:literal>
                </emma:interpretation>
              </emma:one-of>
            </emma:emma>
          </inkml:annotationXML>
          <inkml:trace contextRef="#ctx0" brushRef="#br2" timeOffset="495151.4628">9974 3239 305,'-6'-10'1050,"2"3"-392,1 0-223,-1 1-117,2-1-69,-1 0-35,1 3-25,0 0-28,-1 0-29,3 2-24,-1-2-13,-5 4-10,5-3 0,-5 3 16,0 3 6,-1-3 19,-3 4 3,1 2 2,-1 1-7,-2 1-13,-1 1-12,1 2-10,1 2-11,-1 5-3,-1-2-6,2 3-6,2 0-12,0 5-11,-1-4-6,1 6-7,2-4-9,3 4-5,-2-2-2,2-2-4,1-1-1,3-3 1,5 3-1,0-4 1,2 0-1,2-6 0,1 2-1,3-4-2,4-1 0,-4-2-3,6 1-3,-1-6 0,2 2 0,-1-3-5,1-3 4,2-2-2,-2-1 6,-1 1-2,4-4-1,-4-3 2,-1 1 1,0-3-3,-2-3 1,0-3 2,-1 2 0,-2-6 0,0 1 0,-1-4 0,-7 0 2,3-1-4,-1-1 2,-3 4-2,-1-2-1,-3 3 3,-3 1 2,2 5 3,-4-1 4,-2 1 1,-3 4 4,1 1 2,-2 3-2,-4 1 2,1 1-4,1 4-2,-2-1-2,-1 4-4,2 1 2,-1 0-3,2 3 0,1 1 0,-2 0-1,2 3-2,2 2 0,1-1 0,2 4 0,0-1 0,3-1-4,1 0 0,1 1-11,2 1-10,2-1-12,1-1-13,1-2-12,3 0-10,0-2-3,1 1 0,0-3-1,3 0 4,-3-4-1,4 2 5,0-4-2,-1 0 5,4-3 1,-1 1 0,2-2-2,-1 0 0,1 0 4,0-2 4,1-1 3,-1-2 11,0 4 7,3-4 13,-3 2 8,-2-2 1,1 3 3,-2-1 5,1 1 5,-2 2-1,-1 0-1,1-1 4,-2 4-3,2-3 3,-4 2-2,4 3 4,-2-2 5,-1 3 13,3 0 3,-1 0 6,-1 0 8,-1 3-2,3-2 2,-2 3 4,-3 3-3,5-1 8,-7 3 9,3 0 6,-4 1 4,3 2 1,-1 2 10,-4 3-4,-2 3-7,0-1-2,0-1-5,-2 3-11,-4 0-10,2 2-9,1-3-6,-3-1-8,0 2-3,1-3 1,-3 3-5,4-4-2,-2-2-2,2 0-3,0-2 0,-1-2 0,2 2 2,0-3-2,-1-3 2,3 0 1,1-3-1,-3 2 3,0-2 2,3-3 3,-2 1-1,-1-2-2,3-2 0,0-2-6,3 0-1,-1-3 2,-2 0-2,6-6 0,-5 3 0,3-1 0,4-3 0,-1-4-2,3 0 2,2-4-6,-1-4-4,2-1-5,5 0-5,1 0-4,-4-4-5,1 5 4,3-2 0,0 4 1,-3 0-1,0 3 3,1 0 6,2 3 2,-6 3 3,2 2 2,-1-1 5,-2 4 2,-3 0 1,2 1-1,-1 3 2,-1 2-4,1-3 2,-4 3-1,1 2-3,1 0 1,-1 2-1,-3 0 2,3 0 1,-2 4 1,-1-1 2,-1 2 0,0 2 0,-2 4 0,-1-1 0,0 1 2,-1 2-2,1 1 0,-3 0 1,0 1 1,-1 2 0,2 2 0,-1-2 4,1 3-3,-3-2 1,4 1 1,-2 0-3,0 0 0,-1 0-2,1-2 2,1 1 2,-1 1-3,3-2 1,-1 0-2,1-2 2,0 2 0,0-3-2,0 1 0,0-2 0,0-1 0,0 1 0,0-2 2,1-4 0,-1 3-1,5-3 3,-2 0-4,1-1 2,3-2 3,0 2-1,1-5-2,-1 3-2,2-4 0,1 2 0,-1-2 0,-1-2 0,5 2 1,-4-4-1,0 0 2,5 1-2,-2-3 4,-1 1 1,1-2 6,0-3 7,-1 1 10,2 0 4,-1-1 3,0-3-3,-1 1-3,1-1-6,-1-2-6,1-2-7,0 3-5,-1-6-5,1 4-4,-1-4-2,1 2-4,-2-2-5,-4 3-22,1 1-32,0 2-55,-2-1-66,2 2-94,-4 0-113,-2 2-158,-1 0-286,3-1-235,-3 0-180</inkml:trace>
        </inkml:traceGroup>
        <inkml:traceGroup>
          <inkml:annotationXML>
            <emma:emma xmlns:emma="http://www.w3.org/2003/04/emma" version="1.0">
              <emma:interpretation id="{208E5729-7EB2-4E1D-A70A-77DBD93DC547}" emma:medium="tactile" emma:mode="ink">
                <msink:context xmlns:msink="http://schemas.microsoft.com/ink/2010/main" type="inkWord" rotatedBoundingBox="18965,2881 22954,2625 23018,3618 19029,3874"/>
              </emma:interpretation>
              <emma:one-of disjunction-type="recognition" id="oneOf11">
                <emma:interpretation id="interp51" emma:lang="en-US" emma:confidence="0.5">
                  <emma:literal>certain</emma:literal>
                </emma:interpretation>
                <emma:interpretation id="interp52" emma:lang="en-US" emma:confidence="0">
                  <emma:literal>Certain</emma:literal>
                </emma:interpretation>
                <emma:interpretation id="interp53" emma:lang="en-US" emma:confidence="0">
                  <emma:literal>certamen</emma:literal>
                </emma:interpretation>
                <emma:interpretation id="interp54" emma:lang="en-US" emma:confidence="0">
                  <emma:literal>curtain</emma:literal>
                </emma:interpretation>
                <emma:interpretation id="interp55" emma:lang="en-US" emma:confidence="0">
                  <emma:literal>certainly</emma:literal>
                </emma:interpretation>
              </emma:one-of>
            </emma:emma>
          </inkml:annotationXML>
          <inkml:trace contextRef="#ctx0" brushRef="#br2" timeOffset="497444.2233">12050 3029 700,'0'-7'863,"0"-3"-290,-2 3-150,2 0-98,-2-3-60,2 3-38,-2 0-24,2 2-35,-3-4-20,0 2-18,-1 2 0,3-2 3,-7 3 4,4-3 7,-3 3-1,-3 1-10,-2 0-12,3 2-16,-2 1-15,-1 0-18,-2 1-9,-1 3-9,2 2-7,-4 1-7,3 1-9,0 3-6,-1 2-4,2-1-4,0 5-6,2 0-4,-1 1-1,1 2 0,2 3-1,2-3-1,-1 7 2,4-3 4,0 2 4,-1 0 4,2 1 1,0-3 4,3 1-2,3 0-1,0-4-4,2 3 0,2-5 2,-1 0-3,1-3 4,5 0-1,2-5 0,1 1-4,1-7-4,2 4-4,-2-5 0,6 1-7,-2-3-15,2-2-24,-3-2-35,4-3-50,-2 1-63,2-5-75,0 2-86,-4-4-92,3-5-99,-2 2-133,2-2-192,-2-4-188,2-2-111</inkml:trace>
          <inkml:trace contextRef="#ctx0" brushRef="#br2" timeOffset="499125.0111">12392 3044 1037,'-3'-4'761,"3"0"-217,-1 1-152,-5 2-98,5 1-64,-2 0-49,1 0-38,-3 1-31,3 5-20,-1-3-12,2 1-11,-5 3-5,4-2-7,0 2-6,-1 0-8,3 1-8,0 1-8,0-2-7,0 0-3,5 0-3,-3-1-2,5 1 1,0-3-6,1-1 2,0 1-6,3-1-1,-3-3 1,7 0-1,-4 0 3,4 0-5,-4-3 2,3-1 3,0-2-3,1-1 8,-4 1-8,1-2 3,1-1-3,-3-2-2,-1 2 0,-2-2 0,-3-2 0,3 2 3,-1 0 1,-4-2 13,-2-1 16,0 1 13,0 3 6,-2 1 9,-4 0 9,-1 2-6,1 3-2,-4 0-5,3 0 4,-5 4 5,1-2-3,-1 2 8,1 2 2,-4 0-3,4 3 2,-5 0 1,1 2 0,2 2 1,-4 0-2,1 1-5,1 7-8,2-3-6,1 0-13,-2 2-9,5 2-9,-1 1-6,3 2-5,0-1-4,2 0-2,4 3 2,1-2-1,0 3 1,0-4 0,1 2-1,4-4 2,2 0-5,0-1 1,0 1-2,2-1-2,3-3 0,1-3 0,0 0-4,4-1-7,-4-2-11,9-2-13,-3-2-9,-2 2-6,8-6-1,-6 0 1,4 0 5,-3 0 13,3-6 6,1 2 3,-3-2-1,0 1 2,3-6 1,0 0-3,-4-2 3,3 1 3,-1-2 5,-2-3 1,2-2 1,-2-3 6,-1 1 0,3 0 3,-3-1-1,0-2-1,-2 3-1,-2 0 5,-1-1-5,-2 2 2,-4 0-1,4 2 4,-5 2 2,-2-1 5,0 3 3,-5-3 2,0 4 1,0-1 2,-5 4-4,3 2 1,-2 0-6,-2 1-1,0 1-3,-4 1-2,3 1 0,-1 2 0,3 2-2,-3 0-3,1 0 4,0 2 2,0 2-1,-1 1 0,3 1-1,-1-2-1,0 4-1,0-1-4,5-1-3,-2 1-3,0-2-2,3 1-7,0 4-11,0-6-10,3 3-13,0-4-10,1 1-8,0 2-7,1-5-2,2 4 5,0-5 6,2 0 7,1 0 6,-1 0 11,2-2 4,0-1 8,0 2 7,4-5 6,-4 2 9,-2-3 5,6 4 5,-1-4 1,-1 0 1,-1 4 2,-1-4 0,1 3 0,0-2 2,2 2 3,-4 0 0,2 1-1,-6-1-2,1 0-2,0 2 3,0 0-1,1 2 0,-1-2-2,-6 2 3,4 0 3,0 0 1,-3 0 0,1 2 2,0-2 7,-3 4-3,1 0 3,-1 0 0,0 1 1,-1 1-1,-2 3-5,0-1 2,-1-1 2,-1 6-2,1-2-2,-3 2 4,-1 1 0,1 0-2,3 0-5,-4 1-4,1-1-2,3 3-2,-3 0 0,2-2 0,-2 2 0,3 2 5,-1-2-3,-2 0 0,4 0-2,2-3 4,-2 3-2,3-2 0,0 0 3,3-4-3,-2 5 2,4-5-2,2-1 0,0-2 0,3 1-2,-1-3 2,2 0-2,1 1-2,4-3-2,-1-2-2,-1 0 1,2-2 1,0 0-2,3 0 0,-2-4 3,-1 2 3,0-5-2,0 1-2,2-5 4,0 1-2,-5-2-2,5-1 2,-5-3 2,6-2-3,-3-1-3,1-2 2,-4-3 4,6 1 0,-2-2 0,-4-2-2,6 0 0,-3-4-1,2 0 1,-2 1 2,0-3 5,1 0-1,-4-1 9,4 1-3,-5-1 3,1-2 8,-1 0 2,-1-1 10,1 2 2,1 0 7,-1-1 4,-7 1-1,3 4-1,2 0 2,-6 4 2,1 0 0,2 3 2,-3 3 3,0 2-2,-1 2-5,0 2-4,-1 6-9,1-2-9,0 1-8,-3 4-6,1-1-2,-1 6-7,0-2-1,0 3 2,0 3-2,0 1 5,0 0 3,0 5 6,-1 1 5,1 1 8,-3 3 6,0 1 7,1 2 5,-4 1 0,2 3-2,3 2-3,-7-1-4,4 4-8,-3 1-5,1 0-8,0 1-3,0-1-3,1 0-5,-3 3 3,4-3-3,-3 1 1,1 2-2,0-5-3,0 3 0,2-2 0,0 1 1,1-3-2,-2 2 1,5-1 1,-1-1-2,1-1-5,0-2-7,0 2-8,0-6-13,1 4-11,2-4-12,2 0-8,-1-3-6,6-2-2,-4 1-4,7-2-6,-1-3-9,-1 1-18,2-4-16,2 1-19,1 0-25,1-5-16,-1 2-19,0-3-19,0 0-14,1-3-22,-4 0-21,5-1-37,-7-3-45,3-3-64,-1 0-90,-2 0-189,1-2-161</inkml:trace>
          <inkml:trace contextRef="#ctx0" brushRef="#br2" timeOffset="499493.4137">13606 2896 715,'-7'0'609,"0"0"-160,0 0-101,5 0-74,-4 0-52,6 0-42,-1 0-42,1 0-18,1 0-13,2-1-2,2 1 1,2-2-1,3-1 10,-1-1-9,-1 1-11,7 2-10,-1-2-21,2 0-11,3 0-19,0-1-6,1 0-10,5 0-7,-5 2-4,4-2-4,-1 2 2,0 0-5,2-3-10,-5 3-26,2 0-32,-2 0-44,-1-2-56,0 1-73,-3 2-86,0-2-118,1 2-185,-1-2-230,-4-1-149</inkml:trace>
          <inkml:trace contextRef="#ctx0" brushRef="#br2" timeOffset="501890.7955">14308 2801 154,'2'-1'879,"1"1"-249,-2-4-153,-1 2-80,0 2-61,0-1-34,0-2-32,0 3-16,-4-1-10,2 1-5,-3-2-1,-1-2-10,0 4-9,-1 0-13,-2 0-20,0 0-18,-4 0-20,5 6-16,-4-5-15,0 3-15,-2 2-19,1 0-14,0 3-13,-3 1-10,3 1-8,-5 1-5,5 2-3,-1 3-4,-1-1-7,-1 1-4,2 1-3,2 1-4,1 1-2,-1-1-4,0-2 0,4 3 1,0-1-3,3-2 1,-1 0-1,0-1 0,6-3 1,0 0-3,0 0 0,0-2-3,6-4-3,-5 4-2,7-4-9,-1-2-4,2 0-7,2-1-3,2-2 0,-1 0 1,-1-2-3,2-2-3,5 0-5,-5 0-9,4-2-8,-4-3-6,6 1 2,-3-2 8,2-3 8,-2 0 13,-1 0 16,3-5 7,-2-2 6,0 5 1,0-6 5,-2 1 2,-2-2-4,2 2 2,1-5 0,-4 5 0,-2-3 5,0 2 10,1-1 7,-1 3 13,-2 2 11,0 0 8,-2 2 6,0 1-1,0 2-2,-4-2 3,5 6-6,-5-4-5,-1 3-9,3 3-5,-1 1-6,-2-1-11,0 2-5,0-2-6,0 4-5,-2 0 0,-1 4 0,-1-1 1,0 1 0,-1 6 0,-2-3 3,1 5-3,1 1-1,-3 0 0,1 1 0,0 2 0,0 1 1,-1 0 1,2 0-2,-4 0 1,6 2-1,-3-2-2,2 0 0,1 1-2,-2 0 1,5-1-1,-2 0 1,3-3 1,0 2 1,4 0-1,2-4-6,-2 1-11,5-3-11,1 1-15,2 0-14,1-5-18,1 2-10,8-4-6,-3 1 4,-2-1 2,8-2 8,-5 0 8,2-2 16,1-2 9,-2 0 10,2-2 10,-1-1 7,-2-3 10,-1 2 2,0-5 5,-1 3-3,-2-3 1,3-2 2,-1 2-1,-2-6 1,-2 2 0,2-2 0,-1 0 1,-2-1-2,-2-3-1,1 3 2,2-1 0,-5 0 5,1 0 10,-2 3 17,-1 1 17,-3-2 4,0 1 6,-1 5 2,-1-2-4,1 3-11,-3 0-8,0-2-1,0 6-9,-3-4-1,3 3-5,-2 1-3,2 1-2,-3-1-3,1 3 3,2-1-1,-2 0 4,-1 1 4,3 2 0,-1-2 4,1 3-4,-3-1-3,0-2-3,3 3-4,-1 0-5,-2 0-2,3 0-2,-2 0-2,2 0 1,-3 0-2,0 3-2,3-2 1,-1-1-1,1 3 0,-3-2 1,0-1 0,3 3 2,-1-3 0,-2 1-1,3 2 3,-2-3-4,2 2 0,0 0 3,0-2 0,0 0 0,0 0 1,0 0 4,0 0 1,0 3-1,0-3 0,0 0 0,0 0 1,0 0-3,0 0-1,0 4-1,-3-4 0,1 2 0,2-1-1,-2 2-1,-1-2 2,3 1-1,-1 2 1,-2 2-2,0-1-1,1 1 2,-3 0 0,3 3 0,-2 1 2,-2 1 1,2-1 0,-1 3-1,-2 0 1,3 1 0,-1 0-4,-2 5-2,0-3 0,0-2 0,5 3-3,-4 0 1,2-2 0,3 2 1,-5 0 0,6-3 1,-2-2 1,2 2-2,0-3-2,2 0-8,1 1-7,1-5-12,0 3-13,4-5-15,3 1-13,1-3-15,-1 1-14,4 0-15,-1-2-13,2-2-10,0 2-7,2-2 0,-5 0 6,4-2 8,-4 0 9,2-2 10,-1 0 11,-1-3 9,-1 0 9,0-3 11,2 0 16,-2 0 12,-1-3 12,1-2 8,2-1 6,1-1 10,-4-3 3,3-1 1,-3 0 3,-1 3 0,-1-4 3,1 4 8,-3 1 1,-1-2 9,0 4 12,-2 0 15,-2 1 11,4 3 6,-6-3 6,1 3 6,-1 4-3,3-5 1,-3 5 4,0 0-6,0 0 2,0 3-3,0 0-3,0 0-8,0 0-10,0 2-8,0 0-12,0 0-8,0 2-5,0 0-6,-3 0 1,3 0 0,-1 2 6,1 0-1,-3 2 10,0 1 4,3 0 4,-2 2 3,-1 0 0,2 3-1,-2-3-6,-1 4-7,-1 2-7,0 1-4,3 1-6,-2 0-1,-3 2-2,1-2-1,0 2-1,0 2 0,0-3-1,1 2-2,-3-1-1,2 1 1,1-1 0,0-3 0,4 0 0,-5 2 1,5-4-2,-2 1-2,1-4-5,-1 2-3,0-5-8,3 4-8,0-4-3,0 1 0,0-3 2,0-1 3,0 0 7,0-2 8,3-1 1,0 0 5,-1-1 1,1-2 1,-2 0-1,5-4 3,-5 3 0,4-2 0,2-5 0,0 1-1,-2-1-1,2-2 2,3-3-1,-4 0-2,1 2 0,3-4 3,-1 0 0,2-1-2,0 0 2,-3 0 2,4 3-1,-2-4 1,-3 2-4,5 1 2,-6 2 0,4-2-1,-1 1-1,-2 3-1,3-2 0,-1 6 0,-1-5-1,3 5-1,-3 0 2,0-2-1,2 3-1,-2 1-4,3 0-1,-6 1-6,3 2-2,2-3-1,-2 3 2,3-2 3,-6 2 1,3 1 5,-1 0 1,3-1 4,-4 1 2,1 2-1,0 1-1,-2-2 1,2 2 2,-3 0-5,4 0 2,-4 2 0,2-1 3,-5 5 0,4-2 0,0 2 0,-5 1 0,2 0-2,-2 3 1,-2 1 1,2-1 0,-5 0 0,0 0 0,4 3 1,-2-2 1,-2 2 0,1 1-1,-2-1 1,2 2 1,3-3-1,-7 3-2,2-1 1,2 2 4,-3-1-2,3-1 2,2-1-3,-5 2 1,2-1-5,0-1 1,3-1-3,-4 2-2,2-1 4,3 1-1,-2-1 3,0-2 0,-2 0 0,5 0 0,-1 0 0,1-1 0,0-3 0,0 3 0,1-2 3,-1-2 2,5 1-2,1-3-1,-5 0 1,6 1-1,-2-4-9,5 2-5,-1 1-13,1-4-7,-2 3-11,4-3-5,0 0 4,-1 0 2,1-3 3,-1 3 4,4-3 8,-1 2 2,-2-2 6,1-1 4,0 1 4,-1-1 3,-1-2 8,1 0 0,-3 2-1,2-3 1,-1 1 1,-1-2 1,1 0 6,-4-3 1,7 2 4,-7 0-4,4-1 3,-1-4-1,1 1-4,-3 2-3,2-6-1,0 6 1,-2-2-6,3-2-11,-3 4-26,-2-3-34,-1 1-48,0 1-62,-4 0-67,0 2-99,0 2-103,-1-2-150,-2 1-260,-4 1-206</inkml:trace>
          <inkml:trace contextRef="#ctx0" brushRef="#br2" timeOffset="502561.8654">14902 2501 842,'-2'1'625,"-5"-1"-202,0 3-125,2 1-68,0 0-60,0 2-31,1-2-13,0 3-11,1-3 1,1 4 20,2-5 26,0 5 32,0-5 30,0 3 29,2-2 22,2-3 2,3 1-15,-2 1-25,2-3-32,3 0-40,-1 0-36,1 0-32,-4-3-29,1 1-22,-1 2-15,-1-1-12,1 1-16,-6 0-32,0 0-56,-3 1-65,-1-1-101,-3 5-131,-3-4-201,1 2-311,-3 0-268,-2 1-236</inkml:trace>
        </inkml:traceGroup>
        <inkml:traceGroup>
          <inkml:annotationXML>
            <emma:emma xmlns:emma="http://www.w3.org/2003/04/emma" version="1.0">
              <emma:interpretation id="{61C3F54F-F6F2-49F3-B737-1EC9B5313001}" emma:medium="tactile" emma:mode="ink">
                <msink:context xmlns:msink="http://schemas.microsoft.com/ink/2010/main" type="inkWord" rotatedBoundingBox="23463,2600 28277,2292 28339,3262 23525,3571"/>
              </emma:interpretation>
              <emma:one-of disjunction-type="recognition" id="oneOf12">
                <emma:interpretation id="interp56" emma:lang="en-US" emma:confidence="0.5">
                  <emma:literal>condition.</emma:literal>
                </emma:interpretation>
                <emma:interpretation id="interp57" emma:lang="en-US" emma:confidence="0">
                  <emma:literal>Condition.</emma:literal>
                </emma:interpretation>
                <emma:interpretation id="interp58" emma:lang="en-US" emma:confidence="0">
                  <emma:literal>condition,</emma:literal>
                </emma:interpretation>
                <emma:interpretation id="interp59" emma:lang="en-US" emma:confidence="0">
                  <emma:literal>condition</emma:literal>
                </emma:interpretation>
                <emma:interpretation id="interp60" emma:lang="en-US" emma:confidence="0">
                  <emma:literal>Condition,</emma:literal>
                </emma:interpretation>
              </emma:one-of>
            </emma:emma>
          </inkml:annotationXML>
          <inkml:trace contextRef="#ctx0" brushRef="#br2" timeOffset="506723.3368">16525 2562 212,'0'0'522,"0"0"-116,0 0-75,0 0-58,0 0-49,0 0-40,0 0-32,0 0-27,0 0-36,0 0-23,0 0-19,0 0-15,0 0-10,0 0-15,0 0 4,0 0-4,0 0 0,3 0 3,-2 0 4,-1 0 18,3 0 6,0 0 24,-3-3 20,0 0 15,0 2 10,0-3 7,0-2 7,0 3-7,0-1 0,-3 0 3,0 0-12,-1 1-8,2-1-16,-5 0-14,3 0-14,-3 2-10,-5 1-11,2-2-10,-2 3 5,3 0-3,-2 0 0,-7 0 2,7 3 5,-2-2-5,1 3-5,-2 1 2,-1 0 0,4 2-12,-1 1-2,0 3 5,1-2-3,-4 8-9,7-3-4,-3 0 4,0 6 3,5 0-5,-1 4 0,-3 0 4,2 0 5,4 1-6,3 3-3,1 0 0,1-3 0,3 1-5,4-1 1,-1-5 1,3 4 1,-1-5 0,5 0-14,-1-3-4,5-2-26,-1-1-34,2-2-33,3 1-39,-2-4-42,2-1-59,1-2-56,-1 0-66,1-4-76,-3-1-92,3-1-125,1-4-153</inkml:trace>
          <inkml:trace contextRef="#ctx0" brushRef="#br2" timeOffset="507246.5004">16898 2748 326,'11'-16'506,"-4"-1"-78,-1 3-51,2 1-26,-4-1-31,2 7-26,-6-2-29,1 1-22,-1 1-24,0 3-19,-1 0-21,-2 0-13,-2 0-23,1 1-15,-2 1-10,2 2-1,0 2 3,-1 1 4,-5 1 8,3 4 7,-2-1 14,0 3-2,-4 2-10,5 4-10,-1 1-21,2 1-15,-3 1-23,2 2-18,2-1-16,-4 5-7,6-1-12,0-1-7,-2-2-6,1 2 0,5-1-2,0-2-4,0-1 0,3-1 1,-1-1 2,4-3-1,1 0 1,-1-1 1,4-3 1,-1-2-2,2-1-1,4-1-2,1-2-1,2-2-2,0-2 0,-1-2-1,8 0-2,-5-2 2,2-4 0,1-3-4,-3 1 6,4-3-4,-1-1 5,-4-3-2,0-2 2,2-1 1,-2-3-4,-6 3 3,5-4-4,-7 1 1,1-3 2,-5 4-2,-1-2 2,0 0 1,-6 3 1,0 1 0,-6-1 0,0 4 3,-1-3-1,-5 6 1,-5-1-3,-2 4 0,2 4-7,-2-3-28,-3 6-41,2 3-47,1-1-66,-3 4-82,3-1-92,6 3-82,-4 0-101,4 3-143,1-3-232,2 3-172</inkml:trace>
          <inkml:trace contextRef="#ctx0" brushRef="#br2" timeOffset="507937.3112">17344 2639 1080,'6'0'916,"1"-2"-313,1 2-174,2 0-94,-1 2-61,1-2-51,-5 3-40,6 1-39,-3 1-34,2 4-24,-1-1-8,-2 2 8,-2 3 7,2 1 11,-3 0 7,2 3-2,-4-1 0,1 2-10,-2 1-14,-1-2-7,0 2-9,0 0-9,-1-1-13,1-1-8,-3 0-5,1 0-12,-1 0-9,0-2-2,2-2-2,-2-1-3,0-1-3,3-4 1,-1 3-1,-2-3 2,3-1-1,-2-2-1,2-1 2,-3-2-5,1-1 0,2-1-12,-2-2-14,2-1-12,0-2-14,0-4-13,2-1-9,-2 0-4,5-2-9,-3-4-1,5 0 1,0-3 2,2-3-4,1 1 10,2-1 7,-1 0 6,1-3 10,0 3 10,-1 1 6,1 1 6,-1 0 4,1 3 10,0 1 1,-2 0 5,-2 2 5,7 2 4,-3 1 1,-4 2-1,5 0 3,-4 3-1,0 0 1,1 0-5,-1 0 0,-2 4 7,0 0-2,0 3 2,1 0-3,-1 0 1,-1 3 2,1 0 0,0 4 0,-2 0 2,2 1 3,-3 1 7,3 4 4,-2-2 5,1-1 7,-5 2 4,2 0-1,-2 1 5,2 1 9,0 3-6,-3-4 0,0 2-3,0 2 0,0-2-5,0 2-4,0 0-4,-3-2-5,0 2-4,3-2-4,-1 2 0,-2-1 0,3-2-2,0 3 0,-1 0-6,1-4 4,-3 2-4,3 0 0,0-1-4,0-4-4,0 4-10,0-4-30,3 1-43,-2 2-52,2-5-66,1 1-72,1-1-81,2-2-84,3-2-134,-4 1-232,4-1-178</inkml:trace>
          <inkml:trace contextRef="#ctx0" brushRef="#br2" timeOffset="509466.567">18371 2701 326,'2'-16'678,"-2"3"-202,-2 1-107,-1 2-70,1 2-37,-3-3-23,-2 2-25,0 4-19,1-1-8,-1 2 7,-4 0 9,3 3 4,-2-1 0,-3 2-7,1 0-13,-3 2-14,1 2-22,1 0-25,-6 3-16,2 0-16,1 4-8,0 0-5,0-1-3,-2 5 0,5-2 5,-4 2 0,4 1-8,1-1-8,-2 2-10,-1-1-10,4 0-8,2 5-11,-1-3-7,1-3-2,2 3-5,0 0-3,5-1-2,-4 0-4,5 0-1,1-2-4,0-1 0,1 1 0,2-1 1,2-4 0,-1 3-1,2-2 3,0-1-2,1-3 1,3 0-2,-3-1 1,5 1 0,-1-3 3,1-3-1,-3 2 0,2-3 2,1 0-3,5 0 0,-5-4 0,1 0 0,-1-1-2,5 0 1,-5-5-1,1 0 0,0-1 0,0 1-1,3-5-1,1 1-1,-4-3 2,2-1-3,1-4 0,1-1 2,-4-4-2,4 1 1,-1-3 3,-1-1 0,-2 1 1,1-4 1,1 2-2,-3-3 0,-4 1-2,2-1 1,-4 0-1,0 0-2,-2 3 1,1-2 2,-2 4-2,-2 0 2,-1-1 0,6 5 1,-6 0 0,0 4 1,0-3-1,0 6 0,0-2 1,0 4-1,0-1-1,-6 2 0,6 2 1,-1 3 0,1 2-4,0-1 4,-3 1 0,3 2 0,0 2 0,0 0 0,0 0-2,0 1 1,0-1 0,0 2 1,0 2-3,0-2 2,0-1 1,0 3-1,0 0 1,0 0 0,0 0-3,0 0 0,0 0 1,0 0 2,3 0-1,-3 0 1,1 0 0,-1 0 0,6 0 0,-6 0-3,1 3 3,2-1 0,-1-2 0,-2 2 0,3-2-1,0 2-1,-3 0 1,1 1-2,-1-2 3,3 3 0,-2-1 0,-1 3 0,3-1 0,0 5 0,-3-3 0,0 6 0,0-2 0,0 4-1,0 2 1,0 0 1,0 2-1,-3 0 2,0 2 0,3 1 4,-4 2 1,3-2-1,-2 5 0,-2 1 3,1-2 0,-2-2 0,0 4 0,1 0 0,-3-3-1,4-1-3,2 4-2,-3-4 1,3 1-1,-2-4 0,4 3-1,-3-3-2,3 0-2,0 0 2,0-2-1,0-2-1,3 1 2,-3 0 2,4-4 4,-2 1-2,3-2-1,-3-1 0,5 1-3,0-3-5,2 0-7,3-3-12,-2 0-14,1-1-21,4 2-20,-3-5-16,1 1-14,4-2-11,-4 0-2,2-2 12,1 0 4,-5-2 11,4 0 6,-1-2 5,-2-3-11,1 3-13,-2-2-24,3-2-21,-3-4-28,1 2-25,1-1-18,-2-3-11,1 2-2,-2-1-11,-1-2 3,1 1 9,-1-3 7,-4 6 1,1-2 19,0-2 18,-4 2 33,0 1 27,0 1 33,1 0 25,0-2 32,-3 2 9,1-2 5,-1 0 27,0 1 4,0 1 24,0-2 27,3 1 31,-1-1 29,-2 2 29,2 1 31,1-4 35,-3 5 11,2 1 19,-2-1 13,0 0-2,0 4-3,0-2-10,0 1-14,0-1-9,0 3-16,0-3-13,0 3-6,0 1-8,0-3-8,0 6-6,0-4-4,0 4-4,0-3-14,0 0-15,0 3-14,0-1-20,0 1-19,0 0-18,0 0-13,0 0-10,0 1-2,0 2 3,0 0 6,0 1 12,0 5 12,-2 1 8,2-1 4,-5 4 0,3-1-7,-1 2-9,-1 3-13,-1 0-8,1 1-11,-2-1-8,5 2-3,-4-1-5,0 2-3,3-2-2,-1 1 0,-1-4 0,1 2-1,3 2 0,0-5 0,0 3 2,0-1-1,0-1 0,4-3-1,2 1-7,1-2-10,-1-3-20,4 0-27,2 1-29,3-2-39,-2-1-45,1-2-50,1 0-50,-2 0-55,4-1-59,-4-1-60,2-4-61,-1-1-70,-2-1-107,-1-3-210,-2 0-149</inkml:trace>
          <inkml:trace contextRef="#ctx0" brushRef="#br2" timeOffset="509749.3731">18995 2352 650,'-4'-10'1182,"1"0"-394,1-1-227,-3 3-140,5 1-106,-5 3-82,5-2-67,0 2-57,0 3-50,0-2-27,0 2-21,0 1-29,0 0-43,0 0-54,0 1-68,0-1-91,0 3-118,0-2-171,0-1-265,0 0-209</inkml:trace>
          <inkml:trace contextRef="#ctx0" brushRef="#br2" timeOffset="510405.0145">19192 2351 555,'0'0'809,"0"-2"-246,0 2-148,0-3-79,0 2-62,0-2-48,0 2-34,0-5-27,0 3-18,0-1-10,-3-3 9,1 1-9,2-3-5,-2 1-19,2-2-12,-3-1-22,2-2-17,1-1-14,-3 1-9,3-2-5,0 1-8,0-1-8,-3 1-3,3-3-7,0 1-6,0 1 5,0 1 1,0 2 2,0-1 4,0 2 5,0 0 3,0 1 6,0 3 10,0-3 5,0 3 5,3 1 7,-3 2-1,0 1-3,0-1-10,0 3-13,0-1-7,0 0-9,0 2 1,0 0 0,0 2 10,0 0 15,3 3 17,-3 1 15,0 1 13,0 4 13,-3 0 4,0 5 2,1 1-4,0 1-7,-1 3-9,-3 1-9,0 5-12,5 0-12,-4 0-7,-2 3-5,1 1-6,0 1-2,1-2-3,-1 4-5,0-2 0,0-3-5,-1 4-5,1-4-3,2 0-1,-1 1-3,3-2-1,0-1 0,-1-3 1,2-1-3,1 2 1,0-5 1,0 1-2,1-2 0,2-2-1,-1-3 0,3 2 0,0-1 0,2-4-1,0 1 0,-1-1-4,1-4-6,5 3-10,-1-4-15,1-1-17,3-2-22,-1 1-19,-1 1-23,2-5-12,1 1-16,-5-1-20,4 0-23,-1-1-32,-5 1-38,5-5-54,-5 1-61,1 0-65,-1-2-77,-2-2-88,0-1-164,1-4-185,-1 3-117</inkml:trace>
          <inkml:trace contextRef="#ctx0" brushRef="#br2" timeOffset="510713.0974">19113 2501 305,'-8'-3'556,"4"3"-157,-2-1-83,5 1-39,-2 0-29,3 1-14,0-1-14,3 3-16,-2-2-15,5-1-20,1 3-22,-1-3-23,1 1-25,3 2-13,-1-3-22,3 3-19,2-2-13,1-1-16,1 2-10,0-2-26,2 0-33,-2 0-49,2 0-59,-2 0-70,3-2-78,-6 2-77,1-1-63,1-2-65,-4 3-64,1-3-50</inkml:trace>
          <inkml:trace contextRef="#ctx0" brushRef="#br2" timeOffset="510959.3415">19437 2484 305,'5'-6'623,"-1"6"-84,-1-4-63,0 4-58,1 0-48,-2 0-36,1 0-33,0 0-27,-2 0-24,3 0-20,-1 4-19,2 3-19,-2-1-20,-1 1-22,-2 4-23,0-1-26,0 2-22,0 2-19,-2 3-20,-1 0-14,-2 0-10,1-2-7,0 5-1,-2-1-4,1-1-4,-2-1 3,6 3-1,-4-3-2,0-1-9,0-2-20,2 0-27,-1-1-38,3-2-43,1 3-50,-3-4-52,0-3-42,3 0-53,0-3-50,0 2-69,3-2-113,-3-4-233,0 0-170</inkml:trace>
          <inkml:trace contextRef="#ctx0" brushRef="#br2" timeOffset="511201.2814">19529 2326 16,'1'-17'1110,"-1"0"-330,3 5-220,2-1-132,-3 3-86,0-1-73,4 4-58,-5-2-61,2 5-46,0-1-36,1 0-32,-2 3-18,-2 2-13,3-2-5,0 2-41,-3 2-61,1-2-71,-1 2-106,3 3-152,-2 0-309,5 2-236,-4-1-162</inkml:trace>
          <inkml:trace contextRef="#ctx0" brushRef="#br2" timeOffset="511750.7978">19754 2542 378,'0'3'799,"-3"3"-258,0-1-162,3 1-88,-2-1-48,-2 4-38,1 1-39,-1 0-25,-2 0-29,2 1-16,-4 1-14,3 1-4,-1-1-10,-1 2-16,2 0-3,-2-1-10,3 0-11,-4 1-8,7-2-6,-3 1 2,4-1-7,0-1-1,0-2-6,1 1 1,2 1-3,4-5 0,-2 3 0,2-3 0,1-2 3,3 3-3,0-3 0,1 0 0,-1-2 0,2 0-3,-1-2-2,5 0 2,-5 0 3,3 0 0,-4-4-5,2 2 5,-1-3 0,-1 1 0,1-2-3,1 1 3,-1-6 3,1 4-3,-2-4 5,1-2 3,0 0 14,-1 1 13,-1-3 22,2-2 19,-3 3 22,1-3 14,-3 0 7,0 0-2,-1 0 6,0 0 3,-2-1-5,-2 2-5,-2-1-12,0 1-13,-5 1-19,4 0-21,-6 4-16,2-3-13,-2 3-10,-3 2-3,-2 2-4,4 0-2,-7 0-1,4 4 0,-4 0-4,3 2-10,-1 1-22,-1 1-34,-1 2-48,4-1-60,2-1-78,-3 3-95,1 3-113,4-1-128,2-2-271,-2 2-204,4-3-147</inkml:trace>
          <inkml:trace contextRef="#ctx0" brushRef="#br2" timeOffset="512924.5108">20158 2495 138,'6'-4'1039,"0"0"-376,0 2-226,0 1-137,1 1-76,-3-3-43,3 0-23,-2 3-12,2 0-5,-3 0 11,4 0 8,-1 3 7,-3 0 6,1-2-6,-1 5-7,0-2-12,2 3-11,-4 0-12,-2 1-12,2 2-15,-2 1-17,0 0-15,-2 2-16,2 1-15,-2 0-12,-4 2-6,5-2-5,-2 1-3,2-3-6,-5 1 1,4 1-1,-1-3-1,2 3-1,-2-5 1,0 2 0,3 0-2,-1-3 1,1 1 1,-3-4 2,3 2-1,0-3 0,0-1 1,0 3 2,0-5-1,0 3 4,0-4 1,0 2 0,0-2 1,3 0-2,-3-2-1,1 1 3,2-3-1,0-2 2,1 1 2,-2-1 4,1-2-2,1-1-2,0-3 0,2 1-3,1-3-1,-1-2-7,4 2 0,-1-3-2,3-2-1,-2 1 0,-2-2-3,4 2 2,-2-2 1,2 3-3,-3-2 1,2 5 2,-1-4 0,-1 5-1,3-1 1,-1 1 0,-1 2-2,-2 2 0,0 0 1,0 1 1,-1 1 0,0 1 0,2 2 0,-5-1 0,3-1 0,-2 5-2,2-2 1,-3 0-2,4 3-1,-4-3 4,3 0 0,-1 3 0,-2 0 0,4 0 0,-4 3 0,-3 0-1,5-2 1,-1 1-3,-1 1 1,0 2 2,2-2 0,-4 3 2,0 2-1,0-3 1,1 4-1,0-1-1,-3 0 0,0 1 0,0-1-1,0 2 1,0 0 0,-3 1 0,0 1 1,1-3 1,0 4 1,0-2-1,-4 1 1,5-1-3,-5 2 0,2-3 0,-1 0 0,1 1 1,0-1-1,-2 3 0,1-2 0,1 0 0,1-2-1,2 1 1,-5 0 0,5 1-2,-2-4 1,1 5 2,-4-5-1,5 4 0,-2-3 2,2 1-1,-2-1 1,0 0 1,3-1 2,0 0-4,0 0 2,0-1-1,0-2 1,3 3-1,0-3-2,1 2-2,-3-2 2,5-1 0,0 1 0,0 0 0,1-4 0,5 3 2,-7-3-5,6 0 3,-3-3 0,4 3 0,-2-1 0,-1-2-2,2-2-1,1 3-11,-2-2-26,-1-2-32,2 2-51,1-3-58,-2 3-74,-1-2-82,2-1-84,1 2-115,1-4-194,-1 1-225,-1-2-170</inkml:trace>
          <inkml:trace contextRef="#ctx0" brushRef="#br2" timeOffset="513051.7501">21053 2635 196,'0'2'902,"-1"0"-278,1-2-186,-3 3-113,0 1-76,2-3-62,-2 2-47,0 1-42,3 0-34,-2-1-23,-1 3-7,3-5-3,0 2 6,0 0 9,0 0 20,0-2 17,0 5 33,0-6 26,3 1 19,-1-1 21,-2 3 20,3-3 15,0 0 18,-2 0 12,5-3 1,-5 3-4,2-1-24,-1-5-27,4 5-39,-6-2-37,1 0-35,-1 0-30,0-1-25,0 1-33,0 2-51,-1-3-76,-2 2-100,0-1-129,1 2-191,2-3-321,-4 0-320,-2 1-270</inkml:trace>
        </inkml:traceGroup>
      </inkml:traceGroup>
    </inkml:traceGroup>
    <inkml:traceGroup>
      <inkml:annotationXML>
        <emma:emma xmlns:emma="http://www.w3.org/2003/04/emma" version="1.0">
          <emma:interpretation id="{ECBFD1B1-0476-4812-94BA-7AA8BD765907}" emma:medium="tactile" emma:mode="ink">
            <msink:context xmlns:msink="http://schemas.microsoft.com/ink/2010/main" type="paragraph" rotatedBoundingBox="3744,5336 19928,4116 20032,5501 3848,67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E307AB9-BD9F-4463-9C04-AAD66BFE3E48}" emma:medium="tactile" emma:mode="ink">
              <msink:context xmlns:msink="http://schemas.microsoft.com/ink/2010/main" type="inkBullet" rotatedBoundingBox="3767,5649 3920,5637 3932,5792 3779,5803"/>
            </emma:interpretation>
            <emma:one-of disjunction-type="recognition" id="oneOf13">
              <emma:interpretation id="interp61" emma:lang="en-US" emma:confidence="0">
                <emma:literal>•</emma:literal>
              </emma:interpretation>
            </emma:one-of>
          </emma:emma>
        </inkml:annotationXML>
        <inkml:trace contextRef="#ctx0" brushRef="#br2" timeOffset="515946.5457">-3458 5300 625,'0'2'520,"0"-1"-185,0 2-105,3-1-50,-1-1-29,1 3-12,-3-1-15,3 0-6,-2-2-14,-1 5-6,3-6-2,-3 4 2,3-4-2,-2 1 2,-1-1-3,3 2-5,-1 1 2,-2-3-5,3 0 1,-3 0 9,0 0-1,0 0-3,0 0-13,0 0-15,2-3-9,0 1-19,-2 1-13,3-3-11,-2-2-3,-1-1 6,3 3 9,0-2 19,-2 1 18,-1-1 24,0 1 19,0 1 11,0-1-5,0 1-14,-1 3-19,-2-2-18,0 2-20,-1 1-10,0 1-14,-4 2-6,4-2 2,-3 3-5,-1 3-1,4-1-4,-3 1 6,2 1 0,1-1-4,1 0-1,-1 4-3,4-2-1,0-2-3,0 0-2,0 3 6,3-3 0,-2 0 6,4-1-2,-3 0-1,3-2-3,2-1 4,-3 3-2,4-6 2,-1 2 0,-3-2 5,4 0-5,-4-2 2,3 0-4,-3-2 2,4-1-2,-4 1-2,3-5 3,-2 4 3,0-4-2,-3 1-4,2-2 6,-4 0 1,3 3 10,-3-4 15,0 1 10,0 4 14,-3-2 3,3 4 1,-1-2-7,-2 2-13,-1 1-12,1 2-10,-2-2-7,1 3-8,0 3 0,-1-2-3,-1 2-1,5 1-2,-2 0 3,0 2 0,2 1-2,-2-1 2,3-1 0,0 2 0,0 3 0,0-4 0,3-2 0,-2 3 2,2-4 1,1 1 0,2-1 0,-1-2-1,-1 2 1,3-3 0,0 0-1,-1-3-1,0 2-1,-2-2 0,4-1 2,-4 1 0,0-4 2,1 3 0,1-2-1,-5-4 0,2 3-1,0-3-2,-3 2-2,0 2 2,-3-2-2,0 1 2,3-1 0,-4 4 0,1 1 0,-2-3-3,1 4 3,1 0-1,-1 2 1,-1 0 0,1 2-2,-2 0 0,2 0-2,2 3 0,0 1 1,-3-2 2,2 4 2,3-1-1,-1-1 0,1 1 2,0-2-2,0 1 0,1 4-2,-1-6 2,5 3 3,-2-6 1,1 4-1,-1-1 2,1-1-4,1-2 4,-3-1-2,3 0-1,-1-1-1,-1-2 3,0-1-1,-2-1 0,4 0-3,-2-1 0,0-1 0,-2 2 0,-1-3 0,0 0-3,0 1 0,0-1 3,0 1 0,-1 1 1,-2 1 4,0-1 1,1 2-1,-2 0 0,-2 4-2,0 0-2,1 0-1,-3 4 2,4 0 3,-5 2-4,2-1 2,3 1-1,-4 2-2,4 3 1,-2-2-1,2-1 5,0 2-3,1 0-1,3 0-1,-2-2 0,2 1 0,2-1-1,-2-2 1,3 1 0,-1-3 1,3 0 2,-1-2 2,0 0-2,2-2-2,0 0 1,0-2 6,0 0-7,1-2 2,-3 0 2,4-5 6,-3 2 1,1-1 3,-3 1 10,1-5 9,1 4 12,-5-2 4,3 3 4,-3-1-5,0 1-5,-3 1-10,1 2-10,-2 1-8,-2 3-7,0 0-7,-1 0-1,0 3-2,0 1-1,-2 0-11,2 2-28,-1-1-43,1 1-68,0 1-97,0 0-126,2-1-193,-2 1-303,3 0-287,-1 0-241</inkml:trace>
      </inkml:traceGroup>
      <inkml:traceGroup>
        <inkml:annotationXML>
          <emma:emma xmlns:emma="http://www.w3.org/2003/04/emma" version="1.0">
            <emma:interpretation id="{EE6A72A8-03F3-4CE2-87D9-1B4CD9FB7094}" emma:medium="tactile" emma:mode="ink">
              <msink:context xmlns:msink="http://schemas.microsoft.com/ink/2010/main" type="line" rotatedBoundingBox="4309,5294 19928,4116 20032,5501 4414,6679"/>
            </emma:interpretation>
          </emma:emma>
        </inkml:annotationXML>
        <inkml:traceGroup>
          <inkml:annotationXML>
            <emma:emma xmlns:emma="http://www.w3.org/2003/04/emma" version="1.0">
              <emma:interpretation id="{3E4B5718-241A-4AAA-A69D-2D2AEA31187A}" emma:medium="tactile" emma:mode="ink">
                <msink:context xmlns:msink="http://schemas.microsoft.com/ink/2010/main" type="inkWord" rotatedBoundingBox="4311,5316 6062,5184 6133,6135 4383,6267"/>
              </emma:interpretation>
              <emma:one-of disjunction-type="recognition" id="oneOf14">
                <emma:interpretation id="interp62" emma:lang="en-US" emma:confidence="0.5">
                  <emma:literal>Allow</emma:literal>
                </emma:interpretation>
                <emma:interpretation id="interp63" emma:lang="en-US" emma:confidence="0.5">
                  <emma:literal>A Mow</emma:literal>
                </emma:interpretation>
                <emma:interpretation id="interp64" emma:lang="en-US" emma:confidence="0">
                  <emma:literal>A blow</emma:literal>
                </emma:interpretation>
                <emma:interpretation id="interp65" emma:lang="en-US" emma:confidence="0">
                  <emma:literal>A Now</emma:literal>
                </emma:interpretation>
                <emma:interpretation id="interp66" emma:lang="en-US" emma:confidence="0">
                  <emma:literal>A low</emma:literal>
                </emma:interpretation>
              </emma:one-of>
            </emma:emma>
          </inkml:annotationXML>
          <inkml:trace contextRef="#ctx0" brushRef="#br2" timeOffset="522804.9051">-2674 5110 243,'0'-1'738,"-2"-5"-226,-1 5-123,3-2-79,-1 3-69,1 0-61,0 0-45,0 0-34,-3 0-19,3 4-11,-3 2 28,3-2 29,-4 3 34,2 5 14,-4 0 15,2 5 5,-3 2-18,0-1-18,-2 5-18,-3 4-22,2-1-19,-1 2-18,-1 1-15,0 4-21,1-5-19,2 4-10,-1-1-6,-2-1-8,4-2-2,-3 0 2,3 0 0,0-3 0,4-4 0,-3 0-2,4-4-4,-1 0 4,-1-4 0,2-3 2,3-1-2,-1-1 7,-2-2 7,3-2 1,0 0 3,0-4-1,0 0-2,0-4-4,0 0-5,0-4-7,3-3-1,-2-2-1,2-1-11,0-4-1,2-3-2,-1-1-12,0-3-4,1-2-4,2-4-3,0 0 0,0-2-5,5-1 4,0 0 1,-1-2 5,1-2 3,-1 3 0,4 1 8,-1-2 2,-1 5 5,-1-3 1,3 4 6,-1 2 1,-1 2 7,-1 1 0,-2 5 0,1-1 2,1 5-2,-3 1 2,1 5-2,-1-1 0,1 3-2,-2 1-2,3 0-1,-3 0 3,2 3-7,-1 1 5,3 3-1,-2 3 3,-1 1-3,2 3 1,1 0 4,-5 6 2,2 2 3,-2 1-1,0 4 1,-2 0 1,0 4 1,0 1 0,-4 1 2,2 2-5,-3 2 3,0 0-1,0-2-1,0 2-3,0 2 0,0-2 5,0 1-1,0 2-1,0-5-3,0 1 0,0 2 0,0-2 0,0 0-2,0-3 0,-3-2 0,3 2 0,-1-5 0,-2-3 3,1 2-3,0-6 0,2 1 4,0-5 0,0 1 7,0-4 13,0 1 17,0-3 11,0-4 8,0 2 1,0-3-1,0-3-10,0-3-9,0 0-7,0-3-1,0-2 1,0-3-3,0 0-2,0-6-2,0-1-3,-3 0-4,1-4 1,-1-3-7,-1 0 6,-3 4 6,2-3 4,-5 1 4,1 4-2,-2 2 1,-5 4-6,-1 2-9,-2 0-7,-2 4-6,0 3-5,0 4-5,-2-1-22,1 4-44,2 0-52,-2 0-68,6 4-88,2-1-114,2 4-115,1 2-180,3-1-258,4 0-191</inkml:trace>
          <inkml:trace contextRef="#ctx0" brushRef="#br2" timeOffset="524429.5423">-2419 5790 530,'0'6'670,"0"1"-250,0-1-154,3-2-87,-2 3-60,5-3-38,-2 0-23,4-3-16,-4 2-16,3 0-3,-2-3-4,2 0 7,-3-3 11,4 3 15,-4-4 17,3 0 17,-2 0 8,2-3 6,0-2-2,-3 0-9,4-5-4,0 1-22,0-1-9,-1-6-7,0 2-14,-3-3-5,4-2-7,-1-4 9,-3 0-5,1-5-8,-1 0 4,-1-2 6,-3 3 5,3-3 12,-3 0 8,-3 1 7,3-1 5,-3 0 7,2 1 5,-2 1-2,-2 1-2,2 0-4,2 1-10,-2 3-9,3 0-8,-4-1-10,4 3-5,0 0-7,0 4 0,0 1-3,0 3-2,0 3 2,-3 3-7,3 0-2,0 3 2,0 2-2,0-1-7,0 1 0,0 5 0,-2-3 0,2 4 0,-3 0 0,3 1 0,0 3 3,0 2 8,0 4 0,0 1 5,0 5 4,0 0 7,0 5 0,-1 0-1,-2 6-2,3-1-4,-3 2-3,3-1-7,-1 2-1,-2 1-3,3 0 3,-3 0 1,3 2-1,-2 1-1,0 0 1,2-2-3,0-1 4,0 5-5,0-5 1,0 2 2,0-3 3,0-1-5,2-1-6,0-2 4,-2-3-4,3-1 0,1 2 0,-1-8-2,0 3 4,1-5 0,1-1 2,-1-5-2,3 3 4,-2-3-2,2-1 0,-3-2 3,3-4-5,1 0 0,0 0-2,0-4 0,3 1 0,-3-5 0,2 2 0,-2-7 0,0 2 0,0-3 0,3-4-4,-3 3 2,2-8-3,-1 2 3,-2 1 2,2-3-2,-2-2 2,1-2-2,-1 3 2,1-6-2,0 3 2,-1-3-2,-3-1-2,4 0 2,-4 0 2,3-4 0,-2 3-2,2-3 0,0-2 0,-3 4 2,-1-1 0,2 3 0,-1 2 2,-1 3 0,0 0 2,-2 2 0,4 3-2,-5 2-4,3 3 2,-3 0 0,2 3 0,-2 2 0,0 2 0,0 1-2,0 1 0,0 3-2,0 0-4,0 1 2,0-1-5,0 4 7,0 3-2,0-2 4,-2 6 0,2 1 0,-3 3 2,3 2 0,-2 4 4,-1 0 2,-1 5-4,1 2 0,2 2 6,-2 3-1,-2 0-3,2 2-2,2 1 2,-2-1 0,-1 3-4,1 0 0,-2-1 4,3 1 0,0 0 0,-1-3-2,2 3 0,-2 0 3,3-4-1,0-2-2,0-1 0,0-1 2,0-1-2,3-4 0,-2 0-2,4-2 2,-3-5-2,6 2 2,-1-3 0,0-5-2,-1 0-8,4-2-4,-1-2-3,1-4-7,-1 0-5,2-1-3,1-2 3,0-5 1,-1 1 3,-1-5 1,2 0 7,0-4 6,-2 2 5,-2-3-1,4-3 5,-3-1-4,-2-3 4,5 1-2,-5 2 0,3-2 2,-4 2 0,1-1 4,-1 4 9,-2 1 13,1 2 11,-3 3 18,0-1 16,2 2 20,-1 4 13,-3-3 2,0 3-8,0 4-13,0-1-18,0 2-20,0 0-19,-3 2-14,-1 2-5,2 0-3,-3 2-3,0 3 0,1 3 2,-3 0-1,2 4-1,-2-3 2,3 6-2,-4 0 0,4-1 0,0 1-1,-2 3-2,2-2 0,-1 2-2,2-1 2,-1-1-1,4 2 1,0-3-4,0 0 1,0-1-3,3-1-7,-2-5-7,4 0-8,-2 1-3,1-2-4,3-2-3,0-3 0,2-1 3,-2 0 1,5-3 2,-2-3-1,-1 2 7,5-4 2,-2-2 3,0 2 8,-1-1 8,1-7 1,-1 2 2,1 0 0,0-3 2,-1-1 0,-1 1 0,-1-3 0,1-3 0,-3 3 4,-1-1 3,0-1 3,-2 1 1,-1-2 4,-1 0 2,-2 4-2,-2-1-3,-1 3-1,-4 0-3,0 0-6,0 1 1,-5 6-1,3-3-6,-2 5-14,-4-1-30,4 3-47,-4-1-69,-1 4-85,2 0-105,2 0-129,-1 4-198,-1-2-256,2 2-189</inkml:trace>
          <inkml:trace contextRef="#ctx0" brushRef="#br2" timeOffset="525453.4484">-1698 5622 591,'3'7'605,"-2"0"-225,4-1-137,0-2-86,0 3-52,-1-2-38,3-1-20,-2-1 0,2-2 15,0-1 22,-2 0 24,2-1 23,-3-2 19,6 0 14,-5 0-11,-1-4-8,5 0-18,-2 0-15,0-3-11,3 0-17,-4 0-5,0-3-5,0 0-3,1-2-1,0-2-2,-2-1-4,2-3-1,0 2-1,-3-4-3,4 2 3,-4 0-3,3 0 2,-2 2-7,-2 4 0,1 0-4,-1 1 0,-2 4-1,-1 0 2,0 3 2,0 0 4,0 1-3,0 1-9,0 1-7,0 2-11,-1 0-10,-2 2-6,2 2-5,-2 0 0,-2 2-6,1 4 0,-2 2 0,2 0 0,1 3 0,-2 0 0,1 2 0,-3 0 1,3 3 3,1-1-2,-2 1-2,2 2 0,-1-2 2,4 1-2,-1-2 0,-2-3 0,3 3 0,0-1 2,3-4 0,-2 1-1,3-3 1,-1-2 2,2 1 2,2-5-6,0 0-2,0-2-8,2 1 1,-2-3-4,5-3-2,-2-1 2,-1 0 1,2-3 7,1 1 1,-2-4 2,-1 0 0,2 0-2,0-3 2,-3-2 2,2-2 0,-1 0 0,0 0 0,-2-2 2,3 1 4,-1-2 7,-2 3 8,1 0 17,-4 5 21,0-1 21,2 2 14,-5 3 7,4 1 5,-5 0-6,3 1-11,-3 2-16,0-2-15,0 5-14,0-5-15,0 6-9,-3 0-10,3 0-6,-5 6-1,4-5-1,-5 9 1,2-4 0,-3 5 0,2-1-1,-2 2-2,0 1 0,2 2 0,-2-1 1,3 3 0,1-3 2,-1 3 1,-1 0 0,2-2 0,-1 2-3,4-1 0,-2 0 0,2-3-1,0-1 0,2-2 0,-2 1 0,4-3 0,-1-2 2,2-1-2,-1-1-4,2-2-4,0 0-4,4-2-4,-2-2-3,4 0 1,-2-2-2,-1-1 3,2-1 7,1-2 3,3-3 4,-4 1 3,1-1 0,-2-2 0,-1 1 1,2-4 1,-1 2-2,-1-2 1,-2-1 2,2-1 0,-2 1-3,-2-3 0,2 1 1,-4 2 0,1 0-1,0 3 0,-4 0 0,0 3 0,-4-2-12,0 2-33,-1 3-43,0-1-60,-4 4-77,2-2-95,-1 3-115,0 1-140,-2-1-265,1 2-240,0 2-179</inkml:trace>
        </inkml:traceGroup>
        <inkml:traceGroup>
          <inkml:annotationXML>
            <emma:emma xmlns:emma="http://www.w3.org/2003/04/emma" version="1.0">
              <emma:interpretation id="{0FC0BC85-B336-476D-BCA3-F9C3F3C6CEAE}" emma:medium="tactile" emma:mode="ink">
                <msink:context xmlns:msink="http://schemas.microsoft.com/ink/2010/main" type="inkWord" rotatedBoundingBox="6585,5122 7818,5029 7917,6341 6684,6434"/>
              </emma:interpretation>
              <emma:one-of disjunction-type="recognition" id="oneOf15">
                <emma:interpretation id="interp67" emma:lang="en-US" emma:confidence="0.5">
                  <emma:literal>for</emma:literal>
                </emma:interpretation>
                <emma:interpretation id="interp68" emma:lang="en-US" emma:confidence="0">
                  <emma:literal>tor</emma:literal>
                </emma:interpretation>
                <emma:interpretation id="interp69" emma:lang="en-US" emma:confidence="0">
                  <emma:literal>For</emma:literal>
                </emma:interpretation>
                <emma:interpretation id="interp70" emma:lang="en-US" emma:confidence="0">
                  <emma:literal>four</emma:literal>
                </emma:interpretation>
                <emma:interpretation id="interp71" emma:lang="en-US" emma:confidence="0">
                  <emma:literal>fora</emma:literal>
                </emma:interpretation>
              </emma:one-of>
            </emma:emma>
          </inkml:annotationXML>
          <inkml:trace contextRef="#ctx0" brushRef="#br2" timeOffset="527252.6919">-536 5466 778,'-5'0'680,"3"-3"-256,0 2-142,-1 1-66,3 0-45,3 0-27,-1 0-21,5 0-20,-4 0-19,4-3-21,-3 3-8,4 0 7,-1 0 8,0-4 14,2 4 7,-1-1 8,3-1-3,-3-2-13,0 1-19,3-1-17,-1-1-9,-1 0-8,3-5-14,-1 3-5,1-4 2,-2 0-7,-1-3-1,2 0-8,1-3 3,-5 0-2,3-5 2,-4 1 0,1-2 0,-1-3 2,-2-1-2,1-2 6,-2-3-6,-2 1-3,4-6-2,-5 3-9,2-3 4,-2 3-6,0 0 2,-2 0 3,2 4 3,-5 0 5,4 4-2,-5 3 5,2 0 0,2 5 0,-1 2 0,0 2-3,-1 4 3,1 3 0,-1 0 3,-4 4 2,4 6 14,-3 0 19,-2 8 34,-1 4 29,1 3 21,-2 6 40,-1 4 28,-2 11 20,1 0 6,-1 5 0,1 3-14,-1 1-23,-1 5-30,4-1-32,-1 0-28,1 1-22,2-3-15,-1 0-13,3 3-10,-2-5-6,4 3-5,-2-4-6,4 1-4,-1-4-1,2-1-3,0-2 2,-1-3-4,3-3 1,-2-1-2,-1-1-1,3-3 0,0-5-1,0 1 0,0-5 1,3-2 0,-1-5 1,1 1 1,-1-4-1,3-1-1,-1-2 1,3-3-1,1-1-1,0-2-3,3-2-1,-3-4-1,4 2-2,-2-7 0,-1 1 0,5-3 3,-2-3-1,-1-2-1,2-6-1,1-1-1,-1-4-1,3-3-4,-3-1 3,0-4-1,-2 2 2,1 2 4,-5-3 0,0 4 1,2 0 3,-3 2 2,-5 2 0,2-1 1,0 3 1,-3 2 1,-3-2-2,0 3 0,-1 2 0,1 2-2,-1 0-1,-4 3 1,4 1-2,-3 3 1,-2 1 0,2 1 2,0 2 0,-2-1 0,-1 6-1,3-2 0,-5 3 1,0 0 0,4 3-3,-3-2 3,3 3 2,1 3-2,-1-3 1,1 2-1,1-2 0,-1 3-1,3-1-3,1-1 4,0 1-1,3-2-3,0 3 3,0-3 1,3-1 0,1 1 0,3 2-2,2-5 1,-2 3-9,1-2-11,3 1-10,1-3-14,-1 0-11,4 0-11,-1 0-4,-1-3 3,2 1 5,1-2 9,-2 0 10,2-3 10,2 4 12,-2-7 6,-2 5 3,-1-4 4,2 3 4,-1-3 2,-2 1 0,-1 1 1,-2-3 4,1 5 1,-1-1 0,-2-1-3,1 1 5,-4 2-5,0-3 0,1 1 5,-3 2 0,3 3 7,-2-1-1,-2-1 5,-1 2 2,3-1-4,-3 2 2,3-2-3,-3 2-1,0 0-1,0 0 5,0 2 5,-3 0 7,3 2 5,-3 3 7,3 0 2,-4 3-2,-1 0-2,3 4-3,-4 1-8,0 0-5,-3 4-6,2-1-4,0 2-7,0 1 1,1 2-3,-4-2 3,5-1-4,-2 1 2,3 1-1,-1-1 0,-1-2-3,6 0 1,-1-2 0,1 0 0,0-5 1,1 1-2,2-3 0,5-1-3,-4 0-5,5-5-5,-2-3-8,5 2-9,-1-3-5,2-3-6,0-1 1,2-2 3,-1-2 6,-1-3 8,3 0 6,-1 0 7,-4-5 4,4-1 3,-4-1 1,1 0 2,0-3 0,-2-1 0,-4 1-1,1-5-1,0 3-1,-2-1 0,0 2 0,-5 0 2,-5 0 1,0 7-3,1-2 1,-3 2-1,-2 5-6,-4 0-26,1 0-37,-1 3-45,-1 2-61,-1 3-74,-1-1-82,2 3-79,-2 3-85,4-1-119,0 3-200,1 1-200,-1 1-121</inkml:trace>
          <inkml:trace contextRef="#ctx0" brushRef="#br2" timeOffset="528191.2038">-11 5629 413,'1'12'951,"4"-7"-351,0 5-210,0-1-117,-1-2-75,6 1-41,-5-1-35,2 1-25,-1-1-12,1-3-14,3 0 2,-1 1 2,-2-4 8,5 2 11,-1-3 7,-1 0 3,-1-3-3,3 2-2,-2-4-14,2 1-6,-4-3-9,4-1-4,-2 0-3,-1-3-4,2 1-1,-1-6-5,-1 5-12,-2-6-9,1-2-8,-3-1-10,3-2-3,-1-5-5,-3 3 2,4-1-3,-4-2-3,-1-2 0,1 5-2,-4 1 0,0-2 0,0 3 0,-1 0 2,-2 5 0,0-1-2,-1 4 0,-1-1-2,1 5 0,-1-1-2,-2 2 2,1 2-3,1 3 1,-1 1 2,0 0-2,0 3 2,0 3 0,1-1 0,0 2 2,2 0 0,-1 0 6,3 2-8,-2-2 0,3 6 2,0-3 0,0-4-9,0 3-8,3-2-2,-2 3-6,3-3-10,2 0-6,1 0-6,-2 0 5,-1-1 3,5-3 0,-2 2-8,0-2 0,3 0-1,-4-2-1,6-1 5,-2 2 7,-1-3 12,2 0 10,0-1 7,-3 0 3,4-1 0,-1 1 2,0-1 1,-3 2-3,0-2 2,2 2 3,-2 1 0,3 2 5,-6-3 3,3 4 2,-1-2 0,2-1 5,-4 3 0,3 0 3,-4 0 2,0 3 2,4-1 7,-4-1 8,0 3 2,-1 2 1,0-2-2,-1 3-3,-2 0-5,0 3-1,0-3-6,-2 4-5,2-1-5,-3 1-4,0-1 0,3 2-4,-4-1-5,1 5 2,2-5-2,-4 5 0,2-2-2,-1 1 2,0 0 2,-2 2 4,1 0 3,3 0 5,-3-1-1,1 2-5,-1-2 3,3 1 2,-3-2-6,2-1 4,3 0-7,-1 1 2,1-4-3,0-1-1,1 0-2,-1 1 0,3-2 0,2-2 0,2-3 0,-3-1 2,3 0 2,4 1 5,-3-4-5,1 0 0,4 0-2,-4-4 0,2 1-2,1-3-2,0-1 4,-1 2 1,1-1-1,-1-4 0,1 0 0,-2 2 0,-1-3 0,1 1-12,-3-1-25,-1 1-45,1-1-67,-2 0-82,-2 4-109,1-5-157,-1 4-279,0 2-234,-3-2-173</inkml:trace>
        </inkml:traceGroup>
        <inkml:traceGroup>
          <inkml:annotationXML>
            <emma:emma xmlns:emma="http://www.w3.org/2003/04/emma" version="1.0">
              <emma:interpretation id="{8D26E67E-E6A2-4844-9285-7DE89079FF73}" emma:medium="tactile" emma:mode="ink">
                <msink:context xmlns:msink="http://schemas.microsoft.com/ink/2010/main" type="inkWord" rotatedBoundingBox="8638,5180 12597,4882 12686,6056 8727,6354"/>
              </emma:interpretation>
              <emma:one-of disjunction-type="recognition" id="oneOf16">
                <emma:interpretation id="interp72" emma:lang="en-US" emma:confidence="0.5">
                  <emma:literal>dynamic</emma:literal>
                </emma:interpretation>
                <emma:interpretation id="interp73" emma:lang="en-US" emma:confidence="0">
                  <emma:literal>dynamin</emma:literal>
                </emma:interpretation>
                <emma:interpretation id="interp74" emma:lang="en-US" emma:confidence="0">
                  <emma:literal>dynamics</emma:literal>
                </emma:interpretation>
                <emma:interpretation id="interp75" emma:lang="en-US" emma:confidence="0">
                  <emma:literal>dynamins</emma:literal>
                </emma:interpretation>
                <emma:interpretation id="interp76" emma:lang="en-US" emma:confidence="0">
                  <emma:literal>dynamite</emma:literal>
                </emma:interpretation>
              </emma:one-of>
            </emma:emma>
          </inkml:annotationXML>
          <inkml:trace contextRef="#ctx0" brushRef="#br2" timeOffset="536407.2182">1690 5337 378,'3'-4'607,"-3"1"-161,3-1-87,-1-2-32,-2 5-34,2-5-11,1-1-9,-3 3 4,2-3 1,-2 3-17,0-2-4,0 2-22,-2-3-19,2 3-27,-5-2-24,0 2-17,-2-3-12,3 3-14,-4 0-11,0 1-13,-3-1-14,0 1-17,-1 3-13,-2 0-11,1 0-9,-2 0-9,1 3-4,-2 1-3,3-1-2,-2 1-4,1 2-4,2 3-2,-2 1-3,2 1-1,3 4 0,-1-2-2,1 4 3,2 0-1,0 1 1,3 1-3,1 0 3,3 2-3,-2-3-2,2 3 2,2 1 3,1-4 0,-1-1-3,3-1 3,-1-1 1,3-1 0,1-4-3,-1 1 4,2-3 0,1-2-4,-2 1 2,7-3-1,-3-2 0,-1 0-1,4-2-1,-4-2 0,2-2 3,2 0 2,-4-5-4,4 1 1,-2-2-2,-1-3 0,-1-1-2,2-3-3,-1-4 1,0 2 3,1-5-1,-3-4 2,1 0-2,1-7-1,0 3 2,-1-7-2,-2 1-3,4-1 1,-4-5 2,-1 3 2,0-2 0,-1 4 1,3-4 1,-9 6 3,4 3 0,-2 3-3,0 0 2,-3 5-2,0 3-1,0 5 0,0 1-2,0 0-1,0 7-2,0-1 1,0 6-2,-3-1 3,3 3 2,-3 6-3,-2 1 3,4 0 1,-2 6-3,-4 0 1,4 7 2,-1 1 0,-1 2-1,1 2-2,1 3 5,-1 5-1,1 1-1,1 0 1,-1 3-1,2 3 3,-2-4-1,0 2 0,3-1 0,0 2-1,0-2 0,0-1 2,0-1-1,0-4-4,3 3 5,0-1-2,-2-7-1,2 4 2,2-3-1,-1-6-1,3 1-1,2-5-6,4-1-11,-4-2-14,2-4-9,1 3-10,2-7-10,2 1-2,-1-4 9,-2 0 8,1 0 11,2-7 12,-1 1 7,-4-4 6,4-1 3,-3 1 2,2-4 2,-5-5 1,2 1-1,1-3 3,0-3 0,2 1-5,-2-3 3,-4-1 1,4 2-1,-5 2 0,1 2 2,-1 1 5,-3 2 7,0 2 9,-1 2 4,2 4 7,-5-1 2,0 3-3,0 1-6,0 3-5,-5-2-6,2 4-5,-1 2-3,0 2-1,-3 0-2,2 2 1,-2 5-1,3 1 0,-4 1 0,4 3 0,0 2 0,-2-2 2,1 3-2,3 2 3,-4-2-2,3 4 1,0-3-1,1 6-2,0-3 1,2-2-2,0 2 1,0-2-1,2-2-1,0 1 2,1-3-1,4-2 2,-3-1 2,4-1-5,-1-5-2,2 2-5,-2-3-14,5 0-9,-2-3-13,1-2-10,1 0-1,-1-6-2,1 5 6,0-8 11,2 2 7,-5-3 14,2 1 4,0-4 7,-3-2 4,4 1 1,0-6-1,-2-1-1,-2-2 2,4 0 1,-2-2-3,-1-2 2,2-1 2,-2 3 0,-2 0-1,1-2 1,-1 6 0,0 3 5,-2-1 2,-1 5 9,-1-2 10,0 6 8,-3-1 8,1 4 1,-1 0 5,0 3-8,0-3-10,0 3-7,0 2-6,-1 0-6,1 2-3,-3 4 4,0 0 3,-1 1 6,1 3 6,1 1 4,-1 4 4,-1-2 4,1 5-1,-1 2 2,2 1-5,-4 2-1,2 0-2,0 2-5,-1 1-3,0-1-5,3 1-2,-2 3-3,1 1-6,0-4 0,-1 2-3,2-2-2,-1 1 0,0 1-2,-1-3 2,1 1-2,2 0-1,-2 0 1,-2 1 1,3-5 0,0 4-2,-1-3 1,-1 0 0,-1 0 2,0 0-2,-1-1-1,0-2 1,-3 2-1,2-6 1,0 1 2,-2 0-1,-1-2 1,-3-3 1,-2 1 0,4-1 0,-4-2-3,-1-2 3,-2-2-2,2 3 2,0-3-2,-2-2 2,2 0 0,2-4 0,1 0-2,1-2 2,2-3-1,3-1 0,-1-2-3,7-3 0,-2-1 0,6-3-5,-2-2 1,7 2 1,-1-5-1,5 2 2,-1-1-3,1 0 3,5-1-1,1 1-1,0 1 1,1-1 1,0-3 0,4 3-1,-1 0-6,1-1 1,-2-1-1,0 1-4,3-4-2,-1 4 0,-4-4 2,4 3 1,-4-3-4,0 4 1,-1-4 1,-2 3 5,-1 0-3,-4 0 4,1 3 0,3-2 4,-7 3 2,2 2-1,-4 2 0,1 0 2,-1 1 0,-4 3 1,2 1 0,-1 0 1,0 0-1,-2 3 0,2 0 0,-1 3 0,-2 0 1,0 0-3,0 1 0,0-1 0,3 4 2,-3-2-3,0 2-2,0 2 3,0-2 4,0 4-1,0 0 0,0 1 3,0 1 2,0 5-1,0-2 3,0 2 0,-3 2 0,3 2-1,-2 2 1,-2-2 1,1 3-1,0 2 1,-1-2-1,-1 3-3,1-1-1,-2-1 0,2 2-1,0-1-1,1 1-2,-2-1 2,1-2-2,0-2-1,-2 1 2,4-1-1,-1-3 3,-1-1-2,1-2 3,-1-1 0,4 0-2,-2-4 1,-1 2-1,3-3 2,0-2 0,0-1-1,0-1 1,0 0 2,0 0-4,0-3 0,3-1-2,-1-3 0,2-1 1,3 0-2,-2-3 1,2-2 0,0-1 0,1-3-2,3-3-1,1 2-6,-1-3-3,4-1-6,-1-5-5,-1 5-1,2-3-1,1 1 4,-2 0 2,1 3 3,-4 1 4,3 1 3,-3 2 0,1 1 4,-1 0-3,2 3-2,-4 2-11,6 1-11,-4 2-6,1 0-7,-3 2-1,2-1 2,1 3 11,-1 0 11,-1 2 8,-1 0 3,1 2 3,-1 0 3,-2 0 1,3 4-1,-5-1 0,-1 1 3,1 0 1,-3 4 1,0-2 0,-2 5 0,0 0 0,-2 0 0,0 2 0,-3 0 0,1 4 1,-1-2 1,-2 4-2,-3-2 0,3 1 2,1 2-2,-1-2-2,-1-1 2,1 2 0,0 0 2,0-1 1,1 3-2,0-4 3,2-2-1,-1 3 0,3-4-3,-3 0 0,5-1 1,-3 1-1,3-4 5,0-2-5,0-2-1,3 1 1,0-1 1,-1-4 1,2 2-4,3-4-1,-1 0-5,3 0-9,-1-4-9,2 2-5,-1-4-3,3-1-3,-1 1-2,4-2 5,-1-2 1,-1-1 7,2-5-1,1-1 2,1 1-2,-1-2-4,6-3-4,-5-2 0,5-1 1,-1-1 5,3-3 2,-4 0 13,4 4 2,-3-1 9,0-1-5,1 5 4,-4 1 2,1-2-6,2 5 2,-5 0 0,1 3 6,-4 2-2,4 0 2,-4 1 4,-1 4 2,0-3-2,-2 5-6,-2-1 2,0 2-2,2 1-6,-6 3 0,1 3 4,-1-2 4,0 3-2,-1 3-2,0 2 6,-3 1 2,0-2-4,-3 2 0,3 3 4,-3-2 2,-1 2-2,3-3 0,-2 1-2,0-1 0,-2-1-2,4-2 0,-2 1 0,0-2 2,3 1 2,-1-4 2,-2 0 8,3-2-1,0 2 1,0-3-4,0 0 3,0 0-9,0 0 0,3-3-2,-2-1 3,-1-2-1,3-1 0,0 1 7,-2-2 3,4-2 8,-2 0 1,-3 1 3,3-2 3,-2 1 4,-1-1-1,0 4-3,0-3-1,-1 1-2,-2 4-4,0-2-3,-2 1-7,-2 2 0,3-2-4,-5 5-1,-1-1-2,3 2 0,-2 0 5,0 2 3,-1-1 4,1 2 1,-2 1 1,1 2 1,-2 2-1,3-1-3,-2 2 1,-2 1-3,1 4-1,0-2-2,4 2-4,-2 4-4,-2-1-1,3 1 0,-1 1-2,1 0 0,2 2 3,0-3 1,0 3-2,-2-1 2,5 1-1,-4-2-1,4-1-2,1-1 3,2-1 2,1 1-2,0-3-2,0-2 2,1 1-1,3-2-2,2 0 1,0-4 1,0-3-1,0 3-1,1-3 0,3-2-4,-1 1-2,2-3-5,1 0 0,0-3-7,-1 1-2,4-2-1,-4-3-1,7 3 1,-5-3 2,3-2 3,-2-2 4,1 1 4,-1 0 2,-2-6-1,1 2 4,-2 0 1,7-3 2,-9-1 0,2 1 0,1 1 2,-1-1-2,0-3-4,-3 3 1,0 3 1,-1-2 2,-3 1 0,3 2 4,-2 2 6,-2-2 3,-2 2 10,2 1 4,0 3 5,-3 1 1,0-1-2,0 3-2,0 0-9,0 0-5,0 1-3,0-1-5,0 4-2,-3-2-2,0 2 0,2 0-3,-2 2-2,0 0 1,-2 3-2,1 1 1,0 0 1,-1 1 1,0 3 3,-1 1 1,0 2-1,-3 0 3,2 2-3,0-2-3,0 4 0,2-3 0,-2 3 2,3 3-2,-4-6 1,4 3 2,0-2-1,1-1-2,-2 0 1,2 3 0,3-7-1,3 1 2,2-1-2,-1-2 1,2 1 1,0-4-2,4 0-5,-1-1-6,2 0-9,4-2-11,-1-2-9,-1 0-5,2-2 0,1 0 3,-2-2 4,2-3 7,-1 2 6,-1-4 5,2-2 3,-4 1 5,2-4 0,-1-3 5,2-1 3,-4 1 3,4-2-1,-4-2 2,1-2 0,0 1 0,-1 0-2,-1 1 4,-4 0-2,2 2-2,-1 1-1,-3 5-1,0-2 4,2-1 0,-1 2 0,-2 1 5,-2 3 2,-1-1 4,3-2-1,-2 6-3,-1-1 1,0 1 1,0 1-8,0 2 3,0 2-6,0-3 2,0 3-2,0 0-1,0 2-2,0 2 3,0 2 1,0 1 1,0 3 6,-1 1 6,-2 1 10,2 1 0,-2 0 9,-2 2 4,2 4 0,0-2 0,-1 2-4,3-1 0,-2 1-5,0 3-8,-1-3-3,2 1-3,-1-3-4,0 3-4,2-2-1,-2 1 2,3-2-2,-2-1-3,2 1 1,0-1-1,0-3 0,0 2 0,0-2 0,0-4 0,0 3 0,0-4-1,2 2 2,-2-3 2,3-1 2,-2 0 0,-1-3 3,0 2 1,3 0-7,0-3 3,-3 0-2,2-3-3,-2 0 1,2-1-1,0-1 0,1 0 0,1-3 0,-1 2 0,1-5-1,1-2-1,2-1-1,-3 0-1,4-4-6,-1 0-1,3-3-3,2 1-9,-4-3-4,4-1-3,0-1-2,2 1-1,-1 0 3,0 1 6,0 3 6,-1-3 7,-2 5 3,-1 3 3,1 1 0,-2 1 3,3 2-1,-6 3 0,3 0 3,-1 2-2,3-1 0,-4 2 2,0 4 0,0-3-1,-1 4-1,1-3-1,1 3-1,-1 3 3,0 1-4,0-1 5,-2 7 0,-2 1 5,0 0 8,3 2 7,-5 2 10,0 0 7,0 2 7,0 0 4,-2 3-1,-1-1-1,3 0-7,-2 0-9,2-2-10,-2 1-4,-1-1-5,3 0-5,-1 0-2,1 0-3,-3-3 1,0 2-2,3-2 0,-1 1 0,-2-5 0,1 1 0,-1 0 0,0-1-2,2-3 2,-2 3 0,3-3 0,-3-3 0,3-1 2,-1 1-2,1-1 5,0 1-1,0-4 2,0 0-1,0 0 1,0 0-4,0-4 0,1 0 1,-1-1 1,3 0-2,0-5 1,1 0 1,1-1-4,-1-1-2,3-2-4,0-2-2,1-2-5,0-3-7,0 0-7,3-1-5,1-1-7,-1 1-8,1-1 2,0 1 7,1 1 5,-5 2 7,1-1 10,1 2 7,-1 2 1,-2 2 0,3 2 0,-1-1-4,-2 2-1,1 3-3,-1 1-3,-1 0-6,1 1-3,0-1-6,3 3-9,-4-1-2,1 0-1,1 5 6,2-3 4,-4 0 10,-1 3 7,1 0 6,0 0 6,-2 0-1,1 0 4,-1 3 4,2 0-5,-5 2-1,-1 0 4,3-1 0,-1 3 0,-2-1 0,0 2 0,0 2 0,-2 0 2,-1 0 0,2 0 0,-2 3 0,-1-2 0,-2 5 0,0-4 0,0 4 0,0-2-1,1 1-1,-1 2 0,-1-2 2,-1 2 0,1 0 0,0-3 0,0 3 2,2-1 1,-2-2-1,3 3-2,1-1 0,-2-1 0,5-1 0,-1 1 0,1-2 4,0-1 0,1-1-2,2-2 0,2 1 0,-1-3-2,0 0 0,4 0-2,2 0 4,-3-4 0,2 1 1,1-1-1,-4-2 0,4-1 4,-2 0-4,4 0 0,-2-1-2,-1-2 0,3-1-2,-2-2 0,-2-1-2,4 0 2,0-3 2,-2-1 2,-2-3 0,4 0-2,0-1-2,2-2-2,-2-1 2,-1-5-3,1 2-1,0 1 6,-1-1-2,1 1 2,-1-3 2,0 2 7,-3 3 7,0-1 12,-1 1 20,0-1 18,-3-2 19,4 7 12,-4 0 5,-1-1 2,-2 0-5,5 5-14,-6 0-11,2-1-13,-2 1-10,0 4-11,0 1-7,0-1-10,0 3-6,0-1-3,0 0-7,0 4-3,-2-2-2,-1 2-2,0 2 0,-1 0-1,0 2 3,-4 1-2,4 3 0,-3-2 3,0 2-1,2 4-2,-2-2 0,3 1 4,-4 3-3,4-1 0,-3 2-1,2-1 3,1 2-3,-6 1 0,3-1-2,-1 1 2,4 1 0,-3-2-1,2 1 0,-2 3 1,3-3 1,1 1-1,-1-3 0,2 0 1,-1 2 2,3-3 1,0 2-2,0-2 2,0 0-2,5-3-1,-1 0-1,2 0 0,1 0-1,2-1 1,-1-3 0,4-1-4,2-1 0,2 1-5,-1 0-4,1-5-7,1 2-5,-1-3 2,-1-3-2,-2 2 0,4-5 0,-4 0 4,5 1 3,-5-2-1,4-6 0,-5 2-5,1-3 0,4-1-5,-4-2-9,5-4-4,-2 0-8,0-2-4,2-3-4,-2 1 1,3 1 6,-3-3 7,2 3 9,-2 0 11,-2-2 4,-1 2 8,2 3 5,-1 2 0,-2 3 2,-1-2 0,-2 6 2,3-1-3,-2-1-1,-2 5 2,0 0-2,2 1 4,-4 2-4,1-1 1,3 3-1,-3 0 4,-1 1-2,1 0 1,1 3 2,2-1-1,-4 1-1,-1 0-1,1 1 5,0 2-4,-2 0 4,-2 1 0,1 3 0,-3 1-1,0 2-3,0 1 2,-3 0 0,1 2-1,-1 1-3,-1-1 6,1 1 0,-1 0 0,2-2 0,-3 1 2,0-4 0,4 0-2,-2-1 0,0 1-4,-1-2 4,4-2 0,-3 1 2,3-3 2,-2 0-1,-1 1 3,3-4-4,0 3-1,0-3 3,0 0-4,3-3 2,-1-1-1,-2-2 1,3 2 0,1-2-2,-1-2 4,0-2-4,-2-1 0,4 1 1,-2-1-1,-1 0 4,0 1-6,-2-1 6,3 1 3,-3 0-4,0 0 2,0-1 4,0 5 5,-3-1 4,3 0-1,-2-1 5,-3 4 2,3-3-2,-2 3-1,-2 2-1,2-2-4,-1 3 2,-2-2-1,3 3 0,-4-3-2,1 3 1,-4 0 1,3 3 3,0 0-1,-3-2 1,0 3 1,2 2 3,-2-2 0,0 5-3,0 0 0,2 2 4,-1 0-1,-2 5-1,-1 1-2,2 0-3,-2 1 2,1 1-4,3 1-4,-2 1 1,1-1-1,-2 3-1,6-2-2,-4-1-4,3 2 1,2 1-4,-2-2 1,0 1 0,3-1-3,2 0 1,2-1-1,0-1 1,0-2 3,2-2-4,2 2 4,3-3 0,0-1 0,2-2-3,1-1 1,2-2-1,-1-1-4,5-1-6,-1-1-5,1 1-5,3-4-3,0 0 2,-3-2-1,2-2 5,1 0 5,-3-4 1,3 1 3,-2-3 3,2-1 0,-1-1-1,1-2 4,-1-4-2,1-1 2,3 0-1,-2-3-1,2-1 1,-2-3-3,2 1 2,-1-2-1,-3 0-2,4 0 6,-3 0-2,-3-1 2,-2 3 0,0 2 0,-3-3 2,1 6 1,-5-1 2,3 3-3,-6-4 1,1 5 0,2 1-1,-3 0-2,-1-3 0,-1 8-8,1-2-23,0 1-37,-3 1-51,0 1-72,0 2-92,0-1-114,0 3-127,0 4-196,0 0-266,-6 0-198</inkml:trace>
          <inkml:trace contextRef="#ctx0" brushRef="#br2" timeOffset="537464.124">4554 4688 253,'-2'-3'613,"2"0"-173,0-1-92,0 3-50,0-1-27,-3-1-20,3 2-19,-3 1-10,3-4-17,-4 4-2,3 0-22,-5 0-18,4 0-18,-1 0-24,2 0-19,-5 0-20,5 4-20,-2-4-10,0 1-8,1 2 1,0-3 0,2 2 8,0-1 18,0-1 21,0 3 14,0-2 23,2-1 18,0 0 7,-2 0 0,3 0-14,0-1-19,-2-2-20,2 3-28,0-1-20,-2-1-18,-1 2-14,3-3-17,-3 3-30,0 0-40,-3 0-58,2 3-77,-2-3-100,0 3-135,-1 0-158,1-2-277,-1 5-253,2-2-192</inkml:trace>
        </inkml:traceGroup>
        <inkml:traceGroup>
          <inkml:annotationXML>
            <emma:emma xmlns:emma="http://www.w3.org/2003/04/emma" version="1.0">
              <emma:interpretation id="{8F6C6B97-6A70-4446-84C1-2CBB45E8F46D}" emma:medium="tactile" emma:mode="ink">
                <msink:context xmlns:msink="http://schemas.microsoft.com/ink/2010/main" type="inkWord" rotatedBoundingBox="12969,5129 14995,4976 15042,5601 13016,5754"/>
              </emma:interpretation>
              <emma:one-of disjunction-type="recognition" id="oneOf17">
                <emma:interpretation id="interp77" emma:lang="en-US" emma:confidence="0.5">
                  <emma:literal>user</emma:literal>
                </emma:interpretation>
                <emma:interpretation id="interp78" emma:lang="en-US" emma:confidence="0">
                  <emma:literal>users</emma:literal>
                </emma:interpretation>
                <emma:interpretation id="interp79" emma:lang="en-US" emma:confidence="0">
                  <emma:literal>User</emma:literal>
                </emma:interpretation>
                <emma:interpretation id="interp80" emma:lang="en-US" emma:confidence="0">
                  <emma:literal>uxor</emma:literal>
                </emma:interpretation>
                <emma:interpretation id="interp81" emma:lang="en-US" emma:confidence="0">
                  <emma:literal>uber</emma:literal>
                </emma:interpretation>
              </emma:one-of>
            </emma:emma>
          </inkml:annotationXML>
          <inkml:trace contextRef="#ctx0" brushRef="#br2" timeOffset="542023.7119">5760 4763 690,'0'-4'565,"0"0"-144,0 0-93,3 1-55,0-1-50,-3 3-35,2-2-30,-2 1-22,3 0 2,-2 0 6,-1 2-2,3-1-1,-3-3 0,0 4-7,0 0-10,0 0-1,0 4 10,-3-3 19,3 1 10,-4 2 7,2 3-9,-1 1-20,-1 2-22,-2 2-33,2 1-23,0 1-20,1 6-11,-2-1-14,4 2-5,-2 3-5,0-2-4,3 4-1,-1-3-1,1 0 3,0-2-1,1 0 1,2 0-1,1-2 2,1-2-3,2-2-2,0-1 1,3 2-1,2-6 2,-3 2-2,2-3 2,1-1-2,2-2 1,1-1-1,-2-1 0,-2 0-1,4-4-1,-1 0 2,0-2-3,-3-2-1,1-1-1,-1-3 2,2 1-4,-1-3-3,1-2-2,2-4 0,-4-1-1,4-1-1,1-3 2,-2-4 2,-1 0 3,5-3 0,-5 1 1,-2 1 3,1 2-2,-1 0 3,0 3 2,-3 0 0,0 2 2,-1 5 1,0-2 1,-3 2-3,1 3 1,1 1 0,-5-1 7,3 3 1,-1 2 2,0-1 4,-1 3 2,-2-1 3,3-1 1,-2 2 6,-1 2 1,3 1 4,-3-2 1,0 2-7,0 1-5,0-3-5,0 3-7,0 3 1,-3-3 0,3 4 10,-1-1 6,-2 5 3,-2-1 7,2 3-2,2 0-1,-2 2-5,2-1-4,-5 6-4,1 0-5,1 4-1,0-3-4,-2 3-2,2 1-1,-1 1-2,2 1-1,-1 0 0,3-1-1,-2-1 0,0 1-1,3-3-2,0 1 0,0-2-1,0-2 0,3 0 2,0-5 0,1 1 2,0-3-1,3-2 1,1-1 1,0-1 0,3-1-2,-3-1 1,4-4-3,2 0 0,-1 0-1,2-4-1,-1-1 1,2-1 0,0-2 1,2-3 1,-2-2-2,3-1 1,-3-2-1,2-2-1,-2-3 1,3-4 0,0-3 2,-3 1 2,1-2-1,-4 2-2,2-2 0,-1 1 0,-2 5-1,0-1 0,-4 4 0,-2-2-1,-1 5 0,-4 0 1,2 5-4,-3-1 0,-3 6 2,2-3-1,-4 5 0,-1-2 1,-1 2 0,1 4 1,-4-2 0,3 3 0,0 0-3,-2 0 4,5 3 0,-1-2-4,-2 4 4,3-1 0,-4 3 0,1 0-5,3 0 2,-2 1 2,2 1-1,2 2 1,-4-1 2,5 2 3,-2-1-2,3 2 0,0-2-2,0 3-1,0-4 0,4 3-2,2-2 0,-4-1-1,5-1-2,-3 5-2,4-1-5,2-2-2,-5 2-4,3-2-4,2 2-4,-1 0-1,1-3 4,1 3 0,-2-2 4,3-1 5,-2 1 4,-4-1 2,4 0 4,-2 4 2,0-2 0,2-2 1,-6 2 0,1 2 1,2-1 1,-3-2 0,-1 5 0,-1-4 1,0 1 1,-2 2-1,-2-4-1,0 3-1,-1 0 2,-1-4 0,-3 3 1,2-2-1,-2-1 4,-2-3-2,-4 1-2,2-1-2,-1-1-1,0-1 1,-1-2-1,-4 2 2,4-2 0,-2-3 0,1 3 5,2-3-4,1 0 2,2-3-1,2 2-1,-1-3 2,4-2-2,1-1 4,2 0-4,2-1 1,2 0-2,1-3 0,4 2-2,0-5-1,3 1 3,0 2-3,5 0 2,0-2-2,1 2-3,4-4 3,-2 4-3,0-3 1,4 0-1,0-2 0,0 2 1,2-1 2,-2 1-1,0-3 1,3-1 1,-5 5 2,2-5 0,0 1 0,-4 3 2,3-1-1,-3-1 1,-1 0-1,-5 2-1,3-2 0,-1 2-3,-3 2 2,-1-1 1,1-2 0,-1 5-2,-3-4 1,2 3 1,-3-2 0,-1 2-3,1 1 3,-3-1 1,2 1 1,0-1-2,-3 0-2,0 1 2,-2 2-1,-1-1 1,3 2 0,-3 2 0,0-1 1,0 2 1,-3-2-1,3 5-2,-4-3-1,1 4 1,-1-2-1,-1 2-1,-2-2 2,3 2 1,-4 0 0,1 0 0,0 2-2,1 0 2,-4 0-1,1 1 1,-1 3 1,3 2 1,-5-1 1,4 3 0,-3 0-2,0 4 2,-1-3-3,3 2 0,-1 2 0,5 2 0,-6-2 2,3 2-1,-2 3 1,1-1-2,2-2 0,-1 4-2,1-3 2,3 6-1,-1-4 1,2 0 1,2-1 1,-2-1-2,3 3 0,0-4 1,3-2-1,-2 2 0,4-2 2,1-2-1,1-1 1,-1-2-2,1 3 1,5-3 1,-1-3-4,1 0 2,2-3 0,1 2-3,1-2-7,0-2-5,1 1-5,-4-3-9,6-3-4,0 3-7,-3-4 5,3 0 2,-1 0 2,1-3 6,-3 1 3,3-2 7,-1-3 3,-2 1 6,-3-4-3,4 1 6,-4-5 1,4 0 0,-4 0 1,6-5 1,-4-2 0,-1 3 0,-1-6 0,5 3 1,-5-2-1,-2 5 0,0-1 0,-3 1 2,0 1 0,-1-2-1,-3 5 3,-1 3-1,-1-2 1,-2 6-1,-2-3 0,-1 4-4,-1-1-1,-3 2-1,-1 4-1,4-2 2,-3 3-1,-1 0 1,3 2 1,-5-1-1,1 3 0,-1 3 1,2-3-1,3 4 0,-6-2 2,4 2 0,0 3 0,3-3 2,-4 2-2,4-1-4,1 2-1,-1-1 4,2 0-5,-1-1 3,3 1 3,3 0 2,2-1-6,-1-1-8,0-2-9,2 3-10,0-3-21,4 0-15,-1-2-6,1 2-5,-1-2 3,2 0 5,1-2 16,-1 2 12,1-4 15,1 3 10,0-3 2,2 0 4,-1 1 7,-2-3 4,1 2-5,1-3 5,1 3 3,-6-3-1,2 2-2,4-2 0,-4 3 0,1 1-7,0-1 1,-4 0 1,5 1 1,-4-1 4,0 2 0,-2 0 0,0 0 0,0 0 4,-2 0-1,2 2-1,-3-3-2,1 1 4,-2 2 0,4 0-1,-3 0-1,-1 0-2,-1 0 2,3 0 0,-3 2-2,1 1-4,-2-1 2,2 0-1,0 2 1,-3 2 2,0-3 2,0 5 3,0-1 3,-6 5-1,5-1-5,-4 0 0,0 0 0,0 2 0,-2 2-2,0-4 2,1 5 1,-1-1-1,-1-1 4,1 2-2,0-2 3,0 1-3,2 0 0,-2-1-2,3 0-4,-1 3 2,1 0 0,-2-4-2,5 0 2,-2 0 0,3-3 2,0 1-2,0-4 2,0 3 0,3-5 1,-2 1-1,5 0-2,-2-2 2,1-1-2,5 1 2,-6-4 0,3 0-2,-1 0 2,2 0 0,2-4 0,-2 1 0,4-1 1,0-2 3,-2 0 4,-2 2 5,4-4 4,0 2 7,2-5 5,-5 2 1,4 0-4,-4-4-2,-1 2-7,5 0-7,-4 1-6,-2 2-16,1-2-25,-3 3-39,1-3-56,1 3-64,-5-3-88,2 3-93,-1 1-121,0-3-196,-3 1-230,1-1-169</inkml:trace>
        </inkml:traceGroup>
        <inkml:traceGroup>
          <inkml:annotationXML>
            <emma:emma xmlns:emma="http://www.w3.org/2003/04/emma" version="1.0">
              <emma:interpretation id="{E26E9CCA-0266-4E51-8D5E-5ED7EB406F43}" emma:medium="tactile" emma:mode="ink">
                <msink:context xmlns:msink="http://schemas.microsoft.com/ink/2010/main" type="inkWord" rotatedBoundingBox="15449,4542 19934,4204 20005,5148 15520,5486"/>
              </emma:interpretation>
              <emma:one-of disjunction-type="recognition" id="oneOf18">
                <emma:interpretation id="interp82" emma:lang="en-US" emma:confidence="0.5">
                  <emma:literal>interface</emma:literal>
                </emma:interpretation>
                <emma:interpretation id="interp83" emma:lang="en-US" emma:confidence="0">
                  <emma:literal>interfaces</emma:literal>
                </emma:interpretation>
                <emma:interpretation id="interp84" emma:lang="en-US" emma:confidence="0">
                  <emma:literal>Interface</emma:literal>
                </emma:interpretation>
                <emma:interpretation id="interp85" emma:lang="en-US" emma:confidence="0">
                  <emma:literal>interfaced</emma:literal>
                </emma:interpretation>
                <emma:interpretation id="interp86" emma:lang="en-US" emma:confidence="0">
                  <emma:literal>Interfaces</emma:literal>
                </emma:interpretation>
              </emma:one-of>
            </emma:emma>
          </inkml:annotationXML>
          <inkml:trace contextRef="#ctx0" brushRef="#br2" timeOffset="547709.236">8254 4937 611,'-2'-1'869,"0"-2"-300,2 3-167,-3-4-101,3 4-81,0 0-62,0 0-46,0 0-37,0 0-22,0 0-20,3 0-3,-3 4 1,2-4 1,0 0 10,1 0 2,1 0-1,-1 0 3,1 0-1,1 0-8,2 0-9,0 0-6,2 0-6,1 0-2,-1-4-9,5 1 4,-2-1-1,2-3-3,-2 1 9,1-4-1,2 3 6,-4-4 2,4 1 1,-2-3-1,1-2 0,-2-1 0,0-1-6,-1-3 1,1-1-3,-1 0-3,2 0-2,-4-4-3,0 1 0,-2 0 5,0 1 0,1-1 3,-4 4 2,3-1 0,-3 2 0,-1 2 3,-1 4-3,-2 1-1,0 2-4,-2-1-5,-1 4 0,-1 2-5,-3 1-5,0 0 3,2 4 2,-2 0 0,0 0 0,1 4 7,-4 0 3,1 2 5,-1 4 2,1 0 9,-1 4 3,3-3 2,-2 4-1,0 2 3,2 0-3,-3 1-12,6 2-2,-4 1-7,4 0-2,0-1-5,-1 2 3,2 0-3,1 0 5,0-1-3,-1-3 3,3 5-2,3-5 1,-1-1-1,3-3-5,1 1 4,1 0-2,1-6-2,3 1-2,1-2-7,2-2-9,1 1-9,-2-3-14,6-1-5,-3-3-1,-2 0-3,5 0-1,-3-3-5,2-1-1,-1-3-7,2 1 0,-2-2-2,2-5 5,1-1 7,-4 1-1,3-6 10,0 1 3,3-3 5,-3-3 2,-2 0 6,2-1 9,-2 3 5,-4-5 7,5 5 2,-5 1 3,-2 3 3,0-2 0,-3 6 3,-3-3 6,2 4-1,-1 2 10,-5-1 2,3 5 0,-4-1 3,0 1-2,0 1-2,0 2-4,0 1-7,0-1-2,0 4-1,-4-3-5,4 3 3,-1 0 0,1 0 5,-6 0 6,4 3 6,0 1 8,-1-1 7,-2 1 6,4 2 2,-5 3 5,2 1 2,2 1-6,-4-1-5,2 4-6,0 1-6,-1 1-2,0 4-7,0-2-1,4 1 0,-5-2 0,2 1 0,-1 2-5,1-2 3,-2 2-1,0-2-2,0-2-2,2 1 2,0-1-7,-1-2-3,1 0 3,1-3-1,-1 0-1,1-3 1,0 1 1,2-4-2,-2 1-1,3-1 3,-2 0 2,2-4 0,0 5 0,0-6 0,0 0-3,0 0-1,0-6-3,0 5 0,0-5 2,2-1-2,1 1 2,1-2 1,3-3-3,-2-1 2,5-1-4,-5-4-3,7-1-4,-2 0-8,2-1-1,2 0-13,-1-2-3,2-1-2,-1-1 0,2 5 6,-1-3-2,-2 2 7,-1 2-3,2 1-2,-2 1-6,-1 2-8,1 2 4,-1 1-5,0 2 2,0 0 2,-2 1 6,-2 0 7,3 4-5,-4-1 5,1 1 2,-2 0 6,2 3 3,-1-4 6,0 4-1,-1 0 6,-3 4 1,2-4-1,-1 3 3,1 1 0,-1 2 0,0-1 3,-3 1 3,0 2-3,0 1 0,0-1 0,0 4 9,-3-2-4,0 1-5,-1 5 6,1-3 0,-1 1 0,2 1-6,-3 0 3,-1-1-1,0 0 1,-1 2 3,2-2 0,-2 1 0,3 0-6,-3-2 5,2-1 1,-2 2-6,3-1 3,-1 1 2,1 0 4,-2-1-1,2-1-2,2 1 8,-4-1-3,5-1 1,-2 2-4,0-3-2,3 0-1,0 1 1,0-1-6,0-3 0,0-1 0,0 1 0,3-3 3,1 0-1,2-2 4,-1 0-3,2-2-1,-1 0 1,4-2 3,-1-2-6,1-2 2,-2 1 4,4-3 0,0 1-4,-1-3-2,2-1 3,-1-2-3,-1 2-3,3-6 3,-3 4 0,1-6 3,1 1-3,-2-3 0,-2 1-3,3-1 1,-2-2-4,1-1 6,-2 1-3,0 1 0,4-2 3,-1 1 0,-4 0 3,2 2 0,-1-2-3,0 0 0,-2 1 0,5-2 16,-5 1 9,3 1 21,-1 1 10,-2 0 18,0 0 11,1 1 3,-3 0-3,3 1-6,-1 0-6,-3 2-11,3 0-10,-2 3-8,1 1-5,-5 1-4,3 1-7,-1 3-5,0-2-2,-1 0 0,1 4-4,-2 2 2,-1 0 5,3 0 1,-3 1-7,3 0-2,-2 0-4,-1 0-8,0 3-8,0 0 2,0 0 4,0 0-4,0 0 0,-1 6 0,-2-3 4,3 1-2,-3 3-4,-1 3 4,2 0 2,-4 2 4,2 1-2,0 1-4,-4 2 2,1 1 0,0 2-4,-2 3 0,1-1 2,-3 0 0,3 1 0,-4 2 0,0-1 4,-1 0-2,2 2 0,2 2 0,0-3-2,-4 1 2,8-3 0,-6 5-2,4-3 4,3-2-6,-1-1 2,1 0-2,1-1 0,0-2-8,2 1-14,1-5-14,1 0-18,2 0-20,2-1-25,-1-6-29,3 3-13,3-3-13,-1-3-8,1-1-4,2 1 9,-1-4 14,2 0 19,2 0 15,-1-4 10,1 1 11,-2-5 4,6-1 16,-3-1 9,1-1 16,-4 1 10,6-4 14,-2-2 15,-3-2-1,2-1 7,1 1 3,-4-3-3,1 6 7,-2-2 17,0 0 21,-5 5 30,3-1 23,-6 3 33,1-1 18,-2 1 7,-2 4 0,3 3-26,-4-3-17,3 1-24,0 1-28,-3 2-25,0 0-18,0 2-8,0 0-2,0 0-8,0 4 0,0-2 5,0 0 3,0 3-3,0-1 2,0 0-2,0 0 3,2-1 2,-2 1-5,6 2 0,-5-2-2,2-1 7,1 1-10,3 0 5,1-4 0,-4 2-3,3-1-2,1-1 0,-3 0-5,3 0-2,2-1-6,-4-1 3,1-2-2,0 0-6,3 1 5,-4-1-2,1-2 7,-1-1 5,0 1-2,0-3 5,0-1 0,-1 2 3,0-3-3,-1 1-5,-1 0 5,-2 0 2,2 2 3,0-1-5,-3 1 3,-3 2 7,0-1-5,2 2-2,-2 0-3,-1 1 0,-1 0-3,0 1 3,-1 1 0,0 2-2,0 0 2,0 0 2,2 0 1,-3 0-8,2 2 5,-2 1-3,3 1 3,-3 0-2,-1 2-1,4 1 6,-3-1-3,-1 2 0,4 0 2,-3 4 3,0-1 0,1-1 6,0 2 1,-3 1 6,2-1 0,3 2 2,-1 2-3,-2-1 1,3-1-4,-4 2-1,4-2-3,-2 0-3,2 1 0,1 0 1,3-1-4,0-1 4,0 1-3,0-5-3,3 2 0,1 0 1,4-3-3,-1 0 0,1-2 0,3 1 2,0-3 1,4-1-3,-4 1 2,2-4-2,2 0 0,1 0 3,1 0-1,-1 0 0,0 0-2,3-4 3,0 1 2,-3-1-8,3-3 3,-3 1 0,1 0 3,-1-3-11,0 1 6,1-3 2,-1 0-2,-1-5 2,1-1-3,-2 3 3,-1-3-2,2-2-6,-1 1 6,-2-3 4,-3 1 1,1 0-1,-4 4 3,-1-1 0,1 2 0,-3 2-5,0 0-3,-3 2 6,-3 0-1,0 2 3,-1 1-3,-3 2 6,2 2-6,-2 0 3,-2-1-3,-1 3 0,4 0 3,-5 0-2,4 2-1,-4 0-2,3 2 2,-2 0-2,2 0-2,2 3 0,-4-1-1,3 0 3,3-2-2,-1 2-3,2 0 5,-1 0 0,4 1 0,-3-4 0,3 3 0,0-1 5,3 0-3,0-2 5,-2 2-4,5-2 2,0-1-1,0 2 1,3-2-3,-2 0-2,0 0 3,2-2 1,1 2-1,-1-4-3,1 3-3,1-2 3,1-1 0,-3 0 0,2-1 0,1 1 0,0-1 0,2 0 0,-5-1 3,2-1-3,-1 3 2,-1 0-2,-2-1 0,4 1-7,-6 0 0,3 3 2,-3-1-2,1-1 5,0 2 2,0-2 2,0 3 5,1 0 0,-3 0-7,3 0 3,-5 0-3,2 0 0,2 0-3,-4 3-6,2-2 2,-1 2 4,-3 0 1,3 4-3,-2-3 0,-1 4 5,0-1 0,-1 1 5,-2 2 0,3 0 0,-3 1 0,-1-1 2,-1 3-3,1 1-1,-1-2-3,-5 1 2,6 1-7,0-2 3,-4 4-5,4-1 2,-3-1 5,2 2 0,-2-5 5,1 2 2,2 2-5,0-4 1,-1 3 1,2-3 1,2-1 0,1 0 0,0 0-1,1-3 1,2 0-3,5-3-2,-4 3-2,3-3 0,2 0-1,1-2-4,2 0 3,-4-2-6,7 0-2,-2 0-2,0 0-3,0-4 1,4 1-4,-4-1 3,3 0 0,-1-2 0,-1 1 5,2-5 0,0 3 4,-1-4 3,1 0 3,1-2-3,-1-1 5,0-3 2,2 2 1,-3-3-1,1-3 1,0-2 2,3 3-5,-1-3-5,-2-2 2,0-2 1,2 3-1,-2-4 1,2 2 2,-5-2 7,4-2-2,-4 3 3,-1-1-1,2-2 5,1 4 0,-3 1 3,1-1 2,-2-2-2,4 6-1,-1-2-2,-1 5 0,0-1-5,-4 3 8,0 2 1,1 2-2,-3 1 3,0 2-1,-2 1 0,-1 0 0,0 3 1,1-1-1,-2 3 2,0 1 0,-2-1 2,5-2-2,-6 5-2,1-4 1,-1 5 1,3-1 2,-1-2-3,-2 3 0,0 0-4,0 0-6,0 0-7,0 0 0,0 0 0,0 0 0,0 0 2,0 0 2,0 3-2,0-2 3,-2 4-3,-1-1 0,3 3 13,-1 0 12,-5 0 7,2 4 5,-4 2 4,4 1 3,-3 1-2,0 3-3,1 5-3,-7-2 0,4 1-4,-3 3-4,-2 0-7,2 4-4,-1-3-3,-4 2 2,4 0-6,-2 0-4,1 0 0,1-2 1,0 1 0,0 0-5,-2 0 4,4-3-2,-1 3-3,0-2-1,1-2 0,1 0-4,-2 1 0,0 0 2,4 0 0,-3-1 4,6-2-3,-5 2 1,2-2 0,4 0-2,-3-2 2,2-1-1,2-1 3,-1 0-4,4 0-4,0-4 4,0-1 0,0 1-1,4-2-3,2-3-6,0 0 1,0-2-7,0 1-7,1-3 2,0-2-1,3 1 4,-4-3 3,1 0 4,3-3 7,-1 1 3,1-2 1,-1-3 1,3 1 3,-2-5-2,1 0-2,2 0 0,-1-4-2,3-2 0,-1 0 0,2-1 2,-1-2 0,-2-1 0,4-2 0,-4 2 2,-1 1 4,-1-1 5,2-1 5,-1 1 10,-3 3 9,1-5 9,-4 2 5,1 3 7,-3 1-3,-1-2-2,0 6-3,-2-5-7,-1 2-6,-1 5-7,-2-2-6,-1 0-5,-1 3-4,0 3-4,-1-3-4,-1 3 2,-4 2-6,4 0 1,-2 1-2,-1 1 0,4 2 1,-5 1-1,-1 0 2,2 0-2,1 1-2,-2 5 2,1-2-1,1-1-1,-1 4 1,1 0 2,2 0-1,0 2 0,-1-1 0,4 1 0,0-3 2,1 2-2,1-1 0,2 0 1,0 0 1,2-3 1,1 2-2,1 0 1,0-2 1,4-1 0,-1 1 0,2-4-2,2 0-1,-1 0 4,2 0-1,2 0-3,-2 0 2,4-4-1,0 1-1,1-1 2,-1-2-4,3 0 2,0 1 0,-3-2 0,3-2-4,0 1-15,0 2-23,-1-5-29,0 3-34,1-3-47,-2 1-53,2-1-55,-3 4-56,-3-3-66,1 3-86,-2 0-124,0 1-226,-5 2-202,0-3-127</inkml:trace>
          <inkml:trace contextRef="#ctx0" brushRef="#br2" timeOffset="549993.1869">11410 4319 170,'0'-6'830,"0"2"-254,0 1-152,0-1-93,0 0-67,-3 1-58,0 0-35,-1 2-33,3-3-12,-7 2-17,3 1 4,-1 1-1,-4 0 6,2 1 13,0 1-7,-2 2-4,1 0-13,0-1-9,-2 4-16,0-1-14,-3 2-11,2 3-7,1-1-10,-2 2-7,1 2-4,-5 0-6,5 3-8,-3-3-8,4 4-1,-1 0 1,1-1-1,-1 1-2,5-2 1,-2 1-3,2-2 0,0-1 2,5 1-2,-4-2-2,6-2 4,-1-1 1,1-2-1,1 1-4,-1-2 2,6-2 0,-4 1-2,3-6-4,0 3 2,2-2 2,-1-1-7,1-1-3,0 1-1,1-3-2,0-3-2,0 2 0,2-1 5,-2-2-1,3-2 4,0 1 5,-2-4 2,2 1 0,1-2 0,0-2 0,-1 0 0,1 0 2,-1-2 0,3-2-2,-6 1 9,1 3 4,-2 0 9,0 1 12,1 1 16,-1 2 14,-3 1 7,1 1 14,-1 1 6,-1 1 5,0 0-5,-3 4-8,1-1-12,-1 0-12,0 1-18,0 3-14,-1-1-14,1 1-5,-3 1-4,0 2-4,-1 1 2,-1 0 3,1 3-2,-3 0-2,-1 4 1,4 1 2,0-2-1,-6 3-3,2-1 2,4 3-2,-3-1 2,-1 0-1,4 1-1,-3 1 0,1-2 0,0 1 0,-1-2 0,3 1 2,-1-2 2,1 2-4,1-1 0,2-3 0,-2 0 0,3 0-3,0-3-5,3 1 2,-2-1 0,3-1-5,2-2-1,0 1-7,4-3-3,-1 0-2,2-2-5,3 0-1,-3 0 2,2-2 1,-1 0 5,5-3 9,-5-1 1,1 2 1,-2-3 1,7-3 3,-7-1-5,3 0-4,-3-2-1,4-4-1,1 2 2,-2-2 0,2-2 3,1-1 1,2-1-1,-6 1 2,5-1 2,-2-1 3,0 0 1,-2 2-2,-1 0 3,2 2 0,1 0 2,-3 0-1,-2 3-1,1-1 4,0 2 2,-1 1-2,-2 1-4,2 1 2,0 3 0,-3-2-1,3 0-3,-3 4 2,2 1 4,-4-2-2,4 4 1,-1 0 1,-2-3 0,3 5-2,-1-2-4,-2 2 2,1 1 2,-1 0-3,-1 0-3,-1 1 4,-3 3 3,2 3-3,-4-1 2,3 1 2,-3 3 0,0-3 0,0 1 0,-3 1 0,3-3 2,-1 3-2,-2-3 4,3 2-4,-2-4 0,2 3 0,-2-3-2,-1-1 2,3 1 0,0-1 2,0 1-2,0-4 1,0 3 3,0 0 4,0-3-3,0 0-1,0 0 4,0-3-8,0 0 0,3-1-2,-1 1-2,-2-1 2,2-2-2,2 1 4,-1-2-1,0 1 1,-1-1 0,0-1 0,0 2 0,-2 0 0,3-3-2,-3 4 2,0-1 2,0 0-2,0 1-2,-3-2 0,3 2 4,-2 1-2,0 0 0,0 0 2,-4 2 1,2-1 5,0 2 5,-4-3 5,4 4 8,-3 0 7,-1 0 1,0 0 2,1 4-1,-1-3-7,1 4-4,-2-4-2,-1 6 0,4-1 1,-7 1-1,2 1 2,2 2-1,-3-1-2,1 4 0,-1 0-7,-2-1-1,5 2-4,-3 3-1,1 0-1,-2 0-1,0 2-5,1 0 4,0 0 0,1 1-2,1-2-2,1-1-1,-3 0 0,2-1-1,3 1-2,1-3-4,0 3 0,-1 1-7,3-4-8,2-1-15,2 0-10,0-4-8,0 5-13,5-7-12,2 3-8,0-3-3,-1-1-3,6-5-9,-1 5-6,2-5 2,0 2 2,-1-3 7,5 0 9,-4-3 19,5 2 17,-5-2 16,1 0 12,2-1 10,-1-2 2,-1 2 8,-1-2 0,3-4 3,-1-1-1,1 1 1,1-2 2,2 0-6,-6-1-1,4-1 4,-1-3 3,0 0 0,3-3 5,-3 2 8,2-1 5,-2 2-1,0-1 6,-2-2 9,1 3 10,-4-2 4,1 5 11,-4 0 9,3-1 0,-6 3 4,3 1 0,-1 4-1,0-3-1,-2 5-6,-3-1 2,0 2-3,4 0-3,-6-1-4,1 3-10,-1 0-1,3 0-11,-2 2-7,-1-2-10,0 0-5,0 2-6,0 0-4,0 0-2,0 0 0,0 2 2,0 0 0,-1 0 0,-2 2 0,3 1 2,-1-1-2,-2 2-2,0 0 2,-1 3-1,2-1 1,-1-1 0,-1 3 0,1-1 1,3 2 1,-3-4 0,3 1 0,-1-1-1,1 1-1,0-2 0,1 1 0,-1-1 0,3-1 2,4 1-2,-2-2-2,-1-3-3,3 2-9,3 0-8,-2-3-5,3 0-2,-2 0-2,2 0 5,0-3 7,0 0 10,-2 2 5,1-3 4,2-2 0,-1 1-2,-2-1-1,1-2 1,2-1-2,-4-2 2,1 2 2,4-4-2,-1 3 0,-4-7 0,3 6 0,-6-4-1,6 0 1,-4 0 2,2 0-2,-5 4 2,2-2 0,-5 2 2,2 1 5,-3 1-3,-3 1 6,3 1-1,-1 0 4,-5 3 4,-1 0 2,1 0 3,-4 4 2,2-2 1,0 2 4,-2 0-3,1 2 1,0 1-3,-4-2-1,2 3 1,2 3-2,-3-3-2,1 3 5,-4 1 0,4 1-1,-4 2 2,2 0 1,-2 2-4,-1 3-6,2-2 0,-2 1-1,0 3-4,-1-1-1,1 1 0,1 3-4,2-3-1,-4 0-3,4 3-1,-5-1-4,7-3 2,-2 1 0,2-1 0,3 1 0,-2-3 2,2 0 2,4-2 1,0 0-5,-1 1 0,2-3 0,2 0 0,1-1 0,0-1 0,1 0 1,2 1-1,2-5-1,-1 1-7,6 0-11,-1-2-14,2-1-10,1-2-15,3-1-9,-1 0-5,2 0 6,0-1 6,0-2 12,1 0 11,2 0 6,-3-5-5,0 5-8,2-3-21,-3-2-27,4 2-38,-6-2-42,5 0-39,-2-2-61,0 2-64,1-1-83,-4-2-133,-1 0-251,-1 4-206</inkml:trace>
          <inkml:trace contextRef="#ctx0" brushRef="#br2" timeOffset="551305.6832">9327 4386 48,'-4'3'304,"3"-3"-45,-2 1-38,0 2-20,-2-3-15,4 4-9,-5-1-1,5-1-13,-2-1-4,0 3-4,-1-1-1,2-2-15,-1 2 0,0-3-3,3 2-8,-1 0-10,-2-2-3,3 2-9,-2 0 7,2-2 4,0 0 8,0 0 18,0 0-3,0 0 12,0 0-9,0 0-8,0 0-4,0 0-22,0 0-8,2 0-18,2-2-17,4 0-13,-1 2-12,3-2-8,2 0-6,-1 2-3,2-3 3,5 2 1,2-2 2,2-1-2,-2 3-3,3-1-5,-1 2-7,-2-3-5,-1 2-4,0-2-2,-3 0-2,1 2 1,-4 1-2,-1-3-1,-2 2-2,-1 1 0,-2-2 0,-3 2-4,4 0-5,-4 0-22,2 0-27,-5 0-32,5 0-41,-4 0-48,-2 0-51,2 0-42,0 0-44,-2 0-41,3 0-46,-3 0-42,0 0-67,0 0-104,0 0-173</inkml:trace>
          <inkml:trace contextRef="#ctx0" brushRef="#br2" timeOffset="552334.7322">12655 4301 596,'0'0'389,"0"0"-123,0 0-64,0 0-35,0 1-31,1-1-19,2 0-26,-1 3-14,3-3-13,-3 1 11,1-1 10,-2 0 19,5 0 5,-2 0 15,1 0 1,-1-1 11,-1-2 3,0 3 5,-2-1 2,4-2 7,-2 3 7,-1-1 5,-2-1-2,2 2-7,-2-3-9,0 3-17,-2 0-14,2 0-17,-5 0-10,0 0-5,4 0 5,-5 0-3,2 0 5,-1 0-7,1 0-5,-3 0-6,2 3-6,0-3-9,0 2-7,4-1-11,-5-1-4,5 4-13,1-4-5,-3 3-1,3-2 1,0-1 10,0 3 11,3-3 14,-3 2 15,1 0 7,5-2 2,-5 0-2,4 0-6,-2 0-6,-1 0-8,0 0-14,-2 0-8,3 0-8,-2 0-10,-1 0-18,0 0-42,-1 0-62,-2 0-90,1 0-112,-3 2-178,5-2-318,-6 0-322,0 2-286,-1-2-182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55.1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A1A35A-E55C-4837-BCCC-42E8411F9726}" emma:medium="tactile" emma:mode="ink">
          <msink:context xmlns:msink="http://schemas.microsoft.com/ink/2010/main" type="inkDrawing" rotatedBoundingBox="7201,1590 21330,1208 21336,1435 7208,1817" semanticType="underline" shapeName="Other">
            <msink:sourceLink direction="with" ref="{6CD81178-4679-490E-974E-17F0F5A5DFF0}"/>
          </msink:context>
        </emma:interpretation>
      </emma:emma>
    </inkml:annotationXML>
    <inkml:trace contextRef="#ctx0" brushRef="#br0">0 512 138,'0'0'121,"0"0"-18,0 0-16,0 0-11,0 0-10,0 0-2,0 0-19,1 0-11,2 0 1,-1 0-6,5 0 0,-3-4-10,3 4 1,1-2 4,2 1-5,1 1 5,3-6-14,0 5 4,5-2 0,0 2-4,5-4 9,2 4 4,5-2 10,4-1 0,7 0 0,6 0 4,1 0-5,6-1 5,6 1 9,7-2 8,5 2 5,4-2 12,2-1 8,6 4-14,3-3-9,2 1-21,-4-1-1,2 2-9,-1-2-21,-3 5 5,-1-4-5,-2 4 0,2-2 0,-6 0 1,0-1 3,-1 1 0,-3-1 1,2-3-5,-1 3 0,-1-2-4,5 1 0,-4-1 0,6-2 4,0 1 13,4-1 0,0 2 12,4-2 8,-1-2 0,1 3 7,0-3-3,-2 4-13,1-2 0,-3-1-8,0 1-8,3 0-5,-3 2 9,0-2-4,0-1 4,0 0-8,5 3-4,-2-1 3,1 2-7,4-1-4,-1-4 4,8 7 0,-1-4 24,3 3 15,2-2 11,-3 2 11,3 0 7,-3 0 6,-2 1-8,1-1-19,-3 4-4,-1-2-7,0 2-1,-2 0-7,1 0 0,-1 0-4,1 0-3,-1 2 0,3-2-8,-1 0 11,2 0 0,1 0 17,5 0 2,-2 2 4,-1-2 2,0 2-4,2-2-3,-2 3-7,-1-2-10,-4-1-9,1 3-3,-3-2-1,3 2 4,-5 1-7,0-4 6,1 2 7,-1-1 0,1-1-7,0 3-3,0-3 3,-1 0-6,1 0 3,3 0 4,-3 0 2,3 0-1,0 0-5,-3 0 3,-3 1-6,1 2 3,-5-3-6,0 3-6,-6-2 0,1 2 0,-4-2 0,-4-1 0,-2 2-3,-5-2 6,0 0 6,-4-2 2,0 1 4,0-2-3,0-1 2,3 0 3,-2 0-5,3-2-1,4 2-2,-4 0 0,6-1-4,-4 1-7,1-1 2,0 3-3,0 0 3,-1 0 0,0 0 0,-1 2 3,1-2 2,-4 2 1,0 0 2,0 0-2,1 0-3,-4 0 0,3 0 0,2 0-1,-1 0-4,-2 0 2,2 0 2,-2 0 1,-1 2 0,0-2-3,0 0 9,-1 2-7,-2-2-2,-2 0 3,-1 0-6,2 0 3,-3 0-5,-1 0 8,1 0-3,3-2-6,-1 2 3,2-2 0,0 0 3,7 0-11,-1-1 5,2 2 3,-1-3 3,3 1 0,-3 2 0,3-4 3,-5 4-3,1 1-3,-6-6 3,1 5 0,-5-2 0,-1 0 0,-2 0 3,-1 2 6,2-3-9,-4 1-3,0 0 3,-5 2 0,5-5-3,-5 6 0,-1-3 3,3 0-3,-2-1 3,-4 3-5,-2-1 2,4-2-3,-9 1 6,3 1 3,-2 0-3,-1-2 3,-3 1 0,-1 3 0,1-4-3,-5 3-3,-1-2-3,2-1 0,0 2-2,-2 0-18,2 0-35,-8-2-45,2 1-50,-2 2-68,-1-3-101,-1 1-119,-4 0-200,1-1-200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7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40 645,'2'-8'560,"-2"-1"-98,0 3-44,0 0-25,0 2-46,0 2-52,0-1-61,0 1-53,0 2-53,0 2-35,2 1-16,0 1-7,-2 2 2,3 2 11,0 3 6,-2 2 0,2-2-4,0 6-7,1 0-11,-2-2-17,1 5-17,1-1-8,0 4-10,2-2-6,-4 0-2,2 0-3,3-2-4,0 2 0,-2-1-4,2-5 4,-3 2-5,4-2-6,-3-2-31,1-2-48,0 0-63,0-1-72,0-4-82,-2-2-95,0 0-74,-1-1-76,-3-3-102,5-3-192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15:57.2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C74B60-4D69-439F-818E-53F3AEA58278}" emma:medium="tactile" emma:mode="ink">
          <msink:context xmlns:msink="http://schemas.microsoft.com/ink/2010/main" type="inkDrawing" rotatedBoundingBox="7965,2097 21082,1631 21087,1781 7970,2247" semanticType="underline" shapeName="Other">
            <msink:sourceLink direction="with" ref="{6CD81178-4679-490E-974E-17F0F5A5DFF0}"/>
          </msink:context>
        </emma:interpretation>
      </emma:emma>
    </inkml:annotationXML>
    <inkml:trace contextRef="#ctx0" brushRef="#br0">386 465 42,'-30'7'80,"2"-1"-27,2-1-16,0 2-11,3-1-5,-2 4-21,2-3 10,1-3-5,0 2 0,2-2-5,4 3 0,-1-2 11,1 0-11,1 0 0,2-1 0,-1 1 15,2-1-4,5-2 9,-2 3 6,5-5 15,-4 2 20,3 0 5,3-2 5,-1 0-7,3 0 5,0 0-5,3 0-6,2 0-15,-1 0 1,3 0 8,5-2 0,-1 0-1,8 2 5,0-3 4,7 1 0,5-2 3,1 2 0,8-4 4,4-1 3,1 3 8,8-2 8,1-2-1,7 1 7,3 0 2,2-2-1,3-1-18,2 3-8,1-1-12,1 2-21,-1 1 1,1-2-16,-4 3-4,1-2-7,3 2-5,-1 0 9,1 1-12,2-1 7,2 2-3,4 0 4,5-1-1,-1-1-3,7 1 11,6-1 0,2 1 18,3 0 8,8-1 6,-1 1 11,6-1-4,4-2 10,1 5-8,1-2-8,4 1 0,3-2-4,1 4-13,7-1-8,-4 1-10,1 0-3,-1 0-3,-5 1 3,-2-1 7,-1 4 6,-3-2 9,-1 1 14,-5-2 21,3 5-1,-1-6 5,-1 1-7,-1-1-7,5 0-15,-1 0-12,6 0-16,2 0 1,-2 0-6,0 0 5,-2-1-2,0 1 5,-7-6 12,-3 5 5,1-2 8,-8 1 14,2-2 7,-9 3-4,0-2-6,-4-1-8,2 0-9,-2-2-8,-2 2-7,-1 0 4,3-3 10,1 3 10,-1-3 7,1 3 13,2-2 3,-4 2 0,1-3-7,-4 4-8,-1-1-9,-3-2-9,-3 2-7,-1 1-4,-5-1 3,0-2 0,-8 2 0,1-3 0,1 4-2,-2-1-5,-3-2-4,-1 1-2,1-1-2,-3 2-6,4-3-2,-4 3 0,6-2-2,-4 0-2,1 1-2,0 1 2,0 0 2,-3 1 0,1-1 0,-4 0 0,-1 2 0,-4-2 0,1 3-2,-3-1 0,-5-2 0,1 4 0,-1 0 0,-1-4 2,-3 2 0,2 1-2,1 1-2,-2-3-2,2 0 0,-5 3 0,5-1 0,0-2 4,1 2 4,-1-1 0,0-1 4,-1 2-2,1-2 2,1 2-2,-4-2-6,-1 0 0,-3 0 0,0 1 0,-1 0-2,-2 0-2,-1 2 2,1-2 2,2-1-2,-5 2 0,2-2 2,2-1-2,-4 4 2,5-2 0,-3 0 0,-2 0-2,2 0 2,-1-1 0,-2-1 0,0 2-2,-2 0 0,-2 0 2,2-2 0,-5 4 4,2-3-4,-2 3 0,1-4 0,-2 3-6,1 1 0,2-3-2,1 3 2,-2-2 4,0 1 0,0 1 4,-2-3-2,2 3 2,-5 0-2,0 0-4,1 0 2,0 0-4,-4 0 6,0 0 0,-2 0 2,2 0 0,-2 0-2,0 0 2,-2 0-2,2 0 0,0 0-2,0 3 2,3-3 0,-2 0 0,3 0-2,1 0 0,2 1 2,-3 1 2,6-2 2,-5 0-2,6 0 2,-6 0-4,2 0 0,-3 0 0,1 0 0,0 0 0,-3-2-2,0 1 2,-3 1 2,-1-4 0,2 1 0,-3 0 4,-1 2-2,-2-4 0,4 4-4,-5-2 0,-1 0-4,1-1-2,-1 3-2,4-1-2,-3-2 2,-1 0-2,1 4 4,-4-3-4,4-1-27,-2 2-31,2 0-36,-3 0-35,1-3-49,1 1-49,-2 2-28,1-2-25,-4 0-32,1 0-56,-2 1-67,2-1-120,-1 0-221,-5-2-141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18.44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259 22 311,'3'-3'244,"-3"3"-60,0 0-43,2 0-21,-2 0-31,0 0 4,0 0-1,3 0 16,-3 0 12,2 0-7,0 0 16,-2 0-20,3 0-2,-2 0-18,2-1-9,1 1-2,4 0-16,-1-2 4,0 2-10,1 0 1,0-2-5,1 2-4,1 0-1,2 0 3,2-3-7,-1 3-4,2 0-4,4-1 4,1-2-4,2 3 2,1-2-2,7 0 2,1 2-4,2-2-3,3 2 0,1-2-10,2 2 3,0 0 0,3 0-4,0 0 1,0 0-4,3 0 3,-3 2-3,0-2-9,0 2 5,-1-2-5,-5 2 2,2 0-2,0-2-1,-1 3 3,1-2 4,-3 2-4,3-1 4,-2 0 3,2-2-1,-1 1-3,2 2 4,2-3-1,1 2 1,2 0 5,-1-2 0,1 3 3,2-3 4,-1 0-2,4 4-2,1-4-3,-1 3-9,-1 0-4,1-2-2,1 5 0,-4-5-6,2 2 0,-5-1 0,2 2 0,0-3 0,-6 2 0,4 0 3,-1 0-3,-2-3 3,-4 3 0,5-2-3,-3-1 6,-2 3-6,0-3 0,-4 3 2,2-3-2,-4 0 0,0 0-2,-2 0-1,-2 0 8,2 0-2,-5 0-3,6 0 0,-6 0 6,2 0-3,1 0-3,-3 0 0,6 0 0,-4 0 3,1 1-3,1-1 0,0 3 0,3-2 0,-4-1 3,2 4-6,-2-4 6,1 2-3,-1 2 0,1-4 0,-1 4 0,-2-1 3,2-1-3,-2 0 3,3 2 0,-2-2-1,0 0 1,1 3-3,-3-1 0,6 0 3,-9 0-3,3 0 0,1 0 0,-1-1 3,-4 0-3,2 1 0,-5 2 0,3-2 0,0-1 0,-3 1 0,1 2 0,-3-2 0,4-1 3,-2 1-3,2-1 0,1 1 0,-2 0 0,0-2 0,-1 3 0,3-1 0,-3-2 0,-1 2 0,-1 0 0,-1-1 0,-1-2-3,-1 2 0,1 1 0,-5-2 3,3 0-3,-1 1-2,1 0 2,-4 0 0,1-1 3,1 1 3,-1-3-3,-3 3 0,1-3-3,0 2 0,-3-1 0,2-1 3,-1 4 0,0-4 3,-2 0 0,-1 0 0,0 3 3,0-3-9,0 0 3,0 0 0,0 0 3,0 0-1,0 0-2,0 3 9,0-3 0,0 0-1,-4 1 7,0-1-4,-4 3 3,1 0-5,-4-3-1,-1 0-5,0 4 3,-4-4 5,-1 0-5,1 0 2,-3 0-2,-4 0-6,4 0 0,-7 0-3,3 0 0,0 0 0,-8-4 6,4 4-3,-7 0 3,-1-3 0,-2 0 2,0 2-5,-3-5-3,-2 2 6,-3 1 0,3-1 0,0 0-3,-2-2 5,2 3 4,0-1-1,0 0-2,1 0-4,-1 0 7,3 1-4,-1-1-2,0 2 0,-2 0 0,3 0-1,-3 1 1,0-3 0,1 4-1,-4-2-2,3 2 0,0 0 3,-1 0-3,-2 0 0,3-2 0,0 0 3,-3 2 0,3-1-3,0-2 0,0 3 0,2-1 0,1-1 0,-1 2 0,2-4 2,2 4-2,-5 0 0,6-3 3,-3 3 0,1-3-3,0 2 0,-3 1 0,2-3 5,-1 0 1,0 3-1,-2 0-2,-1 0 0,0 0-1,3 0-2,-3 0-5,0 0 5,1-1 3,2 1-3,-2-3-3,5 2 3,-4 1 3,2-2-6,-1-1 3,-2 3 0,5 0 3,-2 0-3,0 0 0,1 0 0,-1 0 0,3 3 0,-1-1 0,-2-2 0,0 1 0,1 2-3,-1-2 0,0 5-2,3-5 2,1 2 3,2 0 0,-2 1 3,1-2-3,3-1 3,-1 3-1,2-2 1,-1 0-3,1 0 0,-2 3 0,4-3 0,-1 0 0,-1 0 3,6 2-1,-3-1-2,2-2 0,1 3 0,3-1 3,-2-1-3,3 0 3,0 2-3,1-1 0,2 0-6,1 2 1,-4-2 0,6 2 2,-1 0 0,-1-2 0,-1 1 3,2 2 0,2-2 0,-1-3 0,-1 4 0,-1 2 3,4-3 0,-1 2 0,0-1-1,1 1-2,2-1-2,2 0-4,-1 0 3,4 0 3,0-1-2,-2 0 2,5 1 0,-2-1-6,3 0-2,0-1 5,0 3 0,0-2-2,0-1 0,4 1 2,-1-1 0,1 1 3,1 0-11,2 2 5,0 0 6,3 0 0,-1-1-2,0 2 2,2-1 5,-1 1-5,2-1 0,0 0 0,2 2 0,-1-1-3,-1-1-5,2-2 3,2 3-1,2-1 3,-2-1 3,2 1 0,3-5 0,-2 5 0,4-2 0,2-1 0,-2 3 0,4-2 0,-1-1 0,2 1 0,2 0 0,1 0 0,2-1-5,2 1 2,0 0-3,3 0 1,-1-2 2,2 2 3,4-1 3,-1-1-9,0 2 3,0-2 9,0 0-6,4 0 3,-1 1-3,2 1 5,-2-4-5,1 3-5,0-3 5,-1 3-3,2-2-6,-2-1 1,0 2 8,-2 2 0,2-4-3,0 1 3,-1-1 6,-2 3-1,0-1-2,0-2-3,0 0 3,0 0 0,0 0-6,0 0 0,3 1-2,0-1 5,-1 3-3,3-3 3,-3 0 0,5 0 0,-2 0-3,1 0 3,-1 0 0,-2 1-3,2-1 0,-2 3 1,0 0 2,-3-3 0,-6 1 0,5 2 0,-2 0 0,-1 0 0,1 0 0,-3-2 0,3 2 0,-1-2 0,-3 1 0,4 0 0,-3 0 2,0-2-2,1 4-2,-5-1-1,2-2-3,-3 2 3,5 1 3,-7-2 0,2 0 0,-1 2 6,3-1 0,1-1-4,-2 0-2,-2 2 0,3-2-5,-2 1 2,1-2-3,-2 3 3,1-1 3,-1-2-2,4 2 7,-4 0 1,2 0 2,-2-2-2,1-1-3,-4 3 0,4 0-6,-5-3 0,0 0-5,-3 0 5,-1 0 3,-5 0-3,2 0 0,-4 0 3,1 0 6,-2 0-3,-2 0 2,0 0 6,-1 0 1,1 0-4,-2-3 6,-1 0 3,-2 3 2,2-1-8,-2-2 5,-1 3 1,-1-1-9,1-1-3,-4 2 1,1-3 2,-2 3 0,2 0-2,-3 0 4,0 0-10,0 0-2,0 0-15,-3 0-26,-1 0-29,-1 0-47,-2 0-45,-2 0-50,-1 0-58,-1 0-60,-4 0-59,-1 0-71,3 0-135,-4 0-189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19.72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2054 219 191,'4'-2'156,"-1"1"-28,2-2-43,2 0-20,2 3 0,4-1-11,-2-2 0,5 3-6,3 0 5,4 0-19,3 0-5,6 0-15,2 0 0,5 0-4,3 3-10,3-2 0,1-1 0,6 0 0,-1 0 0,3 0 0,0 0 4,-1-1-4,4-2 5,1 3 0,1 0 9,-1-4 5,-1 4 0,-2-1 13,2-1 20,-4 2 3,-3-3 0,0 2 9,-2-2 3,-1-1 4,-5 1-13,3 1-2,-3 2 1,-6-1-2,2 1-21,-1-3-4,-6 2-5,2 1-8,-5-3 0,-1 3-9,-3 0-3,-3 0-1,0 0 0,-3 0-4,0 0 0,-5 0 0,1 0 8,-5 0 13,-2-3 16,1 3 17,-4-1 2,-1 1 5,-3-3-5,-3 1-9,-1-3-20,-4 5-7,1-3-12,-4 0-1,-3 0-3,0 1 0,-2 0 0,-3-2-4,-3-1 8,-1 1-4,0 0-4,-3-1 7,1 1-3,-4 0 4,-1 2-4,-1-2 4,-1-3-5,-2 3 5,-7 0 7,3-2 8,-4 1 0,0 2 4,-1-3-1,-5 6-7,0-4-1,-4-2-6,1 2 3,-3 1-1,-5-2 8,-2 3 4,-2-1 0,0-1-1,-3 3 1,-2-2-1,3 3-7,-3-3-4,2 2-7,4 1 7,-2-2-6,3 2-8,0 0 7,3 0 0,2 0-4,1 0-3,-5 0 0,7 0 4,-4 0-1,3 0-3,4 0 14,-3 0-7,7 0-3,-3 0 3,-1 0 0,4 0 4,2 0-11,-4 0 0,2-2 0,1 0 0,3 2-7,-4-2 3,2 0 4,-1 2 0,0-3 4,-1-1 3,1 4-7,-2-4-4,1 4 4,-3-4 0,2 4-3,-2-2 3,2 2 0,0-2 0,-3 0 0,4 2 0,-1-1 3,2-3-3,3 4 4,0-2-4,0 2 0,0 0 0,4 0-7,-1 0-1,2 0 1,5 0 7,-2 2 4,7-2-11,1 4-18,4-3-32,2 3-44,4-2-46,1 2-87,4 0-118,0 3-192,3-3-213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23.66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390 308 269,'4'-3'286,"4"0"-24,-4 2-37,3-4-44,-1 4-35,0-3-31,1 1-14,3 0-19,3-1-18,2 1-9,1-1-5,6 4-13,4-3-4,-2-1 0,10 2 0,-2 0-9,5-1-7,5-1 3,3 3-12,2-4 0,5 1-4,2 0 8,1 0 0,1 1 0,1-1 0,1 0 0,0-2-4,3 1-4,-2 2 4,2-1 7,-3-2-3,0 0 4,3-1-4,0 3 3,3-3-11,-3 0-4,1 1 0,2-2-8,-3 0 1,-2 1 7,1-1-4,-2-1 4,-4 2 0,-1-3 0,1 5 7,-6-2-3,1 1 4,-5-4-4,-2 7 4,-2-5 0,-1 5-12,-4-3-4,3 2 4,-3-3 0,-2 3 4,2 0 0,-2 0 0,2 1 0,0-1 4,0 0-4,0 2 0,2-2 0,-2 3 0,3-2 0,0 2 0,-4-2 0,1 3 0,3-3-4,-3 3 4,0 0 0,-2 0 0,2 0 0,0 0 0,1 0 0,-4 0 0,3 0 0,1 0 4,-4 0-4,3 3-4,-1-3 8,3 0-4,-3 3-4,4-2 4,-6-1-8,3 3 8,1-2 0,-5-1-4,0 2 8,0 0-4,-1 0 4,-2 2 0,-2-1-12,2-2 1,-4 3-5,1-1 4,1 1-4,0 0 0,0 1 12,-3 1 4,2-3-4,1 3 0,0-1 8,0 1-4,-2-2 0,2 3-4,-3-2 4,-3 2-4,2-2-4,-3 1 0,-2 0 4,2-1 0,-1-1 0,-2 3 0,-1-1 8,-3 1-4,3 1-4,-4-2 0,-2-1 0,4 2 4,-4 0-4,-2 0 0,0-1 4,0 1-8,-2-1 0,-1 1-4,0 1 8,-1-2-4,-1 2 4,1 0 12,0-2-4,-3 2 3,-3 3 1,0-2 0,1-1-4,-2 2-1,-2 0-3,0 0 4,-1-2 0,-3 2 3,1-1 1,-5-1 0,2 1-1,-2 0 4,-2-1 5,-3-2-1,-1-1 7,-2 2-3,-4-1-1,2-2 4,-6 2 1,2-2-5,-5-1-4,1-3 4,-3 0 4,-5 0 3,1 0 11,-6 0 3,3-3-4,-5-1-4,1-2-4,-6 5-6,2-4-11,1 1-7,-5 0 0,3 0 3,-1 0-10,1 2 3,2-2 4,-2 1-7,2 2 4,0-2 3,-1 2-1,1-2-2,0 3-1,-1-2 7,3 2-3,-3 0-3,1 0-4,-3 0 3,1 2 1,-1-2 2,-2 3 1,0-2 0,1-1 6,2 0-2,-3 0 2,-1 0-10,2 0 4,-1 0-7,0 0 0,5 0 0,-2 3 3,-1-3 1,4 0 2,-1 0-2,-4 0-4,4 0 3,-2 0-3,-1 0 0,3 0 0,-2 0-3,2 0 6,-2 0-3,2 0 0,2 0 0,-1 0 0,9 0 7,-1 0-4,3 0 4,0-3-4,-1 3 0,5-1 4,-2-2-7,3 3 0,-2-2 3,3-2-3,-3 2 0,4 0-3,-4-1 3,5 1-3,-1 0 3,-1 2 0,-2-2 0,3 0-4,-4 2 1,5-2 3,-1 0 0,1 2 0,-2-3 0,5 3 3,-3-1-3,0-2 4,2 3-4,-2 0 0,0-4-4,-2 4 8,1-1-4,1-1 0,1 2 0,1-3-4,-2 3 8,1-1-4,2-2 3,-2 3-3,5 0 0,-3 3 3,0-2-6,6-1 3,-7 3 0,6 0-3,-2 1 3,2-1-7,2 1 7,3 0 0,-5 0 3,6 0 4,-1 3-4,5-3 1,-4 2-8,3 1 1,1-1 0,2 2-4,-1 0 7,3-2 0,1 7 0,-4-6 0,5 3 3,-2 1-6,6 0 3,-5 1 0,6-1 0,0 2 0,0-2-3,6 2 3,-5-2 0,6 2-4,1 1-2,0-3 2,4 0 4,0 0 0,2 3 0,2-4 0,1 3 4,2 1-4,-1-3 3,3 0-6,0-1 3,3 1 0,1-1 0,4 1 0,2 0 0,-1-1 0,5-3 0,0 6 3,2-6-3,3 0 0,0 0 0,2-2 7,2 0-4,-2-1 0,6 0 1,-5-2-1,2 0-3,-1 2-3,1-4-4,0 2 10,-2 0 1,5-2-1,0 3-3,0-3 0,1 0 0,-1 4-7,7-4 4,-4 2 0,2 0 3,1-2-4,3 2-2,-1-1 6,-2-1-4,1 0 1,5 3 3,-2-3-3,0 0-1,-2 3 4,1-3 0,-2 0-3,0 4 3,-1-3 3,-4-1-3,3 2-3,0 1 3,-3-3 0,-3 0 3,3 0 1,-1 0 2,-2 0-2,2 0-1,0 0 0,-2 0-3,2 1-3,0-1 0,3 3-1,-4 0-2,0-3-1,1 4 0,-1-3 4,0 1-4,-1 1 7,-1 1-3,-1-1 3,-1-2 3,1-1-6,-3 3 3,4-3 3,-1 2-3,-3-1 4,3-1-1,-3 4 0,0-4 1,0 0-1,0 3-3,-3-2-3,-1-1 3,-3 3-4,0-3-2,1 4-1,-4-2 4,1 0-1,-5 3 4,-1-1 4,0 0-1,-1 0 0,0 0 1,-3 0-4,0 0 0,-3 1-4,-1-3-2,0 1 6,0 4-7,-3-1 7,1-2-3,2 3 3,-6-3 0,-1 2-4,0 0 4,-1 1 0,-1-3 0,-2-1 0,-4 1 0,-1 3 4,-2-3-4,-1 2 0,0-2 3,0 0-3,0 0 0,0 1 3,0-2-3,0 2 0,0 0 0,0-5 4,0 4-1,0-1-6,0 0 3,0-2 0,3 1 0,-1 2 0,3-3-4,1-1 8,0 3-4,0-1 0,7-2 0,-2 4 0,2-3-4,2-1 1,1 3 3,3 0 3,-3-3 7,3 1-10,-1 1 14,1-2-11,3 0 4,-3 0-7,-2 0-7,2 0 7,0 0-3,3-2 3,-3 1 0,0-5 3,-3 5 0,-1-3-3,0-2 4,-2-1-4,2-3-4,-4 3-2,1-4 6,-2 1 3,-1-2-6,-2-2 3,0-3 3,2 0 4,-3 0-7,-1-1-4,1-1 4,-1 2 4,-1-4-4,-1 2-4,-2 1 4,-1 1 0,0-2 0,0 3-3,0-3 3,-1 5-3,-2 0 3,-1 1 0,-1 1 0,-1-1 0,1 2 3,-6 3 0,3-3-3,-4 4 0,1 0-3,-3 1 0,1 0-4,-4 1 4,1-1 3,-3 2 0,-1 1 0,-3-1 0,-1 0 3,-6 0 0,1-1-3,-3 3 4,-1-2-4,-5 2 6,0 2-6,2-2 4,-5 0-4,-1 2-4,0 0 4,-1 0-3,1 0 3,0 0-3,-2 0-1,2 2 4,3 0 0,-3-2-3,0 2 3,3-2 7,-3 2-1,-1 0-2,0 0-1,1 1-3,0 1 0,3-2-3,-6 0-1,3 0 1,-2 2 0,-4-1 9,2-3-2,-3 0-4,2 4 6,1-4 1,-1 0-4,-5 0-3,3-4-3,2 4 3,-2-3-3,0-1 3,-1 0 0,3-2 0,-3 1 6,-2-1-2,3-2-1,-2 1 0,-1 1 1,-2 1-1,0-5-3,1 4 3,-4-2-3,-1 2 0,0-1 0,0-3 4,-3 5-1,0-1-3,0-1 3,0 1 4,0 0-4,0 0-3,3 2 0,-1 0 4,4-1-4,1 1 0,2-1-4,3 2 4,-1 0 0,4 2-3,4-2 0,-3 0 3,3 3 3,6 0-3,-5 0-3,3 0-1,3 0 4,1 0 4,0 0-4,-1 0 3,5 3 7,0 0-7,5-2 0,-4 2-9,3 0 6,3 1 0,-2-3-3,3 3-1,2-2 1,-2 2 6,3-1-3,0 1 0,3 0 0,0-2 0,-1 2 0,1 0 0,0 0 0,0 1 4,-3-2-4,0 3 9,1-2-9,-4 3 0,2-3 4,-2 2-1,3 1-3,-4 0-7,4 2 7,3-2 0,-3-2-6,3 1 6,2 1 3,1 1 0,-1-2-3,3 3 0,-1-3-3,4 1-7,-3 3 4,6-2 2,-3 1 1,1 2 3,-2-4 0,4 4 3,-3-1-3,4-3 4,-3 4-1,2-3-6,1 2-1,0-2 4,1-2 0,0 4-3,1-3 0,2-3 3,0 3 3,2 0 0,1-2 7,4-1 0,0 0 0,2 0 6,3 0-6,5-2 0,-4 0 0,4 0-1,1 2-2,7 0-7,-5 1 6,3-3 4,0 2-3,3 0-1,2-1 7,-2 3 3,4-2 13,-2 0 9,3-1 12,-1 1 11,6-3 6,-4 4 2,3-4 2,3 2-4,2 0-10,-1 1-10,4-3-5,3-1-9,3 2-14,5 1-2,5-3-9,1 1-5,4 2-3,-1-3-19,0 3-36,2-3-46,-4 0-61,-3 0-65,-3-3-90,-8 3-91,-4-3-136,-1 2-238,-8-2-153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36.198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72 627 233,'0'0'337,"3"0"-46,-3 0-72,3 0-44,-1 0-39,-2 0-25,4-2-19,-1 0 7,4 2 11,0-5 14,-1 4 2,4-2 5,-1 2-3,1-4-15,-1 3-5,1 0-3,-1 0-2,2-2-5,4 2-2,-3-1-9,3 2-8,0-2-18,4-1-13,-3 3-10,3-1-6,4-1-4,0-2-7,0 2 1,3 0 0,0 0 5,2-1 0,3-2 4,-1 2-2,0 1 4,1-2-6,2 0 2,-1 1-3,3 0-6,1 0 3,-1 2 0,0-2 0,3 0-3,-1 1-1,2-1-2,-1 0 0,1 0-6,3 0-5,0 0 2,3-1-3,2 1 1,2 0-3,-2 1 2,0-5 3,0 5-5,-1-1-3,-4 1 6,0-1-1,0-1 1,-4 4-6,0-3-3,-3 1 6,0 0-1,-2 0-2,-3 0 0,2 3 0,-1-5 0,-1 5 0,1-3 0,2-1-5,-3 2 8,2 0-3,-1 0 2,2-2-2,-1 1 0,1 1 3,-1 0 0,5-2 2,-5 1-2,2 2 2,0-2 1,1 2-1,-1-2-2,0 3-3,1-1 3,-1 1-3,4 0 0,-3 0 2,1 0-4,-1 0-1,3 0-2,-4 0-1,1 0 3,0 0 1,0 0 4,3 0 1,1 0 0,-3-3 2,3 3-5,-1-2 0,1 0-2,3 2-1,0-2 3,3-2-3,0 3 3,-1-2-3,1 0 3,0 3-2,-3-1-1,-3-2 3,3 3-5,-3-2 5,-1 2 5,0 0-5,-4 0 0,1 0 3,3-1-1,-3 1-4,1-3-4,-1 2 4,0 1-1,-1-3 0,4 3 0,-3-3 3,0 2 0,2-5 0,-2 6 6,0-4-3,1 4 2,1-6 0,-1 5-2,-1-1 3,-1-2-4,1 0 1,3 3-3,-3-1 0,0-2-3,2 4 3,-2-3 0,3 2 0,0-2-2,1 2-1,-2-2 0,1 3-2,1-2-1,2-2 4,-3 2-1,-2 0 3,2-2 3,-1 1-1,1-1 1,-3 2 0,4-2-1,-6 0-2,5 3 3,-3-3 0,0-2 0,0 2-3,-2 1-3,2-2 0,-2 0 0,2 1 3,-3 1 0,4-1 0,-4 1 0,3-1 3,1 1-3,-4 0 0,1 2 0,-2-2 3,-1 2-3,-2-1-3,2-1 3,-2-1 0,-2 3 0,4 1 0,-2-3 3,1 2-3,-1-2 0,-1 1-3,2-2 0,-1 2 3,-2 0-8,0-1 6,-1-1-1,1 2 3,-3 0 0,0 0 3,2-3 2,-5 4-5,3-2 0,-4-1-5,4 2-1,-4 0 1,4 2-1,1-2 3,-3 2 1,5-1 2,-5-2 0,2 0-3,3 2 0,-3-2 0,0 2 6,1 1-3,-1-2 0,3-1 6,-3 2 2,-1-2-3,-2 0-5,2 2 0,-3-2 3,1 2-3,-2-5 0,-1 6 0,0 0 0,-1-3 0,3 0-3,-3 3 1,6-1 2,-3-2 0,1 3-3,3-1 3,-1 1 0,1 0-3,3-2 3,-1 2-3,4 0 3,-4-4-2,4 4 2,-3 0 0,-2-3 0,3 3 0,-4-2 0,0 0-3,0 2 0,2-2 3,-5 0-5,3 2 2,-4-3 0,4 3 3,-4 0 3,3 0-3,-2 0 0,2 0 0,-2 0 0,-1 0-3,3 0 1,-5 0-1,2 0 3,0 0 0,0 0 0,0 0 0,-3 0 0,1-1 3,-1-2-3,0 3 0,2-1 2,-5-2-2,1 3 0,2-2 0,-1 0 0,1 2 0,0-2-5,2 0 2,0 0 3,-1-2 0,1 1 0,0 2 0,1-2 0,-3 2 0,3-2 0,-3-1 3,3 2 0,-3 1-3,3-3 0,0 1 0,-1 0 0,3 2 0,-2-1 2,-1-2-2,1 0 6,-3 2-4,3 1 1,-1-3-3,0 2 0,0-2 0,-1 1-5,2 0 2,0 2 3,-3-2-3,0 2 1,3-2-1,0 3 0,-3-3 3,2 2 0,1 1 0,-3 0 0,3 0 0,0 0 3,-3 0-3,3 0 0,0 0-3,-3 0 3,2 0-3,1 0 3,-1 0-5,-1 0 2,0 0 6,2 0-3,-3 1 0,0 2 0,0-3 5,2 3-5,-5-2 0,4-1 3,-1 4-3,0-1 3,1-1-3,-1-1 5,0 5-5,0-5 0,2 2 0,-2 0-2,0 1 2,-2 2-3,2-2 3,-1-1-3,-1 2 3,-1-3 0,-1 2 0,-1 0 0,2 0 0,-4 1-3,3-1 3,-4 0 0,0 0 0,2 3 3,-3-3-3,-1 2 8,1-1-2,3 2-4,-3 0-2,-1 2-2,0-4 2,0 5-3,0-3 0,-2 2 3,0-1 0,1-1 0,1-1-2,-5 3-4,3-1 6,4 1 0,-4-4 0,-1 4 3,1-1 0,2 1 5,0-1-6,0 2-2,-1-3-2,3 3-1,-1-3 3,3 0-3,-4 1 3,0 0-5,-1-2 5,1 1-3,-1-3 3,-1 3 0,-1-3 0,-2-1 3,5 3-6,-6-2 3,2-4 0,-2 6 0,0-5 0,0 2 0,0 0 6,-2 1-1,2-3 0,-6 1 6,2 1 0,3-2-2,-7 2 1,2-3-1,-2 3 1,1-2-7,-5-1 3,0 3-1,-2-2-5,-2-1 0,0 2 0,0-2 0,-6 0 0,3 0 0,-1 0 3,-5 0-1,2 0-2,3 0 6,-2 0-4,-1 0 1,0 0 0,2 0 2,0 0-5,0-2 0,2 2 0,-2-1 0,5-2 0,0 3 0,-2-1 0,2-2 0,2 3 0,-2 0 0,1 0 3,-3 0-1,2 0-4,1 0 2,-2 0 2,-2 0 1,1 0-3,2 0 3,-2 0-1,5 0-2,-5 0-2,2 0-1,-3 0 3,1 0 3,2 0-6,-3 0 0,0 0 6,0 0 0,0 0-3,0 0-3,-1 0 6,-2 0 2,2 0-5,-2 3-3,3-2 1,-1-1-1,1 0 0,0 3 3,-1-2 0,1-1 3,0 2 0,-3-2-3,7 2 0,-4 0-3,-2 1 0,3-2 3,-1 3 0,-3-1 3,3-2 0,0 2-1,2 1 1,-8-2 0,8 0-1,-5-2 1,-1 3 0,0-1-1,-4 0-4,1 2 2,2-2-6,-2-1 4,-1 2-1,1 0 3,3 1 3,0-3-3,0 2 0,-1-3 0,-2 2 0,6-1 0,-6 2-3,0 0 3,0-3 3,-2 1-1,2 2 1,-1-2 0,-1 1-1,-1 1-2,-2-2-5,4 2 0,-4-3 5,4 3 0,-6-2 0,2 2-3,-2-2 3,4 1 3,-2 2-3,2-4 0,-1 0 0,4 4 5,-2-4-2,2 3-1,3 0-2,-2-2 3,0 1-6,1 2-2,2-1 2,-1-1 1,3 2-1,-5-2-2,5 2 2,-4-1 3,3-2 0,-3 3 3,1-1-1,1-1 1,-1 0 0,0 2 2,0-2-5,-3-1 0,1 2 0,-4-3 5,4 3-5,-4-2 0,3-1 3,-1 3 0,-1-2-1,-1-1-2,-1 0 3,2 0 5,-2 0 0,-1 0-8,1 0 0,2 0 2,-2 0-2,2-1-2,-1-2 2,3 3 0,-2-1 0,2 1 0,3 0 0,-3 0 0,1 0 0,-1 0-3,0 0 6,3 0-1,-3 0 4,1 0-6,2 0 5,-2 0-2,2 0-3,-2 0 0,1 1-3,1-1 0,-1 0 3,1 0 0,3 0 0,-5 0-2,5 0-1,-3 0 3,1 0 0,-1 0 0,2 0 0,0 0 3,2 0-1,-2 0-2,3 0 0,2 0 0,-6 0 0,6 0-2,-3 0-1,0 0 3,-3 0-3,5 0 3,-2 0 3,0 0 0,2 0-3,0 0-3,-2 0 0,1 0 1,-1 0-1,3 0 6,-2 0-3,2 0 0,-3 0 2,4 0 4,-4 0-4,3 0-2,-2-1 0,2-2 0,0 3-2,-2 0-4,2 0 6,0 0 0,0 0 3,-1 0-3,1 0 0,-3 0 0,3 0-3,0 0 1,-5 0 2,5 0 0,-3 0 2,0 0 1,-3 0 0,3 0-3,-1 0 0,-2 0 0,2 0 0,-2 0-3,-3 0 0,2-3 6,-1 3-3,-1 0 0,-1 0 0,0 0 0,3 0 5,-4 0-5,3 0 0,1 0-2,-4 0-1,4 0 0,0 0 1,-2 0 2,2 0 0,0 0 2,0 0 1,0 3-3,1-3 0,-1 3-3,-1-2 3,1-1-2,1 3-1,-2-2 3,1-1-2,-4 0 4,1 0 1,0 0-3,-1 3 2,1-3 4,-5 0-1,4 0-2,-4 2-1,1-2-2,-1 0 0,1 0 0,-2 1 0,1-1 0,-2 0 0,2 0 0,1 0 3,0 4 2,-1-4-2,1 0-1,-1 0 4,4 3-6,-4 0-6,1-3 1,-1 0-3,1 0 8,-1 0-2,4 0-4,-2 0 6,-2 0-2,1 0 2,1 1 0,0-1 0,3 0 2,-2 0 1,2 0 2,3 0-5,-3 0 0,2 0 0,1 0 0,0 0-5,0 0 2,4 0 1,-1 0 2,2 0 2,-1 2 1,3-2-3,2 4 0,1-4 0,-2 0-3,4 4 1,-4-4-1,4 2 0,-1-1 3,0-1-2,1 3 2,-1-2 0,1 1 2,-1 2 4,-2-3-1,1 2-2,-5-1-1,-1-1-2,3 2 3,-3-2-3,1 2 0,-1-2 0,0 2 2,-4-1-2,4 0 3,-2 0-3,0 0 0,-2-2 3,4 2-6,-5 0-2,6 3 2,-3-5 3,0 4 0,2-3 0,3 2 3,-3-1-1,0 2 1,0-2 0,-1 1-3,4-3 0,-3 6 0,2-5 0,-4 3 2,2 2 1,1-2 0,-3-1-3,2 1 2,1 2 3,-4-5-5,3 4-2,0-4-1,-1 2 3,1 1 0,3-1-2,0-2 2,-3 2-3,2 0 6,1 1-3,1-4 2,-1 3 1,2-3-3,-2 4 5,1-2-5,-1 0-3,0 2 3,-2-4 0,-1 2 0,0-2 0,0 2 0,0 1 0,-4-3 0,4 2 0,-1 0-2,-2-2 2,2 2-3,1 0 3,-3 0-2,3 1 2,-1-2 0,1-1-3,0 4 3,3-4 0,-3 3 0,3-2 0,-1 2 0,1 0 3,0 0-3,0-2 0,-1 2 2,1 1-2,0-1 0,-2-2 0,3 4 3,-1-4-3,0 2-3,-2 0 3,-1 1 0,1-1-2,2-3 2,-3 4-3,3-1 0,0-3 1,-2 3 2,2-2 0,2-1-3,-2 3 3,1-3 0,2 3 0,-1-3 0,-2 0-3,1 4 3,1-3-2,2-1-1,-4 0 3,5 0 0,-1 0 0,1 2 0,0-2 3,0 2-3,-1-2 0,1 0 0,-1 0 0,0 2-3,4-2 1,-4 2-6,2 0 8,-2-2-6,4 3 4,-3-2 4,0-1 1,-1 3 0,1 1-6,-1-2 3,3 0 0,-1 2 0,-1-2 0,-1 1 0,5-2 3,-2 3-1,-1-1 4,-2-2-6,4 2 0,-4 0 0,2 1 0,-2 2-3,1-2-2,-1-1 5,0 1 0,2 2 2,2 1-2,-4-3 0,5 2 6,-2-2-4,2 3-2,-3-2 0,4 0 0,0-1 3,0 0-6,0 0 1,2 0 4,1 0-2,-1 1 0,2 1 0,-1-3 3,0 3 2,-1-1-5,4 1 0,-1 1 0,-2-1-5,3 1 0,-3 1-6,3-2 6,0 0 5,0-2-3,0 1 3,0 2 3,0-1-3,0 1 0,3 1-3,-3-2 3,3-1 0,-2 2-2,3 0-1,-1 0 3,0 0-3,2-1 3,-1 0-2,0-1-4,-1 2 6,5-2 3,-4 0-3,5-1 3,-2 3 2,0-3 0,3-2-5,-1 2 0,0 0 0,1 0 3,-2 1-3,4-3 2,0 2 1,-2-1-3,1-3-5,1 4 2,3-4 1,-4 2-4,1-1 1,-1-1 5,1 3 0,4-3 0,-2 0 3,1 0-1,1 0 6,3 0-5,-3 0 5,3-3 0,4 3-6,-1-1-2,-2-1 0,6 2 3,-3-4-3,0 1 2,5 1-2,-3 0 0,-1-2 0,2 1 0,-2 2 0,2-2 0,1-1 3,-1 2 2,2 0-2,2 0 0,-4-2-3,5 0 0,-1 1 2,1-1-2,-4 0 0,4 1 0,-1 0 3,1-2-3,-1 2-3,1 0 1,-1 0 2,1-1 0,2 1 0,-3-1 0,2-2 2,-1 2 3,2 1-5,2-1 0,-3 0 0,6 1 0,-4-3-2,4 0-3,-3 1 5,3 0 0,-1 0 0,1-1 0,0 2 0,-2-3 0,2 4 0,0-7 0,-1 4 0,1 1-6,-2-2 4,2 1-1,0-4-2,-4 4 2,4 1 3,0-2 0,0 1 3,-2-1-3,0-1 0,0 1 2,2 2-2,0-2 0,0 1 0,-4-1 3,4 0-3,-3 0 0,0 0-8,2 0 3,-3 1 0,1 3 5,-4-5-6,6 2 6,-5 2 6,2-1-4,1 0 1,-1-1-3,0 0 3,1 3-3,-1-1 0,-1 0 2,-1 0-4,1 1 2,-1-1 0,2 1-3,-3 0 0,3-1-2,-1 1 0,-1 3 5,3-4 0,-2 1 0,2-1 2,0 1 1,-2 0 5,2 2-5,-4-4-9,3 4 6,-3-2-5,4-1 0,-5 1-6,3 2 6,-2-2 2,1 0 3,-2 0 0,1 2 3,-1-2-3,4-1 3,-7 3 2,4-2 0,-2 1-5,-2-2 3,1 2-3,-2 0 0,0-3-3,0 3-2,-1 0 0,-2 0 5,2-2 2,-2 1-2,0 2 3,2-2 0,-4 3 2,1-4-5,-2 4 0,2-3 0,-1 3 0,2-4 0,-2 1 0,4 0 0,-3 2-3,4-2 1,2 2 2,-2-1 0,1-1 0,1 2 0,2 1 2,-4-3-4,3 0 2,0 2 2,-3-2-2,1 3 0,0-2 0,-1 1 0,-3 1 3,1-4-3,2 4 0,-3 0 0,0-3 0,0 3-3,2-3 3,0 2-2,1-2 4,1 2 1,0 1-3,0-2 0,2-2 0,-1 4 0,1 0 0,-2-3 0,1 1 0,1 2 5,1-2 0,-5 0-5,4 2-2,-4-2-1,1-1-2,1 3 0,-1-1-1,3 1 4,-4-3-1,4 2 0,-4 1 3,1-3 0,1 1 0,-1 2 0,3 0 0,-5 0 0,0 0 0,2-2 0,2 0 0,-2 2-2,0 0-1,2-2 0,-5 2 6,2 0-3,-1 0 0,0 0 0,0 0 0,-1 0 0,1 0 0,2 0-3,-2 0 3,2 0-2,1 0-1,-1 0 3,3 0 0,-3 0 0,4 0-3,-1 2 3,-1-2 0,-1 0 0,2 0 0,-5 0 3,-1 0 2,0 0-2,-3 0-3,2 0-3,-2 0 3,2 0 0,0 0 0,-2 0 3,2 0-3,-5 0 3,8-2-6,-8 2 3,5-2 0,-1 0-5,0 2 5,1-2 2,-2-1 4,2-1-9,-2 3 3,2-2 0,-4 2-5,0-4 2,1 4 0,-1-3 1,-5 2-1,4 1 6,1-2-3,-4 0 2,2-1 1,3 4 2,0-6 3,-3 6-5,-2-1 2,5-2-5,0 0 0,-3 3-2,3 0-9,0-4-21,-3 4-33,1 0-28,2 0-32,-6 0-45,1 0-52,1 4-62,-4-4-69,-2 0-136,3 3-260,-5-3-181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38.624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127 30 85,'-21'-6'189,"0"2"-85,2 2-38,6 1-25,-2-2-6,4 0 0,0-1 11,6 4-2,-1-3-4,4 1-20,-1 0-30,3 2-115,0 0-212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5:44.894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67 407 222,'0'0'237,"0"0"-41,0 0-53,0 0-42,0 0-24,0 0-20,0 0-20,0 0-4,0 0-5,0 0-5,0 0 5,0 0-5,0 0 5,0 0 8,0 0 14,0 0-5,0 0 13,0 0 4,0 0 4,0 0 4,0 0-10,3 0-9,-2 0-9,5 0-8,-5-3-5,9 3-16,-5-2-1,2 0-4,0-2-4,2 2 1,1 0 3,2-3-8,1 3-4,4-1 8,1-3 0,3 1-12,0 1-1,3-2 9,1 0 0,1 0-8,0 1 4,2-1 4,1 0 8,0 1-8,0-1 13,1 3 3,-2-1-3,-1 0-9,0 1 0,2-1 0,-6 0 0,0 0-4,3 0 4,-6 0 4,2-1 9,1 1 3,-4 0 4,1 0 5,4-3 3,-3 4 0,3-5-4,-4 5-9,5-3 1,-2-1-4,0 0-4,3 0-1,-1 0-3,4 0-8,1 1 0,1 0 0,-1 0 0,-1-1 0,7-1 0,-5 1 0,5 3 0,-4-2 0,4-1 0,0 3 4,0-5 0,-1 4-4,0-1 4,0-1 4,-2 1-4,2-1-1,0 3-3,-2-2 0,4 2 4,-1-3 4,-1 3 8,-1-2-1,1 0 4,3 2 0,-3-3 1,0 4-1,-2-1 0,2-3-4,-2 4 0,-1 0 0,-2-3 7,5 2-7,-4 1-4,2-1 1,-2 4 2,2-4-3,-4 4-3,1-2-1,1 1 1,-1 1-5,1 0-3,2 0 4,-1 0 0,1 0-1,1 0-3,-2 0 8,2-3-5,3 2-3,-1 1 0,0-2 4,-1 2-4,-3-4 0,4 3-4,-1 1 4,-3-2 0,1 0-7,-1 2 3,2 0 4,-4 0 4,3 0-4,-5 0 0,2 0 0,-2 0 4,1 0-4,-1 2-4,-2 0 0,1-2 4,-1 1 4,5 3-4,-6-4 0,5 2 0,-1-2 0,-1 1 0,-1 2 0,-1 0 0,3 1 0,-4-4 0,4 4 0,-4-1 0,1 0-4,-2-2 1,2 5 3,0-5 3,-3 1-3,3 1 4,-2 1 0,-1 0-1,3 0 1,-1-2-8,1 2 1,-3 0-1,3 0 4,0 1 0,-1-1 4,-1 0-1,0 3-3,-1-1 4,3-3-4,-6 4-4,2-3 4,1 2 0,-2-2 0,0 3 0,0-2 0,0 0 4,-2 1-4,0 0 4,-2-1-1,2 1 1,3-3 3,-3 5-3,0-3-4,1 1 0,-1 1 0,-3 1 0,3-2 0,0 1-4,-3-2 0,1 1 8,2 1-8,-6 3 1,1-6-4,1 3-1,-3-1 1,-1 4-4,-2-2 7,1-2 4,-4 2 0,1 0 4,0 1 0,-2 0-1,0-2 1,-3 4-4,2-2 0,-4-1 4,3 1-4,-3 0 0,0-4 0,0 5 0,0-5-4,0 4 0,-3-3 4,3 0 0,0 1 0,0-1-7,-1-2 7,1 2 0,-3-2 0,3 2 4,-2 1-4,-3-3 3,3 3 1,-2-3 0,-2 2-4,-3-3 0,-1 4 3,-1-3-3,-2 3 0,-5-3 0,2 0 0,-3 0 0,-1 0 0,-2-2 0,-1 2 0,-3-1 0,3-2 0,-5-1 0,1 3-3,-2-3-1,-2 0 4,4 0 0,-4 0 0,1-3 0,-4 3 4,4-4-1,-1 3-3,1-2 0,-1-1 8,2 0-1,-1 0-4,1-1 5,-1 1-5,-1-2-3,1 1-3,2 1 3,-5 1 0,5-1-4,-2-2 0,2 2 4,-2 1-3,-5-1-1,5-2 1,-1 5 3,-1-2 0,2 0 0,0 0 7,-4 2 0,4-1-7,-1-2 0,-1 2 0,2 0 0,-4 0-11,4 2 4,-2-3 7,2 2 0,-1 1 0,1 0 0,-1 0 4,1 0-1,-4 0-3,4 0 0,0 0 4,-1 0-4,-1 0 0,2 0 0,-4 1-4,4 2 1,-1-3 3,1 0 0,-2 2 0,3-2 0,-1 2 0,-1 0 3,4-2-3,-1 0 0,-1 0-3,4 1-1,2 2 4,-6-3 0,9 2-4,-6-1 4,2-1 8,1 3-1,0-3-4,-2 1 5,1 1-5,-5-2-3,4 3 0,-5-2 0,-1 3 4,-2-2-4,1-1 0,-4-1 4,1 3-1,0-2-3,-3-1 0,6 0 0,-5 0 0,2 0-7,-1 0 3,1-1 4,3-2-3,-2 3 3,3-1 0,0-1 3,1-2-6,-1 3 3,1-2 3,1 3 5,1-2-5,1 2 1,-2 0 3,1 0-3,-2 0-4,2 0-4,-2 2 4,-1-2-3,1 3-1,1-2 0,0-1 1,3 4-1,-2-2 4,2-2-4,3 1-3,-3 2 7,3-2 0,-3 5-4,2-6 1,1 4 3,-3-2 11,1 2-11,-1-1 3,0-3 1,3 4 0,-3-1-1,3-1 1,-1 0 3,4 2-7,-4-1 4,0-2-1,5 2 1,-1 1-8,-2-2 1,2 0-4,1 0-1,-1 2 1,1-1 0,0-2 7,-3 3 0,4-1 0,-1-2 0,3 2 0,-3 1 0,0-1 3,6-3-3,-6 4-3,5-1 3,-1 1 0,4-2 3,-1 2-3,0 2-3,4-5 6,-4 3 1,2 2 0,3-2-4,-2-1 3,-1 3 1,1-2-4,0-1-4,-2 1 4,1 3 0,-2-3-3,0 2 3,-2 0 0,1 1 0,1-1 0,-2 2 0,-1-1 0,4-1 0,-1 1 0,0-1 0,1-1 0,-4 1 0,7 0 7,-3 1-3,3-2-1,-2 1 1,4-1-4,-4 1 3,2-2-6,4 3 3,0-3 0,1 2-4,1 1 4,-1-3 0,3 1 0,0 0 0,3 0 0,-1 1 0,4 1-3,-1-3-1,6-1 8,0 1-1,4 2-3,-2-5 4,8 4 3,3-1 4,2 0-11,4 0 3,2-1 1,3 0-4,6 1-4,1-1 1,1-2 3,5 2 0,3 1-7,1-3-1,2 2 5,4-1-1,0 0-3,6-2 3,-2 0 4,6 0-3,-3 0-1,6 0 0,-4-2 1,1 0-8,-1 2 0,1-4 7,-3 1 4,0 2 4,2-3 7,-5 1 0,2 3 3,-1-2-10,0 0 3,-2 2 0,-3-2-3,0 2-4,2 0-4,-2 0 8,-2 0-8,0 0-3,3 0 4,-5 0-1,1 2 8,4-2-8,-1 2 4,0 0 4,2-2-8,-5 3 0,4 1-3,-1-3 3,0 2 1,-1 1-1,0-2 0,-2 0 1,0 0 3,0 0 0,-1 1-4,-1-3 4,1 2-3,-2 0-5,-1-2 8,-3 2 0,1-2 0,-2 2 4,-4-2 0,-1 0 3,4 0-4,-1 2 1,-3-2-4,0 1 0,0 2 4,-3-3-4,4 3 7,-3-3 4,-5 0-4,3 0-3,-4 0-1,-2 0-6,5 0-4,-7 0-8,1 0 8,-2 0-1,0 0 1,-3 0 7,-2 0 4,5 0-1,-5-3 1,-1 3 0,-3-3-4,5 2 0,-5-1 0,2-2 0,-5 2 0,2 0 0,0-3 0,3 1 0,-6-1 0,2 1-4,-2 0 4,2 0 4,-1 0-4,-2 1 0,-4-3 3,1 5 1,0-2 0,-2 2-8,-3-3 4,-1 2 0,0-1 0,1 2 0,-3-5 0,3 5 4,-2-2-4,2 0 0,-1-1-4,7 1 0,-7 0 1,4-1 3,-1 1 3,1-1 1,-2 3-4,3-1 0,-3-1 0,0-1-4,-1 3 1,-6-2 3,5 2 0,-5-4 3,4 3-3,-5 0 4,0-2 0,0 1-4,0-1-4,-2 0 4,-1-2 4,2 2-1,-2-3-3,0 2 8,-1-1-5,-3-1 1,2-3-8,-2 5 4,-5-1 0,1-1-3,-4 1 3,-2-1-4,-5-1 4,-1 0-4,-3-1 4,-5 1 0,1 1-7,-2-1 3,-4 1 4,1-2 0,-3-1 0,3 5 0,-2-5 0,0 3 0,-3-2-3,2 1 3,2-3 0,-6 3-4,0-2 4,1 1 4,-2 0 7,-2 2 0,-2 1-8,-2-4-3,-3 2 4,-2-1-1,0 2-6,-2 1 3,1-1 0,-3 2-4,1-2 4,2 1-3,-1-1 3,-1 3-4,2-3 4,-4 3 0,4-1 0,-1 0 0,1-2 0,2 3-4,-1 1 1,2-1 3,1-2 3,2 2 1,-1 2-4,4-3 7,-2 5-3,2-3-4,2 3 0,3-3 0,2 3 3,2-1-3,2 1-3,0 0 6,5 0-3,-1 0-3,2 0-1,3-2 4,1 2 0,4 0 0,0 0 0,2-2 0,5 2 0,-1 0 0,4 0-3,5 0-8,-1 0 7,-1 0 0,4 0 1,1 0-1,3 0 8,3 0 3,-1 0-7,3 0 4,1 2 3,4-2 0,3 2 0,6-1-3,3-1 0,6 3-4,2 0 0,11-3-4,-2 5-3,6-3 3,4 2 4,5-1 0,-1 0-7,5 1 7,6-4 4,1 1-4,1 1-4,3-2 0,2 0-3,2-2 0,-3 1-4,-1-3-4,2 1 4,-8-4-3,1 0-5,-6 4 8,-6-3-4,-6 2 8,-7-3-1,-4 3 12,-6-3 0,-5 3 0,-8-1-1,-1 0-3,-8 1 0,-7 0-3,-7-3-1,-8 3 4,-1-3-4,-8 3 0,-6-2 4,-4-1 0,-5 4 4,-6-4 0,2 4-4,-12-4 0,1 0 0,-7 0 0,-1 2 0,-4-1-4,-5-1 4,2-1 0,-7 1 4,4 1 3,-5 1 8,4-1-11,1-2 3,-1-1 4,5 4-7,9-1 0,3 0-1,10 1 5,4-1 3,10 3-8,2-1 1,8 0 3,3 2-7,7 0 4,5 0-4,7 2 3,6-2 5,6-1-8,3 3 0,6-2 0,5 0 0,7 2 0,-1-2-11,4 2-4,1 0-3,-1 0-1,-1 0 1,-5 0 7,-2 0 7,-5 0 1,-1 2 3,-6-2 3,-2 0-3,-8 2-3,-3-2-1,-6 0 4,-6 0 0,-7 0-8,-7 0 5,-7 0 3,-11-2-4,-5 2-4,-7-2 8,-5-2 0,-2 2 4,-9 0 0,-5-2 7,-3 1 8,-2 2-1,-8-4 8,3 1 0,-3 0 3,2 0 0,1 0 3,6 1-7,0 0 0,8-3-4,1 2-3,8 1-4,0-1-7,7 4-4,5-4-3,0 2 0,7 1 0,0 1-7,7 0 7,0 0 0,2 0 0,4 0 4,-2 0-1,2 1 5,3 1-5,1-2 1,-1 0-4,3 0 0,0 0 0,1 0 0,3 0 0,-1 0-4,1 0 1,-3 0 3,5 0 0,-5 0 0,3 0 0,-1-2 3,1 2 1,0 0-4,-3 0 3,6 0 4,1 0 0,-3 0-4,2 0 1,2 0-8,5 0-3,0 0-6,2 2 6,1-2-4,2 4 7,-1-4 1,1 0-1,1 4 8,3-4-4,0 3 0,0 0 0,0-2 10,0 5-6,3-5-4,-1 4 0,0-1 0,1 0 0,-3 0 0,2 0 7,-2 2 0,3-2 0,-2 3 0,-1-1-4,0 3-6,0-2-4,0 3-3,-1 0 6,-2 1-3,3 2 0,-2-2 3,2 2 4,-5 0 0,3 2 0,-1 0 4,2 0-4,1 2 0,-3 0-4,0-3 1,3 3 3,-1-1 0,1-2 0,-3 3 3,3 0 4,0-1 1,0 0-5,3-1-3,-3-1 0,1-1 4,5 0-4,-2-2 0,3 2 0,2-3 3,1 1 4,2 0-7,1-3 7,4 1-4,1-1-3,6-1 0,1 0-3,4-1 3,1-2-4,5 3 1,4-3 3,2 2 0,6-2 7,2-1 0,4 0-7,4 1 7,3-1-4,6-2-6,1 1-4,1-2-4,5 2 4,-2 0 1,1-2-1,2 3 3,-7-2 0,4-1 4,-5 3 0,3-3-7,-1 4 7,0-4 0,-6 4 0,4-4-3,-3 2 6,0 0 1,-2-2-1,2 0 5,0 0-1,1-2-7,-1 0 0,3 2 0,-1-4 0,0 1 0,1 2 0,2-2-4,0-1-3,-1 2 3,1 0-6,3 0 6,-6 1-3,-2-2-28,-3 3-36,0 0-61,-9 0-63,-5 0-117,-4 0-186,-1 0-236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26:44.6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CD8D16C-3EB6-4688-A4FE-5F8C0FF1F25F}" emma:medium="tactile" emma:mode="ink">
          <msink:context xmlns:msink="http://schemas.microsoft.com/ink/2010/main" type="writingRegion" rotatedBoundingBox="21995,5821 33376,4479 33547,5929 22166,7270"/>
        </emma:interpretation>
      </emma:emma>
    </inkml:annotationXML>
    <inkml:traceGroup>
      <inkml:annotationXML>
        <emma:emma xmlns:emma="http://www.w3.org/2003/04/emma" version="1.0">
          <emma:interpretation id="{9E4D4025-D4B0-4875-8249-A75AB585B20D}" emma:medium="tactile" emma:mode="ink">
            <msink:context xmlns:msink="http://schemas.microsoft.com/ink/2010/main" type="paragraph" rotatedBoundingBox="21995,5821 33376,4479 33547,5929 22166,7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4C4D54-7B77-4444-B6FB-B1E6D1240EBB}" emma:medium="tactile" emma:mode="ink">
              <msink:context xmlns:msink="http://schemas.microsoft.com/ink/2010/main" type="line" rotatedBoundingBox="21995,5821 33376,4479 33547,5929 22166,7270"/>
            </emma:interpretation>
          </emma:emma>
        </inkml:annotationXML>
        <inkml:traceGroup>
          <inkml:annotationXML>
            <emma:emma xmlns:emma="http://www.w3.org/2003/04/emma" version="1.0">
              <emma:interpretation id="{3141FF73-FEE0-435F-8E12-CC4AC67CB3A6}" emma:medium="tactile" emma:mode="ink">
                <msink:context xmlns:msink="http://schemas.microsoft.com/ink/2010/main" type="inkWord" rotatedBoundingBox="22030,5998 24196,5820 24274,6760 22108,6938"/>
              </emma:interpretation>
              <emma:one-of disjunction-type="recognition" id="oneOf0">
                <emma:interpretation id="interp0" emma:lang="en-US" emma:confidence="0.5">
                  <emma:literal>two</emma:literal>
                </emma:interpretation>
                <emma:interpretation id="interp1" emma:lang="en-US" emma:confidence="0">
                  <emma:literal>twos</emma:literal>
                </emma:interpretation>
                <emma:interpretation id="interp2" emma:lang="en-US" emma:confidence="0">
                  <emma:literal>trio</emma:literal>
                </emma:interpretation>
                <emma:interpretation id="interp3" emma:lang="en-US" emma:confidence="0">
                  <emma:literal>tumor</emma:literal>
                </emma:interpretation>
                <emma:interpretation id="interp4" emma:lang="en-US" emma:confidence="0">
                  <emma:literal>tauon</emma:literal>
                </emma:interpretation>
              </emma:one-of>
            </emma:emma>
          </inkml:annotationXML>
          <inkml:trace contextRef="#ctx0" brushRef="#br0">21737-1545 133,'-4'0'1012,"-2"1"-367,0 1-204,1-2-113,3 4-51,-4-4-45,2 4-30,3-2-45,-5-1-40,4-1-36,-1 3-12,3-2 15,-1-1 31,1 0 45,0 0 45,0 0 46,0-1 32,0-2-2,0 2-33,1-5-44,4 0-44,2-1-42,-3-4-45,4 0-31,3-5-20,-1-2-6,-1-1-7,3-2-3,-1-3-6,1-2 0,2-4 0,-2-2-2,0-3-1,-1-3 1,1-4 2,-1-2-2,3-3 0,-6-1 0,1-3 0,-2 0 1,-2 1-2,0 1 0,0 4 2,-2 6 0,-2 3-1,2 1 2,-2 11 2,-1-1-2,0 7 0,0 1 1,0 7-1,-1-1 0,-2 7-1,2 2 2,-5 4-1,-1 6 0,2 3 1,-2 2 1,1 2 2,-4 8 2,3 2 2,-2 4 2,-1 5 2,4 1 3,0 5 2,-1 1-1,3 1 0,-1 0 0,2 1 0,-1 0 2,4-2-5,-1 0 0,1-1 1,0-2-4,1 0-2,-1-5-1,4-2-2,-1 3-3,2-8 0,-1-2-1,2 0 1,1-4-1,-1-4 3,1-1-2,3-2 2,-1-5-3,1 1 1,2-4-2,-1 0 0,2-5 0,5 0 1,-5-5 2,1 1-1,2-4 0,2-2 0,-5-3-2,4-2 2,1 0-2,-4-3-3,2-5 1,1-1 0,2-1 1,-6-1-2,5-4 2,-5 4 0,4 1-1,-5-2-1,-3 6 2,1-3 1,-5 5 1,1 2 0,0 0 4,0 6 0,-5-2 0,4 2 4,-5 1 4,3 3 3,0 0 1,-3 3 0,0 0 1,0 2-5,0 2-3,-6 2-4,1 2-2,-2 0 1,3 5-3,-4 2 0,4 0 1,-3 6 0,3 1 0,-4-1 1,4 4-1,-3 0 0,2 0-1,1 3 1,-2-4 0,2 3-1,2-1-1,2 1 1,0 1-1,0-6 2,0 3-1,2-6-1,2 2 3,2-3-2,1 0 3,-1-3-3,1-1 2,5-1 0,-2-3 0,2-2-2,1 1-2,0-5 1,0 0-1,-2-2 0,4-2-1,-1-3 1,-1 0 0,-1-1 0,0 1 0,-1-4 0,4-2 1,-4-1-1,1-3-1,0-1 1,-1 0 0,1-3 2,1-3-1,-2 0 0,1 2-1,0-2 0,-4 2-2,3 1 0,-6 2 1,1 2 1,1 0 1,-5 3 1,2 0 3,2 5 2,-5-2 1,2 1 6,-1 3 7,-2 0 4,3 1 0,-3 2 0,0 2-1,0-3-6,0 5-7,0-1-6,0 1-2,-3 1 0,3 2-1,-2 1-2,-1 3 2,2 0 0,-2 3-1,0 3-1,2 1 2,-2 0 0,1 1 0,0 2 0,-1-2-1,3 6 1,-2-2-1,2-1-1,-3 1 2,3 1 0,0-2-1,0 0 1,0-1-1,3 1 0,-3-4-1,2-1-1,3 0-1,-3-4 2,5 1-1,-3-3-1,7 0 1,-3-3 1,2-1 0,2 0 0,0-3 0,-1-3 0,1 0 0,1-1-1,1 1 1,-2-7 0,3 3 2,-1-4-1,-1-2-1,-1 1-1,-1-3 1,1-2 0,0 0-1,1-3-1,-2-2 1,1-1 1,-1 0-1,1-2 1,0 2-1,-4-1 0,0 5 1,2 1-1,-6 1 1,0 1-1,1 2 1,-2 3 2,0 1-1,1 2 2,-4 1-1,1 2-1,-1-1 0,0 2-1,0 0 0,0 4-1,-1 0 1,-3 0-1,-2 4 0,1 3 1,-2-1 0,3 3 0,-3 1 2,-1 3-1,1-1-1,1 2 0,-4 3 1,3 1-1,1-1-1,0 1-1,-1 0 1,3 5 1,2-5-2,-4 3 1,5 1 1,-2-5 2,3 1 0,0 2-1,0-2 0,0-1 0,4-2 0,2 2 0,-1-2-1,2-2-1,0 1 0,5-4 0,-1 0-1,2-3 0,2 0-1,-1-2 1,-1 0 1,5-5-1,-2 0 0,-2-2 1,2-2 2,0-3-1,0 1 1,-1-5 1,-1 1-1,2-3-1,-1-1 0,-2-3-2,1-2 0,2-2-1,-1-4 2,-1-2-1,-1 1 2,5 1 2,-7-2-1,1 3 0,-4 1-1,3 4 1,-4 0-2,-1 2 0,1 3 2,-3-2 2,2 5 1,-4 2-4,-2-1 1,2 1 2,1 3-4,-3 1 1,0 1 0,0 0 3,0 1-2,0 3-2,-3 0 2,1 0-1,0 3 1,-4 1-1,2 2 1,-3 3 0,1 1-1,0 1-1,0 3-1,0 0 2,-1-1-1,3 5 1,-3-4 4,2 3-1,-2-2 0,6-1-3,-5 2 0,1-1 0,4 1-4,-2-4 2,0 2 2,3-2 3,0 1-2,0-3 0,3-2-1,0 2 1,-2-3-3,4-1 0,1 1 2,1 0 2,-1-3 0,1 0-3,3 0 1,-1-2 1,2-2-2,4 0 0,-1 0 2,-1 0 2,2 0-2,1-2-3,0-2 0,1-1 1,-1-1 0,0-1 0,2 0 3,-5-3 0,1 3 2,2-3-4,-1-1 1,-1 0-1,-2 1-1,1-5 1,1 0 1,-2 1-1,-1-3 2,1 0-3,0 0-1,-1 0 1,1-2-2,-5 2 1,3 0 1,-2 0 1,-4 1 0,3-1-2,-3 0 1,-2 2 1,1 1 0,0 1 0,-3 0 1,-3 3 1,0-1-1,1 1-1,-2 0 0,-3 1 0,3 1 0,-4 1 0,-2 4 0,3-4 1,1 3 1,-4-1-2,1 4 3,-2-3-2,0 4 4,3 0-3,-4-3-1,2 0 2,-2 3-3,4 0-1,-4 0-1,2 3 2,1 0-1,-2-3 0,-1 0 1,2 5 0,1 0-1,-2 2-1,0-2 0,3 1 2,-4 4-2,2-3 2,3 4 0,-2-3 1,2 3 3,-1-1-2,1 3 0,3-2 0,0 0-1,-1-2-1,2 2-2,2-1 2,1 1 0,1 0 0,2-3 2,-1 2-3,3-2 1,1 2 1,1-3-1,4-1 0,-3 1 0,4-4 2,2 0 0,1 2-2,1-5 0,0 0 0,6 0-1,-4 0-1,0-5 2,7 2-2,-8-1 1,5-2 0,1-1-1,-1 1-5,-3-4-17,4 2-28,-4 2-42,-2-2-59,5 0-74,-6-1-92,3 0-104,-3 3-117,-2-2-147,-2-1-263,-2 2-219,-4-1-157</inkml:trace>
          <inkml:trace contextRef="#ctx0" brushRef="#br0" timeOffset="681.986">21505-2054 413,'0'1'610,"0"-1"-149,5 0-96,0 0-70,1-1-59,7-2-36,0 3-7,9-3-4,-2-1-5,11 4-13,2-6-21,5 2-32,-2 1-35,6-2-26,0 2-21,0 0-14,1 0-8,0 2-17,-7-5-55,2 5-88,-3-1-127,-2-1-267,-2-1-285,-4-3-261</inkml:trace>
        </inkml:traceGroup>
        <inkml:traceGroup>
          <inkml:annotationXML>
            <emma:emma xmlns:emma="http://www.w3.org/2003/04/emma" version="1.0">
              <emma:interpretation id="{FA8AAA9B-B5C0-4C71-98A7-85AE6EDE1571}" emma:medium="tactile" emma:mode="ink">
                <msink:context xmlns:msink="http://schemas.microsoft.com/ink/2010/main" type="inkWord" rotatedBoundingBox="24455,5721 27475,5176 27667,6244 24648,6788"/>
              </emma:interpretation>
              <emma:one-of disjunction-type="recognition" id="oneOf1">
                <emma:interpretation id="interp5" emma:lang="en-US" emma:confidence="0.5">
                  <emma:literal>blocks</emma:literal>
                </emma:interpretation>
                <emma:interpretation id="interp6" emma:lang="en-US" emma:confidence="0">
                  <emma:literal>bocks</emma:literal>
                </emma:interpretation>
                <emma:interpretation id="interp7" emma:lang="en-US" emma:confidence="0">
                  <emma:literal>blocks'</emma:literal>
                </emma:interpretation>
                <emma:interpretation id="interp8" emma:lang="en-US" emma:confidence="0">
                  <emma:literal>Blocks</emma:literal>
                </emma:interpretation>
                <emma:interpretation id="interp9" emma:lang="en-US" emma:confidence="0">
                  <emma:literal>block's</emma:literal>
                </emma:interpretation>
              </emma:one-of>
            </emma:emma>
          </inkml:annotationXML>
          <inkml:trace contextRef="#ctx0" brushRef="#br0" timeOffset="5143.7802">25924-2343 1009,'11'-11'756,"-1"3"-244,-1-3-136,1 4-91,-2-3-48,-4 3-18,3 0-5,-5 1-6,2-2 6,2 2 7,-6-1-4,0 4-11,0-3-19,-6 2-21,2-1-28,-1 1-28,-2 2-18,-2 2-21,-1 0-19,-2 0-17,1 0-10,-4 5-8,4 1-4,-2 0-3,-5 1 0,5 4 0,-4 5-1,1-2-1,3 3-2,-5 2 1,7 2-1,-1 3-1,4-3-1,-3 4 2,4-2-1,3 3-2,2-2 0,2 0-2,0-2 1,5 0-2,2 1 0,2-6 0,-1 1 0,5-3 0,0 0 0,5-5 0,-1 1 3,2-5 0,0 1 0,3-3 0,-2-1 0,2-3-3,1 0 2,-3-3-2,5 0 0,-2-2 0,-3-2 0,4-1 3,-3-1-4,-2-1 1,2-5-2,-3 0-2,1-2 1,0-3 0,0-4 3,0-1 0,-3-1 0,3-8-1,-3 2 1,0-3 0,1-4 0,-1 1 0,-2-1 0,0-2 1,0 1 1,1-1-2,-4 2 0,1 0 1,-4-5 1,3 7-2,-3-1 0,2 5 0,-2-1 1,-2 6 1,-1 1-1,1 2-1,0 2 1,0 4 1,0 1-1,1 2 4,-3-2 2,3 7 11,-1-4 10,0 5 21,-2-1 13,1 0 10,-1 4 7,2-3-3,-2 3-7,-2-3-11,1 3-8,-1-2-4,0 2-2,2-1 3,-1 2 2,0 2-2,-3-2-5,2 1-3,0 1-6,1 0-6,-3 0-2,0 1-3,0-1-2,0 3-1,0-1-2,0-1-2,0 3-4,0-1 0,0-2-4,0 3 0,0-3-2,0 2-1,0 1-1,0 0 0,0 0 1,0 0-3,-3 0 1,1 0-2,0 1-1,-1 2-1,-1 4 0,-1 0 1,0 3 2,0 2 1,-2 2 2,0 1-3,1 4 3,-1 2-2,-1 0-1,0 4-1,1 1 0,-4 4 2,3-2 0,-2 4-1,-2 2 0,0-1-2,4 1 0,-4 2 0,0 2-1,1-2 2,-7 3 0,7-1 2,-1-2-1,1 1-1,-1 2 0,0-3 0,1-2 0,1-1 1,1-2-1,0 0 2,2-5-1,3 0-1,-2-3-1,1-3 1,1 0-2,1-3 2,2 0-1,1-5 1,0 1 1,0-4-2,0 2 1,1-5 0,2 4 1,1-7-1,-1 1-1,2 0 1,-1-2 0,0-2 2,4-2-3,-1-3 1,0 0 1,2 0-1,1-7-2,-1 1-3,1 0-2,1-7-4,3 0-5,0-3-7,5-3-3,0-3-2,1-2-2,2-3 5,-2 1 6,5-3 5,-5 3 5,-1-2 3,0 4 3,0 2 1,-3-1 0,-2 3 0,-1 3 1,2 0 1,-4 2 0,1 0 1,-2 6-1,-1-3 1,1 2-1,-4 3 1,1 2-1,-3 0 2,2 3 0,-4 0 0,2 0-2,-1 4-1,0-1 0,-3 4 0,0 0-1,-3 4 2,0-1 1,-1 4 2,-4 3-2,3 4 1,-6-3-1,3 6 0,-4-1-1,-2 4 1,-1 0 1,2 2-2,-4-1 0,1 1-1,0 1-1,-2-2 0,2 1 1,0-2 0,0-1 1,-1-2 0,4 0 2,-4-3-2,5 0 0,-1-3 2,1 0-2,-1-3 1,2-2-1,2 1 2,0-3 0,2-1-1,-3 1 0,5-4 0,1 0 1,0 0 0,-2 0-1,4-4 1,0 3 1,-1-1-2,3-1 0,0-1 1,0 3 0,0-2 0,3 2-2,-1-4 0,0 5 0,1-2-1,0 0 0,1 2 0,0 2 0,1 0 0,-1 0 1,2 2-2,1 0 2,-1 3-1,0-1 0,0 2 1,1 2 0,0-3 2,0 3-2,1-1 0,0 2 1,2-3 0,2 0-1,-3 1 1,2-2 1,1 1-2,5-4-1,-4-1-2,5 1 1,-5-4-3,9 3 3,-6-3 0,0-3 0,2 3 1,4-4 1,-3-3-2,0 0 1,1-1 1,-1-2-3,0-5 2,1 1 1,-1-3 0,0-3-1,3-1-1,-3-2 3,-2-1-1,2-4 0,0 2-1,0-3 1,-3 3 0,1-4 0,-4 6 2,-1-1-1,-2-1 0,-3 6 0,0-1 1,-2 1-2,-4 5 0,-1 1 0,0-1 0,-1 5-1,-4 1 0,-2 1 0,0 1 1,-3 0-2,1 6 2,0-1-2,-2 2 2,-4 0-1,3 2 2,1-1 0,-1 3 0,1 3-1,-1-1 0,-1-1 0,1 4 0,4 0-2,-1 0 1,-1 0 0,1 2 0,3-1 0,2-1 1,0 2 0,1 2 1,1 1 2,2-1 0,2-2 0,1 0 2,0 0-3,1-1 0,3 2-1,-1-2 0,1 1-1,3-1 1,-2-3 0,0 5 1,1-5-2,4 2 0,-1-3-2,-1 1-1,1 1 1,1-2 1,-1 1-1,2-1 2,-2 0 0,-1-3-1,1 4 1,-1-3 1,1 3 0,1-2 0,-1 0-1,-1 1 0,-5 0 0,4 1 1,-1-2 0,-2 1-1,-2 1-2,0-1 2,0 0 0,-2 1-2,-2 1-2,-1 1 4,-1-1 3,1 2-2,-6-1-3,4 2 2,-5-4 0,0 3-2,-2-3 1,2 2 2,-5 0 2,1-4 0,-1 2-3,-1-1 2,-3-2 0,0 1-3,0-2 1,-3 0 3,0 0 1,1-3-4,-1 4 1,-3-4 0,6 0 1,-3-4-6,3 4 4,0-3 1,2-1-1,-1 0-1,2-3-27,2 1-50,-1-2-79,2 0-109,1-1-147,2-2-242,-3 0-329,4-2-331,-1 2-255</inkml:trace>
          <inkml:trace contextRef="#ctx0" brushRef="#br0" timeOffset="3138.6787">24551-1905 342,'8'6'648,"-2"-5"-198,1 2-117,3-2-85,-1 2-58,1 0-55,1-3-33,-2 0-43,1-3-7,2 0 20,-1 2 35,-2-3 28,1-2 27,-1-1 16,0 1 3,-2-5-25,5 3-24,-5-3-28,3-4-24,-3 2-16,-1-4-14,1 0 0,1-2-4,-4-5-7,6 0 1,-6-7 0,4 0 1,-4-3-4,0-3 9,1-3 6,-2-2 13,-1 0 8,0-3 5,2 3-4,-1 0-6,0-3-9,-1 6-18,3-1-11,-3-1-8,1 6 53,4-1 34,-3 5 25,4 1 9,-4 5-1,3 3-7,-2 1-45,-1 4-37,0 6-25,2-2-15,-5 4-10,2 1-2,-1 3-1,-2 1 0,3 0 6,0 4 4,-3 4 3,1 0 2,2 7 3,0 0 4,-3 6 1,0 1-1,0 5 2,0 3-2,0 2 0,0 6-6,0-2-2,0 4-3,0 2 2,-3 2-4,0 0-3,2 2 1,-5 0 0,4-2 1,-1 4-3,2-5 2,-5-1 1,5 0 0,-2-4-2,3 0-3,0-2-1,0-4-2,3-1 0,-2-3 0,5-3 0,-2-5 0,4 1 0,-1-6-2,2 0 1,-1 1-1,0-7-3,3 1 0,-1-2-1,-1-2-1,3-2-5,-1-2-3,1-2-2,-1-3-7,2-3-3,1 0 0,-3-4 4,4-1-1,-1-2 7,-2-4 3,1-1 4,1-2 4,-2 1 1,0-4 3,-2 3 2,-2 0 0,0 4 1,-1 1 2,-6 2 0,5 2 1,-4 2 0,-2-1 2,2 4 2,-2 2 4,0 1 1,-2 1 2,2 2 1,-2 1-3,-1 3-3,-1 0-2,0 5-6,-2 1 2,-2 0-3,3 5 2,-1 3-1,0 2 3,0-2-2,0 5 2,-1 2 0,1 0 1,1-1 2,-1 2-3,1 1 1,1 0 0,0-2-2,-2 0-1,6 2-1,-2-6-2,2 2 1,2-1-1,1-1 0,1-4 3,3 1-2,1-2 4,0-2-3,3 1 3,0-5-4,4 1 1,-2-3 0,4-2 1,-4 0-3,5-2 0,-1-2-3,2-2-1,-2-2 1,4-3-2,-3 1 4,1-3-1,0-2 2,0 2 0,-3-6 2,0 0 1,1-1 1,-4-3-3,2 2-1,-4-1 0,-2-4-3,1 1-1,-5 0-1,-1 2 1,-4 0 2,-4 0 2,-1 2 2,-5 2-2,-1 0 0,-1 6-1,0-2-1,-1 2-7,-4 1-31,1 4-64,0 2-87,1 0-102,0 3-144,3-2-225,0 3-318,2 0-262,3 0-172</inkml:trace>
          <inkml:trace contextRef="#ctx0" brushRef="#br0" timeOffset="1999.3304">24105-2646 233,'0'-11'1091,"1"3"-390,-1 2-223,3-1-132,0 3-104,-3 2-66,1 4-46,-1 2-31,3 4-2,-1 3 15,4 2 21,-5 5 28,2 2 22,-2 5 22,5 0 8,-4 7-7,-2 2-17,2-1-26,1 5-29,-3 0-32,-3 2-28,1 1-19,0 2-11,-1-1-5,-1-1-9,0 0-3,-2-1 0,1-2-5,4 0-5,-5-5-6,2-1 0,-1-2-6,1-4 1,-2-2-5,2-1 1,0-6 2,1 0 0,-2-4-2,5-2 1,-1-1 2,1-4 1,0-1-3,0-2-2,0 0 2,0-6 0,0 0-3,1-2 0,2-4 0,2-1-2,2-1 0,0-3-1,0-4-1,5 0-1,0-3 0,-1-2-5,5-3-13,0-1-10,1-1-13,1 0-4,7 0-7,-8-2 4,8 0 8,-2 6 11,-3-2 9,3 1 7,-1 5 3,-2-1 6,5 3 3,-8 4 2,2 1-1,3 2 2,-3 3-1,-3 1 3,0 4-1,3 0 0,-2 3 1,-4 6 1,2-2 3,-1 7 0,-2 0 1,-4 3-1,0 6 2,-1-2 2,-6 2-2,2 1 0,-3 1 4,-3 2 1,2-2 3,-6 2 5,-1-3 5,0 0 3,-4 1 8,-5-1 0,5-2 1,-1-3-3,-4 1-2,-2-3 0,6 1-1,-6-1-6,2-2 0,-4 0 0,2-3-4,0-1-4,-1-2-2,1 1-1,-2-3-3,2-2-4,3-2 2,1 2-4,2-2-2,2-2-2,0 0-1,4-1-6,3-1-31,1 0-54,3 0-77,3-2-94,1-1-127,6 4-180,2-4-234,0 0-269,-1 0-187</inkml:trace>
        </inkml:traceGroup>
        <inkml:traceGroup>
          <inkml:annotationXML>
            <emma:emma xmlns:emma="http://www.w3.org/2003/04/emma" version="1.0">
              <emma:interpretation id="{74544C90-FF3E-4F12-A54F-35B803980F4A}" emma:medium="tactile" emma:mode="ink">
                <msink:context xmlns:msink="http://schemas.microsoft.com/ink/2010/main" type="inkWord" rotatedBoundingBox="27990,5114 29066,4987 29237,6437 28161,6564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">
                  <emma:literal>oof</emma:literal>
                </emma:interpretation>
                <emma:interpretation id="interp12" emma:lang="en-US" emma:confidence="0">
                  <emma:literal>caff</emma:literal>
                </emma:interpretation>
                <emma:interpretation id="interp13" emma:lang="en-US" emma:confidence="0">
                  <emma:literal>off</emma:literal>
                </emma:interpretation>
                <emma:interpretation id="interp14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12360.3447">27908-2474 295,'1'-4'360,"5"0"-49,-4 1-22,1-1-20,-3 1-16,1 0-9,-1 2-7,0-1-25,-1-2-22,1-2-4,-5 5-14,2-3-15,-1-2-21,0 2-5,-4 2-12,-2-2-20,1 0-23,-1 1-12,-3 2-7,2-1-3,-1-2 2,-2 1-3,2 2-2,-5-2 0,5 3-1,-1-1-13,1 1-7,1 0-8,-4 0-3,4 1-7,-1 2-4,0 1-4,1 0 1,-1 2 0,1 2-3,-1 4 5,-1-1 5,1 2-4,-1 2-1,3 4 0,-2-2-3,5 1-4,1 2 3,-1 1-3,1 0 5,5-2-3,-2 1-2,3 1 5,4-4-1,2 3 1,-1-5-3,2-1-2,1-2 0,4-2 0,6 3 0,-3-8 0,4 0 5,-3-1 2,6-1 0,-5-3-2,2 0-3,0-6-2,3 0 2,-3 1-2,0-5 0,-2 0 0,2-2 0,0-4 5,0 2-3,-3-1-4,1-3 4,-4-2 1,2-1-3,-4 2-3,1-2 1,-2 3 4,-1-1 3,1 2-1,-4 0 1,-1 2 4,0 4 7,-4 1 12,5 1 8,-5 0 8,-1 1 7,0 5-1,0-1-6,0-2-14,-1 6-7,-5 0-11,2 0-8,-3 6 1,2-2-5,-2-1 2,1 7-4,0-3 2,5 4 4,-5 0-4,2 1-2,2-1 2,-4 2 0,5-2 0,1 1 0,0 0 0,0 0 0,0-3-2,0 1 2,1-3 4,2 1 2,2-3 2,-1 1 2,3-4 1,3 1-3,2-3-4,0-5 0,2 1-4,-2-3 2,1-3-2,4-3 0,-4-1 0,5-2 0,-5-2-2,3-3 0,-2-4 0,1-3 2,-1-3-4,2-3 0,-3-3 2,5-7-4,-2 0-3,0-7 3,1 0 6,2-4 0,-2-2 2,1-1 0,1 0 0,-4-3-2,4 7-4,-6 3-2,0 4 4,-1 3-2,0 5 4,-4 6-6,0 5 2,-1 5 2,-3 4-7,1 4 3,-5 5-4,0 3 3,0 5 3,-2 7 2,-5 6 2,0 3 2,-4 9 2,0 4 1,-1 8 3,1 4 6,-2 6 11,-6 4 16,1 7 13,1 0 15,-2 4 7,-4 4 5,4-1-9,-3 3-12,2-2-13,1 2-13,0-2-7,-3 2-10,6-3-5,1-4-4,0 1-3,1-6 1,5 0-1,-1-7 0,4-1-1,0-6-3,2-3 2,2-3-1,2-4 1,0-4-3,0-5 2,2-3-2,1-2 3,1-4 1,0-3 0,6-4 0,-2 0-3,0-3 1,4-4-2,0-3-3,2-3-1,-2-3 1,2-2 0,4-7 1,-1-3-3,-4-7 2,6-3 1,0-3 1,-3-4 1,1-5 0,-1 3 0,-1-1 0,-4 2-2,-3 4-1,-3 0 0,1 4-1,-4 2 4,-2 3 0,0 3 0,-2 2 2,-5 2 0,3 5-2,-4-1 0,-2 3-2,-1 4 0,2 1 2,-3 4-3,1-1-4,-1 5 4,0 1 0,-1 1-2,2 2 3,2 1 1,0 0 1,2 2 1,-3 0 3,6-1-3,-1 1-4,2 4 3,2-3 0,1-4 0,4 4 2,1-2 1,2-3 0,2 3 0,5-5-1,1 0 1,3 0-3,0 0 4,4-5-1,-2 3-1,5-2 1,-5 0-3,3-3 0,-1 0-3,1 0-1,-3-2-19,-1 1-36,3-1-50,-3-2-77,0 4-101,-3-4-122,2 0-166,1 1-289,-6-1-246,-1 0-163</inkml:trace>
        </inkml:traceGroup>
        <inkml:traceGroup>
          <inkml:annotationXML>
            <emma:emma xmlns:emma="http://www.w3.org/2003/04/emma" version="1.0">
              <emma:interpretation id="{45FA0C2B-1C9C-4367-AAF4-3E5D46DEB0BB}" emma:medium="tactile" emma:mode="ink">
                <msink:context xmlns:msink="http://schemas.microsoft.com/ink/2010/main" type="inkWord" rotatedBoundingBox="29604,5355 33352,4669 33535,5667 29786,6352"/>
              </emma:interpretation>
              <emma:one-of disjunction-type="recognition" id="oneOf3">
                <emma:interpretation id="interp15" emma:lang="en-US" emma:confidence="0.5">
                  <emma:literal>content.</emma:literal>
                </emma:interpretation>
                <emma:interpretation id="interp16" emma:lang="en-US" emma:confidence="0">
                  <emma:literal>contention</emma:literal>
                </emma:interpretation>
                <emma:interpretation id="interp17" emma:lang="en-US" emma:confidence="0">
                  <emma:literal>Montecito</emma:literal>
                </emma:interpretation>
                <emma:interpretation id="interp18" emma:lang="en-US" emma:confidence="0">
                  <emma:literal>contactor</emma:literal>
                </emma:interpretation>
                <emma:interpretation id="interp19" emma:lang="en-US" emma:confidence="0">
                  <emma:literal>Content.</emma:literal>
                </emma:interpretation>
              </emma:one-of>
            </emma:emma>
          </inkml:annotationXML>
          <inkml:trace contextRef="#ctx0" brushRef="#br0" timeOffset="14978.9904">29592-2800 812,'1'-7'690,"7"0"-159,-5-3-116,-2 5-76,-1-1-65,0-1-49,0 1-47,-4-1-34,2 0-13,-5 4-13,0-3-5,-3 1-9,1 1-8,0 0-8,-2 0 8,-7 1-9,5 3-1,-4 0-6,1 0-7,-6 3-5,5 3-14,-8 0-11,2 5-5,2-1-6,-2 3-6,-3 4-11,4 1-1,-1 0-1,4 3-9,2 1 0,-2 5-2,2-3 0,5 1 0,0 4 6,4-1-3,0 2 5,4-2-1,-2-2 3,6 1-3,0-3-3,6 1 1,-2-3 1,4-4-1,0 2-5,3-4 4,2-1-2,1-3-3,2-3-1,3-2 2,3-2 0,1-2-2,-3-3 0,9-3 0,-4-1 0,4-2-4,-2-2 3,1-1-1,2-4 0,1 2 0,-1-5 2,-1-1 2,-4-1 0,4-4 0,-3 0-2,-3-1 3,1-4-1,-4 1 4,-1-2-3,-3 3 5,1 1 1,-4 0 8,-3 5 8,-1-1 18,-2 2 22,-2 4 14,-2 1 9,-1 2-4,-2 1-8,-2 3-17,-1 0-18,-2 2-14,-2 2-10,1 2-6,-1 1-1,-3 1-4,1 3-3,-2 0-2,0 3 2,0 0-3,-1 4 2,3-1-2,-2 3 1,-1 4 0,2-2 1,1 1-1,2 2 1,0-2 3,3 4-2,-1 0 0,-1-2-2,5 1 2,1-2 0,0 0 0,0 0 2,1-2 1,10-1 2,-7 0 2,3-3-3,2-1 1,1 1-2,2-4 0,1-1 1,4-2-4,-4-3 2,5 1-3,-3-2-1,1-2-1,3 1 0,-3-5 0,3 2 0,0-3 1,0-4 1,0 1 0,-3-1 1,2-1-1,0-2-2,-2-3-2,-2 0 1,2-3-2,-4 2-1,2-4 3,-1-1-1,-1 1 0,-2-2 0,-1 3 4,-2-1-1,0 1 2,-5 3 1,1 1 3,-3 0 1,-3 3-2,-3 2 0,0 2 2,0-3-6,-5 8 1,-2-1 0,1-1-2,-1 3 4,2 2-2,-7-1-2,5 3 0,2 0 1,-7 3-1,6 0-1,-1 1-4,2 3 4,-2-1 0,1 4 0,1-3-1,5 4 0,-4 0-1,2-1-2,1 3 3,1-1-2,1-1-1,3 2 2,-4-2-5,6-1 0,0-1-1,0 0-3,3-2-3,0 2-6,4-5 1,-2 2-4,-1-2-8,3-2-9,2 0-8,1-2-9,-1-2-3,2 0-4,1-2 0,3-1 10,-1 1 7,-1-2 4,5-2 3,-5 0 5,4-1 4,-1-2 8,3 1 3,-6 0 7,4-3 2,-1 2 6,0-1 1,2 1 1,-5 0-3,-2 1 2,7 3 1,-7-3-1,1 3 0,-3 1 0,1-1 4,-2 3-1,3 1 1,-6-1 0,5 1 0,-5-1 0,-1 4 1,3-3-1,-2 3-1,2 0 1,-3 3 0,2 0 0,-1 1 0,-4 0 1,5 3 1,-5 0 2,-1 3 0,3 3-2,-3-3-2,0 2-2,-3 1 2,3-1 2,-1 3-2,1-2 3,-6 4 3,5 0-1,-4 0-3,-1-3 0,5 0 0,-3 1-2,-2-1 0,1 1 2,1 1 1,0-6-3,-2 2 0,4-1 0,-2-2 0,-2-1 0,5-2-1,-2-1 1,2 1 1,1-2 3,-3-3-2,0 4-2,1-5 2,2 1-2,0-1 0,0-1 0,0-2 3,0 0-1,2-4-2,4 1 0,-2-1 4,-3-2-4,7-4-2,-1 1 0,3-3 0,-1-3 1,2 0-5,4-3-1,-2 2 1,4-5 3,-4 1-3,6 1 0,-1 0 3,-2 1-1,-3 0-3,4 1 3,-5 3 2,2 2-4,-2 0 1,-1 2-3,1 2 5,-5 1-9,2 2-1,-2 1 0,0 4-1,-2-4 3,2 3 3,-6 2 0,5-1 6,0 2 1,0 1-3,-5 0 0,4 0 2,0 1 2,-3 2-4,1 0 2,0 1 2,-3 5 2,0-2 0,0 1 0,-3 2 2,0-1 2,1 1-6,0 3 1,-1-1-1,-2 1-1,1 0 1,0 1-2,-1-1 2,-2 0-4,3 1 4,-4-1 0,3-1-2,-1 4 4,0-4-2,0 4 0,0-5 2,5 5 0,-5-4 0,0-1-1,1 0 1,3 2 4,-2-2-2,-2-1-2,4 3 0,2-5-2,-2 3-4,2-4 0,0 1 0,0-2 4,2 1 0,0-3 2,1 2 2,1-2-4,1-1 0,0-2-2,1 2 2,1-3 0,4 0 0,-4 0 2,-1-3-2,4 2 0,-2-2-6,3-1-1,-3 0-17,4-1-25,-2 0-31,2-2-37,-5 1-42,2-3-40,1 2-44,-2-3-42,1 0-38,-2 2-66,1-2-68,-1 0-119,0 3-168,-2-2-176</inkml:trace>
          <inkml:trace contextRef="#ctx0" brushRef="#br0" timeOffset="15639.897">30715-2746 480,'0'0'332,"0"3"-107,0-3-66,0 2-36,0-1-6,0-1 15,0 4 35,0-4 33,0 0 41,0 0 8,1 0-14,-1 0-35,3 0-45,0-4-43,-2 3-45,2-4-25,-1 2-14,4-5-12,-2 1-4,0-4-6,1 3 1,0-3-4,0 0-3,2-5 6,-3 2-6,4-6 3,-1 2-3,-1-4 0,4-3 0,-3-2-3,2-2 0,1-3 0,2-1 0,-1-3 3,1 0-3,1-1 3,0 2 0,0 3 0,-1 0 3,-1 1-3,-1 5 3,-1 2 0,1 3 9,-3 1 1,-1 3 8,0 6 7,-2 0-1,-2 0 0,1 5 4,0 1-8,-3 1-2,1 1 0,-1 0-1,0 3 1,-1 6 2,-2-2 15,0 1 7,-2 5 20,-2 3 18,3 2 6,-5 2-1,2 1 2,-5 5-7,2-1-5,-1 1-3,2 1-2,-3 7 5,2-4-1,1 3-5,-1 1-5,4 0-6,-4 0-6,2-1-6,-3 3-5,4-4-1,1 3-4,-1-4-4,0 2-5,-3-2-4,4-2-4,0 2-3,-1-1-6,2-5-8,1 0-1,1-2 1,2 0-1,1-5-4,0 2 0,0-2 4,1-2-4,5-2 0,-2-4-6,4 3-1,-1-5-11,-1 0-27,1-4-27,0 2-37,0-3-46,1-3-64,-1 2-69,2-4-61,-1 1-86,3-3-102,-3 0-197,2-4-199,-1 1-133</inkml:trace>
          <inkml:trace contextRef="#ctx0" brushRef="#br0" timeOffset="15879.1055">30764-2940 695,'-6'0'519,"5"-4"-161,-2 2-102,1 2-63,2 0-50,2 0-38,1 0-36,1 0-19,0 0-16,8 0-8,-2 0-8,2-1-3,2-2 0,-1 3-11,3-3-12,3-1-36,-1 4-62,2-3-76,-1-1-109,0 0-187,-3 2-238</inkml:trace>
          <inkml:trace contextRef="#ctx0" brushRef="#br0" timeOffset="17618.2327">31105-3028 159,'0'0'653,"-3"0"-164,3 0-114,-1 0-75,-2 6-57,1-5-48,2 5-32,-3-2-30,0-1-25,3 4-29,0-3-14,0 0-12,0 0 0,6 0 2,-4 0 3,2-2-3,2 2-5,1-1-10,-1-1-12,4-2-9,-1 0-4,2-2-9,-1-1-9,-1 3-3,3-4 3,-2 0 3,2 2-6,-4-2 9,2-3 0,-2 2 6,0-2-6,0 0-3,-1 0 0,0-3 0,-3 3 0,4-5 0,-7 1-3,2 1 6,-1 1 12,-2 0 9,-2 0 7,-1 3 4,-4-1 7,3 3-1,-4 0-9,1 3 2,1-1 0,-4 2 3,1 2 2,-2-1 11,-1 3 10,1 3 5,-2-1 9,1 3 0,3-1 12,-5 2 3,5 1-5,-3 2-2,1 1-4,1 2-15,1 0-13,-3 1-10,1 2-13,3 0-7,-2 2-8,2-1-5,0-1 1,1 1-6,0-1-2,5-1 2,2-1 0,0 0-2,0-2-2,2-2 2,5-1 0,0-1 0,4-3 2,-3 0-2,7-4 5,-2 2-7,4-1-1,2-3-1,-2 1 2,5-3-2,-1 0-11,-3-3-15,6 1-24,0-3-32,-5-1-25,4-1-26,-2 0-16,0-1 2,3-5 3,-4 1 21,3-2 9,2-3 21,-5-4 16,3 1 11,-1-3 14,1-1 15,-2-1 19,-3-1 9,0 4 4,-2-3 9,-2 3 0,-2 3 3,-3 1 7,-2 1 9,0 2 18,-5 3 26,3-1 28,-3 2 17,1 1 14,-3 1-1,0 4-12,0-1-18,0 2-24,0 2-15,-3 1-19,1 1-13,2 1-3,-5 1-2,3 2-5,-4 6 0,5-3 0,-4 5 2,-2 0 0,3 3-4,-3-1 2,-1 4-6,1 3 4,-2-2-3,2-1-1,-3 3-1,3-2-3,-2 5 0,2-6-3,0 3 1,1-2 0,-1 0 2,1-1 0,4-1 2,2 0 5,0-2-4,0-2-1,2-1 1,1-1-8,1 0 2,2-5-2,-2 1 3,3-1 2,-2 1 0,2-7 0,-3 4 2,4-4 3,-4-4 0,3 4-2,0-6-3,2-1 4,-2 2-1,2-3-6,1-1-1,-3-1 1,5-2 3,-3-4-5,5 1 0,-2-3 3,2-1-3,-1-2-12,6-2-10,-3-1-5,3 0-8,3-4-3,-3 5 5,0-1 2,-1 1 8,-2 2 9,0 3 3,0 1 9,-1 2 1,-1 1 6,-1 3 0,-1 1-5,-2-2 2,-1 4-2,2 2 0,-3 2-1,-1 0-2,-3 1 0,4 1 6,-4 0-1,2 2-8,-5 2 3,2 3 3,-1-1 2,-2 2-2,0 1-1,0 3 6,-2 1 0,2-1 0,-3 4 0,2-1 0,-5 2 0,4 1 0,-2 1 0,-3 0 3,3 3 0,-4-3-3,2 1 0,1 1 3,-3-1-3,4 2-6,-3 0 3,1-2 3,5 1 3,-2-1-3,3-1 0,3 3 3,-2-2 0,6 2-1,1-4-2,2 1 3,1 0-3,1 0 0,-1-3 0,1-1 3,-3-1-3,5-1 0,-2-4 2,-1 3-2,1-3 0,-2-2 0,2 0 0,-1-4-2,-2 2 2,1 0 0,2-3 2,-3-3-2,1 0 0,1-1 0,1 1 3,-3-7 0,1 5-3,1-6 0,3-2 2,-3-1-4,2-1-1,-1-4 3,-1-3 0,2 2 0,5-5-3,-5-1 1,4-5-4,-1 0 4,0-1 2,0 1 5,-1-3 0,1 0-5,-2 0 8,1 0-2,-2 3-6,-2 0-3,4-2 6,-4 0 2,1 5 0,-2-6 3,-1 6 6,1-4-4,-1 3 4,1-2-7,-4 3 4,4 2-6,-3-4 3,-1 3 0,1 1-5,3 1 4,-2-2-1,-4 6-1,3 1 3,-5 1 10,3 3 7,0 0 14,-4 3 11,-1 2 4,3 4 7,0 1-1,-3-1-3,0 1-11,0 1-12,0 4-9,-3-2-4,0 2-12,2 1-5,-2 0-2,1 1 1,-3 2 1,0 1-2,1 2-2,0-1 2,-2 5 3,1-3 2,-2 4-3,0 2 7,3 3 0,-4 0 0,4 1 0,-3 2 4,1 1-2,-1 4-4,-1 0 0,-2 1-5,2 1 5,-3 2-7,6 2 0,-6-1 0,3 3 0,-2-1 2,1 3 1,-1-1-5,1 1 0,0 2 2,2-3 0,0 3-2,-3-2 0,4-3 4,0 2-4,5-4-2,-5-4-2,6 3 2,0-5-3,0-1-1,6-3 2,1-2-1,-1-3-5,4 2-5,-2-5-16,4 0-15,0-4-31,2-3-38,1 2-42,-2-5-50,4 1-58,-4-2-62,5-2-70,-2 1-95,0-5-181,1 2-199</inkml:trace>
          <inkml:trace contextRef="#ctx0" brushRef="#br0" timeOffset="17858.445">32370-3167 560,'6'0'421,"-5"-1"-115,9-1-82,2 2-51,-1-4-50,5 0-32,0 4-33,6-5-22,-2 1-11,5 0-13,-2-1-4,0 1-12,4-2 0,-7 2 4,2-3-12,1 3-9,-4 0-40,0 1-84,-2-1-134,2-2-299,-2 2-191</inkml:trace>
          <inkml:trace contextRef="#ctx0" brushRef="#br0" timeOffset="18684.9409">32873-3056 206,'0'0'669,"0"-3"-279,0 3-175,0 0-110,0 0-44,0 0-23,0 3-29,0-3-9,0 1 0,0 2 8,0-3 1,0 0 20,0 0 43,0 0 23,0 0 40,0 0 19,0 1 16,3-1-13,-3 0-26,1 0-29,5 0-28,-4 0-19,1-1-11,-2 1 10,2-3 19,0 2 31,-3 1 29,1-6 30,-1 6 7,0-1 2,0-1-18,0 2-16,0-2-30,-1 2-25,-2 0-20,-1 0-19,-1 0-11,-2 2-5,0-2-8,-1 3-2,1 0-2,0 1-2,1 0 2,-1 1-7,3 2-1,-4-3-5,3-1 3,3 1 1,-1 2 9,3-2 3,3-1 5,-1-3 7,3 4-1,0-4-1,2 0-5,0 0-6,-1-4-1,4 1-2,-1-1-3,2-2 2,0 2 1,-3-2-3,2 3-2,-2-2-4,-4 0-4,0 1-8,-1 0-41,-3 1-74,-3 0-109,1 3-154,2 0-302,-6-2-311,0 2-260</inkml:trace>
          <inkml:trace contextRef="#ctx0" brushRef="#br0" timeOffset="19122.0693">32238-3101 520,'-6'0'602,"6"0"-169,-1 0-98,1 0-73,0 0-45,0 0-49,1 0-42,2-2-30,1 0-26,1 2-2,2-4 10,3 1 18,2-1 18,-1 0 9,1 1-7,4-1-14,3-3-20,2 2-25,0 0-20,5-1-14,-3 0-6,5 1-12,-5-1-2,3 3-6,-3-5 0,0 5 1,-4-3 2,3 2-6,-8-1-8,-1 1-37,-1 0-62,0 2-94,-2 0-136,-3 0-240,-1 2-274,1-1-201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2T09:30:30.5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615429C-BC34-4CCD-9635-0FE0B4FADE2C}" emma:medium="tactile" emma:mode="ink">
          <msink:context xmlns:msink="http://schemas.microsoft.com/ink/2010/main" type="writingRegion" rotatedBoundingBox="573,3031 33328,660 34372,15088 1617,17459"/>
        </emma:interpretation>
      </emma:emma>
    </inkml:annotationXML>
    <inkml:traceGroup>
      <inkml:annotationXML>
        <emma:emma xmlns:emma="http://www.w3.org/2003/04/emma" version="1.0">
          <emma:interpretation id="{B20E20CF-BCD8-4108-AB95-6C130D547745}" emma:medium="tactile" emma:mode="ink">
            <msink:context xmlns:msink="http://schemas.microsoft.com/ink/2010/main" type="paragraph" rotatedBoundingBox="6126,2625 7474,3528 7467,3537 6120,26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928D6DF-DA98-4EEE-BBE3-C93121D4AFD7}" emma:medium="tactile" emma:mode="ink">
              <msink:context xmlns:msink="http://schemas.microsoft.com/ink/2010/main" type="line" rotatedBoundingBox="6126,2625 7474,3528 7467,3537 6120,2635"/>
            </emma:interpretation>
          </emma:emma>
        </inkml:annotationXML>
        <inkml:traceGroup>
          <inkml:annotationXML>
            <emma:emma xmlns:emma="http://www.w3.org/2003/04/emma" version="1.0">
              <emma:interpretation id="{28807887-4596-4D30-8A5B-03AFED5B49C4}" emma:medium="tactile" emma:mode="ink">
                <msink:context xmlns:msink="http://schemas.microsoft.com/ink/2010/main" type="inkWord" rotatedBoundingBox="6126,2625 7474,3528 7467,3537 6120,263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6501-4803 42,'-194'-123'838,"11"7"-504,8-3-274,5 6-180,6-2-96,4 8-72,7 1-20,2 7 14</inkml:trace>
        </inkml:traceGroup>
      </inkml:traceGroup>
    </inkml:traceGroup>
    <inkml:traceGroup>
      <inkml:annotationXML>
        <emma:emma xmlns:emma="http://www.w3.org/2003/04/emma" version="1.0">
          <emma:interpretation id="{D2C01E4A-37C3-4F3B-AC20-A20E7ADA841B}" emma:medium="tactile" emma:mode="ink">
            <msink:context xmlns:msink="http://schemas.microsoft.com/ink/2010/main" type="paragraph" rotatedBoundingBox="893,6678 21702,5796 21782,7672 973,8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E9B768-BCCC-4EF4-AB70-6123AA41FFDA}" emma:medium="tactile" emma:mode="ink">
              <msink:context xmlns:msink="http://schemas.microsoft.com/ink/2010/main" type="inkBullet" rotatedBoundingBox="893,6678 2075,6628 2154,8503 973,8553"/>
            </emma:interpretation>
            <emma:one-of disjunction-type="recognition" id="oneOf1">
              <emma:interpretation id="interp5" emma:lang="en-US" emma:confidence="0">
                <emma:literal>.21</emma:literal>
              </emma:interpretation>
              <emma:interpretation id="interp6" emma:lang="en-US" emma:confidence="0">
                <emma:literal>-2</emma:literal>
              </emma:interpretation>
              <emma:interpretation id="interp7" emma:lang="en-US" emma:confidence="0">
                <emma:literal>.27</emma:literal>
              </emma:interpretation>
              <emma:interpretation id="interp8" emma:lang="en-US" emma:confidence="0">
                <emma:literal>-2.</emma:literal>
              </emma:interpretation>
              <emma:interpretation id="interp9" emma:lang="en-US" emma:confidence="0">
                <emma:literal>.23</emma:literal>
              </emma:interpretation>
            </emma:one-of>
          </emma:emma>
        </inkml:annotationXML>
        <inkml:trace contextRef="#ctx0" brushRef="#br0" timeOffset="-276468.0625">114 0 650,'-46'89'321,"7"-15"-509,10-14-342</inkml:trace>
        <inkml:trace contextRef="#ctx0" brushRef="#br0" timeOffset="-274425.7491">550-1282 938,'0'1'712,"-2"3"-198,-1 0-98,2 1-38,-2-1-31,3 0-30,-3-1-38,3-2-40,-1 3-32,-2-2-22,3 2-3,-5-4 15,5 3 33,0-3 31,-3 0 7,3 0-12,-1 0-28,-2-3-38,3 3-37,-3-6-41,3 1-31,-1-1-20,1-1-14,0 0-8,1-3-9,-1-1-7,3 1-2,1-4-5,-1-3 0,6-1-4,-2-4-2,1 3-2,0-5-1,2 2 1,2-4-4,4 3 1,-2-2-2,1 1 0,1 4-1,0 0 0,3 2-1,-3 0 0,3 4-1,-1-1 0,-2 5 0,2 0 2,-2 0-1,0 3 0,-2 3 3,1 1-4,-2 3 0,-2 0 0,1 3 1,-5 1 1,-1 3 3,-2 6 5,-2 2 2,-2 2 1,-4 4-3,-1 4-1,1 2-1,-6 1-4,1 5-1,-6 2-1,4-1 1,-4 1 0,-1 2 2,-2 3 2,-1 0 3,0 1 5,-4-2 1,4 0 3,-4 2 0,-1-1 1,4-2-3,-2 2 0,2-4-1,-2 0 3,3-5 0,0 1 3,1-4 1,2-1 1,0-2 0,-2-2-2,7-3-1,-2 1-4,1-8-2,2 4-1,-2-3-2,4-4-2,0-2-1,1-1 4,3-3 2,-1 0 1,0-4 1,3-4 1,-1 0-1,3-3-3,0-1-4,5-1-2,-3-2-2,6-3-2,-1 1-1,2-1-1,1-3-1,3 2 0,-2-2-1,4 2 0,-1-2 0,0 3-2,3 1 2,-4-1-1,1 3 0,2 0 1,-1 3 0,-3 2 1,-1-1-1,1 3 0,-1 3 0,1 1 0,-2 1 0,-1 3 0,-2 1 0,0 1 1,1 3-1,-4 1 0,3-1-1,0 2 1,-1 0-1,0-2 0,0 1 1,0 0 0,-2-3 1,3 0 0,-2 0-1,2-4 1,-3 2 1,3-3-2,5 0 0,-3-2-2,1-2 2,-1 0 0,2-3 0,4 2 0,-4-7 0,0 6 0,-3-6-9,4 0-16,-5 0-20,2 0-24,-2-1-58,-3 1-97,-1 2-140,2-3-236,-2 1-333,-2-1-473,2 1-469</inkml:trace>
        <inkml:trace contextRef="#ctx0" brushRef="#br0" timeOffset="-274080.5122">1130-1042 106,'-4'3'1090,"-1"1"-322,-2 1-243,3 2-137,-1-3-74,-1 3-53,2 0-50,0-1-52,1 1-32,1-1-25,-1-2-1,3 2 22,0-2 38,3-1 40,-1 1 43,1-4 36,1 2 17,0 0-2,-1-2-15,2-2-17,-1 0-37,-1 2-37,1-4-36,-1 1-32,-1 2-31,-2-2-28,3-1-19,-3 2-15,0 0-11,0 0-7,0 2-9,0-2-18,0 0-54,-3 2-93,3 0-129,0 0-224,0 0-330,0 0-455,0 0-485,0 0-239</inkml:trace>
      </inkml:traceGroup>
      <inkml:traceGroup>
        <inkml:annotationXML>
          <emma:emma xmlns:emma="http://www.w3.org/2003/04/emma" version="1.0">
            <emma:interpretation id="{B0E205C7-66F6-48FA-9001-B2B64FFF8585}" emma:medium="tactile" emma:mode="ink">
              <msink:context xmlns:msink="http://schemas.microsoft.com/ink/2010/main" type="line" rotatedBoundingBox="2776,6913 21716,6111 21762,7192 2822,7995"/>
            </emma:interpretation>
          </emma:emma>
        </inkml:annotationXML>
        <inkml:traceGroup>
          <inkml:annotationXML>
            <emma:emma xmlns:emma="http://www.w3.org/2003/04/emma" version="1.0">
              <emma:interpretation id="{158F89E0-BB8D-40D7-81BD-FCB470A132EC}" emma:medium="tactile" emma:mode="ink">
                <msink:context xmlns:msink="http://schemas.microsoft.com/ink/2010/main" type="inkWord" rotatedBoundingBox="2764,7542 2800,7434 2903,7468 2867,7576"/>
              </emma:interpretation>
              <emma:one-of disjunction-type="recognition" id="oneOf2">
                <emma:interpretation id="interp10" emma:lang="en-US" emma:confidence="0.5">
                  <emma:literal>&amp;</emma:literal>
                </emma:interpretation>
                <emma:interpretation id="interp11" emma:lang="en-US" emma:confidence="0">
                  <emma:literal>"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;</emma:literal>
                </emma:interpretation>
                <emma:interpretation id="interp14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-203080.2451">1837-893 269,'0'0'266,"-4"0"-81,4 0-59,0 0-44,0 0-34,0 0-24,0 0-20,0 0 6,0 0-5,0 0-5,0 0 0,-3 0 0,3 0-10,-1 0 1,1 0 4,-3 1-5,3-1-28,0 3-58,0-1-75,0-2-126</inkml:trace>
          <inkml:trace contextRef="#ctx0" brushRef="#br0" timeOffset="-201949.0627">1856-819 596,'-4'0'737,"1"1"-301,-1 2-176,1-3-113,1 3-65,-1 0-36,-1-2-23,4 5-12,-3-2-7,3-1 8,0 1-12,3 0 3,-3 2 1,4-5 4,-1 3-8,-1-1 0,1-1 4,1-2-1,-1 0 9,1 0-5,1 0 1,0-2 7,1-1 0,0-1 18,-2 3 15,1-6 15,-1 0 13,-1 4 23,4-4 5,-5 0-2,1 0-12,-1 0-5,0 1 2,-2-1-12,0 0-4,0 0-7,-2 4-7,0-1-3,-1 2-13,1 0-15,-5 0-6,4 2-6,-1 2-5,-4 0-3,4 0-3,0 2 0,-1-1-3,0 3 0,3-1 2,-1 1-2,3-1 0,-1 0 0,1 2 0,0-3 0,1-1 3,-1 0-3,5 1 0,-3-4 3,3 3 0,2-3 3,-3-3-4,4 3 7,-4-4-3,3 1-1,1 0 4,-4-1-6,-1-2-3,1 5 0,-4-4-3,3 4-26,-3-2-63,0 3-101,-3 0-159,3 0-302,-4 3-270,-3-2-222</inkml:trace>
        </inkml:traceGroup>
        <inkml:traceGroup>
          <inkml:annotationXML>
            <emma:emma xmlns:emma="http://www.w3.org/2003/04/emma" version="1.0">
              <emma:interpretation id="{C811061D-73F7-4C99-8040-1CCF25B0EE87}" emma:medium="tactile" emma:mode="ink">
                <msink:context xmlns:msink="http://schemas.microsoft.com/ink/2010/main" type="inkWord" rotatedBoundingBox="3431,6969 6431,6842 6472,7810 3472,7937"/>
              </emma:interpretation>
              <emma:one-of disjunction-type="recognition" id="oneOf3">
                <emma:interpretation id="interp15" emma:lang="en-US" emma:confidence="0.5">
                  <emma:literal>If-else</emma:literal>
                </emma:interpretation>
                <emma:interpretation id="interp16" emma:lang="en-US" emma:confidence="0">
                  <emma:literal>if-else</emma:literal>
                </emma:interpretation>
                <emma:interpretation id="interp17" emma:lang="en-US" emma:confidence="0">
                  <emma:literal>of-else</emma:literal>
                </emma:interpretation>
                <emma:interpretation id="interp18" emma:lang="en-US" emma:confidence="0">
                  <emma:literal>Of-else</emma:literal>
                </emma:interpretation>
                <emma:interpretation id="interp19" emma:lang="en-US" emma:confidence="0">
                  <emma:literal>I-else</emma:literal>
                </emma:interpretation>
              </emma:one-of>
            </emma:emma>
          </inkml:annotationXML>
          <inkml:trace contextRef="#ctx0" brushRef="#br0" timeOffset="-262537.5646">2630-868 274,'-3'0'455,"3"0"-118,0 0-84,0 0-61,0 0-49,0 0-20,0 0-6,0 0 2,0 0 8,0 0 18,0 0 18,0 0 6,0 0 8,3 0-3,-3 0-12,0 0-15,3 0-12,-2 0-12,6 0-16,-2 0-10,2 0-9,0-3-12,5 3-12,0-1-19,3-2-12,4 2-9,0-2-12,0 1-4,4-2-3,0 2 0,4 0-5,-4-2 0,-1 1 0,1-1-2,-3 1 2,-1-1-23,3-2-44,-6 2-74,0 1-100,-2-1-139,2 1-263,-6-4-271,-1 0-199</inkml:trace>
          <inkml:trace contextRef="#ctx0" brushRef="#br0" timeOffset="-260411.4712">3394-784 490,'-1'0'476,"-2"0"-87,3 0-51,-3 0-47,3 0-41,0 0-33,0 0-23,0 0-14,0 0 7,0 0 14,0 0 13,0 0 4,0 0-6,0 0-13,3 0-31,-3 0-26,4 0-28,1-3-27,2 3-14,0-1-11,5-2-10,4 3-10,5 0-11,-2-4-7,5 4-6,3 0-10,-1 0-6,2 0-2,1 0 0,-2 0-4,-1 0 2,1 0 2,-7 0-2,2 0-6,-2 0-32,-4 0-62,-3 4-85,-1-4-115,-4 0-180,0 0-320,-1-4-264,-3 4-201</inkml:trace>
          <inkml:trace contextRef="#ctx0" brushRef="#br0" timeOffset="-259728.7863">4024-875 793,'-3'0'558,"3"3"-178,-1-2-103,-2-1-78,3 3-52,0-1-46,0 2-30,0-2-28,0 1-10,0-2-4,0 2 0,0 1-1,3-4 11,-2 2-4,2-1 4,0-1 2,1 3-3,0-2 3,4-1-7,-1 0-11,0 0-9,2 0-1,0-1-3,1-2-7,-1 2 4,2-1 3,-1-2 3,-1 0-6,1-1-1,-1-4 1,-2 4-4,0-4 1,-2 2-1,-1-2 3,-1 0-2,1-1 2,-4-1 1,0 1-1,0 0-6,-4 2 3,1 0 1,-1-1 2,-4 3 4,1 0-4,-2 0 7,1 1 3,-5 3 13,1-2 13,1 4 8,-1 0 15,0 0 2,1 0 8,-1 4-13,0-2-6,4 3-10,-2 1-6,-2-2-9,0 4-3,5-1-1,-2 3 1,-1-2-1,3 2-2,3 4 7,-4 0 3,4 2-3,0 0 2,1 1 5,-2 1-3,5 2 0,0 1-1,0 3-5,0-4 0,0 0-13,5 1-2,-2 2-5,1-2 0,0-1 2,4 0-3,-4-3 8,3-2 10,1 4 6,-1-8 2,4 2 7,1-3-3,0-1-2,2-4-10,1 2-7,1-3-7,0-4-6,0 0-3,1 0 1,-1-1 1,0-3-4,-2-2 3,2 3-3,-1-3-2,-1-3-2,-2-2 0,0 3-32,-4-2-58,2-1-84,-1-2-110,-5 0-160,4 2-318,-4-4-269,-1 0-188</inkml:trace>
          <inkml:trace contextRef="#ctx0" brushRef="#br0" timeOffset="-259066.7881">4410-1331 191,'3'-4'519,"-2"0"-112,-1 2-75,3-2-50,-3 1-37,3 0-33,-2 2-27,-1 1-7,0-3-5,3 3 7,-3 0 7,2 0 8,-2 0 0,0 0 1,0 0-10,0 0-11,0 0-11,0 0-12,0 0-8,0 0-18,0 0-19,0 0-15,0 0-22,0 0-19,3-2-12,-3 2-12,3 0-4,-3 0-4,0 0 4,0 0-3,0 0 2,0 0 0,0 0-2,0 0 2,0 0 1,0 0 6,0 2 6,0 1 6,0 1 5,1 3 4,-1-4 0,0 4-5,0 2-1,0 0 1,0 2-4,0 4-5,0-1 1,0 3-7,0 6-1,0-2-8,0 1-2,0 3-7,0 3 1,0-1-4,0 2 0,0 3-3,0-1 0,0 3-1,0-2 2,0 0-3,0 1 0,0-3 0,0-2-1,0 3 1,0-4-1,0 0 0,0-3-2,3 0-1,-2 0 4,2-3-3,-3-2 1,3-6 0,-1 2 0,-2 1 0,2-6-2,0 1 2,-2-3-1,3 0-1,-3-1 1,3-3-2,-2-1-3,-1 3-13,0-5-42,0 3-65,0-4-96,-1 3-139,1-3-235,-3-4-323,3-3-309,-3 1-266</inkml:trace>
          <inkml:trace contextRef="#ctx0" brushRef="#br0" timeOffset="-258256.7561">4983-972 148,'0'-8'727,"0"0"-193,0-1-132,0 1-73,0 1-47,-2-4-44,-1 2-25,0-2-18,-1 2-8,0 1-6,-3 0-12,-2-1-13,-1 3-11,-5-3-16,4 4-22,-1 0-22,-1 0-17,-2 1-11,-1-2-22,2 5-4,-2 1-11,-1 0-6,1 1-2,0 5-5,0-1-3,-2 1 1,2 2-3,2 1 0,1 2 0,-2 1 3,4 1 0,0 2-1,0-1-2,2 2-2,2 0 3,3-2-3,-1 3 4,-1-3-2,6 3-2,-4-3 0,4 0 0,4-1 0,-1-1-2,0-1 2,2 0 5,-1-1-3,3-2 5,2 1-5,2-2 2,3-4-1,-1 1-3,1 2 0,2-5-3,0 2 3,3-3 3,-2 0-3,-1-3 2,5 3-2,-3-1 0,1-2 2,0-1-2,3 1 0,-6 2 0,3-1 0,0 2 0,-3-3 0,-1 2 0,0 1 2,1 0-2,-2 1 3,-2 2-1,0-1-2,-2 2 2,-1 0 0,-1 6 3,-2-6-3,-2 6-2,-2 0 0,1 0 0,-3 0 0,0 4 4,-3 3 1,-2-4 1,1 4-1,0-2-1,-3 2 1,-5-2 4,2 0 2,-2-1 10,1 2 8,-5-3 5,1-2 8,-1 2 15,-3 0 14,3-3 20,-3-2 24,1 1 17,-1-1 17,-2-1 3,3 0-6,-4-4-12,3 0-11,0 0-15,-1-3-17,1 0-12,0 0-12,3-3-15,0 0-16,-1-4-12,5 4-11,1-7-8,-1 5-21,5-4-48,-1 1-74,0 0-103,5-1-144,3 1-252,0-3-334,6 0-334,2-2-270</inkml:trace>
          <inkml:trace contextRef="#ctx0" brushRef="#br0" timeOffset="-257592.4768">5280-994 413,'-3'0'947,"2"0"-368,-2 0-237,3 2-149,0 0-83,0-2-41,0 4-30,0-2-7,0 0-4,0 0-3,3 2 6,-2-1 0,2-2 7,0 2 6,1 1 17,1-2 2,2 0-1,2-2-7,-2 0-4,5 0-9,-2 0-14,-2-2-19,4 0 1,2-2-4,-2 0-6,0-3 3,-1 3 0,-2-2 3,1-3 3,2 3 1,-4-1 2,0-3 3,-1 0 4,-3 0 20,2 3 24,-4-4 20,0 3 10,-2-1 2,-2 3 4,0-3-7,-4 4-24,2-2-16,0 1-9,-4 2-5,0 0-3,-2 1-3,-2 1 0,3 1 2,-2 1 2,-2 0 2,1 1 9,0 1 1,1 2 2,-1 2 9,1-2 2,-1 1 2,-3 1-4,4 1-1,-1 1-1,1 1-5,-1 0-3,0 5 1,1 0 0,-1 2-2,3-2-2,-1 3-1,2 2-2,-3-1-5,3 2-7,1 1-4,-1 2-3,1-2-5,3-1-3,-1 1-4,2-1-1,3 1-4,0-2-1,5-1 4,-2-1 2,4-1 2,2-2 2,1 1 0,3-5 3,1-1-3,2-1-5,3-4-3,0 0 0,0-1-4,0-3-1,2-3-1,-3 2-2,1-4 0,0 1-2,-1-2-2,-2 0-3,-1-1-11,1 1-38,-5-2-65,1-2-89,-2 3-121,-1-3-185,-2-1-313,-2 0-292,-3 1-227</inkml:trace>
          <inkml:trace contextRef="#ctx0" brushRef="#br0" timeOffset="-264140.7046">2554-1321 201,'0'0'274,"0"0"-49,3 0-26,-3 0-42,0 0-13,3 0-20,-1 0-3,-2 0-16,0 0-9,0 0 2,3 0-2,-3 0 3,0 0 3,1 4-18,-1-4 6,0 0-5,0 0-9,0 0-1,0 0 0,0 0-6,0 0-8,0 0 3,0 0-14,0 3-9,0-2-6,0-1-8,0 3-3,0-1-3,0 0-4,3 0-4,-3 3 7,3-1 0,-2 2-6,-1 1-1,3-2 10,-1 4 0,1 2 4,-3 0-1,0-1 9,0 0-3,0 4 4,-3-3-5,1 4 1,-1-2-1,2-2-9,-2 4-1,0 1-2,-1-2-7,2-1 0,-1-1 0,0 3-6,2-1 3,-2 2-3,0-1 0,-1-1-3,2 2-3,-1 0 3,1-2-3,-3 3 6,4 1 1,-2 2-7,0 1 3,-1-1 3,2 0-3,-4 0 3,6 1-1,-4-1-2,4-1 3,-3 2 0,2-3 0,-2 3-3,3-5 0,-2 1 6,-1 0-3,3-2-6,0 0 0,0-1 0,0 0 0,0 2 0,0-4-3,0 1 0,0-1 3,0-1 3,0-1 0,0-2-3,0 1 0,0-1 9,0-2-6,0 1 0,0-3 0,0 2 0,0-2-3,0-2 0,0-1 0,0 3 0,0-4 0,0 2 0,0-2-3,0 0-15,0 0-66,3-2-88,-1 2-157,1-4-302,-2-3-264,2 0-219</inkml:trace>
          <inkml:trace contextRef="#ctx0" brushRef="#br0" timeOffset="-262970.5461">3055-1277 520,'0'4'413,"0"-4"-86,0 3-63,0-3-66,0 2-34,3-2-33,-3 0-19,0 0-10,0 0-14,0 0-4,0-2-9,0 2 2,0-3-5,0 2-7,0-2-2,0-1 7,0 3-5,0-4 0,-3 1-2,1 0-3,0-3-8,-3 3-10,1-3-7,-3 3-6,2-1-7,-2-1 0,-3-1-7,1 1-2,-1 2-1,1-3-3,1 2 7,-3 0-7,0-1 0,-1 2-2,3 3-4,-1-1-3,3-2 0,-2 4-3,-1 0 3,1 0 0,-1 0 0,5 4 3,-3-2 0,1-1 3,0 3-6,0 3 3,-1-3 6,0 5-9,0-2 0,1 0 0,3 5 0,-4-3 0,4 2 0,-3 0 0,3 3 3,1 0 3,-2 3-3,1 0 0,0 1 3,1 0 3,0 2 0,-2 1-3,1 0 10,1 0-1,2 0 2,-2 2 7,-2 0 12,3 1 7,0-4 9,-1 3 8,0 1 5,-1-2 4,0 2-10,-1-3-3,2 2-3,-1 0-12,1-2-2,2 2-8,-2-4-1,-2 2-5,2 3 2,3-3 3,-1-1-3,-2-1 2,3 1-8,-3-1-2,3-1 5,-1 1-7,-2-2-1,3 0-6,0-2 1,0 0 1,0-4-5,0 3-2,-2-4 4,2 0-5,0 0 3,0-2 0,0-2-7,0 1 3,0-3-3,0 0 0,0 0 0,0-2-3,0 0 3,0 0 3,0 0-1,0-2-2,-2 0-2,2-2-17,-3 0-53,3-2-87,-2-3-108,-1 2-148,3-4-279,0-2-282,0-4-207</inkml:trace>
        </inkml:traceGroup>
        <inkml:traceGroup>
          <inkml:annotationXML>
            <emma:emma xmlns:emma="http://www.w3.org/2003/04/emma" version="1.0">
              <emma:interpretation id="{9ED1F235-F86C-45BC-9EE2-F89C71FD2E53}" emma:medium="tactile" emma:mode="ink">
                <msink:context xmlns:msink="http://schemas.microsoft.com/ink/2010/main" type="inkWord" rotatedBoundingBox="7143,6837 12675,6467 12740,7444 7208,7814"/>
              </emma:interpretation>
              <emma:one-of disjunction-type="recognition" id="oneOf4">
                <emma:interpretation id="interp20" emma:lang="en-US" emma:confidence="0.5">
                  <emma:literal>statement:</emma:literal>
                </emma:interpretation>
                <emma:interpretation id="interp21" emma:lang="en-US" emma:confidence="0">
                  <emma:literal>statement.</emma:literal>
                </emma:interpretation>
                <emma:interpretation id="interp22" emma:lang="en-US" emma:confidence="0">
                  <emma:literal>Statement:</emma:literal>
                </emma:interpretation>
                <emma:interpretation id="interp23" emma:lang="en-US" emma:confidence="0">
                  <emma:literal>statements:</emma:literal>
                </emma:interpretation>
                <emma:interpretation id="interp24" emma:lang="en-US" emma:confidence="0">
                  <emma:literal>Statement.</emma:literal>
                </emma:interpretation>
              </emma:one-of>
            </emma:emma>
          </inkml:annotationXML>
          <inkml:trace contextRef="#ctx0" brushRef="#br0" timeOffset="-254190.4716">6987-1052 550,'-2'-1'728,"-3"-2"-220,1 2-118,1-2-74,-1 0-49,2 2-34,-1-1-31,0 0-39,2-2-27,-2-1-18,2 1-7,-2 0 5,0-3 8,-2-1 3,3-2 1,0 2-7,-1-5-14,-1 3-20,1-7-19,-1 2-13,2-2-15,-1-2-12,0-1-13,3-3-5,0 1-8,0-3 2,0-3-8,3 3 0,-3-2 4,3 1-2,-1 5 2,-2-3 0,2 7 0,0 0 2,-2 3 0,3 4-2,-3 0 2,0 1-2,0 4-4,0-1 2,0 2-2,-3 2 0,3 4-1,-4 2 3,2 3 2,-4 1 0,2 5 2,0 4 3,-1 2 1,-1 1 0,2 5 5,3-1 1,-2 2 3,0 2 3,-2 1 9,5 0 13,-1 1 20,1 0 23,0 2 17,0 1 6,0 0 7,0 0-1,1-1-13,2-1-15,-1 3-12,4-5-10,-2 3-10,0-2-5,4-3-9,-1 0-2,-3 1-7,3-4-3,-2 3-7,2-7-1,0 0-3,1 1-3,-3-4-1,3 1-1,3-1 0,-4-3 0,5 1-2,0-4 0,-1-2-4,1 1 1,2-5 0,-2 1-1,4-3-3,-2 0 1,1-2-2,-2-1-1,-1-1-2,2-2-14,-2 0-35,4-7-46,-6 4-64,1-5-82,1-3-103,0-1-113,-1-2-111,1 2-154,-5-6-235,3-2-181,-8 2-99</inkml:trace>
          <inkml:trace contextRef="#ctx0" brushRef="#br0" timeOffset="-253238.7915">7575-1087 822,'-3'0'676,"2"2"-218,-2 0-125,-2 0-67,-2 1-34,0 1-27,0 0-22,-2 2-10,-1 1-13,-2-2-5,1 4-10,-1-1-2,-1 2-7,0-1-18,0 5-11,1-2-20,1 1-18,-1 1-14,0 2-15,2 1-7,3 3-11,3-2-3,-1-1-3,2 2-8,2 1 3,1-2-3,1-1-3,2 3 1,2-6 0,-1 1-1,3-4-5,3 3 2,2-3 0,0-2 0,-1-2 0,2-3-4,2 2 2,1-6 0,-2 0-4,2 0 0,-1-6 1,1-1-1,-2 0 4,2-3-2,-1 0 2,1-2-4,-5-2 2,4-1 2,-4-5-5,1 2-1,-1-4 4,-3 0 0,0-1-3,0-2 3,-1-1 0,-3-2 0,2 3-4,-4 0-3,-2 1 5,0 6 1,0-1-1,0 2 2,-2 3 4,2 1 0,-3 2 0,0 4 1,3-2-3,-1 5 4,-2-3 0,3 3 1,-3 4-3,2 0 2,-2 0-2,-2 1-2,2 5 0,2 2 0,-2 1 0,3 1 2,-1 2 3,-2 2-3,3 6 2,0-1 0,0-1 1,0 5-5,0-1 2,0-1-2,3 1 0,-2 1-2,-1 1-3,4-3 5,-1 1-2,0-1 2,-1-3 0,2 2 0,-1-3 2,1-1-27,2-2-54,-4-1-80,0-1-106,3 0-143,-1-5-273,0 0-279,2 0-213</inkml:trace>
          <inkml:trace contextRef="#ctx0" brushRef="#br0" timeOffset="-252010.7397">7839-1127 175,'-12'0'505,"4"0"-91,-2 0-72,2 3-51,1-3-42,1 1-45,0 1-38,2-2-20,3 0-29,-5 0-16,4 0-10,-1 0-5,3 0 2,0 3 12,0-2 6,5-1 8,1 3 0,-2 0-9,5-3-8,2 1-23,4-1-17,1 3-18,3-3-17,-1 0-3,4 0-8,1 0-6,1 0-5,-1-3 0,3 3 0,-1-1 0,-1 1 0,-1-3-2,1 0-23,-1 2-39,-3-2-61,-1 0-82,0 0-117,-3 2-190,-2-2-277,-2-1-202</inkml:trace>
          <inkml:trace contextRef="#ctx0" brushRef="#br0" timeOffset="-252603.8386">8049-1128 812,'-4'-3'534,"4"-1"-166,-3 2-98,3-1-62,-1 2-54,-2-5-22,3 2-15,-2 3-9,2-5-7,-6-1 3,2 1 3,1 0-2,2-5-5,-4 1-15,0-3-17,0 1-17,1-4-17,1-1-14,-1 0-11,-1-1 0,1-4-6,-2 1-3,5-2 0,-2 1 0,-2-4 0,3 5-3,-3-3 0,4 7-6,-2-3 6,0 4 3,3 1 3,-2 2 6,0 2-3,2 2 6,0 1-3,0-1-3,0 5-6,0 1 3,0 0-3,0 3 12,0 0 8,0 5 12,0 0 17,-3 7 11,3-1 16,-2 3 3,-1 5 10,3 4 0,-1-1 6,-2 6 7,0 0 4,-1 1 8,2 2 3,-1-1-1,0 2 1,2 0-4,-2-1 3,3 1 2,-1-3-1,1 2-1,-3 1-6,0-2-12,3-4-16,-2 2-15,2 0-16,0-3-16,0-1-7,2 3-10,-2-5-6,3-1-5,0-3-3,-2 3 0,3-4-3,2 0 0,-1 0 2,-1-5 2,3 2-1,-2-3 2,5 2-5,-2-6 2,1 3-2,1-3-5,-1-3-7,3-1-26,-1 1-38,4-4-46,-4 0-56,4-1-69,-1-5-77,-2 2-68,1-3-58,-1 1-61,-1-5-81,-1-2-139,-1 1-195,3-3-123</inkml:trace>
          <inkml:trace contextRef="#ctx0" brushRef="#br0" timeOffset="-251606.73">8466-1124 69,'-2'3'339,"-1"1"-87,0 2-37,-1-1-15,3-1-29,-2 2-30,0-2-30,1 3-24,-1-3-14,3 3-26,-2-1-8,2-1-10,0 2-8,0 0-8,0-4-9,0 4 9,2-3-1,3 2-8,1 0 5,-2-5 11,0 2-3,5-2-9,1-1 0,-1 0 9,1 0-1,-1 0-4,2-1-3,1-2 7,-2 0-4,-1-4-4,2 0-4,0 0 4,-3 0 1,2-3-9,-1 3 0,-2-4-5,-2 3 10,-1-3-5,-1 1 0,0-1 8,-3-2 8,0 2 12,-3 2 4,0-2 19,-3 0 8,-1 5 15,-3-2-9,-2 1 3,1 2 3,-1 0-1,0 3 6,-2 0 10,-2 2 5,1 0-2,0 4-4,0 1-19,-1-1-10,2 1-20,2 4-4,-1-1-7,-2 3 10,4 2 0,-1 2 6,3-2 11,-4 4 3,5-2 5,0 3-3,1-1-4,3 1-4,1 2-1,-1-2-14,4-1-6,0 2-8,0-1-3,4 2-6,-1-3-3,1-3-2,3 1-4,1 0 4,-1-2-1,0-2 1,2 0-1,-2-2 3,5-2-5,-1-1 0,1-2-3,2-1-6,0-2 1,0-1-3,2 0-28,-1 0-51,0-4-65,3 0-90,1-2-135,0-4-235,-3 0-249,2-2-178</inkml:trace>
          <inkml:trace contextRef="#ctx0" brushRef="#br0" timeOffset="-250503.7938">8905-1182 222,'0'-2'811,"-1"0"-294,1 2-177,0 0-117,0 0-71,0 2-52,1 0-40,-1 0-11,3 2-5,-3 4 15,3-2 20,-3 5 17,0 3 19,-3-1 10,3 4 3,-3-2-9,2 5-25,-2-1-15,-2 2-18,3-1-17,-3 0-20,2 0-4,2-3-8,-2 1 0,-1-1-1,4-3-5,-3 0-3,3-3 6,-2-1-4,-1 1-2,3-4-3,-1 0 3,-2-3 6,3 2-1,0-2 1,-3-3 3,3-1-1,-1 0 0,-2-1 3,3-3-11,0-2 3,0-1-3,0 0-3,0-3 0,3-3-6,-2 0 3,2-1 3,1-4 3,4 1 3,-4-5-6,3 1 3,3 0-3,-1-3-3,0 4 0,-2-1 0,3-1 0,-1 4-2,3 0 5,-1-1-3,-4 4 0,4 0-3,-3 2 6,2 2 0,-4 3-3,1 1 3,4 0 0,-6 1-2,3-1 2,-1 3-3,0 1 6,2 3-1,-2 0-2,0 0 3,1 3-6,0 1 3,0-1-2,-4 4 2,3 3 2,-1-1 10,-2 4 10,1-1 12,-2 5 13,-2 0 8,-1 0 12,0 3 13,0-2 5,-1 1-2,-2 2 1,0-3-2,-2-1-7,4 2-10,-2 0-9,0-2-9,-1-1-14,1 0-2,1-2-10,0 2-4,0-4-6,-1 1-3,3-3 1,-3-4-3,3 1-6,-1 0 0,-2 0 2,3-3-2,0 0 0,0-2 0,0 1 5,0-2 5,0-1 1,0 0-1,0-1-1,0-4-3,0 1 0,0-3-6,0 0 0,0-4 0,0 0 0,3 1-4,-2-5 2,5 1 2,-2 0-2,1-3-2,2-3-1,0 1 3,1-2-2,0 0-4,1 0-7,1 0-4,-1-2-11,2 4-6,0-2-12,-3 1 1,4 5 0,0 0 1,-2-1 12,-2 4 1,4 1 7,-2-2 5,-1 6 4,2-3 3,1 4 4,-5 1 1,3-2 4,-1 1 0,-2 3 5,5-1 0,-2 0-5,-4 3 3,4-4 2,-3 5-5,1-2-3,-3 2 4,3 0 1,-1 2 1,0-2 2,-2 5 2,2-4 1,-3 6 1,1-3-1,-3 3 2,1 0-5,-1 3 0,1 3 0,-2-3 0,-1 2-3,0-2-2,0 5 5,-1-2 5,-2-2 0,3 4 2,-2 1 1,-1-2-3,3 1 2,-2 0-5,2 2-2,-5 0 0,4 1 0,-2-1 3,0 0-3,1 0 0,0 2 2,2-2-2,-3 0 0,3 0 0,0-3 0,0 1 2,0-1-2,3-3 3,-1 2-3,0-2-3,4-1 1,-2-3 2,0 0-31,5 0-43,-2-3-54,1 2-70,3-6-88,1 4-111,-1-4-131,1-4-180,0 1-211</inkml:trace>
          <inkml:trace contextRef="#ctx0" brushRef="#br0" timeOffset="-249894.8003">9738-1162 37,'-2'0'663,"-1"0"-241,-1-3-148,1 3-94,3 0-51,-1 0-31,-2 3-32,3-3-12,-2 4-17,2 0-1,-2-2-3,-1 2-5,3-3 0,0 5 0,0-2-1,0-2 5,3-1-1,-1 2 0,0 1 0,2-4-4,-1 3 0,4-3-8,-2 0-11,5 0 7,-4-3-7,1 3-4,0-4 3,2 0-3,-3 2 3,1-6-3,-3 2-4,1-1 4,-1 0 4,0 1-5,2-5 1,-4 3 4,3-3 3,-5 1 22,0-1 15,0 0 22,0 1 6,-5 0 16,3 0 12,-4 3-5,2 0-6,-3 3 5,1 0 4,-4 0-5,1 2-9,-1 0-10,1 2-1,-1 0-5,-2 2-10,4 0-3,-2 2-2,-2 0 11,3 4 4,-1-2-2,-1 5 7,3-1-2,0 3 0,-1 1-3,-1 0-8,1 1-7,-1-1-11,3 4-4,1 3-9,-1-5-4,-1 5-7,1-2-5,0 5-2,2-3-7,1-3-3,0 3-3,1 0-2,0-3 2,3-1 2,0 4 3,0-7-7,0 0 6,6 2 0,-5-6 1,6 0-1,1 0-2,0 0 0,4-5-1,0 0-3,-1-1-5,4-4 3,1 3-4,1-3 0,-1-3-11,4 0-22,-1-1-35,0-2-54,0-1-65,4 0-82,-4-1-94,3-3-113,-2-2-180,2 1-235,-3-5-159</inkml:trace>
          <inkml:trace contextRef="#ctx0" brushRef="#br0" timeOffset="-249097.4892">10103-1250 606,'0'-2'627,"-3"2"-176,3-1-98,-1 1-67,-2 0-50,3 0-57,0 0-47,0 0-44,0 1-34,0-1-24,0 6-1,0-3 10,0 1 16,0 6 9,0-3 9,-1 4-2,1 2-8,-6-1-9,4 5-15,0 0-7,-1 0-11,-2 1-1,1 2-8,0-1-1,-1 2 6,-1-3-2,2 2 2,3-2-9,-5-1 12,4 0-6,-1-1-5,1-2 5,2 3-11,-2-4 2,-1-3-2,3 0 3,0 1-1,0-6-5,0 2 9,0-3 2,0 0 5,0-1 6,0 1 3,0-4 5,3-4-6,-1 4-3,-2-4-7,2-1-9,1-4-5,-1 1 0,4-2-3,-5-2 1,3-4 2,4 2 0,-1-6-6,2 2 1,1-3 2,-2-1-2,4-2 2,1-3-2,0 5-3,2 0 5,-1-2 1,-2 3 2,-1 2-6,2 0 6,-1 2 0,0 1 0,1 0-5,-5 3-1,4 1 6,3 2-2,-7 2-4,4-1 1,-2 2 5,-1 1 0,-2 2 0,5-1 0,-4 1 0,2 0 0,-1 4-6,-2-1 1,4 1 0,-3 0-4,2 0 7,-4 1-1,1 3 6,1-1 2,-4 3 1,2-2-1,-5 2 0,2 3-2,-1-1 3,-2 3-4,-2 2 1,-1-2 8,2 2 0,-2-2-1,0 4 1,-1-1 2,-1 2-5,1-1-5,-2 0 0,2 1 2,2 1 0,-3 0-2,-1-3 2,0 3 6,2 0-1,1-3 3,-2 3-2,1-1-3,1-2 0,2 1-3,-2-1 0,3 1 3,0-2-3,3 1-3,-2-3 1,2-1 0,0 1-6,1-1 0,1-1 3,-1-3 3,6 1-3,-3-1 3,2-2-3,0 0 2,4-1-2,-2-2 0,3-1-2,-3 0-32,4 0-56,-4-1-90,5-5-115,-1 1-202,1-1-302,-5-3-235</inkml:trace>
          <inkml:trace contextRef="#ctx0" brushRef="#br0" timeOffset="-247912.7216">10627-1379 295,'-7'4'365,"-2"-1"-63,2 0-45,0-2-18,2 5-13,-2-5-24,6 2-15,-5-2-2,1 4 5,4-4-3,-5 2 3,6 0 3,-1 1 12,1-2 8,0-1 19,1 2 22,2 1 14,1-1-6,7-2-25,-3 2-29,4-1-42,4-2-41,3 0-45,4 0-28,2-2-20,-1-1-12,2 2-11,2-2-4,1-1 0,-2 1-4,1 0 3,1-4-3,-1 3-1,-5-2 0,3 2 0,-6-2 0,-1 2-3,0 1-5,-2-1-4,-8 1-22,3-1-47,-2 2-64,-6 0-86,3 2-100,-5-2-124,1 0-164,-3 2-271,0 0-205,-3-3-134</inkml:trace>
          <inkml:trace contextRef="#ctx0" brushRef="#br0" timeOffset="-248346.8275">10807-1351 378,'-6'3'569,"0"-3"-183,2 3-91,1-2-33,2 2-8,-2-3 9,-2 2 8,2-1 6,2-1 10,-2 0-9,2 0-12,-5 0-25,4 0-29,0 0-33,-6-1-36,4-1-34,1-2-20,-1 1-13,-1-4-10,2 1-11,-1-2-5,3-2-4,-2-1-5,0 0-9,3-3-10,0 0-6,0-3-3,0 0-4,6-4-4,-5 2 0,3-1 3,2-2-5,0-1 1,0 2-1,1 1 1,-1 1 1,0 0-3,-1 0 0,1 1 1,0 3-1,0 0 3,1 2 1,-5 2 4,2 0 1,2 1 1,-2 3 0,0 1 2,-1-1 0,-1 0-1,-2 4-1,3-1-2,0 1-3,-3 0-2,1 2-3,-1 1-1,0 0 3,0 1 3,0 4 4,0 0 11,0 2 9,0 3 9,-1-3 13,1 3 7,-6 4 7,4 0 1,-1 3-3,-4-1-4,3 7-5,1-2-10,-1-1-3,-1 3-7,1 1-6,-2 0-3,2 4-4,-1-3-2,2 4-6,-1-2-3,0 1-1,-1 0-3,3-2-2,-3 1 0,2-3-4,-1-2 2,1 0-3,2-1-1,-2 2 1,1-3 0,-1-1 0,3 0-1,-3-2 0,3 0 0,0-3-1,0 2 0,3-5-1,-3 2-1,3 0 4,-1-3 2,2 1-3,2-5 2,1 2-1,-1-2 4,4 1-4,-1-3 1,1-2 1,1 2-5,1-4 0,3 0-5,-2 0-4,1-6-16,1 5-26,2-3-30,-2-2-33,1 0-46,1-2-56,2-2-45,-6-1-50,4 1-49,-4-3-49,5 3-44,-7-4-62,-2 1-105,0-3-183,-2 2-164</inkml:trace>
          <inkml:trace contextRef="#ctx0" brushRef="#br0" timeOffset="-254839.5078">6571-965 264,'3'-4'505,"-1"-3"-110,-2 3-66,0-2-57,0 2-45,0-5-39,0 3-26,-2-1-26,-1 1-19,-1-1-17,-3-3-8,-1 2-9,1 2-8,-5-2-15,1-1-13,-2 3-5,0-3-6,-3 3-1,0 1-3,0 0-9,-2 0-1,2 3 0,1 0-13,-3 1 1,2-2-7,0 3 6,2 0 1,1 3-4,-2-2 3,1 1-9,2 2-3,0 0 0,1 0 0,2 5 0,-1-3-7,1 3 4,2-1 9,0 3 4,4-1-4,-2 0 0,4 1 0,-2 2 3,3 0-6,3-1 0,-2-1 0,4 0 0,1 3 3,-1-1 0,3-2 0,3-1 0,-1 0 4,-1-2-4,3 3 3,-1-2-6,4-1 3,-1-1 0,-1-3-3,2 3 0,4-3 0,-3 3 0,3-3 0,-3 1 0,2-4 0,1 2 0,-3 0 0,3 1 0,-1-2 0,-3 2 0,0 0 3,1 0 0,-4 2-3,2-2 6,-2 3-3,-4 1-3,4-1-3,-2 3 3,-3-2 0,-1 2-3,0 1 3,-2 3 6,-2-1 1,1 0 2,-3-2 9,-3 2 18,-2 2 18,1-3 17,-3 1 22,-2-1 14,-2-2 8,-1 2 10,0 0 1,-2-2 3,-1-1 9,-1-3 13,2 3 10,1-5 14,-5 0 4,0 0-3,2-1-15,1-2-25,-1-1-24,-3-1-27,6-2-23,-1 0-19,-1 0-14,4-1-12,-1-3-2,0-1-5,5 0-6,0-1-4,0-3-4,2 2-30,4-1-58,1-5-79,1 5-103,4-4-144,2 0-241,0-2-313,5 0-265,4 1-192</inkml:trace>
          <inkml:trace contextRef="#ctx0" brushRef="#br0" timeOffset="-253749.463">6770-1046 311,'-12'3'679,"4"-2"-132,0 2-96,1-3-78,0 3-71,4-2-61,-1-1-51,4 3-42,0-3-33,2 0-14,3 0-15,2 0-5,5-3-4,-1 3-7,5-1-9,3-2-9,0 0-10,4 2-12,3-3-9,2 2-8,2-1 0,1 2-5,-1-3-8,1 1 0,-1 0-3,1 2 1,-4-1-43,-1 0-62,0 2-85,-2-2-114,-1 0-181,-4-3-310,2 4-224</inkml:trace>
          <inkml:trace contextRef="#ctx0" brushRef="#br0" timeOffset="-244919.7938">11657-1032 895,'1'3'759,"5"4"-179,-4-3-115,1-2-80,-2 2-69,2-4-62,1 0-64,1 0-48,2 0-41,-1 0-18,0 0-12,-1-4-3,1 2 10,0 1 12,1-3 25,-5 2 24,2-2 27,2 1 17,-5 0 15,4-1 0,-5 0-17,2 1-25,-2 2-24,-2-1-24,2-2-26,-5 1-23,4 2-17,-5-2-11,0 0-12,-1 3-8,0 3-5,-3 0-2,4-2-2,-7 3-1,7 1 1,-1-1 0,2 3 0,-2-3-1,3 3 2,-2-1-2,1-3-2,3 5 1,0-5-1,2 1 2,2-2 1,0 0 0,3 1 1,1-3-1,-1 0 2,3 0-2,-1 0-1,0 0-1,2-5 1,-3 3 3,0 1-2,-1-2 2,0 0 1,-1-1 1,-1 4 0,-2-6-1,-1 5 0,0-2-3,0 2-2,0-1-10,-4-2-36,1 4-59,-3 0-77,1 0-98,-1 0-123,-4 0-164,2 4-228,1-4-272,1 0-213,-1 0-128</inkml:trace>
          <inkml:trace contextRef="#ctx0" brushRef="#br0" timeOffset="-245421.7857">11650-1345 899,'-3'0'716,"-2"-3"-222,3 3-140,0-3-93,-1 3-81,-1 0-59,4 0-39,-3 3-33,3-3-14,0 3-16,0-3-9,0 1 2,0 2-2,3-3 3,-3 2-1,4-1 7,-1-1 3,1 3 3,1-3 15,1 0 14,-1-3 24,1 2 31,0-1 19,1-2 20,1-3 7,2 1 7,-4-1-3,1-1-5,0-1 11,-3-1 11,2 1 15,-1-1 7,-4 2-5,-1 1-15,0 0-28,-4 1-31,2 1-35,-5-1-24,-3 6-24,3-4-14,-5 4-8,0 4-7,4-4 0,-3 6-4,0-5-2,4 3 3,-2 3-1,0-1 2,3 1-1,-1 1 0,3-2 3,-1 1-4,3-1-2,2 0 0,0 1 2,0-1-1,0-1-1,2 1 1,3-2 2,2-1 0,0 0-1,2-2 1,-2 2-2,3-3 1,-1-3 0,1 2 0,-4-4 3,4 1 2,-1 3 3,-2-6 5,-2 1 6,2 2 5,-3-3 2,-1 3-1,1 0-3,-4 1-6,3 2-12,0-2-14,-3 3-34,-3 3-63,0-2-79,2 4-99,-2 1-125,-1-2-157,-1 3-211,2 0-268,-1 0-212,0-1-115</inkml:trace>
        </inkml:traceGroup>
        <inkml:traceGroup>
          <inkml:annotationXML>
            <emma:emma xmlns:emma="http://www.w3.org/2003/04/emma" version="1.0">
              <emma:interpretation id="{0F583C03-AE1D-4EC9-BE82-F00A8ADC3435}" emma:medium="tactile" emma:mode="ink">
                <msink:context xmlns:msink="http://schemas.microsoft.com/ink/2010/main" type="inkWord" rotatedBoundingBox="13653,6519 16752,6547 16744,7435 13645,7407"/>
              </emma:interpretation>
              <emma:one-of disjunction-type="recognition" id="oneOf5">
                <emma:interpretation id="interp25" emma:lang="en-US" emma:confidence="0.5">
                  <emma:literal>Choose</emma:literal>
                </emma:interpretation>
                <emma:interpretation id="interp26" emma:lang="en-US" emma:confidence="0">
                  <emma:literal>Chose</emma:literal>
                </emma:interpretation>
                <emma:interpretation id="interp27" emma:lang="en-US" emma:confidence="0">
                  <emma:literal>choose</emma:literal>
                </emma:interpretation>
                <emma:interpretation id="interp28" emma:lang="en-US" emma:confidence="0">
                  <emma:literal>Chooses</emma:literal>
                </emma:interpretation>
                <emma:interpretation id="interp29" emma:lang="en-US" emma:confidence="0">
                  <emma:literal>Chooser</emma:literal>
                </emma:interpretation>
              </emma:one-of>
            </emma:emma>
          </inkml:annotationXML>
          <inkml:trace contextRef="#ctx0" brushRef="#br0" timeOffset="-238831.0801">14151-1423 565,'0'-13'496,"-3"-1"-99,0 4-82,1 3-63,-2 0-62,-2 3-36,2-2-34,-3 3-25,2 3-19,-2 0-5,-2 3-1,-1 3-4,4-1-5,-4 5 3,1 3 5,-1 4-3,3-3 1,-5 4-6,5 1-5,-2 1-4,2 1-9,0 3-10,1-2-8,0 0-5,2 5-8,1-4-6,2-1 6,-2 2-6,3-5-3,0 2 6,3-2-3,-2-3-3,2 1-3,1-2 0,2-2-3,-1-3 3,2-2 3,1 1 0,1-2 0,4-3 3,-1-3-1,-1-1-2,3 0-3,0-1 0,2-5 0,-2-1 0,2-3 0,2 0 0,-2-2 3,0-1 0,0-2 3,-2 0-3,2-5 3,-1 0-6,-1-1 0,-2-1 0,-3 1 0,2-1 8,-5-1 4,-2 2 8,-2 0 3,-2 2 6,-5 1-4,1 1-2,-3 0-6,-5 3-9,1 0-2,-4 4-3,3 2-3,-4 0-3,2 2-3,1 2-33,-2 1-67,1 0-78,2 3-101,1 0-145,3 3-277,1 0-223</inkml:trace>
          <inkml:trace contextRef="#ctx0" brushRef="#br0" timeOffset="-238321.8243">14599-1477 413,'6'-4'829,"-2"0"-218,-3 2-141,2 0-90,0 0-78,-3 0-65,0 2-52,-3 2-13,0 0-4,-1 2 14,-3 3 1,0 1 6,-2 2 6,0 4-22,-2-1-19,-2 2-25,1 2-21,0 2-21,1 2-21,2-1-21,-1 0-8,4 3-14,0-2-7,2 0-6,0-1 0,1 0-5,3-5-2,0 2-3,4-2 7,2-4 0,1 2-2,-1-2 4,1-1 1,5-3 2,-1-1-7,4-2-2,-1-3 0,2-1-3,0-1 2,2-2-4,-1-4 2,0 1 2,-1-2-4,6-2 1,-6-1-1,0-5 0,3 2 2,-3-1 0,-2-3 2,-2 0 1,0-1-4,-1-2 1,-1 1-2,-5-4-1,-1 3 1,-1-2 0,-3 1 1,-3 0-1,0 1-1,-3 3 3,-4 2-2,-1 2-3,-4 1 2,2 2-2,-4 3-3,-1 2-29,1 0-46,-2 4-60,3 2-81,-3 0-106,6 0-142,-1 4-188,2-2-269,-3 0-224,8-2-135</inkml:trace>
          <inkml:trace contextRef="#ctx0" brushRef="#br0" timeOffset="-237608.8593">15156-1419 660,'10'-7'545,"-6"0"-174,1 0-98,-1 1-61,-1-2-39,-2 2-23,2-1-16,-3 0 1,0-3 2,-3 3 8,-1 0 4,0-1-4,-4 2-11,-3 2-19,2-3-11,-2 3-29,-1 0-18,-3 3-18,-1 1-11,2 0-9,-1 1-11,2 2-2,-4 0-4,4 2 1,1 3-3,-1-2 0,2 5 0,-1-1 3,0 2 2,5 1 4,1 3-7,-4-4-2,6 1 0,0 1-2,1-1-4,0 0-2,1-2 5,2 2 3,2-2 3,1-1 0,1 2-3,2-4 0,0 0 2,1-1-4,3-3 2,-1 2-3,5-2 6,-2 0-1,-1-1 1,4-2 3,-3 2-4,1-2-2,1-1 0,-2 0-2,2 0-1,-1 0 0,2 0 0,-4 3 6,5-3-6,-3 2 3,0-1 0,2 2 0,-1-2-2,-2 5-4,-3-1 6,5 1-3,-5 0 3,1 1 0,-1-3 3,-2 3-3,-3 3 8,4-3 1,-4 1-7,0-1 4,-4 3-1,3-1 1,-3 0-4,0 1-2,-3 1 3,3-4 0,-4 3-3,0 0 0,-4-2-3,1 1 3,0-1 3,1-2 5,-5 0 8,0 1 24,-3-1 26,2-2 15,1 0 12,-2 0 8,-2-1 2,-1-1-13,2-1-15,-1-1-13,2 0-14,-4 0-9,5-1-14,0 1-10,1-2-2,-1-2-3,1 0-4,3-2-4,1 1-2,1-1-6,1-1-36,3-1-70,-1 0-85,6-5-118,-1 0-187,5-1-314,0-1-262,2-4-186</inkml:trace>
          <inkml:trace contextRef="#ctx0" brushRef="#br0" timeOffset="-237011.4976">15456-1403 48,'0'-2'1055,"2"2"-364,-2-2-247,3 0-156,-2 2-115,-1 0-68,3 0-42,0 0-33,-2 2-9,2 0-15,-1-2 8,-2 2-7,2 0-4,1-2 11,-1 3-1,1-2 14,1-1 9,0 3 17,2-3 9,0 0-11,1-3-4,3 3-12,2-1-13,-3-2-10,2-1-9,1 0-3,0-2 0,-1-1 3,4 0 4,-4-3 5,-1 3 16,-1-4 14,1 1 21,-1-1 17,0 0 13,-4-2 9,1-1-8,-3 2-8,2-2-5,-5 5-14,0-2-8,0 0-9,-5 2-4,1 2-7,-3 2-10,-2 1 0,-3 2-5,-1-1-1,0 3 1,-1 3 8,-2-1 16,0 2 15,-2 1 12,5 2 9,-6 3 6,2 1-7,4 2-10,1 1-15,-2-3-6,5 6-11,-1 0-3,3-1-1,-1 3-2,4 2-3,3-1 0,1-1-6,0 2-4,0 0-2,4-4-3,3 1-3,-2 1-3,2-3-1,2-1-2,2-1-3,1-1 5,-1-2 0,4-4 2,-1 3-1,2-5 4,0 0-1,2-4-4,-5 2-1,6-3-1,-3-3-1,-2 3-3,2-1-2,1-4 1,-3 0 0,0 1 0,-2-3-3,2 1-1,-2 2 1,-4-3-2,3 1-1,-4 2-2,-1 1-15,-1-1-50,-3-2-76,1 5-107,-2-2-147,-1 0-261,0-1-317,0 0-270,-4 0-196</inkml:trace>
          <inkml:trace contextRef="#ctx0" brushRef="#br0" timeOffset="-240080.4937">13198-1600 212,'0'-7'394,"0"1"-67,0-3-41,0 1-3,0 1-33,-2-6-26,-1 2-32,2 1-3,-2-3-17,0 3-16,-1 1-9,-1-4 3,-2 2-5,0 1-21,2-1-5,-2 0-22,0 4-11,-2-3-20,-1 3-20,1 0-3,-2 1-9,-1 2-6,-2 0-6,2 1-3,-3 2-5,-2 1-6,0 0-3,-2 1 6,0 2-3,2 2 1,-2 1 1,-3 1 4,3 2-3,0-1-3,3 2 0,-3 4-3,1-2 3,4 2-5,-4 3-3,0-3 8,5 7 2,-1-4 6,2 3 0,-2 1 2,5 2 6,-1 1-6,1 0 8,2 0 2,-1 3 2,4 3 8,1 0-1,2 0 7,1-1-2,1 4-2,2-2 1,4 0-11,1-1-2,0 1-3,2-5 5,2 2-3,1-5 0,2 1 4,1-5 7,2 1 1,1-1 2,3-5 3,-2 0-2,4-5 1,-1 2-6,1-5-3,1-1-2,-2-1-6,2 0-3,-5-4-6,4 2 1,-3-2-5,0-2-3,-3 2-7,1-4-1,-3 2 0,2-3-4,-5 1 0,4 0 1,-4-3-3,-1 0 0,-1-3-9,1 3-48,3-4-67,-5-5-88,1 2-113,1-1-159,-1-3-267,-2 1-256,3-7-194</inkml:trace>
          <inkml:trace contextRef="#ctx0" brushRef="#br0" timeOffset="-239314.5903">13463-1749 37,'0'-6'668,"0"2"-136,0-2-93,0 2-82,0 1-75,0 3-57,0-4-59,0 3-54,0 1-33,0 0-14,0 0 8,0 5 22,0-5 39,0 7 44,0-1 34,0 4 13,0 1 3,0 0-16,0 4-26,0 2-28,0 1-31,-3 9-26,3-3-22,-3 4-12,3 2-11,-1 7-6,-2-1-5,3 2-4,-2 1 0,-3 0 0,0 2-7,4-1-2,-5-2 1,2 0-6,-1-4-3,1 0-3,1-3-2,0-1-3,3-3-5,-1-4 0,-2 1-1,3-4 0,0-3-2,0-2 1,0-3-1,0-1 0,0-4-2,0 0 5,0-1-4,0-2 2,0-1 3,0-3 0,0-3-1,3-1-8,-2-3 3,-1-3-6,3-1-3,0-2-2,1-4 5,1-2-1,-1-2-4,2-3 1,-2 0-1,3-3 1,-1 0-1,1 0-1,1 1 0,2 1-1,1-2-1,-2 0 2,3 2-5,-1 0 2,1 4 1,5 0 2,-5 1 0,-3 2-2,2 3 2,1 1 0,2 3-2,-2-2 0,0 8 2,-4-5-2,4 4 3,-5-1-3,5 4 3,-5 0 2,0 2 0,2 1 1,-2 0 2,1 1 0,-4 5 0,3-2 0,-3 2 0,4 5 2,-2-1 1,-5 3 4,3-1-6,-1 2 6,0 1-4,-3 2-3,0 0 0,0 3 0,0 0 1,0-1-1,0 0 0,0 1 0,0 1 4,0 1-4,0-3 0,0 1 0,0 0 0,0 0-2,2-3-3,-2-2-32,2 3-38,0-4-42,1 1-44,1-5-55,1-1-63,2-1-33,0-2-38,3 2-45,-1-5-52,3 0-64,-1-2-102,1-2-173,-1-2-150</inkml:trace>
        </inkml:traceGroup>
        <inkml:traceGroup>
          <inkml:annotationXML>
            <emma:emma xmlns:emma="http://www.w3.org/2003/04/emma" version="1.0">
              <emma:interpretation id="{34E82B7C-86F7-4C55-8F62-FF63A1E985AF}" emma:medium="tactile" emma:mode="ink">
                <msink:context xmlns:msink="http://schemas.microsoft.com/ink/2010/main" type="inkWord" rotatedBoundingBox="17648,6293 21716,6121 21755,7030 17686,7202"/>
              </emma:interpretation>
              <emma:one-of disjunction-type="recognition" id="oneOf6">
                <emma:interpretation id="interp30" emma:lang="en-US" emma:confidence="0.5">
                  <emma:literal>between</emma:literal>
                </emma:interpretation>
                <emma:interpretation id="interp31" emma:lang="en-US" emma:confidence="0">
                  <emma:literal>betweens</emma:literal>
                </emma:interpretation>
                <emma:interpretation id="interp32" emma:lang="en-US" emma:confidence="0">
                  <emma:literal>better</emma:literal>
                </emma:interpretation>
                <emma:interpretation id="interp33" emma:lang="en-US" emma:confidence="0">
                  <emma:literal>betwen</emma:literal>
                </emma:interpretation>
              </emma:one-of>
            </emma:emma>
          </inkml:annotationXML>
          <inkml:trace contextRef="#ctx0" brushRef="#br0" timeOffset="-235560.7731">16725-1871 650,'0'-10'569,"3"3"-134,-1-3-72,-2 3-45,0 3-51,0-1-44,0-1-46,0 2-39,0-1-33,0 3-21,0 0-19,0 0-17,0 0-3,0 2-6,-2 2 5,-1 0 5,2 2 3,-5 2 16,2 5 12,1 0 18,-3 2 12,3 5 13,0 1 7,-1 4 5,4 2-1,-1 6 2,1-1-7,0 0-10,0 4-13,0 1-7,0 1-18,1-1-16,2 3-16,-2-3-8,5 1-8,-4-5-13,2 0-5,-1-2-6,1-2-1,-1-3-1,0-2-5,-2-4 1,4-4 0,-2 1 0,0-2-3,-2-3 3,-1 0 2,3-3 0,-2-2 3,-1 0 0,3-4-3,0-1-2,-3-1 2,2-4-5,2-3-2,-1 1-1,1-4 0,2-2 0,0-1-2,0-3 2,-1 1 1,6-5-4,-3-3 1,4 1-3,0-4-2,1 0 2,0-1-2,-2 4 2,7-2-2,-5 1-1,4 1-2,-4 4-5,3 0-6,3 4 2,-5 1 0,2 0 2,-1 6 1,1-4 6,-2 6 8,1 0-2,-3 0 4,-1 7 3,2-3 1,0 6-1,-1-3 0,-1 7 0,-2 0-3,1 3 1,2 5 0,-6 2 1,0 2 1,-2-1 1,0 4 3,-1 3 3,-1 0 0,-2 0 2,-2 0-1,-1 2 3,-4-3 1,3 2 0,-4-4-2,0 1 2,-4-2-2,0 1 0,1-4-7,-7-1 6,5 0-1,-4 0-3,-2-2 2,3-2 0,-4-1 1,1-1-2,0-2-1,-3-1 0,2-2-1,1 1-1,-3-3 0,6-2-1,-2-2-1,5 0 1,-5 0 0,5 0-1,3-2-1,1-2-5,2-3-8,3 3-38,-2-6-53,2 4-82,4-2-96,4 2-126,2-5-170,-1 2-253,3-1-252,3-4-159</inkml:trace>
          <inkml:trace contextRef="#ctx0" brushRef="#br0" timeOffset="-234391.0034">17474-1503 398,'-1'1'434,"1"-1"-177,-3 0-109,0 3-57,3-2-32,-2-1-24,2 5-8,0-3 0,0 0-14,0 0 9,0-2-9,0 2 4,2-1 14,-2 2 17,6 0 3,-5-3 9,3 1 7,2-1 0,0 0-13,4 0-17,-1 0-5,2-1-7,1 1-9,1-3-4,-1 0-12,-1 2 4,1-1 4,-1 0 0,1-2-8,0-1 8,-4 1-8,4-2 4,-2 2-4,-3-2 0,1 1 4,-3 0 4,1 1 4,-1-2 12,-1-1 7,0 1 5,-1-2 10,0-1 5,-3 4-9,2-4 0,-2 1-1,0 0-7,0-1-8,-2 3-4,2-3 4,-6 1 0,5 1-1,-2-3 1,-1 4-1,-1-1-3,-1 1-8,1 1 0,-3-1-6,1 3 6,-3-1-3,1 0 3,1 4 0,-3 0 7,3 0 0,-4 0-4,2 0 4,1 4 4,-1-4 6,1 6-1,-1-2-3,3 3 4,-2-4-1,1 4-7,-3 1-3,4 4 0,0-3-3,1 1 6,-4 1-4,6 4 7,-4-1 0,4 2 9,0-2 3,-2 3 0,1-2 3,4 3-1,-2-1-9,0 1-7,3 1-3,0-2 0,3-1-2,0 1-8,-2-2 4,4 2 3,2-3-9,-3-1 6,4 1-6,2-1 0,-1-3-1,2 1-2,1-1 0,5-3-6,-5 0-3,1-1 3,4-1 0,2 1 0,-1-6 0,-1 3 0,3-3 6,-1-3-3,0 3 0,3-6-3,-5 1 0,2-1 6,-2-1-4,2 0-4,-1-3-1,-4-1 0,5-1 3,-3-2-3,1-3 0,-4-3 3,6-1 0,-3-2 0,-1-1 0,1-4 3,1-2-3,-4-1 0,2-2 0,1-2-6,-2-1 0,-2 1 0,-1-2 0,-1 3 1,-1-3-4,-2 2 9,-2 1 0,2 3 0,-4 1-3,-2 2 0,-1 6 3,-1 1 0,-2 0 3,-4 4 0,5 2 3,-3 0 2,0 2 1,2 3 6,-1 3 5,2 0 3,0 1 15,-1 1 4,3 0-2,-2 1-1,-1 3-6,3-2-3,-1 3-3,-5 3-3,2 1 11,1-1 7,-2 7 21,-2-3 17,1 4 17,1 4 10,-1-1 1,0 4-3,-1 3-13,2-1-14,-2 5-19,1 1-10,1-2-8,-1 6-5,-2-2-6,3 1-1,0 1-3,4-1-5,-5 3-8,5-4-3,-2 3-2,3-2-6,0 1 1,0-4 5,0 2-2,4 0 1,2-3 3,-2-1-3,3-1 3,2-2-9,1-3-1,-1-3-1,0 0-9,4-2-16,-2-3-37,1-2-50,0-2-63,-1 1-77,1-4-104,-3-2-120,2-2-157,1-5-261,-5 1-178</inkml:trace>
          <inkml:trace contextRef="#ctx0" brushRef="#br0" timeOffset="-234098.9331">17909-1660 274,'-7'0'356,"0"0"-29,2 0-33,4 0-21,-5 0-28,5 0-34,1 0-27,1-1-33,5 1-22,-2-3-22,5 3-31,1-2-8,3 1-18,4-3-18,2 4-8,-1-6-7,4 5-6,1-1-8,0-2-3,6 0 0,-6 4-7,2-3-38,1 0-54,-3 0-79,0 3-106,-1-2-170,-2-1-269,-1-1-181</inkml:trace>
          <inkml:trace contextRef="#ctx0" brushRef="#br0" timeOffset="-233311.8229">18402-1738 357,'0'1'499,"-1"-1"-132,1 0-84,-3 2-67,3 0-40,-3-2-33,2 2-12,-2 2-7,-2 3-2,1-1-3,-3 2-3,0 1-3,-1 0-6,1 5-15,-2-1-15,1 4-12,-3-1-10,0 3-13,2 1-20,-1 1-9,1 2-4,2-3 1,3 2-10,-2-3 3,2 2 9,2-1-2,2-3-7,2 0 0,0-2 3,6-3-6,-3 1 0,3-2 3,3-1-3,1-3 0,2-4-3,2 1 3,-1-1 0,4 0 0,0-3 0,-3-3 0,2 0 0,1-1 0,-3-3 0,2 0-3,-5-3 0,4-1 6,-4-2-3,2 1 3,-4-3 4,1-1-1,0 1-6,-2-4 0,-5 4 3,3-2 0,-1 2 9,-3 0 16,-1 2 39,-1 2 32,1-1 29,-1 1 21,-2 5 5,0-2 2,-2 4-19,-1-2-20,3 4-12,-2-3-15,-1 1-4,2 2-5,-2 0-2,0 2-4,-1 0 0,-1 0 0,-2 2 2,3 0-3,-1 5-9,-5-3-4,3 3-8,1 4-11,-4-2-14,3 1-12,0 4-4,1-1-3,-2-1-4,4 2 2,-3 1 2,0 2 2,2-3-1,-1 3-2,5 0-2,-2-2-4,2 2-2,1-2 1,0 2-1,1-3 0,2-1 2,1 0-2,1-4 0,5 0 0,-1 0 0,5-3 2,-1 1-2,6-6 0,0 3-2,4 0 0,2-4 2,2 0-1,-1-1 1,2-3-2,-2 0 2,2-5 0,-5 2-1,0-3-1,0 1-1,-1-5 1,-3 1-1,0-1-3,-3-3 3,-2-2 3,-1 2 0,-1-4 0,1-1 1,-7 2 4,0-4 0,-2 2-5,-3-3 0,-1 1 0,0 1 0,-4 2-2,-3 1 1,1 0 2,-4 2 1,-5 1-1,4 3-2,-2 2-10,-2 2-28,1 1-57,-2 4-68,1 1-89,2 1-114,-4 0-153,4 3-227,1 0-252,0 0-199</inkml:trace>
          <inkml:trace contextRef="#ctx0" brushRef="#br0" timeOffset="-232738.5222">19065-1666 798,'2'2'494,"1"1"-218,1 1-117,0-1-71,2-2-34,0 2-17,0 0-12,0 0-9,-1-2-7,3 5-9,-3-5 4,3 2 4,2-2 4,-3-1-4,2 2 4,-1-2 1,0 0-1,3-2-4,1 2 4,-2-1 0,-1-2 0,2 2 8,-3-5 8,2 2 23,1-2 19,-3 2 27,-3-3 12,3 0 6,-1 0 0,-3 1-12,1-4-10,-2 2-5,-3 2-4,0-2-6,0 1 9,-3-1 8,-2 2 0,4 2 1,-6-3-7,2 3-8,-5 1-19,3-1-12,-2 4-11,-1 0-9,4 0-3,-4 0-3,1 4 3,-2-1 0,1 1-4,-2 2 1,3-1-6,-2 1 1,-1 2-7,-1 1 1,1 2-8,4 1 1,-2 1 1,1 1-4,0 1-3,2 2 5,0 0-5,-4 2 3,7-1-3,-3 1 2,3 2 6,-1 1-8,2-1 2,2 0 6,1-3-3,0 2-2,1-3-3,2-1 5,2-1-5,-1-2 0,6-3 0,2-2 0,-1 1-3,4-2 1,-2-4 2,6 0-36,0 1-34,2-4-52,0 0-63,2 0-87,-1-4-100,-2-2-113,2-1-153,-4-2-199,3 1-144</inkml:trace>
          <inkml:trace contextRef="#ctx0" brushRef="#br0" timeOffset="-231283.5192">19500-1667 419,'-2'-10'562,"-1"3"-130,1 0-93,-1 1-78,2 1-67,-2 1-47,0 2-42,-1 0-24,1 2-26,-2 0-12,1 2-11,0 0-7,-1 2-3,2 1-12,1-2-3,-3 3-3,4 4-1,-2-3-3,0 0 0,3 3 4,0-3 3,0 4 3,3-3 1,0-2-4,-2 3 3,2-3-10,1 3-3,1-3-1,-1-3 1,3 3 0,1-5 3,-1 3 3,2-4 0,2 0 8,-1 0-11,-1 0 0,3-4 0,-1 0 0,4 0 3,-4-2-3,1-1 4,0-1-1,-2-3 1,-1 1-4,2-1 7,1-3-7,-5 0-4,3 1 4,-3-5 0,-1 4 4,1-3-1,1 2-3,-4-2 0,-1 0-7,-2 3 7,-1 3-3,0-1-4,-1 3 7,-2 1 3,-1 1 1,-4 2 3,1 2 0,1 0 10,-1 3 7,-3 0 7,1 0 3,-2 3 6,-1 1 7,0 3-1,-2 1-6,-1 3-8,4-1 4,-4 5-11,2-1-2,-1 2-4,5 1-4,-3-1-2,1 3-4,-2 0 1,7-1-4,-4 2-3,5 1 10,-2-3-7,6 2 0,-2-1 0,3-2-3,3 0 0,-2 0 4,4-3 2,2-2-3,3 1-6,-1-1 9,2-2-3,4 0 1,-1-3-7,2-1 3,3-1 3,1 1-6,4-5 3,5 2-3,-6-3 0,3 0 0,4 0-6,-5-4 0,6-2-4,-2 2-8,-2-3-19,1-3-29,1 0-30,-5-4-32,2 0-23,2 0-28,-3-5 2,-2-1 4,-3-2 19,-1-1 23,3 0 30,-3-1 18,-6 1 25,1 1 20,1 0 17,-9 1 21,1 4 4,0 3 34,-4-1 41,-2-1 36,-1 5 45,0-2 42,-1 2 21,1 3-13,-3 1-25,0-1-13,3 2-26,-1-1-35,-2 4-18,3 0-19,-2 3-4,-3 0-10,0 0-15,4 3-9,-5 3 0,-1 1 0,1 4-7,0-2 1,0 4-1,1 0 1,-1 1-12,0 3-2,-1 1-3,2 0-5,-2 0-8,1 2 0,0-1 2,1 1 1,-1 1 7,4-4-2,-3 2-6,0-1 4,4-1-4,1-1-2,-3-2 0,3 1 0,0-4 0,0 2 0,3-3 5,-3-1 0,1 1 6,2-3-1,-1-3 5,3 2 3,-3-3 2,-2 1-2,3-4-6,0 0-4,-2 0 2,3 0-3,-4-4-2,6 1-5,-4-3 5,2-1-2,-1-1-3,1-3 0,1-2 0,0-1 4,3-1-1,-2 1-3,4-3 0,-2-4-3,7 1-1,-1-3-1,-1 2 0,5 1 0,-1-4 0,1 1 2,1 0-4,-4 1 2,4 4 0,-3-1-3,0 0 1,3 4-1,-4 2-4,-1-4-3,-1 7 2,-1-2 3,2 3-3,-2 1 8,-2 2 0,2-1 2,-4 3 3,2 0-5,2 1 0,0-1-6,-4 2 9,3 2 2,0-2 0,-4 2 2,5 0 6,-6 2-3,1 0-2,3 2-3,-5 1 0,-1 1-8,0 1 0,2 0 8,-6 3-2,2-3-1,-2 4 1,0-1 2,-2 2 5,2 0-5,-6-1 2,5 1 1,-2 1 5,1-2-6,-3 1-2,3 0 0,-1 1-2,0-2 2,-1 3 0,0-1 5,-1-1-5,2 2 2,2 0 1,-5 0-3,5-1 0,-4 2 3,3-2-1,-1-1 3,1 3-5,-1-5 3,0 3-3,3 0 0,-1-2 0,1 0-5,0-2 2,0 2-2,0 0 2,1-1 1,-1-2-1,6 3 3,-4-4 3,3 0 2,1-1 0,1 4 5,4-6 1,0 0-6,-2 0-5,3-1 0,-1-1 0,4-2-8,-1-2 0,-2-1 6,1-1-1,1 0-2,1 0 5,-6-2 3,2-1-3,1 1 5,2-4-3,-5 2 6,3 0-8,-2-5-31,-2 3-44,3-1-70,-3 0-91,2-3-130,-1 0-232,-5 1-258,4-1-197</inkml:trace>
        </inkml:traceGroup>
      </inkml:traceGroup>
    </inkml:traceGroup>
    <inkml:traceGroup>
      <inkml:annotationXML>
        <emma:emma xmlns:emma="http://www.w3.org/2003/04/emma" version="1.0">
          <emma:interpretation id="{3D111725-5AD0-47CD-8A63-9E9A9B4A405A}" emma:medium="tactile" emma:mode="ink">
            <msink:context xmlns:msink="http://schemas.microsoft.com/ink/2010/main" type="paragraph" rotatedBoundingBox="2791,8778 33544,6127 33695,7886 2942,105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C02893-3607-4810-A2A2-BE766091A2A6}" emma:medium="tactile" emma:mode="ink">
              <msink:context xmlns:msink="http://schemas.microsoft.com/ink/2010/main" type="inkBullet" rotatedBoundingBox="2810,8998 2973,8984 2983,9103 2820,9117"/>
            </emma:interpretation>
            <emma:one-of disjunction-type="recognition" id="oneOf7">
              <emma:interpretation id="interp34" emma:lang="en-US" emma:confidence="0">
                <emma:literal>•</emma:literal>
              </emma:interpretation>
            </emma:one-of>
          </emma:emma>
        </inkml:annotationXML>
        <inkml:trace contextRef="#ctx0" brushRef="#br0" timeOffset="-199514.8209">1875 780 80,'0'-4'924,"-3"2"-326,3-2-196,-1 0-102,1 2-60,0 1-39,0-3-22,0 1-22,0 0-34,0 2-19,0-1-15,0-1 4,0 3 7,0 0 12,0 0 11,0 0 1,0 0-20,0 0-22,0 0-25,0 0-13,0 0-17,0 0-10,0 0 0,0 0 2,0 0 10,0 0 13,0 0 16,0-1 8,1-2 6,-1 3-5,3-1-9,0-5-10,-2 3-12,2 1 9,2-2 15,-2-1 19,-2-1 8,2 2 4,1-2 7,1 2-3,-5-3-4,3 4-4,-3-3 0,2 2 4,-2 3-6,0-2-11,0 1-9,0 1-13,-2-2-10,2 3-10,-3 0-11,-2 3-4,1-2-6,0 1-4,-4 2-3,4 0-3,-2 2-1,0-1 0,1 1 0,0 1 0,1-1-1,1 0 1,2 3 0,-2-4 0,3 2-2,0-3-3,0 2 4,0 0-1,3-2-1,-2-3-1,5 1 4,-2 1 0,0-3 0,4 0 0,-4-3 1,3 1-1,2 1 0,-2-3 1,1-2 2,-4 0-2,3 2-1,-3-3 1,-1 2 1,2-1-1,-2-1 0,-2 1 3,-1 2-1,0-2 0,0 1 0,0 1 2,-1 3 0,-2-2 0,-2 0-2,1 3 1,-3 0 1,2 3-4,0 0 1,-4-2-1,5 3 1,-4 2 0,4-1-2,-2 1 0,2-2 1,2 5-1,-1-5 0,1 1 0,2 1 1,0-1 1,0 0-1,0-1 0,2-1 1,3 1 2,-1-4-3,-1 1-1,4-1 0,-2 0 0,2-1 0,2-2-1,-2-1-2,0 0 5,0-1-2,2 0 0,-2-1-2,-2 1 2,2 1 4,-4-2 0,1 1-2,1 1 4,-5 2-2,2 0 2,-2-3-1,0 5-2,-2-1 2,0 1-3,-5 1 4,4-1-5,-4 5 2,2-1-2,-2 0-1,3 1 0,-4 1-1,4 0-2,0 0 3,-1 1-1,3-1 0,-1-2 2,1 3 0,-1-4 3,3 1-3,0 2-1,0-5 1,0 3 0,3-4-1,-1 0-1,3 0 1,0 0-1,-1-4 1,3 3-1,1-5-2,-1 2 2,2-2 1,-2-1 0,2 0 0,-2-3 0,0 5 0,0-5 0,-2 1 1,-1-1 5,-1 1-2,1 2-1,-4-1 0,0 2 1,0 2-3,0 0-2,-4-1 0,1 4-3,-1-2 1,-4 3-1,4 0 0,-3 3-4,0-3-34,-2 3-55,2 0-83,-1-2-101,1 5-136,1-2-208,0-1-311,-1 1-273,1 0-204</inkml:trace>
      </inkml:traceGroup>
      <inkml:traceGroup>
        <inkml:annotationXML>
          <emma:emma xmlns:emma="http://www.w3.org/2003/04/emma" version="1.0">
            <emma:interpretation id="{6ABE9F19-F55F-48A0-8927-AF54392BC4FD}" emma:medium="tactile" emma:mode="ink">
              <msink:context xmlns:msink="http://schemas.microsoft.com/ink/2010/main" type="line" rotatedBoundingBox="3369,8728 33544,6127 33695,7886 3520,10487"/>
            </emma:interpretation>
          </emma:emma>
        </inkml:annotationXML>
        <inkml:traceGroup>
          <inkml:annotationXML>
            <emma:emma xmlns:emma="http://www.w3.org/2003/04/emma" version="1.0">
              <emma:interpretation id="{A7E3AC24-1CC8-449C-874B-D9DCEEBF74E6}" emma:medium="tactile" emma:mode="ink">
                <msink:context xmlns:msink="http://schemas.microsoft.com/ink/2010/main" type="inkWord" rotatedBoundingBox="3373,8785 6707,8497 6843,10070 3509,10357"/>
              </emma:interpretation>
              <emma:one-of disjunction-type="recognition" id="oneOf8">
                <emma:interpretation id="interp35" emma:lang="en-US" emma:confidence="0.5">
                  <emma:literal>Ternary</emma:literal>
                </emma:interpretation>
                <emma:interpretation id="interp36" emma:lang="en-US" emma:confidence="0">
                  <emma:literal>ternary</emma:literal>
                </emma:interpretation>
                <emma:interpretation id="interp37" emma:lang="en-US" emma:confidence="0">
                  <emma:literal>Trinary</emma:literal>
                </emma:interpretation>
                <emma:interpretation id="interp38" emma:lang="en-US" emma:confidence="0">
                  <emma:literal>Tertiary</emma:literal>
                </emma:interpretation>
                <emma:interpretation id="interp39" emma:lang="en-US" emma:confidence="0">
                  <emma:literal>Ternary's</emma:literal>
                </emma:interpretation>
              </emma:one-of>
            </emma:emma>
          </inkml:annotationXML>
          <inkml:trace contextRef="#ctx0" brushRef="#br0" timeOffset="-194989.2721">2405 455 154,'-3'0'290,"2"-1"-10,1 1-23,0 0-28,0 0-21,0 0-11,0 0-30,1 0-14,2 0-19,1 0-23,-1 0-29,5 0-13,-1 0 3,1 0 3,4 0 2,7 1 6,-3-1 6,7 3-15,3-3-2,5 2-17,3-1-15,3-1-13,2 3-7,6-3-7,-2 0-6,4 0-7,-2 0 0,-3 0 0,0-3 0,-4 3-3,-4-1 6,-3-1-3,-4 2 0,-5-3 0,-3 3 3,-4 0 4,-4 0-10,-2 0-1,-2 0-19,-2 0-34,-3 0-76,-2 3-115,0-3-216,-4 0-271,-2 2-209</inkml:trace>
          <inkml:trace contextRef="#ctx0" brushRef="#br0" timeOffset="-194347.8083">2676 536 424,'0'-1'418,"0"1"-106,0-3-66,0 2-39,3 1-28,-1-2-13,-2-1-13,3 3-4,-3-1-23,2 1-6,0-3-3,-2 2-17,3 1-16,-2-3-12,-1 2-14,3 1-11,-3-5-7,4 5 0,-1-2-14,2 2-3,-2-2-3,-2 0-11,2 0 1,1-1-3,-1 3 9,-1-4 9,1 4 29,1-2 21,-1 0 17,-2 2 22,-1-2 17,3 2 3,-3-2-1,3 0-4,-1 2-10,-2 0-9,0 0-15,0 0-14,0 0-17,0 0-11,2 0 4,-2 4 5,3-2 6,-1 2 8,-2 5 8,3-3 11,-2 7 1,-1-2 1,-1 6-1,-2 3 0,1 1-1,-1 4-8,-1 3-4,-2 1-7,2 3-9,-3 2-7,2 0-6,-2-1-11,3 3-8,-4-2-6,1-1-6,3 1-5,0-6-3,-1 2-2,2-7-3,-1 1-3,1-3-2,3-4 0,-1 0-3,1-5 2,0 1-2,0-5 1,0 1-3,0-3-7,0 0-25,0-3-55,0 1-78,0 2-112,1-6-157,-1 0-290,3-6-328,0-4-303,-2 1-219</inkml:trace>
          <inkml:trace contextRef="#ctx0" brushRef="#br0" timeOffset="-192848.8503">3074 851 159,'-2'0'740,"2"1"-279,0-1-175,0 3-117,0 0-57,0-3-43,2 0-20,1 4-9,-3-2-4,3-1 7,-2 2 12,2 0 18,-2 1 11,2-3 3,2 2-6,-1 0-5,-1-3-11,4 3-19,-3-2-4,4-1-14,0 3-4,3-3 0,-3 0-3,0-3-7,3 3-4,-1-4-3,-1 3 0,3-4 6,-1 0-6,-1 2 6,-1-3 1,-2-1-4,2 0 0,-2-1-3,1 0-1,-1-1 1,0-1-7,-3 2 0,1-3 0,-2 0 0,-2 2 3,2-2 1,-3 1 9,0 3 17,-3-3 16,3 5 16,-4 1 5,-1-2 5,1 1 9,-3 1-12,0 2-9,-2 0-1,-1 2-6,1 0-2,-1 2-5,-2 0-7,1 2-3,-1-2-3,0 5-5,1-1-1,-1 2-6,1 0 1,-4 4 2,3-1-3,4 0 3,-2 5-3,1-4 7,2 5 6,-1-2 6,1 6 1,3-1 1,1 0-2,-1 0-9,4 4-6,0-3-4,0-1-4,2 1 0,0 1-3,1-1-2,1 0-1,0-4-1,4-3 4,-1 1 2,0-1 0,0-3 5,2 0 6,3-2-2,-1-5-2,7 0-1,-2-2-4,0-2-7,3 0-5,-1-6-6,4 2 3,-1-2-1,0-1-2,0-4 0,-3-1 2,4-1 2,-4-4-4,0 2 0,1-5-2,-4 2 0,1 0 0,-5-4 2,4 2 0,-4-1 0,1 0 0,-5-3 0,2 4 4,-2 1-2,1-2 3,-4 1-5,0 4-5,-1-4-1,-3 5 6,0 2 0,0-2 0,-3 3 0,-1 1 2,-3 2 0,1 0-4,-1 3 2,-1-3 0,1 5 0,0 0-2,0 2 2,-2 1-2,2-2-1,-1 3-1,1 0-3,3 3 5,-3-3-2,2 1 1,4 3-3,-2-2-1,0 2 5,3 1 0,0-1-1,3 0 3,0-2 0,-2 2 3,4 1-3,2-3-9,-3 0-11,3 0-10,5-2-11,-2 0-10,-1 0-12,2 0 3,1-2 4,0 0 9,2 0 7,-2-3 12,-1 1 10,1 2 3,0-2 4,2 2 9,-5 0-3,1-3-3,-1 4 5,1-2 3,-3 1-2,-1 0-1,1 0 6,0 2-3,-2-1 2,2 1-2,-3 0 3,-1 0-3,2 0 0,0 0 0,-3 1 0,2-1 5,-1 4 0,0-2 0,-2 2 1,4 1 4,-5 1-2,3 1 2,-3 1 0,0-1 3,-3 4-1,3 2-2,-2 1-2,-1-1-3,2 2 0,-2 0 0,0 0 0,-1 1 5,2 0-5,-1 1 5,1 0-5,-3-1-3,2 1 1,3 2-3,-1-2 2,-2 0 0,3 0 3,-1 1 0,-2-1-5,3-1 3,0 0-3,0-2 0,0 1 2,0-2-4,3-3 2,-2 1 7,2-3 3,-2 1 7,5-3 2,-2-3 3,1 3 2,2-6-7,-3 4-1,7-4-9,-3 0-4,0-4-3,0 4-3,2-6-1,-1 3-6,1-3-21,2-1-56,-3-2-84,-2 0-112,3-1-187,-1-6-309,-1 1-267,0 1-186</inkml:trace>
          <inkml:trace contextRef="#ctx0" brushRef="#br0" timeOffset="-191762.5317">3932 727 185,'0'-2'661,"0"-1"-192,0 3-138,3-1-79,-1-2-53,-2 3-34,3-2-24,0 2-18,-2 0 4,-1-2 10,3 2 8,-2 0-9,-1 0-10,3 0-18,-3 0-22,3 2-19,-1 0-14,-2 2-9,3 3 0,-2 0-3,-1 4-1,3 1-4,-3 3-8,0 1 0,0 1-8,-3 2-4,2 0-5,-2 0 3,-2 2 0,2-3-1,2 3 1,-2-2-3,3-2-1,-1 3-4,-2-6 2,0 0-3,3 1-2,-2-4 2,-1-2 0,3-1-5,-2-2 0,2-1-2,0 2-1,-2-3 3,2-2 3,0 2 5,0-4 2,0 0 1,0 0 5,0-4-3,0 1-3,0-7-7,0 5 0,2-5-6,-2-1 3,2-2-3,3-2 3,-2-2 3,1 0 0,0-1 5,4-3-8,-4 2 0,3-4 0,1 1 0,-1 2-8,0 1-5,0-2 2,2 3 3,-2 1 0,2 0 3,-2 1 2,0 2 3,1 1-8,0 0 6,0 3-4,-1-1 4,2 1 2,-2 2 0,0-1 0,-2 1 0,2 2 0,0 2 0,-3-3-3,4 1 0,-4 1 3,3 3 0,0-2-2,-2 0-1,2 1 3,-3 2 0,4-2-3,-4 3-2,3 0 2,-2 0 1,0 0 2,0 0-3,-1 3 0,1 1 6,0 0-8,0 0 5,-4 3-3,2-1 3,1 1 3,-4 1-3,3 1 5,-1-2-5,-2 3 0,0-3 3,0 4-3,0-3 0,0 3 2,0-1-2,0 3 3,0-2-3,0-1 0,0 1 0,0 0 0,0 2 8,-2-2-3,-1 2 3,3-1 0,-4 3-5,1-1-3,2 3 0,-2 0-5,-2-1-1,3 0 4,0 3 4,-1-3 4,-4 1-4,5 3 6,0-2-2,-1-3-4,-2 0-2,4 2 0,-2 0 3,0-3-6,2-1 1,-2 2 2,3-5 2,0 3-2,0-2 0,0-2 3,0-3-3,0 4 0,0-5 5,3 2-2,-2-1-3,-1-3 0,3 1 0,1 0 2,-1-2-4,-1-2 2,1 0 0,1 0-5,3 0-35,-2-2-60,-3 1-77,3-3-108,-1-2-157,2-1-303,-2 0-235,1-3-163</inkml:trace>
          <inkml:trace contextRef="#ctx0" brushRef="#br0" timeOffset="-187998.5233">4635 774 127,'0'-8'553,"0"5"-135,0-4-98,0 3-58,-3-2-40,3 2-19,-5-2-23,2 3-36,-1-1-22,0 2-6,1-3-21,-3 5-4,0 0 1,-1 0 8,-2 0 17,1 5 7,-3-1-4,-3 0-9,2 3-14,1 1-14,-1 2-16,0 4-12,1-1-6,2 2-3,-1 2-6,1 2-6,-1 1-8,3 1-7,-2 2-1,2-3-8,0 1-2,2 0-1,1 1-4,1 0-1,3-4-2,-1-1 3,1-2-3,0 0 5,1-2 5,2 0 6,0-2 1,1-3 8,1-2 3,2-2-4,2 0-1,-2-1-4,3-3-4,-1-3-10,2 2-3,1-3-2,-1 0 0,1-5 0,0 1 0,-1-2-2,1-4 4,2 0 0,-2-6 3,0 2-5,-2-1-2,-2-2 2,4-2 0,-2 2 0,-1-1 0,-2 1 0,0 0 5,-2 3-3,2-1 1,-3 1-3,1 2 0,-2 2 0,0 0 0,-2 5 9,2-1 13,-2 2 16,2 2 9,-3-1 15,0 3-3,0 0-1,0 0-10,0 2-9,0 0-9,0 2-11,0 0-5,0 0-3,-3 0-5,-1 4 3,3 1-5,-2 2 4,-2 2-2,-1 2 5,2 2-3,0-2-2,1 4 0,-1 2-4,-1 0-2,1 2 2,1 1 2,0-2-2,-1 3 0,2 0 3,-1-3-1,3 3-4,0-1 2,0-1-2,0-2 0,0 1 0,3-4 0,-1 3 4,1-7-2,-2 0 2,5 1 0,-2-3-2,1-2-2,2-2 0,1 0 0,6 1-2,-6-5 2,4 0-2,2 0 4,-1-5-4,2 0 2,1 1-2,-2-5 0,1-2 2,-2 0 0,1 1-2,-2-4 0,3-2 0,-4 2 0,1-5 0,-1 4 0,-2-5 0,-2 0 4,1 2 0,-1-4 0,-3 1-2,1 4 0,-3-1 2,1-2 0,-3 4 0,-3 1 0,1 0-2,0 0-2,-2 5-2,-2-1 2,2 1 0,-4 1 0,4 1 2,-3 2 0,2 0 0,-2 1 2,0 1-2,3 2-2,-4 2-2,4-2 1,1 0-1,2 2-4,-2 0 2,3 0-4,0 0 4,0 2-1,0 0 3,3-2-12,-2 2-12,5-2-10,0 0-13,-1 0-22,3 0-10,0 0 3,1 0 0,3 0 8,-2-2 3,1 2 16,1-2 10,0 0 10,-1 0 12,1 0 0,-1-3 11,1 5-1,3-1 6,-7-4-5,2 5 4,2-2 4,-3 0-1,1 2 1,2-1 2,-1 1 2,-2 0-2,-2 0 0,0 0 3,1 0-3,-1 0 0,-3 0 2,6 1 4,-5-1-6,-1 4 0,0-2 5,1 2-2,-2 1-3,0-1-3,-2 0 0,2 2 3,-2 1 0,-1 0 3,0 3 2,-1 0 6,-2 4-3,2-1-3,-5 4-3,1 0 9,1 2 2,0 0-3,-1 2 3,-5 1-5,3-2 2,0 4-8,2-3-2,-2 0 0,3-1 0,-4 3 0,4-3 0,0-1 3,1 0 0,-1-2-3,4-1 5,-3-2-3,3-1 1,0-2-6,3 0 1,-3-4-3,4 0-1,0-1 6,-1-2 0,4 2-2,1-5 2,-1 2 0,2-6-3,-1 2 3,5-5 0,-4 2 0,0-5-2,2 4 2,2-5 0,-1-1-8,1-4 3,-1 1 2,-1-6-2,1 2-3,-2-5 3,5-1 5,-4-1-2,1-2 2,-1 1 2,-2-1 3,3 1 1,-2 1-6,-3 5 2,-1-1 1,1 3-3,-3 4 5,2 2-5,-1-2 5,-1 5 5,-1-1 1,-2 5 1,2-2-2,-3 1 6,5 2-4,-5 1 1,2 0-1,-2 0-2,0 3-5,0 0-5,0 0 3,-2 3-1,2 3-2,-5-2 0,2 2 3,2 5-3,-3 0 2,-2-2 3,1 6 0,2 0 0,-1-1-5,-3 4 5,3-1 0,-1 2-3,1-1-2,-1 1 0,0 0 5,0 0-5,2-2 0,-1 0 0,4 1 0,-1-3 0,1 0-2,0-2 2,1-2-5,-1 0-2,4-2 4,-1 1 1,2-5-1,2 1 1,0 1-1,0-3 6,2-2-3,1 0 0,-1-2 0,5-2-3,-2 0 3,0-2-5,-1-3 3,4 1 2,-2-2-8,1-2 1,-2 0-3,2-2 0,0-1-3,-1-1 1,-2-3 2,1 2 7,-3-2 0,2 0 3,1-1 0,-5 1 0,3 0 0,-4 1 0,1-1-2,0 2 2,-2-2 2,2 2-2,-3 0 0,-1 3-2,5 0 4,-4-1 1,-1-1-3,-2 4 3,4 1-3,-5 1 2,3 2 3,-3 0-2,2 1 2,0 1 0,-2 2 2,0 0-2,0 0-2,0 2-3,0 0 5,-2 0-3,0 2 3,2 0 0,-3 3 0,3 1 0,-5 0 0,4 3-2,-2-1 4,-1 2 3,-4 4 7,5-1 3,-4 0 7,3 4 7,-3 0 9,2 1 6,-2 1 2,3 2-1,-4-1-2,4 3-6,-3 2-7,-1-1-7,4 0-2,-3 0-1,3 1 1,-4 0-3,4 2 4,0-5 2,-1 1 2,-1 1 5,2 2-4,3-2 0,-5 1 3,-1 0 9,5 0 19,-2 0 5,-2 3 11,2-3 2,-1 1 0,2-1-15,-1 0-15,0 0-14,-1 0-11,-1 2-6,1-5-6,-1 0-5,-3-1-6,2 2 2,0-5-1,-1 0-2,0 2 4,-2-5 3,-2 2-2,0-3 4,1 0-4,-2-3 1,-2 0-2,1-2-5,-5-1 4,3 0-4,-3-5 8,0 3-8,3-5 4,0-1-1,-1-1 2,1-5-3,1 3 0,4-5 3,-1-3-2,1-4 2,3 2-2,2-9-1,4-1 0,-1-1 0,6-1-5,1-1 0,0 0-1,9-2 1,-4 1-1,3 0 1,-1 0 0,5 1 4,3-2-4,0 1-1,3-1 2,2-1-2,2 3 0,3-4 0,0 2 3,2 1-1,-1-3-4,4 3 1,-1-2 1,-1 1-2,-1 0-2,2 2 0,-6 0-2,4 3-12,-8 3-32,0-3-41,1 5-51,-6 1-71,0 0-88,-1 5-99,-2 0-127,-4 0-253,1 2-239,-2 2-184</inkml:trace>
        </inkml:traceGroup>
        <inkml:traceGroup>
          <inkml:annotationXML>
            <emma:emma xmlns:emma="http://www.w3.org/2003/04/emma" version="1.0">
              <emma:interpretation id="{664122F6-E68C-4C67-8D4D-0CDF82560B91}" emma:medium="tactile" emma:mode="ink">
                <msink:context xmlns:msink="http://schemas.microsoft.com/ink/2010/main" type="inkWord" rotatedBoundingBox="7317,8604 11714,8225 11820,9466 7424,9845"/>
              </emma:interpretation>
              <emma:one-of disjunction-type="recognition" id="oneOf9">
                <emma:interpretation id="interp40" emma:lang="en-US" emma:confidence="0.5">
                  <emma:literal>operators</emma:literal>
                </emma:interpretation>
                <emma:interpretation id="interp41" emma:lang="en-US" emma:confidence="0">
                  <emma:literal>operator's</emma:literal>
                </emma:interpretation>
                <emma:interpretation id="interp42" emma:lang="en-US" emma:confidence="0">
                  <emma:literal>operators,</emma:literal>
                </emma:interpretation>
                <emma:interpretation id="interp43" emma:lang="en-US" emma:confidence="0">
                  <emma:literal>operatory</emma:literal>
                </emma:interpretation>
                <emma:interpretation id="interp44" emma:lang="en-US" emma:confidence="0">
                  <emma:literal>operator,</emma:literal>
                </emma:interpretation>
              </emma:one-of>
            </emma:emma>
          </inkml:annotationXML>
          <inkml:trace contextRef="#ctx0" brushRef="#br0" timeOffset="-185714.5363">6533 731 635,'-1'-4'689,"-2"-1"-194,3 1-99,-3 2-85,3 2-64,-4-2-55,2 0-56,-1 2-46,-1 2-26,0 0-14,-6 3 2,2 1 12,1 0 11,-2 3 5,-1-1 1,2 2-2,0 4-7,1-1-17,-2 2-7,5 2-10,-2 2-9,0 1-6,1 3-10,3-1-2,-1 2-1,3 1-2,0-3-3,0 2 3,5-3-3,-3 0 3,3-3-1,2-1 6,0 0 2,1-3 8,0-4 7,2-2 3,2 0 4,1-3-3,2-3-5,1-2-3,-2-2-7,5-3-2,-3 1 0,1-4 1,1-2 20,1-3 12,-2 1 11,-1-5 8,-2 0-2,2-4-3,-1-1-19,-6-2-14,-1-3-12,0 1-7,-1-2-6,-3 1 0,-4-1-2,0 3 4,-4 4-2,-3 0 0,-1 3 0,-3 1-2,-5 4 0,1 2-2,-2 5 0,-5 0-6,3 4-2,0 2-12,1 0-49,-1 4-70,3 0-87,1 1-110,4 1-162,2 0-286,2 3-244,-1-4-176</inkml:trace>
          <inkml:trace contextRef="#ctx0" brushRef="#br0" timeOffset="-184988.4289">6999 759 520,'10'-3'1253,"-4"-1"-316,1 4-355,1 0-180,-4 0-97,3 4-70,0 3-38,-2 0-25,-1 6-21,2 2-30,-2 2-34,-1 4-25,-1 1-21,-2 2-3,0 6 4,-2 0 14,-1-2 9,-1 6 11,-2 0 2,0 0 2,-1 0-14,-3-1-13,4 1-14,-1-3-10,-3-1-12,2-2-5,3 2-3,-3-3-4,1-5 0,0-1-1,0 1 0,2-5-1,1-3-1,0 0 1,1-3-2,0-3 0,-2 1 1,3-2-1,0-3 4,-1-4-3,-1 0 1,1-3 0,3-3 0,-2 0-2,2-7-1,0 1 0,0-5 0,2-3-2,1-5-3,1-2 1,1-5-2,0-6-5,3-2-11,0-2-4,1-2-5,5-2-4,-2-3-1,0 5 4,-1 0 7,4 2 6,1 3 1,-2 1 5,1 6 4,-2 3 1,4 1-5,-4 1-3,5 4-6,-2-1-1,0 7 0,0 1-6,-2 1 5,2 2 6,3 2 2,-5 3 6,1 2 1,-2 2 7,4 0-1,-4 4 1,-1 0 2,0 4-2,-2-2 0,1 5-1,-2 1 3,-2 0 0,-2 3 0,2 2 0,-3 1 3,-1 3 1,-3-3-1,3 6-1,-3-1-2,-3 2 2,0 0-4,-1-1 2,0 2 2,-1-1-2,-2 0 2,-3 0 1,-2 0 2,4-3 1,-4 2-1,-3-1 2,2-5 1,-4 0 3,1 2-3,0-5 2,-1 1 1,-1-2-5,-1-1-1,2-1-1,1-4-1,1 3-3,2-6-2,-1 2 2,2-3-3,2-3-16,1-1-51,2-1-62,3-2-89,1-2-111,2 1-154,2 0-248,2-2-260,1-1-211</inkml:trace>
          <inkml:trace contextRef="#ctx0" brushRef="#br0" timeOffset="-183883.3833">7549 731 21,'0'0'1012,"3"0"-357,-2 0-286,-1 0-164,3 0-98,-3 2-51,3-2-30,-2 2-7,4-1-15,-2 2 0,0 0 3,-2-2-3,-1 2 3,4-2 11,-1-1 12,0 0 17,-1 0 7,3 0 7,0 0-1,2-1-4,-1-2-18,1 2-11,0-5-10,1 3 0,0-3-10,0 1 0,2-1-4,-2-2 4,0 2 0,0-4 6,0 0-3,-4 0 7,3-1 13,-1-2 6,-2 2 16,-2-2 26,1 2 7,0 0-4,-3-1 1,-3 3-4,3 1-16,-3 1-19,-1 1-5,-4 2-10,4 1 1,-3 3-1,-2 0-6,-1 0 11,-2 0 3,4 3 5,-3 1 2,0 2-3,2 1 2,-1 1-6,-2 1-8,6 3 1,-4-1-6,2 4-6,0-2 1,1 4-6,0 0 1,3 0-3,-1-1 2,2 1-7,0 0 0,2 1 0,1 2 0,0-3-3,1-1-2,2 3 8,0-4-3,2 2-3,-1-2 3,0-2 0,3-2-5,1 0-5,0-3 7,0-1 3,3-1-5,1-4 3,-1 3-1,3-5 1,-1 0-6,-2 0 1,7-5 2,-5-1 2,4 2 1,-4-5 4,3 3-2,-1-4 0,-1 0 2,1-3-5,-2-1-2,1 1-7,1-1 5,-7-2 2,4-1-3,2-1 3,-5 0 3,3-1 1,-5 0-1,3 2-1,-5 0-4,-1 2 2,-1 1-3,-2 0 3,-1 1 0,-1 3 0,-2 1-2,-1 0 0,-1 2 2,-5 3 0,3 0-3,0 0 1,-2 2 2,2 0-3,-2 2 3,2 0-5,-1 0 3,4 2 0,0 0-3,-2-2 0,4 3-3,0-2 8,2-1-2,-3 3 2,3-2 2,3-1-2,-1 0-7,3 0-8,-1 0-14,3 0-19,1 0-18,-1 0-17,2-1-10,1-2 1,-2-1 11,7 0 10,-2 2 22,2-2 11,-1-1 21,-1 2 2,-1-2 3,2 0 12,2 2-3,-4-1 0,2 1-3,-2 0 6,-2 3-3,2-4 3,-4 4 0,0 0 0,-1 0 9,-3 0-3,3 4 12,-2-1-1,-2 4 4,-2 0 5,-1 0-3,0 4 12,0-1-7,-4 1 6,2 4-6,-3-2 3,0 4 2,2 0-3,-3-2 5,1 2 0,0 2 0,-2 1-6,3-3-6,-1 1-4,-2 2-9,4-4-5,-1 3-2,0-3-1,1 1 1,-2 0-3,5 0 0,-1 0 0,1-2 0,0-3 0,1 1 0,2-2 5,2-4 5,-1 3-5,0-4 3,6 1 0,-1-3 0,-2-1-3,5-3-5,0 0 0,-1 0 0,1-3 0,1 0-5,-2-1-8,1 0-34,0-2-55,1-1-84,-2-1-123,1-1-224,1-1-283,0-3-232</inkml:trace>
          <inkml:trace contextRef="#ctx0" brushRef="#br0" timeOffset="-182879.5983">8614 594 515,'-3'-7'813,"1"-1"-309,-1 2-184,-1 3-92,0-1-57,-2-2-41,-1 5-17,2-2-20,-2 3 12,-2 0 10,1 3 23,-3-2 17,0 5 9,-4-2 0,4-1-16,-2 5-23,1 1-19,-2 3-18,-1-1-15,1 4-10,2-2-11,-1 4-8,-2 1-7,1-1-8,2 4-6,1-2-7,2 4-7,-1-2-1,1 0-3,2 0-1,0-2-4,2 1 3,2 1-1,-1-4-2,4-1 4,0-4-2,0 1 1,0-4-1,4 1 2,2-2-1,0-2 1,1-2-4,5 2 4,-1-6 1,2 0-5,-4-6 0,6 2 0,1 1 2,-2-7 0,2 3-4,0-6 0,0 3 0,3-5-3,-2 1 1,2-5 2,-1 2 4,-4-5-2,2 1 2,3 0-2,-5-1-2,2-2-3,-4 3 5,0 2 0,-1 0 0,-1 4 0,-2 2 3,-4 2 3,0-2 16,1 3 24,-3 5 20,3-2 13,-5 3 4,3 0 2,-3 2-14,0-2-20,-3 4-14,1 0-15,-1 1-8,-1 4-5,0 1-2,-2 1-7,0 0 2,0 3-2,-1 3 0,-2 1 2,2 0-4,0 1 2,0 4 0,2-2 0,-2 0 2,3-1-2,-1 1 2,2 2 0,-1-4-2,4 0 0,0 0 1,0-4 3,0-1-4,4 1 0,2-4 3,0 0-3,4-2-1,-1-1 1,3-4 0,2 0-2,2 0 0,-2-4 2,2-1 0,3 1 0,-1-4 0,-1-4 0,2 1 2,-5-2-2,2-5 0,2 0 0,-1-1 2,-2-5-1,1 0-1,1-4 0,-1-4 0,0 1-1,-1-3-5,-1-4-1,-1 1 2,-1-1-4,-1-1 5,2 0 0,-7 1 4,4-1 4,-1 4 1,-5 2 3,2 2-5,-1 1 1,-3 2-2,0 2-2,2-1 0,-4 6-4,3 3 2,-3 3 2,3 1 2,-1 4-2,-2 0 0,0 5 2,0-1-2,0 6-2,-5 6 0,2-1-1,-1 8-1,0 3 4,-4 4 4,1 5 8,0 2 13,-2 5 16,0 1 18,-1 4 7,-1 0 8,2-2-5,-6 6-2,4-3-13,-1 0-9,1 1-10,-1-3-9,2-1-7,-2 2-5,4-3-6,-3-3-2,4-1-2,1-3-1,1-3-2,-3 3 2,4-7-3,0-1-4,-1 1-3,2-6-24,2-2-44,-5-2-65,6 0-75,-1-3-94,-2-3-121,3-1-146,0-3-234,0 0-232,0 0-179</inkml:trace>
          <inkml:trace contextRef="#ctx0" brushRef="#br0" timeOffset="-182670.7033">8793 634 866,'0'-6'865,"-2"2"-239,2-1-175,2 3-116,1-2-87,3 0-75,1 0-55,4 0-58,0 0-24,2-1-20,2 1-4,1 0-10,3-1-16,-1 2-27,1 0-44,0 0-51,3-1-70,-5-2-72,2 2-82,0 1-78,0-2-81,-3 0-95,3 2-125</inkml:trace>
          <inkml:trace contextRef="#ctx0" brushRef="#br0" timeOffset="-182235.2549">9237 497 383,'0'0'678,"3"0"-145,-3 0-119,0 0-99,-3 4-69,3 1-45,-4-1-26,3 3-16,-5 1-15,-1 2-19,2 1-28,-4 3-26,2 2-19,0-2-17,0 2-9,-1 2-12,0-1 0,3 1 3,1-1-8,-3 0-1,1 2-5,2-4-3,-1 1 0,5 0 0,-3-1 0,3-2 0,0-2 3,3 0 0,-3 2 5,5-5-5,-2 0-3,1-1 0,3-4 0,0 1-3,2-4 3,1 0 0,2 0-3,-1-1 3,3-3 0,0-2 3,1 1-3,-2-4 3,1 4 3,1-6-6,-1 0 0,-2 1 0,-1 0 0,2-4 2,-1 4 1,-2-3-3,-1 1 0,-2-3 6,3 2 2,-5 2-8,2-5 11,-3 4 9,-2-4 26,-2 2 11,0-1 13,-2-2 3,-2 3 4,-2-3-5,0 2-23,-1 1-7,-3-2-13,3 7-8,-5-2-9,0 0-7,1 5-3,-2-1-4,1 7-48,-5 0-80,5 0-116,-2 0-180,2 0-308,0 5-290,1-1-221</inkml:trace>
          <inkml:trace contextRef="#ctx0" brushRef="#br0" timeOffset="-181228.4032">9377 763 635,'0'1'1028,"0"1"-429,0-2-262,0 3-159,1-2-82,-1 3-41,3-1-25,-2 0-6,2-2-11,0 1-6,-1 2-1,5-1-2,-3 0-1,1-2 0,2 2 4,-1-3 3,0 0-7,4 0 1,-2 0 2,3-3-2,0 2-1,-2-5-3,2 2 6,1-2-2,0 3-1,2-5 0,-2 1 1,2-2-1,1 1-3,-4-3 0,2-2 3,-1-2 0,0 4 1,-1-9 5,2 2 11,-1-5 9,-3 1 3,2 0 10,-1-5 8,-1 7 13,-2-3 7,-2 3 2,2 1-6,-6 2 1,-1 3-12,0 4-16,-4-1-11,0 1-11,-4 1-3,1 5-8,1-1 2,-4 1-2,2 2-6,-3 0 2,3 2 1,-3 2 0,4 0-6,-1 2 0,0 1 3,4-1 0,-3 2-2,2 1-1,1-1 0,1-1 0,0 5-5,2-7 5,1 4 0,0-3 3,1 2 0,2-2 3,1-1 6,1 1-4,2-4-2,-1 2 0,0-2-1,1 0-4,3-2-9,-1 2-1,2-4-2,0 1-2,0-1-7,2 1 3,-1-4 0,5 3 0,-4-2 3,2-4 3,1 5 2,-2-4 9,2 3 3,-4-2 0,2 1 3,-2 1-3,-1 2 3,1-2-3,-2 2 0,-1 1 0,-2 1 0,-2 0 3,2 0-3,0 2 3,-3 0 3,1 0-4,1 2-2,-5 0 3,2 0 0,-2 2 3,2 0 0,-3 1-1,0 1-2,0 3 3,0-1 0,-3 0 0,2 2 2,-2 1 3,2-1 4,-5 3-4,1-2 0,1 4 0,-3-2 1,4-1-7,-1 2 6,-4 2-5,4 1 2,2 0-5,-3-3 3,0 2-6,1 2 2,0-5 1,-2 5-3,4-2 0,-1-2 6,2 0-6,-2 1 0,0-2 2,3-1 1,0 1 0,3-2-3,0 0 0,-2-2 0,2 1 0,2-3 6,-1 0-4,3-1 4,3-2-1,-1 1-5,0-4 0,3-1 0,1 0 0,-5 0 0,4-1 0,-1-4-3,4 1 3,-3 0 3,-4-3 3,4 3-1,-2-1 3,-1-5-2,-2 4 2,5-2-8,-5-2 5,0 3-2,-3-2 3,4 1-4,-4 0-7,0 2-11,-1-1-53,0 1-90,-1 1-131,1-1-262,-2 2-278,-1-3-251</inkml:trace>
          <inkml:trace contextRef="#ctx0" brushRef="#br0" timeOffset="-179676.7524">10639 504 21,'10'-19'549,"-1"2"-35,-2 4-57,-3 1-51,0 2-64,-1 3-62,0 1-45,-3 3-24,-3 3-29,0 3-6,-2 3-2,-5 1 26,1 4 20,-6 5 5,1 0 14,-5 5 6,2 3 8,-8 1-6,2 2-8,-5 5-14,2 0-23,1 3-24,-5 1-24,-1-1-25,1 3-25,1 0-21,1 1-17,2-4-19,0-1-10,3-1-17,0 1-5,2-5-7,3-1-6,0-4 1,2 0-3,3-5-2,0 0-5,4-2-40,1-4-62,0-2-80,3-2-111,0 1-158,1-5-267,4-5-318,0 0-295,9-4-223</inkml:trace>
          <inkml:trace contextRef="#ctx0" brushRef="#br0" timeOffset="-179942.5073">10746 443 439,'0'-6'757,"0"-1"-197,0 1-132,0-1-94,-1 1-72,-2-2-50,1 1-48,-4 1-37,2 0-28,-3-1-23,0 3-14,-2 0-15,-3 2 3,1-2-7,-4 4-6,2 0-4,-1 0-2,-5 0-3,4 4-6,-1 0-3,0 1 0,-3 0-2,3 4-7,-1-1 1,1 3-3,2 0-5,1 0-3,1 2-3,0 3 6,-1-2 2,5 1-5,-1 0 0,2-1 0,1 0 0,1 0 0,4 0 0,1-1 0,1-2 0,2-3-2,2 1 2,5-4 0,-1 2-3,2-3 3,4-2 0,-2-2 3,6 3-3,-1-3 0,1-3 5,0 1-5,4-2-3,-4 0 3,4 0 3,-1 0-3,-1-3 0,-3 3 0,4 2 0,-4-2 0,-4-1 0,2 3-3,-1 1 1,-4 1-4,-1 1 6,-4 1 0,1 3 0,-1 1 0,-6 2 0,0 0 0,0 3 0,-6 0 0,-1-2 3,1 2-3,-4 2 5,1-2 6,-5-1-8,2 1 2,-2-1-2,-2 3-3,-3-2 0,0-3-6,0 0 4,0 2-1,2 0 0,-5-4 3,6-1-10,-1-2-25,4 1-56,1-4-65,2-1-78,3-2-99,2-4-99,1 1-99,4-2-96,4-5-71,1 3-61</inkml:trace>
        </inkml:traceGroup>
        <inkml:traceGroup>
          <inkml:annotationXML>
            <emma:emma xmlns:emma="http://www.w3.org/2003/04/emma" version="1.0">
              <emma:interpretation id="{362961FA-F7B1-4BE2-BA63-46CCED5339E9}" emma:medium="tactile" emma:mode="ink">
                <msink:context xmlns:msink="http://schemas.microsoft.com/ink/2010/main" type="inkWord" rotatedBoundingBox="12201,8511 12443,8491 12476,8872 12234,8893"/>
              </emma:interpretation>
              <emma:one-of disjunction-type="recognition" id="oneOf10">
                <emma:interpretation id="interp45" emma:lang="en-US" emma:confidence="0.5">
                  <emma:literal>E</emma:literal>
                </emma:interpretation>
                <emma:interpretation id="interp46" emma:lang="en-US" emma:confidence="0">
                  <emma:literal>:</emma:literal>
                </emma:interpretation>
                <emma:interpretation id="interp47" emma:lang="en-US" emma:confidence="0">
                  <emma:literal>C</emma:literal>
                </emma:interpretation>
                <emma:interpretation id="interp48" emma:lang="en-US" emma:confidence="0">
                  <emma:literal>.</emma:literal>
                </emma:interpretation>
                <emma:interpretation id="interp4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-178094.3662">11329 471 1019,'0'1'973,"3"-1"-234,-1 2-172,-2 0-109,2-2-92,-2 2-70,0 2-59,0-4-53,0 0-42,0 0-39,0 0-28,0 0-21,0 0-20,0 0-13,0 3-9,0-1-3,-2-2-7,2 2-1,0 0 1,0 0 0,0 2-2,0-1-2,0-2 2,0 4 0,0-3 2,0 0-1,2 0 3,0-2-1,-2 2-1,3-2 1,1 0 3,-1 0-3,1-2 0,1 2 1,1-2-1,-5 0 7,3 0 21,-1-3 43,0 1 49,-1 2 40,2 0 27,-4 0 13,0-2-11,-4 2-24,4-1-37,-5 3-32,2 0-26,-2 0-20,-1 0-17,0 0-14,-4 0-5,3 5-5,-2-1-4,-1 0-3,1 2 1,2-1-4,-1 1-2,1 3 0,1-5 0,1 2 0,0-2 0,2 3 2,-1-3 1,4-1 2,0 1 1,0-1 0,4 1-1,-1-4 0,4 0 0,-2 0-4,5 0 0,-4-1 2,4-2-2,-1 0-1,2-4 0,-3 3 0,2-3 0,-3 3-1,-1-2 1,1 2 1,-3-3-1,2 3 1,0 0 4,-3-1 3,-3 1 2,0 2-1,0 0 2,-3 0-2,-3 2-2,0 0-4,2 2 0,-3-2-2,2 2 0,-2 0-1,3 2-13,-3-1-41,2-1-64,-2-2-93,5 2-128,-3-2-210,5 0-331,0 0-368,0 0-336,0 0-192</inkml:trace>
          <inkml:trace contextRef="#ctx0" brushRef="#br0" timeOffset="-178709.5802">11393 188 243,'1'-2'656,"-1"0"-186,3-2-121,-1 4-75,-2-3-51,3 3-43,-3 0-38,0 0-26,0 0-21,0 0-14,0 0-9,0 0-5,0 0 0,0 0 5,-3 0 2,3 3-4,-2-3-4,-1 2-4,3 0-11,0-2-8,0 0-8,0 0 4,0 0 13,0 0 9,0 0 9,0 0 8,0 0 9,0 0 9,0 0 5,3 0 4,-1 0 0,-2 0-3,3-2 1,0 0-1,-3 2 18,1-3 30,-1 2 21,0-2 3,0 3-2,0-2-7,0 0-20,0 2-31,0-2-23,0 1-14,0 1-15,-1 0-16,-2 0-13,0 1-11,-2 1-10,1-2-3,-3 4-2,0-1-6,2 1 0,2 0-1,-1 0 1,3 0-1,-5 3-2,4-3 4,-1 2 2,3-2-2,0 3 0,0-1 5,0-2 1,0 3-1,0-4-3,5 0-1,-2 2 1,1-3-4,0-1 1,2-1 2,3-1 2,-2-1 0,0-3 1,2 2-1,-2-3 1,2-1 2,-2 1 2,1 1 5,2-2 9,-5 1 9,1-2 6,-1 3 3,-1-1 1,-1 2-5,-2 1-8,-1-1-8,0 2-8,0 0-6,-4 2-6,3 0-7,-7 2-28,1 0-52,-3 2-74,1 3-96,-1 1-121,1 1-176,1 0-232,-4 4-291,2 1-248,-2-1-137</inkml:trace>
          <inkml:trace contextRef="#ctx0" brushRef="#br0" timeOffset="-177672.5397">11448 188 53,'0'-4'548,"0"0"-83,0 1-64,0 3-57,0-1-46,0-2-46,-1 3-22,-2 0-24,0 0-25,-1 0-23,2 0-24,-1 0-10,0 0-25,-1 3-10,1-2-8,2 2-2,-2 1-2,3-2 7,-2 0 14,2 2 18,0-4 21,2 3 15,-2-3 16,4 1-4,-1 2-15,1-3-26,2 0-27,0-3-28,0 2-25,-2 1-18,0-3-13,1 3-7,-2-2-8,0 2-22,-3 0-63,0 0-85,0 2-112,-3-2-191,3 0-318,-3 3-306,-2-3-234</inkml:trace>
        </inkml:traceGroup>
        <inkml:traceGroup>
          <inkml:annotationXML>
            <emma:emma xmlns:emma="http://www.w3.org/2003/04/emma" version="1.0">
              <emma:interpretation id="{C04BB9F2-723C-42B7-BED5-2DBA92E3AA57}" emma:medium="tactile" emma:mode="ink">
                <msink:context xmlns:msink="http://schemas.microsoft.com/ink/2010/main" type="inkWord" rotatedBoundingBox="13034,8221 15697,7992 15787,9041 13125,9270"/>
              </emma:interpretation>
              <emma:one-of disjunction-type="recognition" id="oneOf11">
                <emma:interpretation id="interp50" emma:lang="en-US" emma:confidence="0.5">
                  <emma:literal>Quick</emma:literal>
                </emma:interpretation>
                <emma:interpretation id="interp51" emma:lang="en-US" emma:confidence="0">
                  <emma:literal>Quicks</emma:literal>
                </emma:interpretation>
                <emma:interpretation id="interp52" emma:lang="en-US" emma:confidence="0">
                  <emma:literal>Quiche</emma:literal>
                </emma:interpretation>
                <emma:interpretation id="interp53" emma:lang="en-US" emma:confidence="0">
                  <emma:literal>QuickC</emma:literal>
                </emma:interpretation>
                <emma:interpretation id="interp54" emma:lang="en-US" emma:confidence="0">
                  <emma:literal>Quack</emma:literal>
                </emma:interpretation>
              </emma:one-of>
            </emma:emma>
          </inkml:annotationXML>
          <inkml:trace contextRef="#ctx0" brushRef="#br0" timeOffset="-170316.8057">12361-48 106,'-12'-6'731,"0"1"-267,1-1-132,1 3-75,-2-1-46,3 1-31,1 0-47,0 3-40,1 3-23,-3 0-12,4 1 13,-7 5 20,4-2 13,-2 4 20,-1 1 7,1 5 8,-4 1-16,2 3-3,0 3-10,1 1-16,1 4-11,-1 4-18,3 0-14,2 3-12,0-3-7,5 3-4,2 0-7,2-3-1,2 3-2,2-1-2,0-4-4,5-2-7,0 1-2,0-4 2,1 1-3,4-5 1,-2-1 2,2-4 2,3-2 3,0-4-5,3-2 8,-2-4-6,3 0 1,0-4-3,2-2 4,0-4-1,1 0 6,0-2 25,-1-3 24,-1-3 7,0-2 8,-1-4 5,-3 0-6,3-4-19,-1-3-20,-3-3-13,1 0-9,-2-5-3,-2-4-5,-1 1-4,-3-6 2,-2 2-4,-1-3 9,-5 1 25,-1 4 32,0-2 19,-6 5 11,-1 2 3,-6 5 0,-2 2-25,-4 5-27,-3-2-15,-4 7-11,-3 0-12,-2 3-6,-5 5-7,3 2-6,-5 1-5,4 4-22,-1 2-54,2 2-63,-1 2-80,5 5-94,0-1-133,3 3-177,4 0-254,3 5-212,0 1-154</inkml:trace>
          <inkml:trace contextRef="#ctx0" brushRef="#br0" timeOffset="-169824.3033">12520 381 510,'2'-4'745,"3"-2"-214,-3 2-137,1-3-89,-2 3-42,2 1-39,1-1-24,-1 0-36,0 1-16,-1 3 22,2-3 33,2 2 27,-5 1 21,2 0 22,-1 1 29,3 2-5,0 0-25,-1 5-29,0-2-28,2 2-29,0 2-37,0 3-37,0 2-26,0 0-23,1 6-16,-1-2-13,1 3-10,0 0-9,2 0-5,1 5-4,-1-1-3,1 0-1,1-1 0,-2 0 0,3-2-1,-2 2 0,-1-1-1,2-4-3,1 2-21,-2-4-56,-1 2-78,-2-4-105,4-1-149,0-2-228,-3 0-343,2-2-326,-5-4-242</inkml:trace>
          <inkml:trace contextRef="#ctx0" brushRef="#br0" timeOffset="-168833.5873">12865 184 342,'0'-7'849,"3"3"-246,-3 0-143,3 2-101,-1 1-82,-2-2-70,0 3-59,3 3-42,-2-2-27,2 3-13,0 2 8,-2 3 10,5 1 12,-2 4 1,1 2-1,-1 1-9,0 1-13,2 4-11,1-1-18,-2 1-11,2 1-9,-1 1-8,1-1-1,0-2-6,4 3-5,-6-4-3,6 1 3,-3-3 0,2-1-5,-2-3 4,-3-3-1,3 0-3,-1-4 2,3 3-2,-4-7 3,1 1-3,0-2 0,1 0 0,-4-4 2,6 0-2,-6-2 0,1-3 0,4-3 0,-4 0 0,3-5 2,-4 1-2,3-2-4,-1-3 1,-3-2 1,1 1 2,1-4 0,0-1 7,0 0-2,-1 0-1,-1 2-1,-2 0-1,2 1-2,0 5-5,-3-3 5,0 0 3,0 6-1,0-1-2,0 3 2,0-1 3,-3 2-5,0 4 3,3-3-1,-1 3 10,-2 0 4,3 1 7,0 2 21,0-2 10,0 3 9,0 1 7,0 0-4,0-2-8,0 3-10,0-1-12,0 2-10,0-2-10,0 0-2,0 2-2,-1 0 2,1 2 1,-3 0 10,0 1 12,3 5 12,-2-5 10,0 7 12,-1 0 15,1 0 3,-1 4-4,3 3-5,-1-1-4,-2 3-15,3 1-14,-3 3-8,3 1-11,0-1-5,0 1-7,3-1-3,-3-1-5,4-1-2,-1 1 0,-1-1 1,3-4-4,0 0 0,-1-3-1,3-1 0,1-1-5,-1-3-1,2-1 1,2-1-4,-1-2-5,-1 0-45,3-5-61,2 0-77,-2 0-93,-1-5-135,1 4-186,0-6-284,-2-1-241,-4-1-187</inkml:trace>
          <inkml:trace contextRef="#ctx0" brushRef="#br0" timeOffset="-168486.9062">13421 146 191,'0'-7'699,"0"1"-184,0 1-105,0-1-73,0 2-52,0 1-48,0 3-34,0-4-25,0 4-39,0 0-25,0 0-22,0 0 37,0 0 24,0 4 17,0-4 26,0 7 17,0 3 10,0 0-44,0 3-26,0 1-32,0 5-32,0 0-25,0 1-26,0 3-12,0-1-12,0 2-3,0-5-9,0 4 0,0-1-2,0-2 2,0-2-2,0 0-4,0-7 2,0 5-1,1-5-3,2-4-5,-1 3-45,-2-5-69,3 1-80,-3-1-109,3-5-159,-3 0-325,0 0-254,0-5-194</inkml:trace>
          <inkml:trace contextRef="#ctx0" brushRef="#br0" timeOffset="-168278.7321">13507-12 1075,'0'-14'954,"-2"0"-320,2 2-177,0 2-132,0 0-93,0 3-76,0 1-56,0-2-45,2 5-23,-2 0-22,4 3-7,-1 0-11,0 4-60,1 2-81,0-2-106,1 2-171,1 1-310,-2 0-277,-3 4-169</inkml:trace>
          <inkml:trace contextRef="#ctx0" brushRef="#br0" timeOffset="-167772.0428">14029 226 352,'1'-13'368,"2"3"-27,0-1-29,-2 1-22,-1-1-18,0 3-8,-1-3-15,-2 4-9,0 0-7,-1 1-18,-3-1-22,2 3-32,-2-2-29,1 2-21,-4 4-19,3-3-14,-5 3-6,1 3 4,2-3-10,-3 4-1,1-4-6,-2 7-3,0 3-6,-2-3 7,3 5 5,-2 0 6,1 2 3,1 4-6,1 0-2,1 3-8,1 2-12,2-4-9,-4 5-6,7-2-2,3 1-4,-2-1-7,3-1 3,3 0-5,-2-3 1,3-1 3,7 0 2,-3-2-2,2-4 2,2-1-2,0 1-3,2-5-2,-1 1-5,5-3-2,-5-3-5,3-1 0,1 0 0,-4-1-3,2-2-6,-4-1-38,4-2-66,-4 0-91,-2-3-117,1 1-191,-1-3-323,-2 1-273,-3 0-198</inkml:trace>
          <inkml:trace contextRef="#ctx0" brushRef="#br0" timeOffset="-165823.4481">14248-145 660,'3'-5'559,"0"-4"-111,-2 4-62,5-2-40,-5 1-32,2 0-35,-1 1-29,3-1-17,-5 2-23,2 2-5,2-2-14,-1 3 11,0-2 15,-1 3 33,2 3 24,-1-2 5,1 5-6,-1 4-18,0 1-39,-3 3-45,0 3-43,0 4-33,0 4-31,-3 0-20,0 6-17,3-1-10,-4 6-6,4 0-3,-3 0-1,1 3-3,0 1-1,2-3 1,-2 1-2,-1-5-2,3-2-1,-3-1 2,3-1 0,-1-4-1,-2-4 0,3 0 1,-2-4-1,2-1 0,0-5 0,0 0 3,0-3 0,0-1 6,2-3 5,-2 1 1,3-4 1,-2-1-1,5-1-1,-2-6-5,4 1-4,-1-5-3,-1 0-2,1-3 2,3-3 0,-1-4-2,2 0-1,4-4 1,-1-3 0,-1-3 1,3-1-1,2 0 1,-2-2 0,0 3-1,-2 2 0,2 1 0,-4 4 1,2 0 1,-2 4-1,-2 2 0,2 5-1,-6 0 0,1 2 0,0 1-1,-3 4-1,4 1 0,-4 2 2,-1 3-4,1 3 2,-1-2 1,-1 8 0,-2-4 1,-2 7 2,-1-1-1,-1 2 3,-3-4-2,-1 4 2,3-1-3,-8-1-1,4 0 2,-6 2-2,4-3 0,-2-2-1,-5 1 2,2 0 1,2-4-1,2 2-1,-1-1 1,2-2 0,-3 0-1,6 1-1,0-3 1,4 2 0,0-2 1,-1 0 1,3-2 4,-1 3 2,3-3 2,0 0 4,5 1 3,-3 2 3,8-1 0,-1 0 2,2 2-2,8-1-3,-3 3-2,6 1-3,1 3-5,0 0-2,1 4 0,2-3-3,-3 2 0,0-3-1,0 0-1,-4 1 0,3-1-3,-3 0-11,-6 0-39,4-3-56,-5 0-83,-1 0-111,1-3-157,-3 0-237,1 1-318,-4-4-319,1 2-226</inkml:trace>
        </inkml:traceGroup>
        <inkml:traceGroup>
          <inkml:annotationXML>
            <emma:emma xmlns:emma="http://www.w3.org/2003/04/emma" version="1.0">
              <emma:interpretation id="{E22267F3-C3EE-4905-8EA3-9662548E97F5}" emma:medium="tactile" emma:mode="ink">
                <msink:context xmlns:msink="http://schemas.microsoft.com/ink/2010/main" type="inkWord" rotatedBoundingBox="16395,8243 17939,8110 18036,9235 16492,9369"/>
              </emma:interpretation>
              <emma:one-of disjunction-type="recognition" id="oneOf12">
                <emma:interpretation id="interp55" emma:lang="en-US" emma:confidence="0.5">
                  <emma:literal>way</emma:literal>
                </emma:interpretation>
                <emma:interpretation id="interp56" emma:lang="en-US" emma:confidence="0">
                  <emma:literal>Way</emma:literal>
                </emma:interpretation>
                <emma:interpretation id="interp57" emma:lang="en-US" emma:confidence="0">
                  <emma:literal>ways</emma:literal>
                </emma:interpretation>
                <emma:interpretation id="interp58" emma:lang="en-US" emma:confidence="0">
                  <emma:literal>Ways</emma:literal>
                </emma:interpretation>
                <emma:interpretation id="interp59" emma:lang="en-US" emma:confidence="0">
                  <emma:literal>wary</emma:literal>
                </emma:interpretation>
              </emma:one-of>
            </emma:emma>
          </inkml:annotationXML>
          <inkml:trace contextRef="#ctx0" brushRef="#br0" timeOffset="-164826.2729">15468-55 769,'0'-4'671,"0"-2"-159,1 3-91,-1 0-67,3 2-56,-3-2-62,0 3-61,0 0-41,0 0-16,0 4 13,0 2 17,0 1 22,-3 7 14,3-3 2,-4 4-21,1 3-29,-1 4-29,2 2-31,-1 1-17,0-3-10,3 0-12,-1 5-10,1-3-7,0-2-8,1-1-3,-1-3 0,6 3 0,-4-8-2,5 2 0,2 0-1,-2-5 1,0-1-2,5-4-5,-2 2 2,1-3-1,2-4 1,-1 0-2,3 0 2,-4-4 1,1-3-3,2 2 2,-2-4 0,0-1 3,-4-5 0,5 0-3,-4 2 5,0-8-2,1 4 2,-3-3-5,0-1 0,-2 3-1,-1 0 6,0 0 5,-1 5 22,-1 0 29,1 3 28,-3 2 11,3-1 8,-3 2-4,0 2-17,0 1-26,-3 2-19,3-2-16,-3 4-11,1 4-7,-1-1-3,-1 1-2,0 6-2,-1-3-1,0 4 3,3 1-1,-1 1 2,0 1-1,2 3 0,-2 0-4,3 0-1,0 2 0,3 0 0,-2 0 1,2-2 0,2-3 2,0 1 1,1 0 1,0-5 0,0 3 0,1-4-2,5-2 2,-5-1-1,4 0 0,1-2-3,0-1 2,-1-3-2,4-2 0,1 1 0,-2-3-1,2-2 3,3-4-2,-2 2-1,-1-5 1,0-1 0,0-1 2,2 0-3,-5-5 2,4-4 3,-4 3-3,-1-4 0,-1-3 1,0 0-2,-3 2 0,0-4 0,-1 5 0,-3 0 0,-1 0-1,-3 4 0,-3 3-2,2-2-3,-5 4 0,2 5-1,-8 1-5,3 2-15,-1 2-41,-1 2-57,-1 4-79,0 0-95,-2 2-120,5 2-147,-1 0-173,4 3-258,-4 0-192,6-3-125</inkml:trace>
          <inkml:trace contextRef="#ctx0" brushRef="#br0" timeOffset="-163050.5031">16367-20 720,'0'-6'835,"0"-1"-285,0 5-159,0-3-104,0 1-65,-1 4-52,-2 0-37,1-4-35,-3 4-34,-1 0-20,0 4 3,-1-4 14,-5 4 19,0 1 26,1 1 11,-2 3 1,1-1-11,-5 3-21,5 0-20,-1 6-28,0 0-12,4 0-14,-2 1-3,1 1-6,4-2-3,0 3 0,2 0-3,-1-4 3,2 1 0,2-2 0,1-1 0,1-1 0,2-3 3,0 1-1,2-5-2,2 3 2,-1-4 1,1-4-1,3-1 0,-1 0 1,2 0-1,-1-1 0,-1-4 3,3-4 2,-2 3-5,-1-5 1,1 1 1,-1-3 1,-1 1-3,-1-3 3,4-2-5,-3 0 0,0-1 2,2-2-2,-4 2 0,1-3-2,0 3 2,-3 1 2,4 0 7,-4 0 23,2 7 27,-5-1 11,2 2 12,-1 0 0,0 3 0,-2 1-20,0 1-21,0 4-8,-2 0-12,0 0-8,-1 4-5,2 1 3,-2 4-3,-1 1-1,-2 2-5,1 1 6,4 1-1,-5 3-3,2-2-2,2 1-2,-3 0 2,3 2-2,-1-1 0,3 0 2,0 3-2,0-3 3,0-1-5,0 1 1,5-3-3,-3 1-2,3-2 1,-1-3-3,2 0 4,0-2 4,4-2 0,-1-2 0,2-2 0,2 0 2,-1-2-2,-1-2 2,-2-2 0,7-2-2,-4-1 2,2-1 0,-2-1 0,2-5-2,-2 1 0,0-1 2,-1-1-2,-2-2 3,4 0-3,-4-1 2,-1-3 0,0-2-2,-1 1-2,0 0 0,-3 1 0,4-2-1,-4 2 1,0 5 0,-1-1 4,0 2 3,2 2 20,-3 3 19,-2 0 15,0 0 13,0 6-1,0-3 0,0 7-7,-5-3-6,0 6-2,2 1-2,-2 2 7,-3 5 1,1-1-2,-2 6-8,-1-1-12,3 3-9,-5 0-8,5 0-9,0 5-5,3-1-3,-4-1-1,4 3-4,2-3 1,0 0-2,-1 0 0,3 0 0,0-2-2,0-2 2,3 0 2,-1-3-2,3-4 2,2 1-2,-1-2-1,1-3 1,5 0-1,-2-3-2,1-2 3,1-1 0,3-1 0,-4-4-1,5 1 0,-1-2 2,-2-4-1,4 0 4,-4-3-3,-1-2 3,2-1-2,-2 2 0,4-5-2,-5 1 0,3 1 0,-3-4-2,-2-2 4,0 5-2,4 2 2,-8-2-1,3 2 3,-4 1-1,3 2 4,-1 0 16,-2 1 32,1 2 23,-2 1 19,-2 0 13,2 3 7,-2-2-10,-1 4-19,3-2-16,0 2-10,-3 1-13,2-1-8,-2 1-6,3 2-6,-3 1-5,0-2-5,1 2-2,-1-3-2,0 2-1,0 1 1,0 0 0,3 0 2,-3-4-2,3 4-3,-2 0-1,-1-2-2,0 2-1,0 0-4,3 0 1,-3 0-2,0 0 1,0 0-3,3 0 1,-3 0-1,0 0-1,0 0 1,0 0-1,0 0 0,0 0 1,0 0 0,0 2 0,0 3 0,0 0 0,0 3-1,-3 1 0,0 2 0,2 0-2,-2 4 2,-1 0 0,-4 4-1,1-2 0,3 7 0,-4-4 3,1 1-1,0 3 2,1 3 1,-4-2-1,3 0 0,-2 0-1,-1 2 1,4 1-1,-4 0 0,1-2-1,2 1 3,0 1-2,-2 2-1,2-4-1,1 2 0,0 2 0,0-3-1,2 1 1,0 2 0,-1-4 1,1 3 0,-2-2 0,2 0 1,-1 0-1,-2-3-1,0 0 1,3-1-1,-4-1 0,1-1 3,-2-2-2,-1-2 1,4 0-1,-7-3 0,2-4-1,-1 3-1,-1-5 1,2 1-1,-7-3 0,2 1 0,0-3 1,-1-4-1,-1 0 1,0-4 0,0 1-1,-1-3 0,3-4 2,3-1-1,0-3 0,7-6-1,-4 2 0,9-6 1,1-1-2,1-3-1,9 4 1,-4-4 0,7 1 1,0 0 0,3 0-1,3 1 2,0-1-1,0-1 0,4 3 1,0-1-2,2 1 2,0 0 0,4 1 0,-5 2 2,2 1-2,2 0 0,-2 0 0,-3 3 0,3-1 0,-2 3-2,-1-3-2,-4 4-5,-1 0-10,-2-2-15,2 3-22,-5 0-41,-1-1-49,-1 2-68,2 1-86,-1 2-113,-6-1-149,4 1-212,-3-2-281,-3 1-265,-1 4-189</inkml:trace>
        </inkml:traceGroup>
        <inkml:traceGroup>
          <inkml:annotationXML>
            <emma:emma xmlns:emma="http://www.w3.org/2003/04/emma" version="1.0">
              <emma:interpretation id="{E47A3C0C-C121-4E75-8681-E9D20E636123}" emma:medium="tactile" emma:mode="ink">
                <msink:context xmlns:msink="http://schemas.microsoft.com/ink/2010/main" type="inkWord" rotatedBoundingBox="18482,7697 19387,7619 19453,8382 18548,8460"/>
              </emma:interpretation>
              <emma:one-of disjunction-type="recognition" id="oneOf13">
                <emma:interpretation id="interp60" emma:lang="en-US" emma:confidence="0.5">
                  <emma:literal>to</emma:literal>
                </emma:interpretation>
                <emma:interpretation id="interp61" emma:lang="en-US" emma:confidence="0">
                  <emma:literal>too</emma:literal>
                </emma:interpretation>
                <emma:interpretation id="interp62" emma:lang="en-US" emma:confidence="0">
                  <emma:literal>toe</emma:literal>
                </emma:interpretation>
                <emma:interpretation id="interp63" emma:lang="en-US" emma:confidence="0">
                  <emma:literal>two</emma:literal>
                </emma:interpretation>
                <emma:interpretation id="interp64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-160472.8279">17599 111 347,'-6'0'1084,"2"-3"-363,2 0-228,-4 3-133,5 0-79,-2 0-47,0 0-43,2 0-47,1 0-48,0 0-25,1 0-14,2 0 1,-3-1 7,4-1 8,2 0 6,-2 0 8,4-3 4,-4-1-3,3 2 6,1-3-2,-3-1-3,3 1-8,2-7-18,-4 4-18,4-4-19,-2 0-9,0 0-6,2-6-6,-1 1-1,1-2-2,-2-3-2,0-3 1,-1 1-2,0-6-1,-1 1-2,0-5 2,0 1 2,-1-5 0,1 3-2,1-1-1,-1-3 3,-1 8 0,-1-5-2,-1 7 4,-2 6-2,4 3 0,-2-1 0,-3 8-6,2 2 3,0 2-5,-2 3 5,0 3 3,0 3 0,0 4-4,0 7 4,0 2 0,-2 3 2,0 3 0,2 4-2,-3 4 5,-2 3-1,4 4-1,-5 2 1,2-1-2,2 5 0,-4-3-2,2 3 2,-3 0-2,5 0-2,-1-4 4,1 3 1,0-3-1,-1-3 2,3-1-1,0-1 1,3-4-4,-1-1 0,0-3 0,3-4 0,-1-1 0,3-3 2,1-3-4,2-1 0,-4-3 0,4-3 2,-2 3 0,4-6-3,0-2 3,-2-3 0,1-1 2,1-5 1,0 1-3,-1-3 2,1-3-2,-1-1 0,1-7 0,3 3 0,-1-4 0,-1-3 0,2 0 0,-4 0 0,4 3 0,-2 0 2,-3 1-2,-1 3 2,-2 5-2,-3 0 3,4 5 1,-3 0-1,-3 1 7,1 3 0,-2 2 5,2 1-1,-3 3 5,-3-2-3,-1 6-2,2-2-2,-3 3-1,3 5-1,-5-1 4,2 4 3,-2 2 10,3 1 7,-3 2 4,1 1-1,0 4-3,0-2-7,2 1-9,2 3-7,-3-1-4,5-3-4,-2 3 1,2-4 2,2 1-1,-2-4 0,5-2-2,-3 3-2,8-4 1,-4-2-2,1 0 0,5-2 1,-2-4 2,1-1-1,4-1 1,-2-1-1,-1-4 1,5-1-2,-4-1 1,4-1-2,-3-4 0,0 0-2,1-4 1,-2 0-4,1-4 4,1 2-1,-4-5 2,-2 1 0,3-5 0,-2-3 3,-2 3-3,0-6-1,-1 2 1,0 1-2,-5 2-1,2 2 1,-4 0 1,0 5-2,-1 1 1,-4 0 2,-2 2 0,-3 2-1,-2 2-2,1 3 3,-5 2-2,0 2-3,-2 0 5,2 1 5,-3 1-2,1 2-1,4 2-2,-4 2 0,0 3 0,5-2-3,-1 3 3,-2 0 0,4 2 3,-2 1-2,2 0 2,2 0 0,4 0-1,-4 2-1,8 0 1,-3 1-2,5-4 2,3 0 1,-1 0 3,4-1-3,4-1 1,-1-2 2,6 2 0,1-4-3,2 2 0,1-6 0,4 4-1,4-2-5,-4-2 0,4-2-2,-1-2-1,3 4-3,-4-6-17,-2 2-41,2 0-46,-2-2-59,-4-1-66,1 2-74,-4-4-76,-1 1-49,-4 1-53,0 2-62,-6-2-114,1 0-203,-4 0-129</inkml:trace>
          <inkml:trace contextRef="#ctx0" brushRef="#br0" timeOffset="-160147.3834">17652-296 1033,'-11'-3'886,"-7"2"-243,7 1-147,2-3-102,-1 1-88,4 2-71,0-1-61,2 1-51,1 0-40,6 0-29,1 0-20,4 0-11,3 0-7,7-3-7,5 3-4,-3-1-3,9-2-2,0 0 0,4 0-2,2 1-1,0 0-28,3-2-48,0 1-68,-4-1-100,4 0-129,-3 0-213,0 0-273,1 0-220</inkml:trace>
        </inkml:traceGroup>
        <inkml:traceGroup>
          <inkml:annotationXML>
            <emma:emma xmlns:emma="http://www.w3.org/2003/04/emma" version="1.0">
              <emma:interpretation id="{6266060D-16B6-431B-B2D3-CB9DC09F37A8}" emma:medium="tactile" emma:mode="ink">
                <msink:context xmlns:msink="http://schemas.microsoft.com/ink/2010/main" type="inkWord" rotatedBoundingBox="20204,7380 22734,7162 22833,8311 20303,8529"/>
              </emma:interpretation>
              <emma:one-of disjunction-type="recognition" id="oneOf14">
                <emma:interpretation id="interp65" emma:lang="en-US" emma:confidence="0.5">
                  <emma:literal>choose</emma:literal>
                </emma:interpretation>
                <emma:interpretation id="interp66" emma:lang="en-US" emma:confidence="0">
                  <emma:literal>Choose</emma:literal>
                </emma:interpretation>
                <emma:interpretation id="interp67" emma:lang="en-US" emma:confidence="0">
                  <emma:literal>chose</emma:literal>
                </emma:interpretation>
                <emma:interpretation id="interp68" emma:lang="en-US" emma:confidence="0">
                  <emma:literal>choogle</emma:literal>
                </emma:interpretation>
                <emma:interpretation id="interp69" emma:lang="en-US" emma:confidence="0">
                  <emma:literal>those</emma:literal>
                </emma:interpretation>
              </emma:one-of>
            </emma:emma>
          </inkml:annotationXML>
          <inkml:trace contextRef="#ctx0" brushRef="#br0" timeOffset="-158042.299">19543-405 264,'-3'-10'366,"0"1"-49,-2 1-45,4 1-51,-6 3-37,2-3-31,-2 3-19,1 3 0,0-4 1,-4 5 8,3-2 4,-2 2-18,-1 0-15,4 2-16,-5 0-12,1 2-8,-2 0-8,3 5 5,-2-1 2,1 3 6,1 0-9,-6 2 2,5 4-7,-1-2-7,2 2-15,0 2-10,2 1-8,-3 1-9,3 3-3,2-4-6,4 0 0,-2 1-2,3-1 7,0 0-10,3-5-3,1 4 0,3-5-3,-1 2 0,7-1 0,-1-5 0,-1-1 2,1-1-2,1-2 3,4 2-3,-3-8 0,3 4-5,-1-4-1,0 0 6,0 0 0,1-4-3,2 4 3,0-10 6,-2 5-3,2-7-3,0 1 0,0-2 2,3-1 1,-3-1 0,1-3 0,2-3-1,-2-4-2,2-5-2,-2 1 2,2-6 0,-3 1-6,4-3 6,-4-3 0,0-2 0,-2-2-3,0-3-2,2 3-1,-6-5 3,5 6-2,-5-2 2,-2 1 0,-1 4 3,-1 5-3,-2 1 1,1 5 2,-4 1-3,-1 4 3,-2 7 0,-1 2 3,0 2 2,-1 0-5,1 7-3,-6-1 1,5 3 2,-4 4-3,0 4 6,-1 2 2,0 1 15,0 4 7,0 4 9,-1 0 2,3 6 8,-4 2 5,4 4 6,3 0 2,-7 2 10,3 1 10,0 4 4,4 2 2,-5-1-2,2 1-5,-4 2-5,4 0-7,-3-2-7,2-1-9,-2 2-5,3-2-9,-3-2-4,-1 1-7,4-2 1,0 0-3,-1-4-6,-1 0-3,2 0-1,3-6-2,-5-1-9,4 2 0,-1-8 0,2 2 0,-2-5-4,0 2 2,3-7 2,-1 3 0,1-4 2,0 1 1,0-3-1,0-2-2,0-1 0,0-1-2,0-3-2,1-1-2,2-2 4,0-1 4,1-4-2,4-2-2,-4-2 0,3 1 0,2-5-4,1-1-4,3-3 3,-1 1-1,2-1 2,1-1 2,1 0-1,-2 0-3,-1 3 4,2 0-2,-1 3-3,-1 1 1,2 0-2,-1 2 6,-5 2-1,3 1 1,-1 1 0,-1 2-4,-1 1-2,-2 1 4,1 1 1,-1 2-3,-1 1 2,1 3 4,0 0 0,-2 0 0,2 3 0,-3 3 0,2 2 0,-5-1 0,2 3 0,-3 1 4,0 2 0,-3 2-1,2 0-1,-5 3-2,2 0 2,-3 0 2,2 1 4,-2 0-6,0 1 2,2 0-2,-2-2 1,3 2-3,-1-4-2,1 1 2,1-3 0,2-1 0,1 1 0,1-4 0,2-2-1,1 1-3,4-3 4,0 0 0,4-2-25,0-1-22,-1-1-21,4-2-12,-1-5-16,2 4-4,-1-6 17,1-1 26,0-1 20,1-1 14,-1-2 7,0-4 4,1-1 5,-1-1 4,0-1-1,-1-5 1,-2 1 3,1 1-2,-2-4-1,-2 3-1,-4 2 1,1 3 3,-1 1 3,-5-1 13,-1 4 24,0 1 23,-1 2 19,-2 3 13,0 1 11,-1 0 4,-1 4-7,1 0 1,-3 3 2,0 0 4,-1 3 3,0 1-2,-3 2-9,3 4-12,-2 1-19,2 0-14,-3 2-17,2 2-11,0 0-8,-1 3-6,1 1-4,-1 0-6,3 0 0,-2 0-1,2-1-3,0 2-1,0-3 0,2 0 0,4-1 0,1-1 0,0-2 0,0-2 0,1-4 3,4 2-2,2-2 1,3 0-4,-4-6 2,7 1-1,-2 0-2,1-2 2,4-4-2,-1 0 2,-2 0 0,4-3 1,-4-2-1,4-2 1,-4 1 1,2 0 0,-1-5-1,0 1 0,-3-4 1,1 4-2,-2-4 1,-1-2 0,1-1 0,-3 2 3,-6-2-1,4 4 2,-5-3-4,0 7 0,-5-4-1,1 4-4,-5 2 0,2 0-3,-4 1-2,-1 4-12,-5 2-54,3 1-69,-3 3-90,1 0-113,2 3-153,1 1-225,1 2-274,0 0-222,-1-1-134</inkml:trace>
          <inkml:trace contextRef="#ctx0" brushRef="#br0" timeOffset="-157594.6382">20731-460 32,'8'-4'1099,"0"0"-332,-1 1-217,-3-1-125,-1 4-97,-2-1-62,2-2-53,-3 3-36,0 3-12,-3-2 3,2 3 6,-3 2-2,-2-3-4,-1 4-13,-5 1-23,3 0-30,1 5-21,-5-2-17,1 3-13,0-1-13,-1 4-13,2-1-5,-1 3-6,2-2-4,1-1-7,-1 1-3,1 0 0,5 0 0,-2-2 0,5-3 2,-2 1-1,3-1 1,3 0-1,-2-1 3,5-4-4,-2-1-2,5-2 2,3-3 0,-1 1 2,1-2-2,2 0 0,1-2 1,-2-2 3,4-3-4,-4 0-2,5 1 0,-5-1 1,1-4 1,1 0-4,-3-2 4,1-1 0,-2-2 2,-1-1 0,-1-3 1,-2 2 0,3-6-1,-5 3-2,-1 2-3,-1-1-2,-3 3-2,-3 2-3,-1 0-30,-1 5-60,-5 1-83,3 4-105,1-3-136,-1 5-211,0 0-307,-3 2-236,1-1-139</inkml:trace>
          <inkml:trace contextRef="#ctx0" brushRef="#br0" timeOffset="-156743.1951">21205-476 85,'4'-4'915,"-1"-6"-308,0 4-189,-3 3-112,0-4-71,0 3-56,-6-3-44,2 3-37,0-1-31,-4 1-11,0 3-11,-4-2-3,0 3-1,-2 0-3,-1 3 0,4-2-14,-4 2 1,2 1 0,2-1-10,-1 7-3,0-4-3,1 5-6,1 0 3,1-2-3,2 4-3,2-3-3,0 5-3,3-2 3,-4-2 3,6 6-6,0-4 6,0-2 3,6 4-3,1-5 3,-1 1-3,1 0 6,5-4-3,3 0 6,-1-3-3,5-2-3,-2 1 7,5-3-4,1-3 0,0 1 0,4-2 2,-1 0 4,-2-2 18,1 2 23,0-3 31,-2 3 23,-4 2 22,2-2 0,-2 2-1,-6-1-5,-1 3-11,1 3-13,-7-1-2,1 2-4,-4 2-8,-3 1-13,-4 0-16,-2 3-14,-3 0-13,-5-2-7,2 4-7,-2-1-4,-4-1-5,-1 0 2,-2 0-2,2-1-3,-5 1-1,4-2-2,-2 0 0,2-2-2,3 1 0,1-3 2,-3 2 2,7-3 4,1-3-2,2 0 2,-1 0-1,3-3 1,5-3-6,-4 2-2,6-3 2,3-3-4,0 0-3,4-2 1,-1-3 6,1-2-4,5 0-2,-2-4 6,2 0-1,1-2-1,1 3 0,-2-4 0,2 0 2,1 3-2,-6 0-2,-1 6 4,0 0 0,2-1 2,-6 6 2,0 0-2,-1 3 0,-1 0-2,1 3 0,-3 1 0,-3 6-2,1 1 2,-2 0 2,-2 5 0,-1 2-1,-2 2 3,1 4 4,-4-1 5,-3 3 21,1 1 32,-1 3 22,-1 4 19,-2-2 4,2 2 4,-3 0-12,0 3-23,0-3-19,0 0-17,-1 4-11,4-4-9,-3-2-10,2-2-5,1 0-3,4-2 0,1-3-3,2 2-1,-1-5-2,2-1-3,1-1-3,3-2-3,-1-4-9,3 0-40,0-1-61,2 2-81,2-7-107,3-1-156,0 0-236,3-1-299,4-5-256,0-2-172</inkml:trace>
          <inkml:trace contextRef="#ctx0" brushRef="#br0" timeOffset="-156146.3291">21488-496 259,'3'-3'1141,"-3"-2"-361,0 3-247,0-2-162,0 4-113,3-3-89,-3 3-61,1 0-45,-1 3-29,3-2-11,-2 2-6,-1-1-6,3 3 3,0-5 8,-1 3 8,2 0 5,3-2 0,-2 1 3,2-2-4,3 0-8,-1 0-7,2 0-12,-1-3-1,2 0-6,0 0 0,2-2 0,-2-1-3,-1-1 3,1-2 3,-3 1 7,5 0 5,-5-2 24,3-1 31,-5-2 34,3 1 19,-4 2 17,1-3 19,0-1 9,-2 3 0,0 0-5,-3 0 2,-2 3-5,0-2-19,0 1-26,0 4-21,-5-1-22,-2-1-20,0 3-15,0 4-3,1-3-1,-6 3 1,2 3 0,-1-3 7,-4 4-1,3 3-1,1-1-1,-1-1-8,1 5-5,-1 1-6,3 2-4,-2-1-6,1 2-2,1 2-1,-1-2-3,-2 5 2,5-2-1,0 0-2,2-1-1,1 4 3,0-4 0,1 1-1,1 1-1,2-4 1,0 1 0,2-4-1,2 3-2,2-4 0,0 0 0,4-4-3,4-1 0,-2-1 1,1-1-4,1 0 0,2-3 0,2 0-4,-1-6-14,1 5-28,0-3-37,1 0-56,-3-2-70,0-1-86,6-3-101,-3 3-128,-3-3-211,3 1-261,-6-2-224,-2 0-163</inkml:trace>
        </inkml:traceGroup>
        <inkml:traceGroup>
          <inkml:annotationXML>
            <emma:emma xmlns:emma="http://www.w3.org/2003/04/emma" version="1.0">
              <emma:interpretation id="{9842A405-3FF8-4F42-8720-ECE280D4DE12}" emma:medium="tactile" emma:mode="ink">
                <msink:context xmlns:msink="http://schemas.microsoft.com/ink/2010/main" type="inkWord" rotatedBoundingBox="23167,7208 27015,6877 27092,7770 23244,8102"/>
              </emma:interpretation>
              <emma:one-of disjunction-type="recognition" id="oneOf15">
                <emma:interpretation id="interp70" emma:lang="en-US" emma:confidence="0.5">
                  <emma:literal>between</emma:literal>
                </emma:interpretation>
                <emma:interpretation id="interp71" emma:lang="en-US" emma:confidence="0">
                  <emma:literal>betweens</emma:literal>
                </emma:interpretation>
              </emma:one-of>
            </emma:emma>
          </inkml:annotationXML>
          <inkml:trace contextRef="#ctx0" brushRef="#br0" timeOffset="-153217.9569">22358-1121 143,'3'-2'1208,"-1"1"-309,-2-2-221,2-1-128,-2 1-103,0 2-101,0 1-83,0-2-68,3 2-61,-3 0-54,0 0-36,0 2-13,0-1 9,0 5 27,0-2 34,0 3 28,0 4 20,-3 3 8,1 1-2,-3 6-20,4 3-24,-5 6-18,-1 0-17,2 1-17,-2 9-15,3-1-10,-4 1-10,4 2-9,-3-3-7,2 5-3,-2-5-3,6 0 0,-5-1-1,0-5 1,0-5 2,5 0-1,-2-1 1,0-8-2,2-2-1,-2-3-2,3 3 1,-2-7 0,2-2 4,-3-2-1,1 1 0,2-3 2,0-1-3,0-3-1,0 0-3,2-6-1,1 1 0,-1-4-1,2-2-2,3 1 0,4-4 2,-3-4-1,4 1-1,2-4 1,1 0 1,4-3-1,-3 0-1,3-2 1,1 1 0,-1 5-1,2-1 0,-2 3 0,-1 4 2,1 2-4,-1 2 4,1 0 1,-3 3-1,2 3 2,1 1 0,-6 3 2,4 3-1,-4 1 2,-1 6 1,2 0-2,-5 2 0,-2 5 0,0 1 1,-4-1-2,-3 7 1,-3-3 0,-1 2 2,-3-2 1,-2 3-1,-5-4 2,-1 2 1,2-1-1,-6-2-2,0-3 0,0 1 1,-2 0-1,-3-2 0,4-2 2,-3-1-1,-2-1 0,2-4-1,3 3 1,-2-4-1,3 1 0,2-3 0,-2-1 0,4-3 1,1 0-3,5 0-4,-1-2-13,4-2-52,3 0-78,3-5-108,3 4-134,3-6-226,4-2-343,2 1-321,2-2-241</inkml:trace>
          <inkml:trace contextRef="#ctx0" brushRef="#br0" timeOffset="-152280.9476">22889-588 793,'0'0'959,"4"4"-373,-4-1-225,6 0-129,-4 1-72,1 0-34,1 0-29,0 1-29,2-3-26,-4 2-14,2 0-7,2-1-1,0-1 7,-1-2 17,3 0 11,-4-2 6,3-1 1,-1-1-4,1 0-9,3-3-13,-2 3-15,-3-6-5,3 2-5,-4-2-3,3-1 2,-1-2 1,-2 3 7,1-3 16,-2 0 21,-2 0 13,-1 1 14,-1 2 3,-2 0 5,-2 0-16,-2 3-15,0 1-10,-2 2-12,-1 4-8,-2 0-6,1 3 1,-4 4 4,2-1 9,2 5 17,-4 3 35,1 0 26,1 3 18,1 2 6,-1 1-9,1 2-17,1-1-27,2 0-23,2 0-16,2 3-15,3-4-5,0 2-9,4-4-4,0 0-3,3-1-4,-1 0 0,6 0-3,2-6 2,1 2 1,1-5-2,2 1 2,3-3 0,0-2-2,0-1 2,3-3-4,-2-3 2,3 2-5,0-4-3,-1 1 1,1-5-3,1 1 0,-3-2-2,0 0 2,1-4-2,-2 0 0,-1-3 0,2-2 2,-2-2 1,-1-3 0,1-3-1,-2-2 3,2-3-2,-2-2-1,1-1-2,-2-3 0,0-1 2,1-2-1,-4 1-1,2-1 1,-1 2 2,-2 2 3,-1 0-1,-4 4 2,-1 2 0,2 3-1,-1 3 1,-3 4 1,-1 3-1,0 2 2,-2 2-2,2 3 1,-1 1-1,-2 4-1,0 1-1,0 2 2,-2 3 0,-1 3 2,2 2-2,-5 1 1,5 4 1,-5 2 0,2 4 1,2 1-1,-4 1 3,2 3 1,0 4 1,-1 0 0,-2 5-3,0 0 2,-1 4-2,4-2 0,-3 0 0,0 2-1,-1 1 2,3-3-3,-6 1 1,7 0-3,-3-2-2,0-1 2,5 1 0,-4-4 0,2 1-1,2-3 1,2 0 1,-2-4 1,2-1-2,0-2 0,0-2 1,2 1 0,-2-1 1,2-3-2,2-4 1,2 0 0,-2-1-1,4-4-2,-1 1-2,2-1 1,-1-2-1,5-2-2,-1 0 3,0-2-1,1-2 2,1-1-4,1 1 2,-2-2 2,4-2-14,-4 0-30,5-1-39,-5-2-46,1 1-64,1 0-85,-4-3-93,1 2-93,0-4-145,2 1-259,-5-1-218,-1-2-154</inkml:trace>
          <inkml:trace contextRef="#ctx0" brushRef="#br0" timeOffset="-151912.8209">23220-781 700,'0'0'642,"-3"0"-123,3 1-95,0-1-78,0 0-56,3 0-52,-3 0-46,4 0-35,3 0-37,-1 0-26,4 0-19,5 0-15,1-1-6,3 1-14,1-3-3,9 0-5,-4 3-14,4-4-8,1 4-2,-2-4-6,2 4-2,-2-6-5,1 2 0,-6 0 0,3 0 5,-6-1-5,2 1-26,-3 0-62,-3 1-88,0 0-125,-2 0-227,-1-1-296,-1 0-236</inkml:trace>
          <inkml:trace contextRef="#ctx0" brushRef="#br0" timeOffset="-151068.5533">23787-741 788,'0'0'797,"0"3"-230,0-2-157,0-1-116,0 3-85,0 0-64,0-3-47,0 1-12,0 3 13,0 2 27,-1-2 27,-2 2 26,3 1 15,-2 3-6,-4 0-23,1 2-28,-1 3-26,-1 2-26,2 0-29,-2 1-16,1 5-13,-1-3-7,-3 1-7,2-2-1,3 3-3,-1-3-5,2-3 0,2 2-2,-1-4 4,3 3-4,3-3-2,-1-4 5,2 0 1,2-3-2,2 0 1,1 0-1,4-6-4,-1-1 0,-1 0 2,5 0-2,-1-1-2,-2-5-2,4 1 4,2-1 0,-6-4-1,3 3-1,2-4 4,0-2-2,-5-2-4,5-2 0,-5 2 4,4-6 0,-4 1-6,5-4 2,-7-1 4,2 2 2,-1-3-2,0 5-2,-1 1 2,-3 1 2,-1 2-2,0 2 0,0 4 4,-2-2 2,-1 3 5,-1 3 6,0 0 9,-2 3 11,2 0 3,-3 0 7,2 1-3,-2 1-8,0 0-5,0 2 0,-2 2 1,2-2 4,-4 5 6,1 0 8,0 2 1,-1 0 0,-1 4-5,-2 1-9,0 2-6,2 1-7,1 2-8,-6 0-1,6 2-6,-4-2-4,4 1-3,0-1 1,-1 2-1,-1-4 0,5 0 1,-2-1 2,3-1-1,3-1 3,-2 0-4,7-3-3,-1-2-1,2-1-1,1-2 1,1-1-5,4-2 4,-2-1 2,2-1-2,-1-2 1,-1 2 2,6-6 1,-3 4-2,-2-7 0,2-1 2,2 1-2,-5 0-1,4-4 1,-5 0-1,1-3 1,0 1-5,-1-2 5,-1-5 0,-2 3 2,1-2-2,-4 1-2,1 2 2,-3-4 0,2 5-2,-4 1-3,1 0 0,-3 4-8,-3 0-37,1 3-59,-4 2-70,2-1-95,3 2-117,-5 1-172,4 2-231,-2 3-255,-2-5-204</inkml:trace>
          <inkml:trace contextRef="#ctx0" brushRef="#br0" timeOffset="-150541.5743">24524-808 295,'3'3'459,"0"1"-96,-2 2-80,4-6-59,-3 4-66,1 0-34,-1 2-17,4-5-11,-2 3-6,3-1 0,-2-1 12,2 0 7,-1-2-3,1 0-2,3 0-3,-1 0-8,1-2-5,-1 2-12,1-5-4,1 1-8,-2 3-4,1-5 5,-1 2 3,0 0 16,-2-3 17,0 0 11,-3 1 16,7-1 12,-7-2 5,0 1 4,-1 1 6,-1 0-3,-2 0-9,0 1-18,-2 1-25,-1 0-21,-1 0-20,0 3-22,-7 0-5,4 2-7,-2 0 0,1 2 4,-4 0-1,-1 3 4,2 0 0,-1 2-1,-1 1 0,1 2-5,1 1-1,-7 5-4,7-2-9,2 0-1,-3 4 0,1-1-8,3-2 2,-3 6-2,4-4 1,2 3-1,-2-1-3,3-2 3,1 2-1,0-5-2,3 3 0,3-1-4,0-5 0,1 2-1,3-2-5,-1-2-4,1-2-40,5 2-58,2-5-69,1-3-90,1 2-122,3-3-156,-3-3-208,5-1-245,-2 1-180</inkml:trace>
          <inkml:trace contextRef="#ctx0" brushRef="#br0" timeOffset="-149099.2696">24940-819 233,'3'-10'847,"0"4"-183,-1-1-166,-2 3-120,4 1-101,-4-1-83,0 4-62,0 0-47,0 0-30,-4 6-6,4-1-3,-2 1-8,-1 1 1,0 3-10,2-3-5,-2 4-10,3-1-5,-2 0-1,2-2-5,0 0-3,2 1 0,1-1 6,1-2-3,1-1 3,2 1-1,0-2 4,2-3-3,-2 1-3,3-2 0,2 0-1,-4-2-2,4 1 0,-2-3 0,2-2 0,-4 2-2,3-2-4,0-2 3,-2 2-3,3-4 6,-2 0 3,-3 0 0,2-4 0,-2 1-3,0 0 3,-1-2 0,0 1-3,-2-1 17,-1 3 25,-2-1 33,-1 3 15,-1 2 11,-2-1 10,-1 2-8,-2 0-20,0 7-9,-1-6 3,-3 6 7,4 3 5,-7 0 4,1 1 3,1 3-11,-2 3-12,1-3-13,-5 6-9,4 0-4,-5 3-9,5-1-3,-1 5-9,-1-3-3,-1 4-3,2-1-6,2 2 0,0-3-4,1 4-1,2 1-1,-1-6-4,6 3-3,-1-2-1,2-2-1,3 0-1,0-3-2,5-4 1,2 3 0,3-4-1,-1-3-1,5 0 0,2-3-2,0 0 2,9-3-2,-5 0 1,2 0-2,3-3-3,-2 2-24,2-3-28,-2 0-34,0-2-30,0-3-35,-3 0-30,-1-1 1,3-2 15,-3-4 17,0 2 33,0-3 28,-2-2 23,0-4 28,2 1 10,0-1 17,-6 1 2,5-1 13,-2-1 2,-3 0 3,0 0 3,-5 3-3,1 0 2,1 5 13,-1-1 31,-3 1 35,-2 3 34,0 2 39,-1 2 25,-1 0 4,1 3-17,-2 2-27,-1 0-20,-1 2-20,-2 2-19,1 2-8,-1 2-3,-1 2-1,0 2-4,-2 3-5,-1-1-7,1 4-6,-1 5-7,-1-1-10,1 1-10,-2 2-4,-1 0-6,3 0-4,-2 2 1,2-4 0,0 2-1,0 3-2,1-3 2,-1-1-2,2-2-3,-2-2-3,1 1 1,2-3 1,-1 2-1,3-5 0,-3-1 1,5 0 1,-1-2 0,1-4-2,-3 3 1,0-3-2,3 0-2,0-1 3,0-1 1,0-2-4,0 0 2,3-2 3,0-1 0,-2-1-3,2-2 1,1-3-2,1-1 0,2-1-2,-3-2 0,7 2-1,-4-6 1,1 2-2,3-2-11,0-4-14,2-1-13,5 2-9,-5-4-7,3 2-3,3 0 5,-1-2 16,0 0 15,-1 3 10,-2 2 6,-1 2 5,1 0 6,-4 4-2,1 2 0,0 0 3,-4 2 1,2 1 0,-4 0 0,1 1 0,4 1-2,-4 2 2,-1-1-2,1 2 0,3 0-2,-3 0-2,-1-1 6,1 4-2,4 0-3,-6 0-1,3 0 2,-1 0 0,-3 0-2,3 0 1,-2 4 3,1-1 0,-5 1 0,-1 3 2,3-1-2,-3 0 2,0 3 0,-3-1 0,3 2 2,-1 1 0,-5-1 0,4 0 0,-1 1-2,-1 2 2,0 0-1,-1-2-1,0 3 2,0-1-2,-2 0 2,0 1-2,2-1 0,4 1 0,-5 0 0,2-4-2,-1 2 2,1 0 0,-2-2 0,5 1 0,-2 1 0,2-5 2,-2 4 2,3-1 0,0-5 0,0 1 0,3-2 1,-3 3 1,1-1-6,3-4 0,2 3-2,1-1 2,-2-4-4,2 2 3,-1-2 2,4 0-1,-1 0 0,1-2 2,-3 2 0,5-4-2,-4-1 0,4 3 2,0-4 2,-1-1-4,1 2 0,-1-2-2,2 0 2,0-3 0,2 0 0,-1 0 2,0-1-4,1-5 0,3 4 0,-5-2 0,4-4 0,2 4 2,-6-3 0,5 0 0,-2 0 0,0 2 0,-5-1-5,1 2-9,-1-2-58,-3 2-80,2 1-104,-4-1-154,-1 3-272,-3 0-319,-2 1-236</inkml:trace>
        </inkml:traceGroup>
        <inkml:traceGroup>
          <inkml:annotationXML>
            <emma:emma xmlns:emma="http://www.w3.org/2003/04/emma" version="1.0">
              <emma:interpretation id="{AAD4E305-C14C-4FD5-877C-1016BDDFF134}" emma:medium="tactile" emma:mode="ink">
                <msink:context xmlns:msink="http://schemas.microsoft.com/ink/2010/main" type="inkWord" rotatedBoundingBox="27401,6875 29463,6698 29529,7465 27468,7643"/>
              </emma:interpretation>
              <emma:one-of disjunction-type="recognition" id="oneOf16">
                <emma:interpretation id="interp72" emma:lang="en-US" emma:confidence="0.5">
                  <emma:literal>two</emma:literal>
                </emma:interpretation>
                <emma:interpretation id="interp73" emma:lang="en-US" emma:confidence="0">
                  <emma:literal>trio</emma:literal>
                </emma:interpretation>
                <emma:interpretation id="interp74" emma:lang="en-US" emma:confidence="0">
                  <emma:literal>tutor</emma:literal>
                </emma:interpretation>
                <emma:interpretation id="interp75" emma:lang="en-US" emma:confidence="0">
                  <emma:literal>twos</emma:literal>
                </emma:interpretation>
                <emma:interpretation id="interp76" emma:lang="en-US" emma:confidence="0">
                  <emma:literal>tube</emma:literal>
                </emma:interpretation>
              </emma:one-of>
            </emma:emma>
          </inkml:annotationXML>
          <inkml:trace contextRef="#ctx0" brushRef="#br0" timeOffset="-143721.0588">26485-809 685,'0'1'948,"0"-1"-347,0 3-229,0-3-136,2 3-76,-2-2-48,3-1-25,-1 6-24,0-6-19,1 4-1,1-4-9,0 4 5,1-1 10,1 0 10,-5-2 20,3 3 15,2-1 23,-1-1 12,-1-2 9,0 2-8,4-2-9,-4 0-13,6 0-20,-3 0-13,2-2-1,1 0 2,-4-1 14,4-1 15,-1 0 14,-2-3 7,5 3 0,-5-3-5,0-3-11,0 3-16,1-5-14,-3 0-15,1-2-12,2-4-13,-4 1-12,3-1-9,-1-3-5,1-6-8,0 1-2,1-2-1,0-3-3,0-3 0,2 1 0,-3 2 1,-1-4 3,1 4-3,0-1 2,-2 3-3,-1 2 1,2 0-2,-5 4-1,5-1 1,-4 3-1,0 4 0,-2 2 1,2 4 4,-2 0-1,0 1 1,0 1 3,0 5 2,0-3 1,0 3 0,0-2-1,0 5 0,0-1-2,0 2-4,-2 2 2,-2-1-2,1 5 1,0-1-1,2 1 2,-5 4 4,5 3 2,-2-2-2,1 3 6,-4 2-1,5 1-1,-2 1-2,2 2-3,-5 1 2,4 4-2,-2 0 0,1 2 0,-1 1 0,-2 1 2,2 2-5,2-3 1,-4 2 0,5-3-2,-2 3 2,2-2-3,-2-3 2,0-3 0,3 2-2,0-3 0,3 0-1,0-2 1,-2-3-1,3 2-1,2-1 1,-1-3 3,2-1-1,0 1 1,-1-6 0,1 3 1,3-4-2,-1-3 1,1 2-2,-4-2 0,6-1-1,-2-2-1,-2-1 0,4-1 0,-2-3 1,-1-1-2,2-3 0,1-1 1,-2-1 0,-1-3-1,3-1-2,-2-2 0,-2-2 3,3 1 0,-3-4 2,2 1-2,-4-4 0,1 0 0,1 3-2,-4-2 1,3 4 0,-2 1 1,0 1-2,-3-2 1,4 4 0,-5 0 3,2 0-1,-3 5 0,2 0 3,-2-1-2,0 1 1,0 3-1,0 1 4,0 0 2,0-1 1,0 1 5,0 3 2,-2-1 6,2 0-1,0 3 1,0 1-4,0-3-2,0 1-2,-3 2-4,2 0-4,1 2-2,-3 2-2,0 0 1,1 3-3,-3 1 1,3 3 1,-2-2 1,1 5 1,0 0-1,2 3 1,-2 0-3,1 0 0,2 2 0,-3-1-1,3 5 0,0-5 0,0 3 2,3-2-1,-3 2 0,2-1 2,1-2 0,-2-1-2,5-3-1,0 1 1,1-1 0,-1-3 0,0 2-1,1-4 1,3-1 0,2-1-2,-4-4-1,4 1 0,-1-1 2,1-3-1,0 0 0,-1-3-1,2-1 0,-1 1 2,0-4-1,-1-1 1,1-1 0,1-4 0,-3 2 2,-1-3-1,2-2 1,-1-1-2,-1 0 0,3-3 0,-5 2 0,3 1 0,-3-2 0,-1 2-1,0 0 0,0 3-1,0-1 0,-5-1 0,3 5 1,-1-2 0,2 0 1,-2 2 1,-1-1-1,-2 1 2,2 4 0,1-3 3,-3 3 2,0 0 4,0 1 8,0 1 5,1 1 4,-1 0 0,0 2-2,0-2-1,0 4-9,0-3-5,0 3-4,0-1-3,0 1-1,0 0-2,0 1 0,0-1-1,0 3-1,0 1 1,0 2 0,0 1 0,0 1 0,-1-1 2,1 4-2,-3 2 3,1 0-2,2 2 0,-5-1 1,3 1-1,-4 5 2,5-5-2,-2 5 2,2 0-2,1-2 0,-3 1 1,0-2-1,3 0 0,0 0-1,0 0-1,3-3 1,0-2 0,-2 2 1,3-4-1,4 1 0,2-6 3,-3 4-3,-1-5-3,5 1 1,0-1-1,0-4 2,4 1-2,-4-1 2,-2-1-1,6-2 1,-1 0 0,-1-1 0,-1-3 0,-1-2-1,1-2 1,0 1-1,1-2 2,-2-3-1,1-2 2,-1 0 0,1-3 2,1 2-1,0 1-1,-4-1 1,0 0 0,1-3-1,-3 4-1,0 0 0,-1 3 0,0 2-1,-5-1-2,4 4 1,-3-4 1,1 3 1,-1 3 0,-2-3 0,3 3 1,-3 3 1,0-2 1,0 3-2,0-2 1,0 1-1,0 0 2,0 2 0,0-2 5,0 1 9,0 3 9,0-4 9,0 4 7,0-1 0,0-2 0,0 3-7,0-1-7,0 1-7,0-3-5,0 1-3,0 2-5,0 0-2,0-2-2,0 2-2,0 0-2,0 0 1,0 0-1,0 0 0,0 0 0,0 0 0,0 2 0,0-2-1,-3 5-1,3-4 2,-2 6 0,2-1-1,-5 2 1,3 1 0,-2 0-1,-2 6 1,5 1 0,-10-2 0,7 6 0,-3-4 1,2 2 0,-2 2-1,6 0 0,-5-2 2,4 1-2,-2-2 0,4 0 2,-3-2-2,3 2 0,3-4 0,-3-2 0,4 2 1,-2-2-2,5-1 1,0-4 0,2 1 0,1 0-1,2-1 0,-1-2 1,4-3 0,-3 4 0,4-5 0,-2 0-2,-1 0 1,5 0 1,-5-5-3,4 4 3,-4-3-1,4-2 1,-5 1 0,1-1 0,2-1 0,-4 1 0,1 0 0,-1-3 0,1 3-1,-2-3 0,-1 2-1,2-3 1,0 3 1,-3-3-1,3-1 1,-3 4 0,2-3 0,-1-1 1,0 0-2,-2 1 1,3-1 0,2 0 1,-5-6-1,2 4-1,-2 2 1,0-4-1,1 2 0,-3-2 0,3 4 0,2-3 1,-6 1 0,3 0 1,-5 2 0,4 1 1,-5 1-1,2-4 0,-2 5-3,-1-1 2,3 0-1,-3-1 0,0 3 3,0-3-1,-3 1 1,3 4 0,-1-2-1,-2 1-1,3-1-1,-1 3 1,-2-2 0,0 2-2,1 0 2,-2 1 0,1-1 0,0 2-1,-1 0 1,-3 0 0,5 0 0,-4-1 0,2 3 0,0-1 2,-1-2-1,1 3 0,-2 0-1,5 0 1,-5 0-2,1 0 0,1 0 1,0 0-1,-1 4 2,0 1 0,0-3 0,1 5 1,0-1 0,-2 0-2,1 3 0,4-1 0,-5 2-1,2 0 0,-1 4-1,1-1 2,-2-1 0,5 2 0,-2 1 0,2 2 0,-5-3-1,4 6 0,-1-3 0,2 0 2,1-1 0,-3 2 1,3-1 0,0 0-1,0 4-1,0-7 0,3 0 0,-3 1 0,4-1 1,-2 0 1,4-1-1,-2-3 0,3 3-4,-3-4 1,4 0 1,-1-1-2,-1 1 1,1-3 1,3 1 3,2-1-1,-5-1-1,2 1 0,1-5 0,2 3 0,-4-2-1,4 1-3,-2-3 2,2 0 0,-1 0 0,1 0 1,-4-3-1,4 1 1,-2-2 1,2 0 0,-3-3-1,1 4 1,1-4 1,1-1 1,-3-3-1,1 1 0,-3-1 1,2-3-1,-1 0 0,4-3 0,-5 0-2,3 2-1,-1-4 1,1-1-1,-2 0-2,-3 0 1,6 2 2,-4-1 1,-3 2 0,0-1 1,1 2 1,-2-2-1,0 5-1,-3 0 0,0 0 0,0 1 1,0 2 0,-3 0 0,0-1 1,1 5-2,-3-4-1,0 3 1,-2 0 0,1 3 1,0-3-1,1 6 0,-3-4 2,-2 3-2,3 0 0,1-2-2,-4 4 1,1-3 0,-1 3-2,3-1 1,1-2 2,-1 3 0,-3 0 1,2 0 0,3 0-1,-3 0 3,1 0-2,3 0 0,-4 0 0,4 3-1,-3-2 0,2-1 0,-2 3 1,1 1-1,1-2-1,-3 2 1,4 0 0,-3 0 1,2 0-1,0 2 0,3-2 1,-4 3 0,6-3-1,-1 2 0,1 0-1,1 1 1,-1-3 0,6 3-2,-4 0 2,5 1-1,0-3 1,2 0 0,2-1 1,2 3 2,-1-3-2,0 1 1,4-4 0,0-1-1,1 3-1,-1-3-1,3 0 0,0 0-1,0-3 1,-2 3-1,2-1-6,0-4-14,-2 1-21,0 0-31,2 1-41,-1-1-55,-1 0-66,1 0-81,-2 2-85,-2-2-96,-1 3-115,2-2-158,-4-1-242,-1 0-194,-5-2-112</inkml:trace>
          <inkml:trace contextRef="#ctx0" brushRef="#br0" timeOffset="-142894.9052">26722-1201 5,'4'3'383,"-3"-2"-27,5-1-25,-6 3-28,2-2-31,-2-1-24,0 3-25,0-3-29,0 2-17,0 0-2,0-2-6,0 2 7,-2 0 3,2 3 6,-6-4-3,5 2-21,-3-1-17,-2 1-14,4 0-8,-3 0-5,0 1-6,-2 0-2,3-2-12,2-1-6,-5 3-14,4-2-6,2 2-6,1-4 1,0 1 10,0 2 7,4-3 9,5 0 2,1 0-3,3 0-4,6 0-18,4 0-13,0 0-8,8-3-14,-1 2-11,0 1-8,4-6-5,-1 5-3,-1-2-7,1 0 0,-5-1-6,0 0-16,-2-2-47,-5 3-69,0-2-82,-5 4-116,-2-4-187,-2-1-312,-5 1-276,-3 0-225</inkml:trace>
        </inkml:traceGroup>
        <inkml:traceGroup>
          <inkml:annotationXML>
            <emma:emma xmlns:emma="http://www.w3.org/2003/04/emma" version="1.0">
              <emma:interpretation id="{67A11DC5-D995-45E4-88B0-A0A98C8B3C51}" emma:medium="tactile" emma:mode="ink">
                <msink:context xmlns:msink="http://schemas.microsoft.com/ink/2010/main" type="inkWord" rotatedBoundingBox="29827,6447 33544,6127 33645,7298 29927,7618"/>
              </emma:interpretation>
              <emma:one-of disjunction-type="recognition" id="oneOf17">
                <emma:interpretation id="interp77" emma:lang="en-US" emma:confidence="0.5">
                  <emma:literal>options.</emma:literal>
                </emma:interpretation>
                <emma:interpretation id="interp78" emma:lang="en-US" emma:confidence="0">
                  <emma:literal>options</emma:literal>
                </emma:interpretation>
                <emma:interpretation id="interp79" emma:lang="en-US" emma:confidence="0">
                  <emma:literal>Options.</emma:literal>
                </emma:interpretation>
                <emma:interpretation id="interp80" emma:lang="en-US" emma:confidence="0">
                  <emma:literal>Options</emma:literal>
                </emma:interpretation>
                <emma:interpretation id="interp81" emma:lang="en-US" emma:confidence="0">
                  <emma:literal>option's.</emma:literal>
                </emma:interpretation>
              </emma:one-of>
            </emma:emma>
          </inkml:annotationXML>
          <inkml:trace contextRef="#ctx0" brushRef="#br0" timeOffset="-138226.7927">29130-1257 570,'0'-6'754,"0"2"-221,0 1-121,0-1-72,-2 0-52,-1 0-49,3 1-46,-1 1-35,1-2-17,-3 4-8,0-2-1,3 0 0,-1 2 10,-4-3 5,-1 3 10,5 0 25,-9 0 12,3 0 9,1 0-6,-6 3-12,-1 1-19,1 0-28,-1 1-24,-1 0-23,-1 4-14,4 2-16,-1 0-11,1 2-13,2-2-10,-1 4-8,2 2-5,3 0-4,-1-2-2,2 6-1,2-2-4,2 2 2,0-2-1,0-1 0,4 0-2,-2 1 5,5-1 0,-3-3 6,4-1 1,2 1 4,-1-5 2,2 0-1,1 1-2,-1-1-3,7-7-2,-5 4-5,6-3-4,0-1-2,-1-1 0,4-2-1,-1-2-1,0-1 1,0-1 1,0-3-1,-2 0 0,2 0 1,-6-3 1,4-4-2,-4 2 0,-1-5 2,-2 0 1,0-1-1,-1-6-2,-4 3 2,-1-4-1,1 0-2,-1-1-1,-1 1 0,-4 2 1,2 0 0,-3 1 0,-3 3 1,2 3 0,-4 2 0,-1-2 3,-1 6-1,-1-3-2,-1 7 2,-4-2 1,0 4-1,-2-1-2,-4 1-1,6 1 1,-4 2-1,-2 1 1,6 0-3,-2 1 1,1 2 2,1 0-2,1 1 0,1-1-1,3 4-3,-2-3 0,6 2-2,0-2-2,1 5-2,1-3-1,-1 1-2,3-1-13,3 1-18,-1-2-22,2-1-22,2 2-23,0-2-22,4 2-12,-2-2-5,4-3 3,5 5 4,-3-6 12,3 0 11,-1 0 22,6 0 18,-5-4 16,2 1 25,4-1 9,-4-3 13,3 1 6,1-1 4,-3 2 5,-1-4-2,6 2 6,-8-1 0,2 0-5,3 1 3,-3 1 0,0-1 2,-4 3 0,1-2 0,-4 2 0,0 0 0,-1 1 0,1 1 2,-2 2-2,-1 0 0,-2 0 0,-3 2 2,4 1 5,-4 4 1,2-3-1,-5 3 1,5 5 7,-6-3 9,0 2 5,0 4 11,0-1 3,-6 2 7,5 2 4,-2 2-4,-2 1 2,1 0-7,-3 2-4,3 0-5,-4 2-3,1-2-8,0 3-6,0-1-1,-2 1-6,2-4-3,2 3-6,-2-3 4,3 1-1,-4-5-5,4 2 1,-3-4-4,2 1 6,0-3-4,3 0-2,-5-4 2,4 0 0,2-2 2,-5-1-1,6-3-1,-2 3 4,2-3-2,-3-2 3,2 0-5,1-2 0,-3-2 3,0 0-1,3-4-2,0-1 0,0-2 2,0 1-2,3-9 0,0 3-2,1-3 2,4-2-2,-4-4-1,5-2-2,1-2 1,-2-1 2,3-4-3,0 0 4,1-2-3,1 1-1,1-2 0,1 1-2,-2 2 3,4 0 1,-5 1-6,1 2 2,2 1 3,-4 1 1,7 3-4,-7 2 0,2 3 3,-1 2 2,5 0-5,-5 3 0,1 1 2,-2 2-4,4 3-7,-1-1-2,0 5-2,-1-2-6,0 2-2,-2 2 4,7 0 1,-7 2 2,2 0 6,-1 2 3,5 0 4,-5 0-1,0 2 5,-4 0 4,2 5 0,-1-3 0,1 7 4,-5-2 2,2 2-1,-3 1-5,-2 0 6,-2 1 0,3 2-6,-3-2 0,0 2-2,0 0 2,-3 2-2,3-5 2,-2 3 2,-2-3 0,-2 3 0,0 0 0,-1-3 2,-3 4-1,1-4 1,-2 1 0,-1-2 0,-3-2 0,-1 0-2,-1 1 0,1-1 3,-3-1 1,0-2 0,1 1 3,0-4-3,-4 4-2,4-4-3,-1 1-1,0-2 0,3-2-3,0 0 5,1-1-1,1-1-2,2 0-18,1 0-35,2 0-62,2-1-72,2-3-91,1-2-113,-2-1-123,6 1-169,6-3-237,-2 3-175</inkml:trace>
          <inkml:trace contextRef="#ctx0" brushRef="#br0" timeOffset="-136907.6803">30064-1169 127,'3'4'1041,"-3"3"-344,1-1-277,2-2-157,-1 3-80,0-1-51,3-2-33,-1 3-33,3-4-23,4 4-7,-4-3-16,-1-1 2,4-2 10,-2 1 16,3-2 18,-4-2 12,4 2 7,-5-4-2,4 3-10,-1-6-22,3 1-14,-1-4-17,2 3-9,-1-4-2,1-2-7,-1 1 7,-1-4-4,4 2-2,-4-5-3,1 2 0,0-4 0,-2 0 0,-2-2 0,3-4 0,-6 0 0,3-1 3,-1-1-3,-3-2 0,2-3 0,-2 6-3,-2-4 3,-2 3 0,3-2 11,-3-1 9,-3 4 13,3-2 13,-2 1 2,-2 4 8,1 1 2,0-3-4,3 5-9,-1 0-10,1 4-2,-3 1-14,3 0-2,0 0-2,0 5 0,0-1 2,0 2 2,3 1 2,-3-1 6,1 4-1,-1 0 6,3 3 8,0-2 5,-3 0 11,1 2 11,-1 3 2,0-2-4,0 0-9,0 2-7,0-1-11,0 2-14,0-2-6,3 2-9,-3 2 7,2 0 9,-2 2 12,3 3 3,0 0 4,-3 4 4,0 2-5,0 4-11,0 0-5,0 4-6,-3-1-4,0 7-5,3-3-2,-2 4-1,-2-2-7,1 4-2,0-2 0,2 0 1,-4 1-1,3 1 2,-1-1 1,1 0 2,-4 1 4,5-1-4,-2 0 3,2 2-3,-2-3 2,0 0-5,3 0-2,0-2 0,0-3 0,0 3-3,0-5-1,0-1 1,3 1-2,0-4 0,-2 0 0,3-3 1,4-2 1,-1-2-1,0-2 4,2 2 0,-2-4-1,5-1-6,-1 1-5,1-5-10,2 2-10,1-3-8,-2-3 1,0 2-3,0-5 5,-1 1 2,2-1 1,1-4 0,-2 2-1,-2-2 0,1-2 1,0-1 6,2 1 8,-2-4 8,-2 2 4,1-3 6,-3 2 4,0-2-2,1 2 0,-2-3 0,-1-2 0,0 3 0,0-1-2,-2 3 0,-2-2 2,3 3-2,-5 0 0,0 1 2,0 2 4,0 0 2,0 3-2,0-2 2,0 1-4,0 3-2,-3-1 2,1 1-2,2-1 4,0 3 4,0-2 6,0 3 2,0-2 4,0 2 10,0 0 9,0-3 10,0 2 4,-2 1 6,2 0-1,0-1-1,0 3-10,0-2-10,0 0-1,0 0-9,0 3-1,0-2-5,0 0 2,0 2 1,0-2 3,0 2 3,0 0-1,0 0-1,0 0-7,0-2 0,0 2-5,0 0-2,0 0-4,0 0-1,2 0 1,-2 2-1,0-2 0,2 2 1,1-2 0,-3 4 4,2-1 6,-2 0 15,0 4 9,0-1 3,0 2 6,0 1-1,0 3-6,-2 1-11,2 2-10,-3 3-6,1 2-2,2-2-4,-2 3-4,2 3 0,-3-3-4,2 0 0,1 0-1,-3 0-2,3 2-1,0-4 0,0 0 0,3-2 0,-3 0-1,4 0-2,-2-3-1,3-2-5,0-1-6,2 0-24,0-2-32,-1-5-39,4 3-43,-1-3-54,1-2-60,-1 2-45,1-4-44,2-4-42,-1 1-40,-4-1-50,2-6-74,1 4-100,-4-3-203,4-2-127</inkml:trace>
          <inkml:trace contextRef="#ctx0" brushRef="#br0" timeOffset="-136559.2007">30229-1487 475,'-4'0'482,"2"0"-106,-3 0-72,3 0-26,2 0-41,2 0-35,3 0-30,0 0-24,-1 0-21,3-2-24,2 2-2,1-2-9,2 0-8,4 2-7,0-2-12,3-1-12,4 3-14,1-4-15,1 3-2,4-2-8,-1-1-8,2 0 6,1 0-3,1-1 0,-2 1-3,0 0-3,-1-3 0,2 3-3,-6-2 0,-1 3-3,1-5 3,-3 5-6,-2-4-6,2 3-35,-6-2-57,0-1-66,1 3-97,-4-2-144,2 2-294,-4-3-208</inkml:trace>
          <inkml:trace contextRef="#ctx0" brushRef="#br0" timeOffset="-136320.705">30966-1752 117,'-1'-3'1256,"1"-1"-275,-3 1-267,1-1-174,-1 1-136,0 0-109,3 3-84,0 0-64,0-4-53,0 3-35,0 1-30,0 0-15,0 0-8,0 0-8,0 0-6,0 1-6,0 3-27,0-4-59,0 6-70,0 1-91,0-3-123,0 3-180,3 0-293,0-3-218,-3 2-146</inkml:trace>
          <inkml:trace contextRef="#ctx0" brushRef="#br0" timeOffset="-134258.5347">31110-1514 342,'-3'0'826,"0"0"-225,3 0-147,-2 0-108,0 0-69,2 0-68,-2 0-38,-4 0-18,5 0-12,-2 0 4,-4 2 9,5-2 15,-5 4-7,3-2-8,-4 2-15,1 0-21,0 5-22,0-4-9,-1 6-15,3 2-11,-6 1-9,4 3-11,1-3-8,-1 4-10,-3 0-10,3 0-2,1 2-7,0-1-2,0-1 2,0 1-2,2-2-1,1-1-1,2 3 0,1-2 2,0-3 4,1-2-4,2 1-2,1-4 0,4 1-2,-1-3 0,0-3-2,2 3 2,1-2 4,-1-4 0,1 2 0,2-3-4,-1-3 0,-2 2 2,1-4-2,2 0-1,-4-1 1,4-1 6,-2 0-3,2-4-1,-5-1 0,2-1-1,-1-1-1,0-4 0,3-1 2,-1 1 0,-2-3 0,-3-1 0,3 0 0,-3-1-4,1-1 0,0 3 0,-2 1 1,-2-1 3,1 2 0,-3-2 2,0 6-1,-3-2 3,1 2 0,-2 2-2,-3 1-2,0 0 0,-4 5 0,6-1 0,-7 1 4,2 1-2,-5 4-2,4-3 1,-1 4-1,1-2 0,-1 3-1,-1 3-3,-2-2 4,4 4-2,-1-1 0,1 1-2,-1 2 4,5 0 0,-3 0 0,2 2 0,2-1 0,1 1 0,0 1-4,4-1 3,-2 0 1,3-1 0,0 3 0,3-3-4,-3 1-2,4-1-3,-2-1 3,3 0 0,1-1 2,2 1-3,-1-3 1,3 2-10,-4-5-17,5-1-8,2-1-11,-1-2-7,0 0-10,-1-1-8,2-3 1,5 3-5,-5-2-1,1-1 4,2 0 8,-1-4 19,-1 3 14,-1-2 14,5-1 11,-5 0 4,4 2 8,-4-5-5,5 3 0,-5-2-2,1 3 7,1 0-8,-4-1 0,2 3 6,-1 0-1,-2 1 6,-1 1-3,1 2 5,-1 0 10,1 0 10,-4 1 13,1 1 16,0 2 21,-3 2 17,4 1 3,-4 4-2,2-2 1,-2 1-8,-1 5-8,1-3-8,-4 3-4,2 2-1,1-2-3,-3 5-4,0-2-6,-3 1-6,1 0 1,2-1-10,-4 3-1,1 1-10,-1 1-1,-2-2-3,5-1-4,-7-2 0,4 4-4,-3-1-1,2-3-2,-2-1-2,3 1-2,-3-1-1,2 0-5,-1-3 4,5 1-2,-3-4-3,-2 3 0,4-3 0,-1 0 2,1 0-2,2-4 0,-2 1 3,-1-1 0,3 1 0,0-4-2,0 3-1,0-3-1,0 0 1,0-3 0,3 2 0,-1-5-3,3 2 3,0-3 0,2 1-5,-3-5 1,4 0-4,0-2 6,4-1-6,-2-1 2,2-3 0,2-5-5,2 1 1,-3-2 1,5-2 1,0-1 0,1-1 0,-3 0 6,3 3-1,0 1-5,-3 1 1,0 3 1,1 0 0,-1 5 1,-3-2-2,0 3 4,-1 0-4,0 1 4,1 2 1,-2 3-1,1-1 0,-2 4-1,-1-2 4,2 3-1,-1 1 1,-1-1 0,-2 1 0,1 0 0,-1 3 0,0 0-2,0 3 0,-2 0 2,2 1 0,-3 1 2,-2 1 0,-2 2 3,0 1 1,0 2-1,-2 0 2,-1 0-2,2 5 1,-6-2 1,2 1-2,0-1-2,-3 4 3,4-4-2,-3 3-1,2 1 0,-2-1-3,3-1 2,-3 0-1,2 2-1,-2-1 5,3 0 0,-1 1 0,2-1-1,2-3 0,-2-1 0,0 0 0,3 0-3,3-2 1,0 1-2,1-1 1,3-4-2,-1 1 2,2-1-1,-1 1 0,0-3 0,2-1 0,1 0 0,-1-1-1,1-2-4,1-1 2,-2 0 0,3 0 3,-1-1 0,1-2 0,1-1 0,-1-2 1,-4-1-1,4 1-1,-1-3-1,1 2-1,0-4 1,-1-2 1,1-1-1,-1-3 0,3-1-2,-3 0 0,1-6 1,-1 3 5,1-4-2,0 2 0,2-1 1,-2-5-1,-1 1 0,-2 2-3,1-2 3,-1 4 0,0 0 0,-4 3 3,0 2 1,-2 5 0,-2 0-2,-1 1 3,-1 2-4,-2 1-1,-2 4 0,0 1 0,-4 2 2,2 3-2,-1 0 2,0 0-2,-3 3 1,6 1 1,-3 2-1,1-1-1,-3 2-3,4 3 3,-1-4 0,3 5 2,-4-4-2,3 4 3,0-1-3,1 1 0,1 2 2,1-4-2,0 1-2,0 3 0,2-3 2,0 1 0,2-1-1,0-2-2,0 2-4,1-1 2,1 0 1,1-3-3,0 0 1,3 0 3,-3-2 1,6 0 2,-3 1-2,2-1 1,-1-3 4,1 5-1,-4-5 2,4 1 0,-1 1-3,1 2 1,-1-2-1,-2 1-4,0 2 3,1 0 0,-1-1 0,-1 2 0,1-1-3,0 2 0,0 0-2,1 1 5,-4-4 0,0 6-2,2-1 4,-2-1 4,1 2 1,-2 3-2,1-4-1,-2 0 4,-2-2-1,0 3-4,0-3-3,0 2 3,0 0-3,-2-5 2,-1 4-2,-1 0 1,-1-1 4,1-1-3,-2 0 2,-1-3 1,3 1 0,-4 1 1,0-2-1,-2-1 4,4 1-3,-4-2 11,1 0 23,-1 0 32,1 1 25,-5-3 16,2 0 8,0 0 3,1-3-6,-1 1-12,1 0-17,0 0-10,0-2-12,4-3-14,-2 3-15,2-3-10,-1-1-10,3 2-7,-3-5-5,2 4-1,5-5-2,-3 1-3,-2 0-2,4-2 0,0 2-3,0 1-23,-4 0-36,6 1-48,-1 2-66,1 2-90,-3-1-120,3 0-128,0 2-169,3 1-281,-3-4-249,0 3-187</inkml:trace>
          <inkml:trace contextRef="#ctx0" brushRef="#br0" timeOffset="-133753.546">32626-1555 342,'1'0'877,"-1"0"-272,0 0-175,0 0-125,0 0-87,-1 0-71,1 0-53,-3 4-28,0-4-27,1 2-16,-1-1 0,2-1 5,-5 3 11,5-2 8,-2 1 6,1-2 14,-3 4 3,5-4 1,-2 0 4,2 4 8,-3-2 12,3-2 25,0 0 37,0 0 27,0 0 33,0 0 29,0 0 14,0-2-10,3-2-23,-3 4-33,2 0-32,-2-4-37,2 4-34,1-2-26,-3 1-22,2 1-11,-2-3-13,0 3-14,0-1-38,-2-1-70,2 2-102,-5 0-137,3 2-211,-4-2-331,1 0-354,-6 1-288</inkml:trace>
        </inkml:traceGroup>
      </inkml:traceGroup>
    </inkml:traceGroup>
    <inkml:traceGroup>
      <inkml:annotationXML>
        <emma:emma xmlns:emma="http://www.w3.org/2003/04/emma" version="1.0">
          <emma:interpretation id="{F6AE6F4C-2F03-4C23-BA83-1D2824689445}" emma:medium="tactile" emma:mode="ink">
            <msink:context xmlns:msink="http://schemas.microsoft.com/ink/2010/main" type="paragraph" rotatedBoundingBox="2859,10532 33821,7660 34052,10148 3089,130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0AECFB-AE8D-421C-905E-6D4FED08F873}" emma:medium="tactile" emma:mode="ink">
              <msink:context xmlns:msink="http://schemas.microsoft.com/ink/2010/main" type="line" rotatedBoundingBox="2859,10532 33821,7660 33964,9201 3001,12072"/>
            </emma:interpretation>
          </emma:emma>
        </inkml:annotationXML>
        <inkml:traceGroup>
          <inkml:annotationXML>
            <emma:emma xmlns:emma="http://www.w3.org/2003/04/emma" version="1.0">
              <emma:interpretation id="{1F149DE9-DAA5-4F09-B2EE-16885241F92E}" emma:medium="tactile" emma:mode="ink">
                <msink:context xmlns:msink="http://schemas.microsoft.com/ink/2010/main" type="inkWord" rotatedBoundingBox="2896,11204 3035,11069 3089,11124 2950,11259"/>
              </emma:interpretation>
              <emma:one-of disjunction-type="recognition" id="oneOf18">
                <emma:interpretation id="interp82" emma:lang="en-US" emma:confidence="0.5">
                  <emma:literal>.</emma:literal>
                </emma:interpretation>
                <emma:interpretation id="interp83" emma:lang="en-US" emma:confidence="0">
                  <emma:literal>@</emma:literal>
                </emma:interpretation>
                <emma:interpretation id="interp84" emma:lang="en-US" emma:confidence="0">
                  <emma:literal>o</emma:literal>
                </emma:interpretation>
                <emma:interpretation id="interp85" emma:lang="en-US" emma:confidence="0">
                  <emma:literal>°</emma:literal>
                </emma:interpretation>
                <emma:interpretation id="interp86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-128763.869">1970 2885 957,'-5'0'736,"1"3"-277,0-3-178,1 3-112,0-3-68,3 6-38,0-5-28,0 2-11,0-2-3,3-1-14,1 3 0,1-3 6,2 0-2,-3 0-1,3-3 0,-2 2 10,2-2 24,-1 0 23,0-1 21,1-2 31,0 2 36,0-3 18,-2 1-1,2-2-3,-3-1 7,1 4 5,-2-4-13,1-2-1,-1 6-3,-2-4 4,2 4 0,-3-5-10,0 6 3,0 1-2,0-2-12,-3 3-18,-1-1-20,0 2-16,1 1-21,-3 1-15,-1 2-14,-1-1-11,-2 3-7,2 1-8,0-3-6,1 5-3,3-3-3,-4 4-2,4-4-3,1 2 0,-1-1 1,4 1-1,-2-2 1,2 0 1,0 0-1,2 1 1,1-2 0,-2-1 0,5-3-2,0 4 0,0-4 0,1 0 0,-1-4 0,1 4-1,4-3 1,-3-1 0,2-3 0,-1 3-5,-1-2 4,0-4 0,-1 5 1,-3-4 0,3 1 0,-2 0 1,-2-1 0,1 4 0,-4-1 1,0-1 2,0 3-2,0-2 2,-4 5 0,1-2 1,-2 2-1,-2 1 0,3 1-2,-3 2 2,-1-2-3,0 5 1,0-2-1,1 3-1,0-1 2,2-3-2,-2 5 1,3-5-1,2 3 0,0-1 0,2-4 0,0 3 2,2-1 2,0-1 5,1-2 4,1 0 5,0 0 5,1 0 7,2-2 7,-1-1 4,0-1 5,-1 3 2,1-4-2,-3 1-6,2 2-9,-3-1-6,3-3-7,-5 2-10,3 3-6,-3-2-29,0 2-52,-3-5-83,3 6-108,0-1-141,4 1-237,-4 0-340,0 0-334,6 1-246</inkml:trace>
        </inkml:traceGroup>
        <inkml:traceGroup>
          <inkml:annotationXML>
            <emma:emma xmlns:emma="http://www.w3.org/2003/04/emma" version="1.0">
              <emma:interpretation id="{E98C9E13-B69D-4D0F-B62A-1A09BF9E9D7F}" emma:medium="tactile" emma:mode="ink">
                <msink:context xmlns:msink="http://schemas.microsoft.com/ink/2010/main" type="inkWord" rotatedBoundingBox="3279,10808 6337,10090 6604,11230 3546,11948"/>
              </emma:interpretation>
              <emma:one-of disjunction-type="recognition" id="oneOf19">
                <emma:interpretation id="interp87" emma:lang="en-US" emma:confidence="0.5">
                  <emma:literal>Logical</emma:literal>
                </emma:interpretation>
                <emma:interpretation id="interp88" emma:lang="en-US" emma:confidence="0">
                  <emma:literal>logical</emma:literal>
                </emma:interpretation>
                <emma:interpretation id="interp89" emma:lang="en-US" emma:confidence="0">
                  <emma:literal>Logician</emma:literal>
                </emma:interpretation>
                <emma:interpretation id="interp90" emma:lang="en-US" emma:confidence="0">
                  <emma:literal>Logico</emma:literal>
                </emma:interpretation>
                <emma:interpretation id="interp91" emma:lang="en-US" emma:confidence="0">
                  <emma:literal>Logics</emma:literal>
                </emma:interpretation>
              </emma:one-of>
            </emma:emma>
          </inkml:annotationXML>
          <inkml:trace contextRef="#ctx0" brushRef="#br0" timeOffset="-128140.0642">2508 2447 336,'0'-4'1236,"0"1"-305,0 3-208,0-4-124,0 4-101,0-3-81,0 0-75,0 3-64,0 0-60,0 0-43,3 3-25,-2 0-16,2-3-9,2 4-4,-3 2-4,3 2-6,-1 1-9,1 2-11,-3 0-10,1 6-8,-1 2-13,2 2-10,-4 6-9,3-3-6,-3 5-5,0 0-7,-3 7-2,3-6-4,-4 5-6,-1-1 1,3 2-7,-3-2-1,1 1-2,-3-4-1,2 0 1,1-1-2,-2-3 3,2-2-1,-1-2 2,2-4-2,-1-1 1,0-1 0,1-3 1,-1-2-2,1-2 1,1-1 1,2-3 1,-3-3 3,3 3 2,0-2 1,0-4 0,0 0 2,0-4-2,3-2-3,-1 1-1,3-4-3,0 1 0,-1 0 0,3-2-2,1-4-1,-1 4 1,2 3-1,1-3-1,-2-1 0,1 4-1,1 0 0,-1 1 0,6-1 1,-4 3-1,1-2 2,-1 2 0,4-1 1,-1 1-1,-1 2-1,2-2 0,1 3 0,1-2-4,-1 0-4,-3-1-9,2 3-13,1-2-26,-2 0-40,-2 0-60,2 2-79,-2-2-106,4-1-138,-2 1-175,-2 1-249,3-2-283,-2 0-232,-2 0-103</inkml:trace>
          <inkml:trace contextRef="#ctx0" brushRef="#br0" timeOffset="-127500.7624">3119 2696 581,'3'-9'1154,"-2"-3"-312,2 4-215,-2 2-134,-1 2-101,0-2-77,0 5-58,0-2-39,0 3-13,-1 3-2,-2-2 2,-1 5 3,1 1-5,-4 3-15,2 0-28,-2 2-34,3 3-28,-4 2-24,0 0-21,0 1-17,4 2-13,-3-2-6,4 2-5,-1-4-5,-1 3-6,2-1 3,3-1-3,0-2-1,0 1 0,0-4 0,3 1 1,2-4-1,-1 1 0,2-3 0,-1-1-1,6-2 1,0-3-1,1 1 0,-1-2-2,1 0-1,4-2 0,-3-2 0,0-3 2,3 1 0,-1-2-1,1 0 3,-2-3 3,1-3-3,-2 0 1,1-1-1,1-4 1,-4 2 0,-2-1 0,1-3 2,-3 2-2,-1-1 4,-3 0-3,0 2 4,-3-1-4,-3 2 2,0 0-1,-3 3 1,-1 0-2,-3 1 1,1 2-3,-2 6 0,-1-4-2,-2 5-2,-1 0-5,-1 2-32,2 2-46,-4 0-66,4 2-90,-1 1-114,2 1-153,0 1-170,1 0-264,4 0-255,0 1-171</inkml:trace>
          <inkml:trace contextRef="#ctx0" brushRef="#br0" timeOffset="-125516.8737">3715 2661 138,'7'-10'1039,"-2"3"-359,2-2-233,-3 0-131,3-1-63,-2 2-35,2-3-23,-3 3-6,-1-2 1,2 0 21,-3 0 28,0 2 31,-2-2 15,-2 3-11,-2-3-24,-2 6-37,-2 0-48,0-1-45,1 1-34,-4 2-24,2-1-15,-3 3-12,1 3-9,-4-3-4,3 4-4,2-2-5,-1 4-3,-1 1-1,-1 1-1,1 1-1,2 2-3,-1 0 4,2 5-2,-1-2 0,1 1-2,2 3 0,0 0-1,-1 1-2,4-1 2,0 2-3,1-4 1,1-1 0,2 2 1,0-3-2,2-1 0,1 1-2,1-5-3,0 2 1,4-5-3,0-1-3,2-1-1,2-3 2,0 2 2,-1-3 0,1-3-2,2 2 2,1-3-1,-2-5-5,-1 4-10,2-6-5,1 0 2,-2-2-1,-2 0 3,1 0 5,-1-1 10,4-3 2,-5 0 2,-1 0 1,1-1 1,-4-1 2,1 1 1,0 0 0,-2 3 1,-1-2 2,-1 3 1,1 0-2,-4 1 2,3 2 2,-3 3-1,0 1 1,0-1 0,0 3-1,0 0-1,0-1-2,0 5 0,0-2 1,0 3 1,0 3 1,0-2 9,-3 5 3,3-1 11,-1 1 12,-2 3 15,0 1 13,3 3 8,-4-1 7,2 4 1,-1 1-3,0 0-11,-1 1-12,3 1-8,-2-1-11,0 5-9,-2-3-11,5 1-6,-1-1-2,-2 4-5,0 0-2,3 0 0,-1-5-3,-2 5 3,3-3-3,-3-1 0,-1 4-1,2-3 1,-1-1-1,0 3-1,-1 0 0,0-1 1,1 1-3,1 1 2,-4-4 1,2 4 0,0-3 2,-3 0-1,2-1 0,-2 4-1,0-5 1,-2 2-1,-3-4 0,2 2 0,-1-4 0,-1-1 0,-1 2-1,-2-2 0,1-3-1,-2 1-1,1-3 1,-3-1-1,2-1 1,-3 1 0,3-2 2,-3-3 0,0 1 0,5-4-1,-2-4 1,1 4 0,4-7-1,2 1 0,-1-5 1,5 0 1,1-3 0,1-4-1,3 1 0,0-4 0,6 3 0,0-3 0,1-3 0,5 3 1,-1 0 0,1 1 1,2-2-1,1 1-1,-2 0 0,1 3 0,5 1 0,-3-2 0,2 4-1,-3-2 0,6 0-1,-4 3 0,-1-3 1,6 1-1,-5 2 0,2-1 2,3 1 0,-6-1 0,3 1-1,-3 1 0,3-2 1,-1-1-3,-2 5-1,2-2 3,-5-2-1,1 4-1,1-3 2,-2 4 0,-1-4 0,-2 3 0,1 0-1,-2-2 2,-2 1 0,0-1 0,4 2 0,-6-2 0,3 2 0,-1-6 1,-3 3 1,4 0-1,-4-1-1,3 0-1,-2-4-1,2 2 1,-3 1-1,2 2 2,-2-4-1,1 4 1,-2 1 3,-2-1 0,2 3-1,1 1-1,-4-1-1,3 2 2,-1 3-2,-2 0 0,2 2 0,-2-3 2,0 3 0,0 1 0,0 0-1,0 0 1,0 2 0,0-2-1,0 3 2,0-1-1,0 1-1,0 0 0,0 1-2,0-1 0,0 4 0,0 2 1,-2-1 0,0 4 0,-1-1 2,-1 2 0,0 2 0,-1 4-1,-1-2 0,-1 2 4,1 2-3,1-1 2,-1 4-3,0-1 2,0 3-3,0-1-1,-1 2-1,3 1 1,-4-3 2,4 2-2,0 1 1,1-1 0,-2-3 1,3 0-1,0-3 0,-1 2 0,3-4 2,0-2 0,0 2-1,3-5 0,-1-1-1,0-1 0,3-4-1,2-1-1,0 2 0,1-6-1,-1 0-2,0 0 1,2-6 2,0 2-1,-2 0-2,4-3-13,-3-3-13,3 0-14,-1-1-17,-1-3-15,3-1-20,2-4-1,-2-1 4,-1-3 1,1-1 6,3-4 8,0 2 13,0-4 9,1 2 6,0-1 8,1 4 12,-4-2 7,2 5 6,-1 3 3,-1 0 4,2 3 5,-3-2 1,-1 3 1,1 2 2,-1 2 2,0 4-1,-3-4 1,-1 6 0,1-2 0,-1 1 1,-1 2-1,0 0 0,-1 1 0,3 2-1,-5-1 1,1 2 0,0 0 0,2 2 0,-5-1 1,4 2 1,-2 1 1,-3 3 0,3-4 0,-2 4 2,-1-3-2,0 1 0,0 0 0,0 1-3,0-3 1,0 3 1,0-4-2,0 0 0,0-1 0,0 2 0,0 0 0,0-3-2,0 0 2,0 0 3,0-3-3,0 0 3,0 2-1,3-1 1,-3-2 3,0-1-2,3 1 2,-3-2-3,0-1 3,0 2 0,0-2 0,-3 4 3,3-4 9,-3 3 11,3-2 9,-4 2 6,1-2-1,-2 5-1,1-2-7,0 0-7,-3 3-4,-1 3 0,1 0 1,-2-2 7,-1 5 2,1 0 2,2 2-1,-1 2 2,-3 1 0,0-1 0,-1 3-2,3 0-1,-1 4-3,2-3-3,-3 3-5,3 0-3,0 2-7,1-1-2,0 2-2,0-2-3,2 3-1,1-2-1,0 2 0,1-1-3,-2-2-1,5-1 2,0 0-1,0 0-1,0-2 0,0-4 1,5 3-1,-2-4 0,1-1 0,0-1 0,1-2 0,2 2 0,3-5 0,-1-3-2,2 0 2,1 0 0,0-3-1,-1-1-1,4 0 0,4 1-2,-3-7-2,2 4-1,1-2 1,3 2-1,-2-5-1,4 2 0,-1-2-17,-1 2-17,-2-2-19,2 1-20,-4-3-24,1 2-24,-3 0-10,-4 4-16,-1-5-23,1 5-29,-2-2-30,-4-1-45,1-1-52,-4 1-55,2-1-68,-5 0-94,2-2-201,-2 2-203,0-6-140</inkml:trace>
          <inkml:trace contextRef="#ctx0" brushRef="#br0" timeOffset="-124810.7027">4105 2127 388,'3'-2'356,"-3"1"-67,0-3-44,0 4-21,0-2-25,0-2-14,0 4-18,0 0-5,0 0-4,0 0-2,0 0-11,0 0-15,0 0-13,0 0-20,0 0-21,0 0-17,3 0-11,-2 0 2,-1 0 22,3 0 29,-1 0 33,1 0 30,0 0 28,-2 0 14,5 0 0,-5 0-3,-1 0-9,3 0-8,-1 0-13,-2 0-13,0 0-13,0-1-19,0 1-20,0-3-20,0 2-18,0 1-19,0 0-14,-2 0-16,-1 0-7,-1 0-12,0 1-15,-2 2-46,0-2-64,-1 3-90,-1-1-120,1 1-171,0 2-323,0-6-292,-2 4-247</inkml:trace>
          <inkml:trace contextRef="#ctx0" brushRef="#br0" timeOffset="-121113.0329">5048 2369 248,'0'-4'338,"3"0"-68,-3 2-51,3 1-34,-2-2-27,-1 0-4,0-1-4,0 1 6,0-1 7,0-2 19,0 5-2,-1-2 8,-2 2-2,0-4-11,2 4-17,-5-2-23,1 2-20,1-2-20,-3 0-18,-2 3-7,-1-1-1,1 1 2,-2 0 3,-1 1 11,0-1 5,1 6 13,-1-5 0,-5 3 0,5 1-4,-2 0-9,2 2-3,-4 3-15,5-3-6,-1 5-5,0 0-5,2 1-2,-1 1-10,-1 1-5,3 0-6,2-1-8,3 3-3,-1-3-7,2 3-1,0 1-3,3-4-6,0 3 1,3 1-2,0-5-1,2 2 3,-1-2-2,3-1 3,2 1-2,3-2 6,-1 0-7,4-4-2,-1-3 2,2 2-3,0-5 1,3 2-5,-2-3 3,2 0 1,-1-3-1,-1-2-1,-1-1-1,3-1 0,-3 0-2,-2-3 4,-2 0-3,4-2 1,-5-2-2,0 1 4,-3-3-2,0 0 0,-4-2-1,3 1 3,-2-2 0,0-2-2,-3 1 0,-2 2 2,3 1 0,-3 2 0,0 1 2,0 0 2,0 3-1,-3 1 1,3 0 1,0 3-5,0 1 2,0-1-2,0 6 0,0-3 0,0 2 2,0-1 2,-2 3-4,2 0 0,-3 3 0,1-1 5,2 3 1,-5 2 14,5 3 19,-3-1 22,3 5 13,-1 0 4,-2-2 0,1 5-10,0 1-17,2 0-17,0 2-11,0-2-9,0 1-3,0 0-6,4-1-2,-1 3 0,1-4 0,1-2-3,2 0 3,-3-1 0,3-4 0,1 1-2,-1 2 1,2-7-1,-2 2 1,4-2-1,1-2 0,0-1-1,-1-2 0,1-1 0,-2-1 0,5-2-2,-2-4-1,-2 4 1,1-7-1,-1 3 3,4-4-1,-5-2 1,-1-2 0,-1-1 0,0-1-1,-1-3-1,0-1 2,2-3 0,-2 1-1,0-2 1,1-1-2,-4-5 1,3 5-5,-2-2 3,2-3 0,-3 2 3,-1 1 0,2 1 2,-1 0-1,-4 1 0,3 5-1,-3-1 0,0 3 0,0-2 0,0 6 0,-3 0 0,3 2 0,-2 2 3,0 0-1,2 1-1,-5 3 2,2-3 0,2 4 3,-2-1-3,3 3 0,-3 1 1,3-1-3,0 1-1,0 2 0,0 1 0,0-3 0,0 2 0,0 1-4,-1 0 4,1 0-1,-3 1-2,3 2 3,-2-2 3,-1 2 2,3 3 7,-3-1 22,3 2 20,-1-1 15,-2 4 9,-1-3-1,1 4-1,1 4-15,-1 0-15,1 0-10,-3 3-5,4 0 0,-2 2-4,3 1-2,-3 2-2,3 1 1,-2-1-6,0 2-2,2-2-4,0 1-2,0 3-2,0-3-1,0 2-2,0-3 1,2-1-4,0 0 2,1 0-2,0-1 1,-2-2-2,4-1 1,0 2-2,0-5 0,2-2 0,0 1 2,-1-4-2,1 1-2,5-6 0,-5 4-5,3-5-17,-4 1-38,1-3-57,1-1-74,2-1-104,-2-1-138,3-5-196,-3 1-301,0-4-278,-4 1-221</inkml:trace>
        </inkml:traceGroup>
        <inkml:traceGroup>
          <inkml:annotationXML>
            <emma:emma xmlns:emma="http://www.w3.org/2003/04/emma" version="1.0">
              <emma:interpretation id="{8D1F9EB5-358A-40B6-881D-CAFDCC61D2B3}" emma:medium="tactile" emma:mode="ink">
                <msink:context xmlns:msink="http://schemas.microsoft.com/ink/2010/main" type="inkWord" rotatedBoundingBox="7524,10229 11790,9833 11896,10978 7630,11374"/>
              </emma:interpretation>
              <emma:one-of disjunction-type="recognition" id="oneOf20">
                <emma:interpretation id="interp92" emma:lang="en-US" emma:confidence="0.5">
                  <emma:literal>operators</emma:literal>
                </emma:interpretation>
                <emma:interpretation id="interp93" emma:lang="en-US" emma:confidence="0">
                  <emma:literal>Operators</emma:literal>
                </emma:interpretation>
                <emma:interpretation id="interp94" emma:lang="en-US" emma:confidence="0">
                  <emma:literal>operator's</emma:literal>
                </emma:interpretation>
                <emma:interpretation id="interp95" emma:lang="en-US" emma:confidence="0">
                  <emma:literal>operators'</emma:literal>
                </emma:interpretation>
                <emma:interpretation id="interp96" emma:lang="en-US" emma:confidence="0">
                  <emma:literal>operations</emma:literal>
                </emma:interpretation>
              </emma:one-of>
            </emma:emma>
          </inkml:annotationXML>
          <inkml:trace contextRef="#ctx0" brushRef="#br0" timeOffset="-118134.0533">6816 2345 933,'3'-4'819,"2"-3"-187,-5 3-105,2-2-72,0 2-49,-2-2-38,0 3-40,0 1-50,0-2-52,0 4-49,0-2-41,-4 2-35,-1 0-31,1 2-7,-3 0-2,-4 0 13,0 2 15,-1 3 10,1-2 3,-1 4-9,0-1-10,1 2-15,-1 3-20,1 1-12,2 0-10,-4 3-9,4 0-4,0-1-5,2 4-3,0-2 0,0 6-1,2-5-1,1 3-1,-2 1 1,5-6-2,-2 5-1,1-4 0,2 0 0,0-1 0,2-3 0,-2 2 2,4-6-1,-1 0-4,1 0 1,4-1-2,-4-4 1,3 1-3,3-2 2,2-3 1,-3 2 2,2-3 0,1 0 1,0-3 0,-1-1 0,4-3 0,-4 2 0,1-4 0,-1-1 0,1-3 1,0 2-1,-1-6 1,-1-2-1,-1 3 0,-2-5 0,1 0-1,-1-3 0,-3 1 1,-1 1 0,-1-1 0,-2 2 0,0-1 0,-2 4 0,-1-3-1,-1 7 3,-3 0 0,-1-1-1,0 4 1,-2-2 0,-2 6-1,0-3-1,-2 5 0,1-1 0,-2 2 0,1 1 0,-2 0 0,4 3 0,-2 3 0,2 0 0,0 1-1,4-3 0,-2 4 0,4 0 1,-1 1-1,1 1-1,1-3 0,1 2-1,4-3-3,0 5 1,0-2-3,4-2 1,1 3-1,2-4-2,0 1-11,5-1-15,-1 1-19,7-4-17,-5 0-20,6 0-18,0 0-3,2-3 4,0 2 9,2-4 14,-1 1 11,1 0 17,-3 0 11,-1 0 10,4-2 9,-4 2 7,-1-2 9,-1 2 5,0 1 3,-4-1 2,2 1 2,-3 0 0,2 2-1,-5-2 2,1 0-2,-3 3-1,-1 0 0,1 3 2,-2 0-2,2 1 0,-3 3 6,2-1 1,-5 1 3,2 4 0,0 2 3,-1-1 0,-2 3-4,-2 5 3,-1-2 1,0 2 1,-1 0 2,0 3 1,-4 1-1,4 4-1,-3-4 3,0 4 1,-1-2-7,0 2 1,-2-1 1,1 1-4,0-3-1,-1 0-4,3 2 2,-1-5-2,0 0-1,0 1-1,1-6-1,0 4 2,-2-7 0,2 2-1,3-3 1,-4-1-2,4 0 3,-3-2-3,2-2 0,1-2-3,-2-2 1,5 3 2,-5-3-1,5-2-1,-2-2 0,-2-2 1,2 1 1,2-5-2,-2-2 1,3 1-1,-1-5 2,1-3 2,0 1-4,1-5-3,2-2 0,1-3-2,1-3 1,6-2-4,-1-5-5,2-1-2,0-1-5,-1-2-2,5 3-5,-1-1-4,1 1-4,1 1-8,1 2-10,-4 3-6,2 1-2,1 1-9,-1 5 0,0-1-4,2 4-6,-5-1-4,3 3-17,-2 6-2,2-4-7,-1 2-3,1 3 11,-2 1 8,-2 2 21,2 3 18,1-3 22,-4 4 13,1 1 5,-3 2 11,2 2 1,-3 2-1,0 2 1,2 1 2,-5 4 3,-1 0 0,2 3 0,-5 1 0,2-1 0,-3 3 3,-3 3-1,3 1 7,-4-3-1,1 4 9,-1-1 2,-4-2 3,1 1 6,-1 0 7,0-2 8,-3-1 7,2 1 8,-3-5 1,-2 2 6,-1-2-3,2-1 7,-1-1-14,-2 0-1,-2-4-8,2 3-5,1-3-9,-3 0-12,2-1 0,2 0-9,-2-5-2,1 2-7,4-3-4,2-3 0,0 2-31,3-5-56,2 0-68,1-1-93,3 2-115,3-5-201,4 1-286,1-5-214</inkml:trace>
          <inkml:trace contextRef="#ctx0" brushRef="#br0" timeOffset="-115348.7954">7518 2348 744,'0'0'656,"0"4"-245,0-4-165,0 3-96,0 1-65,0 2-27,0-2-17,3-1-14,-1 1-16,-2 0-3,3 2 3,-3-5-8,3 1 5,-2 0-1,3 0 1,2 1 10,-1-3-7,-1 0-7,3 0 3,0-3 1,1 1-4,0 0-4,2 0 0,-4-2 7,6 0 4,-5 0-7,3-2-4,-2-2 0,-3 2-8,3-1 8,-4 0 0,2 0 0,1-3 11,-6 0-7,2 1 10,-1 0 16,-2-1 20,0 1 11,-2 2 16,-1-3 16,3 4 5,-1-2-11,-6 4-16,1-1-10,2 1-10,-4 1-10,4 2-4,-3-2-3,2 3 3,-2 3 11,0-2 12,-2 5 17,2-2 4,-2 2 9,2 1 1,-3 0-2,4 3-15,-1 1-10,0 0-13,-1 2-13,0 2-11,0 0-7,4 2-5,-3 2-5,1-3-3,2 1 3,-1-2-5,1 6-1,1-4-4,-1 2 0,4-4 0,0 1-2,0-2 2,0-1-2,4-1 2,0 0 2,-1-1 3,4-5-5,1 1-3,0 0-1,3-3 1,0 0-2,1-4-2,1 0 4,-2 0 3,4-1 0,1-4 0,-2 0 0,2 1 0,-1-3-4,1 1-1,-2-5 5,1-1 2,-2 1 1,1 0-1,-2-2 0,2-4-2,0 3 0,-1-6 0,0 0 0,-2 5-2,1-5 0,-2 2 4,-1 0 0,-2 1 1,-3-1 4,4 4 1,-6 1-1,0 1-2,-2 1-3,0-2 3,0 6 0,-2-3 0,0 3 0,-6 2-3,4 0 3,1 1-5,-3 0 0,0 1 2,1 2-2,-1 1 3,-1 0-1,2 1 0,-2-1-2,3 4 0,-1-1 0,1 1-2,1 1-3,2-1-4,-2 0 6,0 0-2,3-2 0,0 2 1,3 0-1,0-2 5,-2 2-3,3-4-2,2 1 1,0-1 4,0 0-3,0 0 1,1 0-1,3 0 1,-1-1-1,1-3 3,1-2 3,1 2-3,0 2 0,-1-5 2,1 2-2,0 0 3,-1-2-3,1 3 0,-1-3 0,1 4-5,0-4 0,-1 4 2,-1-1-1,-1-1 4,1 3 2,-1 0 0,-2 0 1,3 0-1,-5 0 3,-1 2-5,3 0 3,-2 0-1,-1 2 1,0 0 1,-1 2 6,-3 3 2,0-1 3,0 2 2,0 2-1,-3 4-1,-1 0-4,0 2-8,-4-2 1,4 2-1,-3 4 2,-2-2-3,2 3-2,0-1 2,-2 1-2,-1-3 0,2 4 0,1-4 0,1 4 3,-1-6-3,3 4 2,-4-4-4,3 0-1,0-1 1,4-2 2,-2 0-7,0-2 0,3-3 4,0-2 3,3 1-2,-3-2 2,4-1 0,-1-1 0,-1-1 0,3-2-7,0-2 0,-1-1 0,3-1-3,-2 0 1,2-2-1,0-2 3,1-3-3,0 0 3,0 0 4,3-6 1,1 0 2,2-4 0,-1-1 0,5 0 0,1-4 0,-1-1 0,3 0-2,0 0-3,0 0 2,-2 5 3,2-2 0,-3 3-7,1 5 5,-2-1 2,2 1 0,-3 6-3,-3 0 3,4-1 0,-4 3-2,2 0-3,-3 1 0,-1 1 2,4 2-4,-7 0 2,4 1 8,-5 2-1,0 1 3,4 1-3,-7 2 1,0 1 2,-1 2-5,-1 2 0,1 3 2,-3-3 3,0 3-2,-3-1-3,1 0 2,-1 4 3,3-7-3,-3 2-2,3 2 0,-1-3 3,-2-2-3,3 1-3,-1 0 3,1-3 5,0 0 0,0-2 2,0 2 3,0-2 2,0-2-2,0 0-1,0 0-2,0 0-2,0 0 0,1-2 2,-1-2-2,3-1-5,-2 1 4,2-2 1,0 0-5,2-3 5,-4 0 4,2-3 29,1 0 26,-4 0 28,3 1 26,0-2 17,-3 2 5,0-1-14,0-1-25,0 4-20,-3-3-17,0 1-15,-1 4-15,0 0-7,-4 3-5,1-2-7,-2 5-6,-1 1-2,-1 1-2,-1 5-4,0-2 1,-2 3-2,2 4 5,-4 1 1,2 2 5,-2 1 5,1 4-1,-1-2 5,2 4-3,-2-2-1,1 3-6,4-3 1,-2 5-4,-2-3-4,4 3 3,2-4-1,-1 1-1,3-1-1,2 4 0,1-4 2,-1-2-4,3-1 1,-1-2-4,3 2 1,3-6-4,-1 0-1,3 1 2,-1-5-2,5 0 0,-2-3 0,5 0 0,-1-4 0,2 0 1,-1 0-2,1-4 5,-1 0-1,2 1 0,1-7 2,-4 3-1,1-4 2,-1-2-3,1 0-2,0-2 2,-1-1-1,1-1 2,0-3 2,-1-1 2,4 1 1,-7-2-2,4 1 4,-5 0-1,3 3 4,-2 1-3,-3 0 5,1 5-1,0-2 2,-3 4-1,0 3 7,-2-1 7,2 2 2,0 2 4,-3 0 2,0 2-3,0-1-5,-3 3-6,0 3 0,-1 0-1,1 4 1,-1-1 6,-1 4 1,1-3 1,0 4-1,-2 1 1,1 1-4,1 2-7,0-1-4,-2 3-4,2-1-3,2 2-1,-1-2-1,0 2 1,3-1-2,0-3-1,3 3 0,-3-3 0,5-1 0,-1 0-4,2-3 1,0-1 1,1 2-1,0-6-2,5 1 0,-1 0-1,4-2-3,-1-3 0,2 1-1,3-2 2,-3-2-1,3 1 1,3-3 2,-5-6-1,2 3 5,0-2-3,-2-2 1,-1-1 1,0-3-3,0-3 5,-1-1-5,-1-2 4,-1-1 0,5-3-3,-5 1 4,1-6 1,-2 2 0,2-4-1,-1 0 1,2-2 0,-4 1 0,0-1-3,-3-1 3,4-1 0,-5 1 1,2-3 1,-2 6 0,-1-1 3,0-1-1,4 2 5,-1 0-1,2 5 0,-1 0-2,-1 4-3,1 5-2,-3 1-1,-1-2 1,0 8-1,-5 1 0,4 5 3,-5-2-3,3 5 0,-3 2-1,-3 5-1,3 1 0,-5 3 2,4 1-2,-5 5 1,0 1-1,-1 3 0,0 2 2,-3 4 4,4 2 1,-7 1 3,4 1 1,-2 2-2,2 0 1,-4 0-7,1 1 0,1 0-1,-1-3 0,3 2 0,-1-2 0,1 0 0,2 0-1,0-3 1,0-2 1,2-1 1,4 2-1,-5-6-1,6 1 0,0-5-3,0 2-3,0-4-1,6 2-4,-5-4 0,4-1-13,2-1-19,0-3-28,3 1-25,-1-3-19,3-2-21,-1-1 0,5-2 13,2-1 22,-2-2 24,0-1 18,2 1 17,1-5 11,-3 0 10,3-1 5,-2-1 8,-3-5 4,1 2 0,0-3 4,1 0 0,-3-2 2,-1-2 2,-1 3-2,2-5-2,-3 5 0,-1 1 4,-2-2-2,-2 1 4,2 2 10,-3 1 21,2 1 22,-4 1 16,-2 3 18,2 0 13,0 1 10,-2 1-5,0 1-10,0 1-10,0 2-13,0 1-15,0-3-16,0 5-12,0-2-13,-2 2-7,0-2-6,2 3-2,-2 0-4,2 0-1,-6 0 0,5 0 0,-2 4-1,-1-1 0,-1 0 0,-1 1 1,2 3-1,0 3 1,-4 1 1,4 2 0,-3 2-2,-2-1-1,-1 4 4,3 0-2,1 3 1,-4 0-1,3-3 3,-1 3-1,4-1-4,-3 0 0,2-2-4,2-1-3,-1-1-7,4-2-9,0-1-29,0 0-32,0-2-45,4-3-54,-1 1-68,2-2-80,2-2-63,0-1-70,0-1-75,2-1-99,-2-2-200,5-2-175</inkml:trace>
          <inkml:trace contextRef="#ctx0" brushRef="#br0" timeOffset="-114624.6083">8744 2080 10,'0'0'43,"3"0"0,-1 0 4,-2 0 11,2 0 10,-2 0 5,0 0-2,3 0 6,-1 0 24,-2-2-2,0 2 14,0 0 17,0 0 26,0 0 15,0 0 0,0 0 5,0 0-1,0 0-18,0 0-3,0 2-9,0-2-3,0 0-4,0 0-3,0 2 2,0 0-6,0-2-7,0 2-10,0-2-6,0 0-2,0 0-12,0 0 0,0 0-7,0 0 4,4 0-11,-1 0-9,4 0-10,2 0-16,-2 0-14,5 0-13,2-2-5,2 2-10,3-2-3,0 0 0,1-3 0,2 4 0,1-3 0,-1-1-3,-2 0-2,-1 1-5,0 1-37,-3-1-48,-4-2-64,-1 6-87,1-4-133,-5 1-224,0-1-253,-2-2-187</inkml:trace>
          <inkml:trace contextRef="#ctx0" brushRef="#br0" timeOffset="-111811.5234">9236 2025 148,'-3'0'347,"3"0"-64,0 0-47,0 0-45,0 0-36,0 1-26,-1 2-37,1-3-32,0 3-13,0-2-17,0-1-9,-3 3 5,0-3 3,3 1 21,-2 1 17,-1 2 14,3-4 24,-2 3 13,-3 1 9,4 2 5,-5-2 7,2 1 7,-4 1-8,4 3-3,-3-3-14,2 4-4,-2-2 4,3 2-19,-4 1-7,4 1-3,-3-1-11,0 2-12,2-2-20,2 0-6,-1 1-11,4 1-14,-1-2-4,1 0-7,0 5 1,1-3-8,-1-1 0,3 3 6,-2-1-4,2 0 3,2 2-2,2-1 0,-3-2-3,3 0 0,-2-4-6,2 2 4,0-2-3,4-1-1,-3-2 4,4-1-1,-3 1 3,4-4-3,-2 0 3,1-2-2,1 0 2,1-4 2,1-2 1,-2 3 0,1-3 2,2-3-2,-1-1-1,-4-1-4,4 2 2,-3-7 0,1-1 0,-3 0 0,-1-4-3,1 2 3,-2-6 0,0 2 0,-1-1-3,-3 2 3,1 0 6,-3 1 1,-2 2 1,-2 3-3,0 2 6,-2-1-1,-6 5 0,-2 0-5,0-4 8,1 5-8,-4 1 3,-4 1-3,3 1-2,-2-1-1,-1 3-4,0 3 2,0 1-8,2 0-2,-5 0-31,6 4-59,-1 3-80,-1-2-139,1 8-257,-2-3-287,3 3-238</inkml:trace>
          <inkml:trace contextRef="#ctx0" brushRef="#br0" timeOffset="75680.3904">9681 2425 2551,'0'1'159,"0"2"11,0 0 2,0 1-4,0-3-15,0 2-6,0-1-25,0 2-20,0-3-16,0 5-15,0-5-15,2 5-12,0-6-7,1 4-6,0-1-3,-2 0-5,3-2-3,-1 1 7,2-2 1,1 0-1,-2 0 0,0 0-1,5-2 3,-2-2-12,0 1 0,4-1-10,-6-3 2,6-4-6,-3 1-1,4-1 0,-2-2-2,-1 1 0,-2-2-2,3-3 4,-1-3-2,-2-1 0,2 0 0,-3-2 8,-1-1-6,1 0-7,-1-4 3,-1 1-1,-1 1 1,-2 2-3,-1-1 1,0 3 4,0 2 2,-4 3-2,1 0-5,-1 6 3,-1 0 2,-2 3-5,0 3 0,-5 1-2,5 3 5,-2-2-1,-1 3 1,1 3 0,2 1-1,0 0 1,1 2 0,-1-2 2,1 3 4,0-2 1,0 5-5,5-4 0,-2 2 2,2-3-6,1 0-6,0-2 3,1 1 0,3-1 4,2-1 1,0-2 4,7 0 3,-1-2-5,1-2-2,1-2-3,2 1 0,3-1 0,-3-4 0,3 3 3,0-3 2,-3 2-2,-2 0 2,2-1-3,-1 4-2,1-2 3,-2 1-1,1-1 3,-2 3 0,1-3 0,-2 3-2,2 2-3,-2-2 3,-1 3-3,1-1 0,0-2 2,-1 4 3,-1 0 0,-1-3 3,3 0 2,-2 3-3,-4 0-2,4 0 0,-1 0-2,-2 0-1,0 3 1,2 0-1,-2-3 6,0 4-1,-2-1 1,0 1-3,-3 2 0,-2 0 0,3-1-3,-3 5 3,0-5-2,-3 5 2,1 1 7,0 0-2,-1 2-2,-2-3 4,1 3-5,0-1 1,-2 1-6,1-1 6,1 3-1,0-2-2,-1 4 0,-2-3 0,1 3 0,2-3 0,0 4-2,-1-1 2,1-2 2,1 2-2,0-2 3,-1 4-3,2-4 2,-1 0 0,0 0-2,3-2 5,0-2-5,0 2 0,0-2 0,0 1-2,0-7 2,3 5-5,0-5 5,-1-1 0,-2 1 2,4-1 3,-1-3-5,1 2 5,1-1-2,2-2 1,0 0-4,0 0 3,1-2-3,0-1-3,3 2 1,-3-2 2,2 2 0,-4-4-32,1 3-64,1-2-86,2 1-118,-4-3-192,1 2-312,0-1-256,-2-5-153</inkml:trace>
          <inkml:trace contextRef="#ctx0" brushRef="#br0" timeOffset="76588.852">10313 2433 164,'9'3'188,"2"-3"-30,4-3-23,-2 2-16,-2-5-17,4 3-2,1-1-5,1-3-2,-1 2-10,0-4-1,2 0-14,0-1-6,-2-3-5,0 1-8,0-4-2,2-1-16,-2 1-6,0-2-3,1-3-5,-5-2-4,-1 1-5,1-1 1,-3-3 3,2-1-3,-4-1-5,-2 2 0,1 1 5,-5 2-5,-1 2-4,-1-1-4,1 5 4,-6 3 0,-1 2-4,2 0-1,-6 5 1,2 3 4,-1-2 0,-2 5-8,1 1 3,2 1 5,-3 5 9,2 0-13,1-1-1,-1 1-3,3 4-1,1-2 5,0 2-13,2 1 13,0 1 0,1-2 4,1 4 4,2-1-4,2-2 13,1 1-1,1-3-3,3 2-9,-2-2 0,2 2 0,2-6 0,1 4-4,-2-4 4,7 1 4,-3-1 0,-1 0 0,1-1 5,2-1-9,1-2 4,-2 2-4,-2-3 0,4 1 0,-4 1-4,5 2 8,-1-4-4,-1 3-4,0 0 4,0-2 0,1 5 4,-2-2 5,-2 1-5,-1 1 0,2-2 4,-3 5-3,-2-3 3,0 0 5,0 2-5,-2 1 13,-1-1 8,-1 2 8,1 0 4,-4 0 4,0 1 12,-4 2-1,1-1-9,-1-2 1,-3 2-13,1 4-4,-4-5 0,1 0-1,-3 2 20,-2-2 6,-1 2 19,2-2 2,-4-3 16,1 0-4,-3 1 1,3-4-15,-3 4 9,3-5 12,-1 0 4,1-1 10,1-3 9,-1 0 9,5-4-1,-4-2-15,4 2-25,-1-2-15,0-2-17,5 0-21,-2-5-13,2 3-9,0-5-6,-2 0-4,2-1-2,0-5 0,2 4-5,1 0 0,-3 0 5,2 0-52,-2 4-85,0 0-119,-3 2-174,4 1-300,-7 5-291,1-2-205</inkml:trace>
        </inkml:traceGroup>
        <inkml:traceGroup>
          <inkml:annotationXML>
            <emma:emma xmlns:emma="http://www.w3.org/2003/04/emma" version="1.0">
              <emma:interpretation id="{898CCC01-BA9C-4B59-9B11-02EE85351761}" emma:medium="tactile" emma:mode="ink">
                <msink:context xmlns:msink="http://schemas.microsoft.com/ink/2010/main" type="inkWord" rotatedBoundingBox="12576,10103 12642,10609 12471,10632 12405,10126"/>
              </emma:interpretation>
              <emma:one-of disjunction-type="recognition" id="oneOf21">
                <emma:interpretation id="interp97" emma:lang="en-US" emma:confidence="0.5">
                  <emma:literal>:</emma:literal>
                </emma:interpretation>
                <emma:interpretation id="interp98" emma:lang="en-US" emma:confidence="0">
                  <emma:literal>i</emma:literal>
                </emma:interpretation>
                <emma:interpretation id="interp99" emma:lang="en-US" emma:confidence="0">
                  <emma:literal>(</emma:literal>
                </emma:interpretation>
                <emma:interpretation id="interp100" emma:lang="en-US" emma:confidence="0">
                  <emma:literal>;</emma:literal>
                </emma:interpretation>
                <emma:interpretation id="interp101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108334.3953">11466 1835 500,'0'0'860,"1"0"-264,-1 0-176,3 0-118,-3 4-86,0-4-78,0 0-50,0 6-27,0-5-16,0 3-10,0 0-10,0 2 3,0-3-9,0-1-4,1 0-6,-1 1 4,3 1-1,0-3 6,-1-1 21,0 3 12,3-2 17,-1-1 8,3 0 4,4-1 3,-6-2-6,3 2 0,2-3-1,-2-1 12,3 1 9,-6-3 7,7 2 11,-5-5 12,1 3 15,2-3 7,-6 3 7,0-3-2,-1 4-2,-1 1-16,-2-2-24,-2 5-25,-3-2-24,0 2-21,-2 0-21,1 2-14,-4 0-6,-2 2-8,4 0-14,-3 4-49,0 1-59,-1 1-84,4-1-111,-5 6-160,4-2-270,0 2-272,-1 1-246,3 1-155</inkml:trace>
          <inkml:trace contextRef="#ctx0" brushRef="#br0" timeOffset="-107952.6665">11577 2219 96,'3'0'1021,"-3"0"-361,2 0-230,0 0-148,0 0-97,4 0-76,-5 0-46,6 0-32,-2 0-14,2 0-14,-3 0 1,4-3-1,-1 3 4,-3 0 17,-1-1 43,-1 1 38,0 0 36,-2 0 26,-2 0 17,0 0 0,-1 0-2,-1 0-17,-3 0-7,2 0-12,1 0-11,-2 0-9,2 1-25,2-1-20,-1 0-21,1 0-19,0 3-13,-1-3-10,3 0-9,-1 0-5,1 0 0,0 0-2,0 0-2,0 0 0,0 0 0,0 0-2,0 0-2,0 0-6,0 0-16,1 0-60,-1 0-89,0 0-129,0 0-175,0 0-316,0 0-298,0-3-232</inkml:trace>
          <inkml:trace contextRef="#ctx0" brushRef="#br0" timeOffset="-105124.5489">11635 2254 133,'-4'-1'979,"1"-2"-305,-1 3-171,2-3-89,-4 2-72,5 1-58,-2-3-55,0 3-59,-1 0-41,2 0-35,-1 0-10,1 0-4,-3 3 7,4-3 11,-2 1 6,0 2-3,-1-3-10,2 0-15,2 3-10,-3-3-14,0 0-11,3 0-13,-1 0-2,-2 0 0,3 0 0,0 0-3,0 0 4,3 0 0,-2 0 2,-1 0-7,3-3-1,0 3-4,-3-3-4,2 2 16,-2-2 36,2 2 41,-2 1 33,0-2 18,0 2 7,0-3-13,-2 2-33,0 1-33,-1 0-27,-1 0-23,-2 0-15,-3 0-9,2 1-2,0 2-3,1-1-2,-1 2-1,0 0-1,-1 0-3,4 2 1,0 0 1,-2-1 1,1-1 1,5 2 3,0-3 2,0 1-1,5-2 2,1 3 0,-1-5-1,3 1 3,-1-1-2,3-1-1,-1 1 3,-1-5 15,3 3 22,-4-2 16,0 1 15,-3-3 11,1 1 1,-1 1-11,-1-2-18,-1 2-16,-2 2-12,0-2-12,0 0-13,-5 1-24,4 2-42,-5-1-68,2 2-95,-1 0-128,2 0-182,3 0-288,0 0-347,0 0-312,0 0-177</inkml:trace>
        </inkml:traceGroup>
        <inkml:traceGroup>
          <inkml:annotationXML>
            <emma:emma xmlns:emma="http://www.w3.org/2003/04/emma" version="1.0">
              <emma:interpretation id="{70B985FB-AE60-4DD4-823F-4AA4F68CF121}" emma:medium="tactile" emma:mode="ink">
                <msink:context xmlns:msink="http://schemas.microsoft.com/ink/2010/main" type="inkWord" rotatedBoundingBox="13043,9814 15202,9339 15459,10512 13301,10987"/>
              </emma:interpretation>
              <emma:one-of disjunction-type="recognition" id="oneOf22">
                <emma:interpretation id="interp102" emma:lang="en-US" emma:confidence="0.5">
                  <emma:literal>useful</emma:literal>
                </emma:interpretation>
                <emma:interpretation id="interp103" emma:lang="en-US" emma:confidence="0">
                  <emma:literal>Useful</emma:literal>
                </emma:interpretation>
                <emma:interpretation id="interp104" emma:lang="en-US" emma:confidence="0">
                  <emma:literal>Usefuls</emma:literal>
                </emma:interpretation>
                <emma:interpretation id="interp105" emma:lang="en-US" emma:confidence="0">
                  <emma:literal>Vaseful</emma:literal>
                </emma:interpretation>
                <emma:interpretation id="interp106" emma:lang="en-US" emma:confidence="0">
                  <emma:literal>usefuls</emma:literal>
                </emma:interpretation>
              </emma:one-of>
            </emma:emma>
          </inkml:annotationXML>
          <inkml:trace contextRef="#ctx0" brushRef="#br0" timeOffset="-103930.4607">12237 1749 734,'2'-4'838,"-2"0"-203,3 1-118,-2-1-79,-1 3-65,3-4-59,0 5-46,-3-1-35,0-2-36,0 3-17,0-1 8,0 1 31,1 0 31,-1 1 11,0-1 2,0 4-8,0 1-26,-1 0-36,-2 1-37,0 1-31,-1 4-28,2 0-25,-1 3-21,-1-2-14,1 4-12,-1 1-9,1 0-8,-2 1-2,4 1-2,-2-1-2,0 2-1,2 0 0,-2 1 2,3-5 0,0 1-2,0 4 1,0-3-1,0 1 1,0-1-2,3-4 0,-2 2 0,2 0 0,0-1-2,1-1 0,1-1 1,-1 0 1,0-3 1,4 0-1,-1-1 0,3-1 2,-1-1-1,0-1 0,4-5-1,-2 3 0,2 2 0,2-6-1,-1 1 1,-2-1 1,1 0-2,1 0 2,-2-1-1,3 1 1,-2-6-2,1 5-1,-2-3 2,-1-2-1,1 3 0,-1-4 1,1 2 1,3-4 1,-5 1-1,1 0-1,-2-3 2,1 1 0,2 0-3,-6-1 1,4-2-2,-2-1 1,0 3-1,-1-4 0,0 1 2,-2 0-1,2-3 1,0 3 0,-3-2 2,1 2-1,-1-2 0,-1 2 2,0-1 1,-2-1 0,2 2-1,-1-3 1,-2 2-1,3-2-1,-3 0-2,3 2-1,-2-2 0,-1-1-2,0 1 2,3-1-1,0-2 2,-3 4 0,1-3 0,-1 4 0,3-2 0,-3 2 0,2 2-1,-2 1 1,0 2 0,0 1 0,0 1 0,0 2-1,0 2-5,0-3-15,0 3-28,-2-2-45,-1 5-65,3 1-89,-1 1-126,1 5-168,-3-2-272,0 3-314,3-1-305,-4 1-209</inkml:trace>
          <inkml:trace contextRef="#ctx0" brushRef="#br0" timeOffset="-103272.9549">12529 2113 575,'-5'7'1152,"3"0"-365,0 1-220,2-2-131,2-3-85,0 2-64,3-3-57,2 1-57,3-3-51,-4 0-43,6-3-30,-1 1-12,2-3-1,0-1 4,2-1 11,1 0 3,0-4 10,1-2 0,2 3-1,0-5-3,-3 0-10,0-2-3,3 0-11,0-1-4,-4 0-3,4-4-2,-4 4 6,-4-1 14,-2 2 20,1 2 17,-2 0 10,-3 5 6,-2-1-5,0-2-15,-6 8-15,0-5-16,-2 4-11,-3 3-6,-2-1 5,1-2 8,-2 6 9,-1 0 7,1 0-1,0 0-3,3 3-10,-2 0-12,2 1-11,4-2-6,0 2-4,1-1 1,1 1-1,2 3 1,2-3-2,1 3-2,4-1-2,-3 1-5,6 1-2,-4 0-1,4-1-1,-1 4 0,3-1 2,-1 3-1,1-3 1,-2 1-1,-1-1 0,2 0 0,1 1-1,-2 0 0,-1-3-1,2 3-1,0 0 2,-3 2 0,0-3 0,-1 3 0,0-4 0,-3 0 0,1 1-2,1-2 1,-5 0 1,2 1 1,-2-4 0,-1 5 2,-1-3 2,-2 3 1,2-3 3,-7-1 1,2 2 5,-2-4 5,1 2 8,-5-2 3,0 3 2,-2-3-1,2 0-1,-1 0-6,-4-2-7,4 3-5,-2-3-6,1 0-3,1-2-1,1 2-2,0-2-3,-1 0-14,2 0-30,5 0-52,-4-2-85,3 2-112,2-4-161,5 2-236,0-3-339,0-1-348,0 0-247</inkml:trace>
          <inkml:trace contextRef="#ctx0" brushRef="#br0" timeOffset="-100737.2199">13108 1897 665,'-3'0'802,"0"0"-240,3 0-154,-2 0-111,-1 0-76,3 2-59,0-2-40,0 1-47,0-1-29,0 3-12,3-2-13,-1-1-9,-2 0-3,6 0 0,-5 0 4,6 0-10,-2 0 3,2 0-3,-3-1 0,4-2 2,-1 2-5,0-5 0,0 1 0,-1 1 0,4-5 3,-3 4 0,1-4 6,-4-2-12,0 4-3,1-4 3,-1 1 3,-1-3-3,1 6 3,-4-4 6,0 5 12,0-2 12,-1 4 8,-2-3 20,-1 3 30,-4 2 26,4 0 26,-3 2 10,0 0 3,-5 0 1,5 4-12,-2 0-9,-1 0-12,3 5-13,-2-1-8,0 4-14,-1-2-13,3 7-14,0-4-11,1 5-7,-2-1-8,4 1-7,-3 0-4,1 3-3,2-2-7,2-1-4,-1-1-2,3 0 1,0 0-2,3-3-4,-1-1 1,2 1-1,3-4-2,1-2-1,-1 0 2,2-2-1,4 1-1,-2-6-1,-2 3 3,3-4-5,-1 3 2,1-3-2,2-3 2,-2 2 3,-1-2 0,1-1-2,0-2 4,-1 0-1,1-3 2,-1 1-3,0-3 0,0-2 0,-2-1-4,3 0-4,-1-6-1,1 0 3,1-4-4,-4 1 3,-1-5 2,5 2 4,-4-2-1,0-2-1,-2-1 1,0 0-1,3 0 1,-4-3 2,0-1-3,0-1 1,1 2 1,-1-1 1,0 3-2,-1-6 0,0 5 1,-1-1 1,0 0 0,-1 4 0,-1 1 1,1 2 1,1 3 3,-1 3-2,0 3-3,-3 3 4,1 2-3,-1 2-1,0 2 0,0 5 2,0 0-1,-1 4 1,1 1 0,-6 6 4,5 3-1,-5 3 7,1 4-1,-2 4 9,3 2 12,-3 4 17,1 4 20,-4 2 15,1-1 9,-1 5 5,1 2 1,-1-4-2,-2 5-5,4-1-8,-7 1-9,6 0-12,-2 1-7,-2 1-13,1 2-10,1-1-8,-1-1-9,0-2-2,4 0-4,-3 0-4,6-1-4,-5-1 0,2-1 0,1 0-1,1-2-1,0-2 0,2 0 0,1-4 1,-1-1 0,4-3 0,0-1-1,0-1 0,0-5 1,3-3-2,-2-3-1,2 1 1,1-2 0,4-5-1,-4 1 0,6-6 1,-3-1-1,2-1-2,1-6-1,-4 1 1,4-7-2,-1-2 1,3-1-1,-1-5-1,1-6 2,2 3 2,-2-5-2,5-6 0,-4 1 4,3 1 0,-3-2-1,0 1-1,-1 0 1,0 4 2,-5-1 0,0 0-2,-3 8 2,1-2-1,-5 3 1,0 4 0,0-2 0,-5 5 1,1 3 0,0-1 1,-1 2-1,-2 5 1,0-1 1,0 3-1,-2-2-1,2 5-2,-1-2 1,1 0-1,0 3 0,0 3 1,2 0 1,-2-2 1,3 2 0,-4 0 0,4 3 0,0-2-2,1-1-2,1 1-1,0 0-3,-1-2-2,3 2-3,0-3-2,3-1 0,-1 3-6,0-2-11,2-1-10,-1 0-14,7-1-11,-4-2-15,1 3-10,1-1 4,3-3 7,-1-2 7,2 2 8,1 1 13,-1-3 14,-1 2 6,1-3 5,1 0 8,-2 1 7,-2-1 2,0 0 5,1 4 4,-1-3 1,-2 0-1,0 2 2,0-3 2,-2 3-1,2 0 3,-3-1-1,1 3 2,-2-1 1,1 0 1,-1 2 0,-2-1-1,2 2 3,-3-4 0,3 3 3,-1 1-3,-2-3 1,3 3-1,-1 0 0,-2 0-1,2 0 0,1 0 3,-2 0-2,-1 3 4,3-2 13,0 5 2,-3-2 6,0-1-2,0 4-1,0 1-2,-3 3-11,0-1-6,-1 2-4,2 2-2,-3 3 0,-3 2-2,4-1-1,-3-2-2,2 4 2,-2-2-3,3 2 0,-1-2-1,-2-1 3,4 1-3,-1-3-2,3 0-3,1 1-1,0-2-2,0-4-5,0 4-9,1-4-14,3 1-14,4-3-19,-1-1-20,3 1-22,-1-2-16,-1-3-3,5 1-1,-1-4 6,1 0 10,-1-4 17,-1 2 21,1-2 18,1-3 15,-1 2 17,-4-1 13,4-2 5,-2-3 4,-4-2 4,4 2 0,-1-6-2,1 0 2,-1 0-2,-2-1 2,2-3 0,1 2-5,-2-1 1,0-1 2,-1 3 2,0 1 4,-2 2 1,2 0 9,-3 2 17,-1 0 18,-2 2 25,2 2 19,0-2 19,-1 4 12,-2 0-3,3 2-8,-3-2-11,0 3-19,0 0-18,0 1-16,0 1-15,0 0-12,0 2-11,0 0-6,-3 0-1,3 0 2,-2 4-4,-1-1 4,0 1-1,-1 0 1,3 3 0,-2-2-3,-2 6 2,3-2-2,-3 1-2,1 2 5,-2 1-2,2 1-2,-1 0 2,1 0-1,0 3 1,1-2 1,0-1-2,-2 2-2,5-1 0,-2-4-2,2 5-2,0-6 1,2 3-3,1-3-1,2 1-2,-1-1 0,3-3 2,2 0-2,-2 0-2,5-1-2,-1-2-2,1-4-8,1 3-1,-1-3-4,-1 0 3,1-3 2,0 3 5,-1 0 7,4-4 1,-7-2 5,1 2-2,3-3 0,-5 0 0,3-5 3,-1 1-1,1 0 1,-3-2 1,-1-2-1,1-1 2,-2-5-1,2-2 2,0 1 0,3-1 0,-4-3 2,4-1-1,-1 0 1,-2-4-1,3 0 1,-1-3 2,3-1 2,-1 3-1,-1-6-1,-1 3-1,3-1 0,-2 2 0,1 1-2,-2 2 4,1 0 1,-1 0 1,0 4-1,-2 4 1,0-1 1,-2 4-2,2 3 0,-3 3-2,2 0 3,-2 1 3,-2 2 7,1-1 7,1 7 5,-4-5 5,3 7-3,0-1-2,-3 2-5,0 2-11,0 0-5,-3 3-4,0 3 1,2 5-3,-2 2 5,-2 2 2,1 2 2,-2 2 8,2 2 12,-3 2 18,-1 2 12,3 1 12,-3 3 8,1-3-4,0 5-6,0 0-10,-2-2-9,-1 5-6,1-2-9,-1 0-5,4 0-6,-1-1-6,-1 3-6,1-5-6,3 2-3,0-1-3,1 0 0,0-2-1,3-1 0,3-2 0,0 0 0,1-4-1,0-3 0,6 2 0,-4-3-1,6-5-1,-2-1-1,4-1-3,-2-2-17,1-4-23,-1 1-32,2-1-45,1-4-59,-2 0-81,0-4-89,0-1-110,-1 1-133,5-4-257,-4-5-259,-1 1-208</inkml:trace>
        </inkml:traceGroup>
        <inkml:traceGroup>
          <inkml:annotationXML>
            <emma:emma xmlns:emma="http://www.w3.org/2003/04/emma" version="1.0">
              <emma:interpretation id="{FF8A87D1-3B47-4566-B468-4D29756413B6}" emma:medium="tactile" emma:mode="ink">
                <msink:context xmlns:msink="http://schemas.microsoft.com/ink/2010/main" type="inkWord" rotatedBoundingBox="15739,9429 17555,9068 17800,10300 15984,10661"/>
              </emma:interpretation>
              <emma:one-of disjunction-type="recognition" id="oneOf23">
                <emma:interpretation id="interp107" emma:lang="en-US" emma:confidence="0.5">
                  <emma:literal>for</emma:literal>
                </emma:interpretation>
                <emma:interpretation id="interp108" emma:lang="en-US" emma:confidence="0">
                  <emma:literal>fon</emma:literal>
                </emma:interpretation>
                <emma:interpretation id="interp109" emma:lang="en-US" emma:confidence="0">
                  <emma:literal>For</emma:literal>
                </emma:interpretation>
                <emma:interpretation id="interp110" emma:lang="en-US" emma:confidence="0">
                  <emma:literal>foe</emma:literal>
                </emma:interpretation>
                <emma:interpretation id="interp111" emma:lang="en-US" emma:confidence="0">
                  <emma:literal>foo</emma:literal>
                </emma:interpretation>
              </emma:one-of>
            </emma:emma>
          </inkml:annotationXML>
          <inkml:trace contextRef="#ctx0" brushRef="#br0" timeOffset="-98183.6512">14908 1802 890,'0'3'638,"0"1"-190,4 2-105,-4-5-35,6 5-17,-5-6-34,4 4-32,1-4-26,1 2-31,-1-2-26,1 0-26,0-2-9,3-2 0,-1 4-6,0-6-5,-2-1-5,5 2-9,-2-4-19,-2-1-14,4-5-11,0-1-11,-1 0-11,1-8-8,1-1 2,-2-1-1,3-8-7,-3-1-2,4-6 0,-4-2 0,5-3-2,-4-3-4,-1 0-1,2 2 7,-1-3-4,-6 9 2,4 0 2,-6 6 0,4 3 4,-4 4 2,0 8 5,-1-1-3,0 4-2,-1 4 0,1 3 0,-2 3-4,-1 4 4,0 6 10,0 1 18,0 5 40,-1 4 27,-2 5 28,1 3 26,-1 6 20,0 0-1,-1 4-13,0 2-10,-4 3-18,4 2-20,-3 3-22,0 0-17,2 0-17,-2 4-13,5 2-12,-3 0-9,0 0-8,2 1-4,2 1-1,-2 1-2,3-1-1,-1-3 0,1 2-1,0-8 0,0 4-2,0-5-1,0-2 1,0-1-4,1-4 0,-1 0 1,4-4 1,-1-4-1,0-1-1,-1-2 2,3-7 0,-3 2 2,1-3-3,-2-2 0,5-6 0,0 1 2,1-1-2,0-5-1,1 0 0,0-5-1,0-1 1,3-3-2,-1-3 0,2-5 1,-3-1 1,2-6 0,1-1-2,-1-4-2,3-3 4,-1-3 0,1-3 0,-2 0 0,-1-1 1,-2 4 0,3-3-1,-5 2 1,-1 2-1,-5 3 0,-1 0-1,0 4 0,-1-1 0,-7 5-2,1 1 0,-3 3 3,-2 2-1,4-2 2,-4 7 2,1-1-1,-1 5-1,-3 0-1,4 3-2,-1 1-1,2 3 0,-2-2-3,4 1-2,0 2-3,1 0-3,3 2-2,1 1-2,3-2-2,0 3 4,0-1 0,0-1 2,6 0 1,1 2 2,-1-4-1,5 2 1,1-2-3,1 0-3,3-2-5,3 2-10,0-4-7,0 0-6,1-3-2,3 1 3,-1-3 4,1 5 12,-3-6 7,-1 0 8,3 0 4,-3 3 6,-6-3 3,4 3 0,-4-1 1,-1 1 2,-2 1 1,-1-1 0,-2 3 3,-3 0 1,2 0 0,-1 1 3,-4-1 1,5 4-2,-5-1-2,2 1-2,-1 0 1,-2 1 2,0 2 0,0 1 4,0 2-1,0 2 2,0 1 1,-2 1-5,-1 3-2,3-1-2,-1 4 0,-2-2-4,0 3-2,3 0 0,0-1 0,0 2 0,0 1-1,0-1 1,3-1 0,0 0 1,-2 0 0,4 0-1,0 0 0,1-3 1,0-1 3,1-3-3,-1 1 1,4-4 0,-1-2 0,6 0-1,-4-3 3,1-2-1,2 0-2,-1-4 1,5-3-1,-2 1-1,0-3 0,1-1 0,-1-1 2,0 0 0,-2-8 1,1 4 0,-3 0-2,-1-5-1,-5 1 0,1-4-2,0-1 1,-4 2 1,-1-1 2,-4 0-2,-2 2-1,-2 0 0,-2 4 0,-4 2-2,-3 2-11,-3 4-17,2 3-40,-3 0-52,-2 5-74,3 1-95,-1 4-116,0 0-147,3 1-189,1 0-271,1 4-225,2-3-135</inkml:trace>
          <inkml:trace contextRef="#ctx0" brushRef="#br0" timeOffset="-97453.936">16232 1689 520,'3'0'978,"-3"4"-403,2 0-234,-2-2-128,4-2-57,2 1-42,-2 2-19,3-3-26,-2 0-3,2 0-15,2 0 19,1-4 30,-4-2 27,4 2 20,-2-2 17,3 1-1,-3-4-20,4 1-21,0-3-27,-2 1-19,-2-2-25,3-4-12,-3 2-12,2-6-6,-4 2-6,1-1-4,-1-2 1,-1 0 5,-4 1 10,-1 0 10,0 3 6,-4 0 8,-1 3 1,-2 0-1,-2 1-13,-2 6-6,-2-3-12,1 5-6,-1 3-1,-1-2-5,-1 4-2,3 0-2,1 0 2,2 4-3,-1-2-3,4 2 0,0 1 0,2-2 0,4 1 0,0 2-2,4-2 2,4-1 2,-1 0 0,2-2 2,2 1-2,4-2 0,1 0 0,-2-2-6,2 2-6,3-4-3,0 1 1,-2-1-3,1-2-3,-1 2 4,2-4 4,-2 2 0,1-1 4,-2 2 2,0-4 4,1 1-4,-5 1 4,1 2 0,-2-1-2,2-1 4,-1 1-2,-6 2 0,4-2 2,-3 2 2,0 1 2,-1 2 2,0 1 8,0 0 8,0 1 11,-1 2 13,1 3 18,-1 2 15,-1-1 15,-1 3 15,-2-1 5,2 4-1,0 0-8,-3-1-8,2 2-12,-2 3-15,0-1-13,0 1-10,0-1-12,2 4-10,-2-5-7,2 0-8,-2 3-4,3 0-4,-3-5 0,3 2-4,-2 0-7,-1-4-14,3 3-26,0-1-41,-2-2-50,2-1-70,-1-2-84,4 1-104,-5-4-127,6 2-164,-2-3-276,-1-4-222,-4 0-148</inkml:trace>
        </inkml:traceGroup>
        <inkml:traceGroup>
          <inkml:annotationXML>
            <emma:emma xmlns:emma="http://www.w3.org/2003/04/emma" version="1.0">
              <emma:interpretation id="{FCE2AC9F-EED2-429F-92BB-E2968E5C148A}" emma:medium="tactile" emma:mode="ink">
                <msink:context xmlns:msink="http://schemas.microsoft.com/ink/2010/main" type="inkWord" rotatedBoundingBox="18282,8985 23489,8764 23549,10185 18342,10405"/>
              </emma:interpretation>
              <emma:one-of disjunction-type="recognition" id="oneOf24">
                <emma:interpretation id="interp112" emma:lang="en-US" emma:confidence="0.5">
                  <emma:literal>Meandering</emma:literal>
                </emma:interpretation>
                <emma:interpretation id="interp113" emma:lang="en-US" emma:confidence="0">
                  <emma:literal>meandering</emma:literal>
                </emma:interpretation>
                <emma:interpretation id="interp114" emma:lang="en-US" emma:confidence="0">
                  <emma:literal>Meanderings</emma:literal>
                </emma:interpretation>
                <emma:interpretation id="interp115" emma:lang="en-US" emma:confidence="0">
                  <emma:literal>meanderings</emma:literal>
                </emma:interpretation>
                <emma:interpretation id="interp116" emma:lang="en-US" emma:confidence="0">
                  <emma:literal>sanderling</emma:literal>
                </emma:interpretation>
              </emma:one-of>
            </emma:emma>
          </inkml:annotationXML>
          <inkml:trace contextRef="#ctx0" brushRef="#br0" timeOffset="-95792.6852">17352 1493 640,'-1'-4'1116,"-2"1"-409,3 0-259,-3 2-133,3 1-71,0 0-49,0 1-24,0 2-27,0 0-15,0 1-31,0-1-20,0 1-16,3 2-5,0-2 7,-2-2 6,5-1 16,0 3 7,0-4 6,-1 0 0,5 0-13,2-4-12,0 3-21,-1-4-16,5 1-14,2-5-8,-2 4-5,0-6-3,2 1 1,1-3-3,-3 0 2,2-1-5,-2-3-1,0-3 1,-2 2 2,1-6-4,-4 1 0,-2-3 3,-2-1-1,-3 1-2,1-2 2,-2 3 3,-3 4-2,-3 0-1,1 1 2,-3 4 1,0 3-3,-3 2-2,-3 4 1,6 1-1,-8 0 0,4 6-3,0 0-1,-4 2 3,1 2-1,7 3 0,-6 3 2,4-3 0,0 3 0,3 0 2,2-2-2,2 0-2,0 3 2,0-4 0,2-1 0,2 4 0,3-6 0,3 3 0,-1-4-2,6-3-6,1 0-10,0 0-10,2-2-10,4 1-9,-2-5-15,5 1 0,0-1 4,-2-4 4,0 5 12,2-6 11,-2 2 13,2 0 6,-4 0-1,1-2 9,1 5 2,-4-2 0,-1 1 2,1-2 2,-2 5 4,-4 1 9,-1-1 9,2 3 21,-2 1 15,-2 1 16,-1 3 9,-1 2 13,0 1 4,-3 0-4,1 4 0,0 1 0,-5 2-6,2 0-5,-3 1-11,-3 0-8,3 5-11,-1 1-12,-5-1-8,2 0-11,2 1-7,-3 0-4,0 2-4,1-3-7,-1 0 0,3 1-2,-1-1-9,-2-2-22,4 2-43,-2-4-54,0 1-68,3-3-89,0 1-99,3 1-117,0-6-115,1 4-142,3-9-229,-1 1-164</inkml:trace>
          <inkml:trace contextRef="#ctx0" brushRef="#br0" timeOffset="-95165.939">18546 1099 575,'1'-14'758,"2"1"-201,-3 2-128,-3 2-88,2 1-63,-5 2-54,2 2-26,-3 0-14,-2 4-12,0 0-9,-5 2-7,2 2-9,-2 3-8,-1-2-17,-1 4-11,2 2-12,-2 0-16,1 2-11,-1 4-17,3-2-15,-4 2-4,5 2-13,-1-1-5,0 2-7,1 1 1,1-2-5,3 2-1,3 2-2,-3-3-2,4 1 0,1-3-2,0 1 2,3-2 1,3-3 1,0 2 2,1-4 0,4-2-3,-3-1-3,6-1-2,0-1-9,1-3-12,2-2-9,-1 0-7,2-4-7,-1 0-2,5-2 7,-6-1 10,2-3 10,-1-3 7,2 1 7,-1-2 3,-2-1 4,-2-3-2,1 0 2,3-1 0,-4-2-4,-1-4 4,-1-1 0,1 0 0,-4-3 2,1 1 4,1 1 11,-4 0 14,-1 4 17,0 3 12,-3-3 15,0 8 6,0 2 1,0 0-13,0 1-7,0 3-9,-3 1-12,0 2-9,3 1 0,-2 3 7,2 0 8,-2 3 12,-1 3 15,-2 1 9,4 2 0,-2 1-6,0 1-10,2 5-15,-2 1-13,3 0-11,0-1-11,0 2-4,0 2-4,0 0-4,3 1-2,-2-3 0,-1 3-4,3-5-15,0 3-31,-3 2-41,4-6-59,-2 0-68,3 2-87,-3-3-97,1-4-104,1 1-119,0 1-178,2-7-220,-4 1-168</inkml:trace>
          <inkml:trace contextRef="#ctx0" brushRef="#br0" timeOffset="-94539.9197">18730 1131 300,'3'-11'1037,"-1"4"-285,3-3-171,-3 4-128,1 1-103,-2-1-81,5 5-52,-5-2-44,4 3-27,-2 4-4,0-1 12,-2 4 3,2 0-1,0 3-8,-3 0-16,0 4-24,0 1-19,0 0-21,0 2-18,0 1-10,0 1-10,0 0-9,0 0-7,-3 0-3,0-1-6,3 3-4,-1-5 4,1 0-5,-3 1 3,0-5-3,3 1 4,-2-2-1,2-2-1,0-1 1,0-2 0,0 1 0,0-3 0,0-2-2,0-2-1,0 0-1,0-5-4,2 1-8,-2-1-12,3-4-15,0-1-14,1-4-23,0 0-27,4-3-19,-1-4-19,1-1-7,3-3-12,2-2-1,-2 0 22,1-3 21,2 3 19,-2 0 31,5 1 18,-5 4 26,0 1 12,-4-2 0,4 8 8,0-2 5,-1 2 0,-1 4 5,-1 1 0,1 0 8,-4 0 8,4 6 7,-1-2 12,-2 5 14,3-2 12,-4 3 13,1 3 5,1-2 7,-1 4 4,0 0 2,0 2 2,1 3-2,-4 3 4,0-4-2,1 4-6,-3-1-11,0 2-12,4 3-10,-6 0-13,1 3-16,-1-2-9,0 3-11,0 1 0,0-2-5,0 1-1,0 0 1,-1 1-3,1-4-1,0 3-5,0-2-16,0-2-30,0 0-41,0 0-49,0-3-60,0 0-72,1-1-80,2-3-87,-1 1-99,3-5-156,3-1-231,-4-2-170</inkml:trace>
          <inkml:trace contextRef="#ctx0" brushRef="#br0" timeOffset="-93679.0886">19566 1008 32,'-3'-14'949,"1"1"-349,-3 5-193,0-1-106,2 2-61,-1 2-42,-3 3-4,1-2 2,-1 4 10,-3 0 12,1 0 13,-3 0 4,2 6-6,-2-2-17,1 4-25,-1-2-22,1 5-26,-4 2-26,4 1-26,-1 1-25,3 0-16,-1 4-15,-2-3-8,5 7-9,-2-3-2,2 1-1,0 2-2,1 1-2,0-4-4,2 4 2,0-1 0,1-2-5,1-1 4,-3 1-3,5-1 3,0-4 1,5 1 0,-3-2 3,1-5-5,1 4 2,0-7 0,4 3-2,2-7 4,-2 1-7,1 0 3,4-4-1,-1-1-2,-1-2 0,-2-1-2,3-2 4,-1-1-2,1 0 0,-2-4 2,-1-2-2,2-1 1,0-1-1,-3-4-1,4-1-3,0-4 1,-2-4-2,-2-1 0,4-5-1,-2-1 1,2 0-4,-4-1 1,3-4 0,-4 3-3,-1 2 1,1 1 2,0 0 1,-2 3 0,-1 2 4,2 3 1,-6 2 2,1 2 0,-1 1 0,0 4 0,0-3 0,0 6-2,0-1 1,-1 0-1,1 2-1,0 2 1,-3-2-2,0 2 3,3 0 1,0 1 0,0 2 0,0-1 3,0 4 2,0-3 6,0 5 0,0-2 10,0 0 4,0 5 5,3-6 3,0 6 2,-3-1 5,0-2-1,0 3-2,1 0-1,-1 0 6,3 0 4,0 0 3,-3 3 5,1-2 5,4 5 2,-2-1 0,0 0 3,-2 3 2,3-2-2,2 6 0,-4-1 1,3 4-1,-3-2-4,-2 7-5,3-3-3,-2 7-3,-1-4-6,0 5-9,0 2-5,0 1-9,-1 2-5,-2 0-5,3 1-5,-2 3 0,2-1-4,-3 1 1,1-1-1,2-2-1,-2 3 0,2-3 0,0-2 1,2-3-1,-2 0-1,5-2-1,-3-4-8,2 0-11,3-5-19,4 2-28,-6-4-35,6-3-42,-3 0-57,4-4-69,-2 0-82,2-2-103,-4-1-136,4-2-197,-2-2-266,-1-2-207,1-1-127</inkml:trace>
          <inkml:trace contextRef="#ctx0" brushRef="#br0" timeOffset="-92112.2117">20108 1058 96,'-4'-3'1026,"-3"0"-371,2 2-237,0 1-139,0 1-75,4 2-53,-5 0-35,6 1-29,0 2-28,0-1-17,0 1-13,0 0 0,3-2 6,0-1 16,-2 2 23,2-3 20,1 1 22,1-2 17,2-1-8,0-1-9,2-2-16,3 0-15,-2-4-10,1 0-9,1-2 6,-3-2-1,2 1 0,2-2-1,-7-1-4,1-1-5,4-1-6,-7-2-1,0 0 4,-1-1 4,-3-1 3,0-1 10,-3 5 14,2-1 9,-6 2-5,-1 0 1,-2 4-8,1 2-12,-2 1-15,-4 6-8,2-2-7,-4 3-4,4 3-3,-6 2 6,4 2 2,1 0 2,1 4 7,-5 5 4,7-2 3,-1 2 1,5 2-5,1 1-2,-1-1-5,1 3-2,6 3-6,0-3-5,0 3-4,6-5-7,1 5-5,-1-1-6,4-5-2,2 0-3,2 0-4,4-4 1,1-1-1,2-2-2,0-4-1,3 3 0,-3-7-1,2 1-1,-1-1-1,1-3-1,-3 0-9,-1 0-19,0-5-39,0 1-53,-3 3-77,1-5-102,0-2-129,-2 1-155,-1-5-184,1 0-281,-2-4-227,-1 0-118</inkml:trace>
          <inkml:trace contextRef="#ctx0" brushRef="#br0" timeOffset="-91696.0327">20594 800 96,'0'-7'1228,"0"-3"-310,0 7-195,0-1-121,-1 2-77,1 2-72,-3 2-48,0 2-34,3-1-44,-1 7-51,-2-1-45,3 4-36,-2 2-42,2 2-34,-3 0-23,0 1-19,3 3-15,-1 0-13,-2 1-7,3 2-8,-1 3-11,1-5-5,-3 3-5,0-1-6,3-3-2,0 3-2,0-6 1,0 1-3,0-6 1,0 2-1,0 1-1,0-6 1,0 0 0,0-3 0,0 0 2,0-1-1,0-4 0,0 0-1,0-2 0,0-4-1,0-1-1,0-1 0,3-2 0,0-3 1,1-2 0,0-1 1,1-6 0,5 2-1,-3-5 0,5-1 0,-1-2 0,2-2 0,-1 3-1,5-2-2,-4 4-2,5-1-5,-5 3-8,1 5-12,1 0-20,-2 1-31,-2 2-46,1 3-58,1 2-76,0 2-102,-1-1-120,-1 3-156,1 3-218,0 1-271,-2 0-208,1 0-109</inkml:trace>
          <inkml:trace contextRef="#ctx0" brushRef="#br0" timeOffset="-91414.4917">21095 823 675,'0'-1'1252,"0"-2"-343,0 1-267,0 2-171,0 2-106,0 2-72,0 0-53,0 5-41,0-4-39,0 6-29,0 5-23,0-2-4,0 3-2,-5 2-2,4 0-1,-2 4-6,-1-2-12,1 2-18,-2 0-15,2 1-16,2-2-11,-5 2-8,5-3-8,-2-2-10,1 0-33,-3-2-47,5-3-71,-2 1-87,2-3-101,0-3-118,2 0-126,-2-3-115,3 0-152,-1-3-184,-2-3-124</inkml:trace>
          <inkml:trace contextRef="#ctx0" brushRef="#br0" timeOffset="-90818.2885">21148 716 74,'-1'-23'1245,"-2"6"-268,3 0-238,0 5-186,0 2-134,0-1-110,0 4-89,0 1-76,3 2-61,-2 4-50,5 0-50,-4 0-60,1 4-71,-1 0-85,0 1-116,2 1-139,3 3-195,-2 1-249,1 1-173</inkml:trace>
          <inkml:trace contextRef="#ctx0" brushRef="#br0" timeOffset="-90645.0067">21449 836 655,'0'5'1218,"0"5"-339,0 1-237,-3 2-146,3-2-98,-2 5-77,2 0-77,-3 3-73,0 0-56,3 5-37,-1-3-29,-2 1-9,3-1-8,-1 3-3,1-3 3,-3 3 1,0-6-6,3 1-1,-2-2-5,2 0-4,0-3-4,0 0-2,0-3-5,0-2-3,2-1 0,-2-1-3,3-1 0,0-2-1,-2-2-2,2-2-10,-2-2-17,5-2-16,-1-1-31,-1-1-28,0-4-29,4-1-27,-1-2-12,2-4-8,1-3 3,-2-3 16,4-2 17,3-2 30,-1-3 21,2-2 24,-2 2 18,2-4 22,-1 6 5,1-2 11,-2 4 6,-1 2 2,5 2 3,-5 4-5,-1-2 5,-1 5 6,1 2 14,1 2 16,-2 0 25,1 2 26,-3 2 26,1 2 25,-1 1 22,-1 2 13,2-1 11,-1 3 6,-2 5-7,4-1-9,-7 4-15,3 3-17,-5 2-12,0 4-5,1 1-6,-3 3-11,-3 1-8,1 5-11,0 1-16,-4-2-20,2 4-16,0-2-15,1-4-5,-2 4-7,5-3-13,0 0-24,0-4-50,0 0-73,5 3-90,1-5-119,-2-2-148,5 0-178,1-3-248,1-1-234,-2-3-160</inkml:trace>
          <inkml:trace contextRef="#ctx0" brushRef="#br0" timeOffset="-89743.103">22508 852 367,'2'-16'1157,"-2"2"-331,0-1-262,0 1-152,-2 2-101,2 5-80,-5-3-56,4 5-48,-6-2-41,-1 2-26,1 1 2,-2 3 17,-4-2 33,5 0 27,-4 3 16,-3 3 8,4 1-10,-5 0-21,1 5-28,2 1-23,-4 1-19,4 5-19,-5 0-13,5 2-10,2 3-5,-7 2-5,7 2-7,-1-1-1,1 2-1,2 2 2,-1-1 0,2-1-1,3-2 0,-1-2 0,6 1-4,0-5-2,0-4-9,6 1-11,-1-2-18,3-6-29,2 3-24,-1-5-33,2-2-22,4-3-18,-1-3 0,-1 2 11,2-5 23,-1-2 32,-1-3 20,5-2 25,-5-2 18,4 0 13,-4-5 8,2-3 6,-1 0 2,-1-5 8,-1-1-3,2-1 5,1 1 0,-3-2 7,-4 0 10,2 4 25,-5 2 28,-1 2 31,-1 3 20,-2 2 16,2 2 14,-3 5-1,-3 0-10,3 3-7,-1 4-10,-5-1-4,2 3-9,-1 4-3,1 3 3,0-1 2,-2 4-2,5 3 2,-7 0 0,4 3-6,-2 2-9,0 1-11,1 2-8,0 2-10,1 3-10,-1 0-8,0 3-5,0 2-6,1 0-5,0 1-1,-1-1-3,-1 3-3,5 0-5,-5-2-3,2 0-5,-3-2-2,5 6-3,-1-6-2,2 2 0,-2 0-1,0 0-1,3-4 0,0 3 0,0-1-1,0-1-2,0-1 1,0 1-1,0 1-2,0-4 0,0 2 0,-1-2 0,1 3 0,-3-3 0,1-1 0,-4-1 1,5 1-1,-5-2-1,0 0 1,1-2 0,-1-2 2,-7 0-1,4-3 1,-3 0 2,-2-5-2,-2 2-1,-3-3 0,0-1-1,0-3-1,-4 1 1,3-5 1,-2 0-1,-1-5 1,3 1 1,-5-4-2,5-2 0,4-4 0,-2-3-2,9-4 2,2-1 0,4-3 1,9-8 0,0 0-2,8-3 0,2-1 0,9-4 1,-2 1-2,2 2-1,5 0-3,-1 1-6,2 0-14,-1 2-24,-2 2-38,-1 0-59,2 2-76,-5 3-99,2-1-129,-3 4-162,-3 2-226,2-1-273,-3 0-238,-6 3-137</inkml:trace>
        </inkml:traceGroup>
        <inkml:traceGroup>
          <inkml:annotationXML>
            <emma:emma xmlns:emma="http://www.w3.org/2003/04/emma" version="1.0">
              <emma:interpretation id="{0245BB41-0B35-4055-9843-34DD620760F5}" emma:medium="tactile" emma:mode="ink">
                <msink:context xmlns:msink="http://schemas.microsoft.com/ink/2010/main" type="inkWord" rotatedBoundingBox="24000,8729 27148,8215 27306,9182 24158,9696"/>
              </emma:interpretation>
              <emma:one-of disjunction-type="recognition" id="oneOf25">
                <emma:interpretation id="interp117" emma:lang="en-US" emma:confidence="0.5">
                  <emma:literal>content</emma:literal>
                </emma:interpretation>
                <emma:interpretation id="interp118" emma:lang="en-US" emma:confidence="0">
                  <emma:literal>Content</emma:literal>
                </emma:interpretation>
                <emma:interpretation id="interp119" emma:lang="en-US" emma:confidence="0">
                  <emma:literal>contents</emma:literal>
                </emma:interpretation>
                <emma:interpretation id="interp120" emma:lang="en-US" emma:confidence="0">
                  <emma:literal>Contents</emma:literal>
                </emma:interpretation>
                <emma:interpretation id="interp121" emma:lang="en-US" emma:confidence="0">
                  <emma:literal>contest</emma:literal>
                </emma:interpretation>
              </emma:one-of>
            </emma:emma>
          </inkml:annotationXML>
          <inkml:trace contextRef="#ctx0" brushRef="#br0" timeOffset="-87978.6296">23294 613 127,'-13'-7'1092,"-5"6"-368,5-2-227,-4 6-136,5 1-101,-1 2-76,-1 5-56,-1 0-43,7 7-38,-4 3-11,-3 0-16,7 4-8,-2 0-3,2 2-9,7 1 0,-5 0 0,6 0 0,0-4-3,0 1 3,6 1 0,0-3 3,1-5-3,3 2 0,2-3-12,4-5-38,0 1-46,1-5-61,3 0-72,-1-3-82,3-4-93,-2-1-75,2-1-100,-3-1-136</inkml:trace>
          <inkml:trace contextRef="#ctx0" brushRef="#br0" timeOffset="-87341.6536">23617 722 734,'8'-19'715,"-3"2"-75,3 2-51,-4 2-41,3 2-52,-4 1-51,0 3-63,-2 1-58,-1 1-50,-1 5-40,-5 0-34,-1 5-30,3 1-23,-4 1-18,0 7-20,-3 0-21,0 2-23,2 2-14,-2 1-11,0 5-12,6-3-7,-6 3-6,7-2-5,0 1-4,1-3-3,0 4 0,3-4-2,3 0-1,0-3 1,1 0-3,0-3-3,4-1-8,0-3-14,3 0-17,3-3-20,-2-3-22,1-4-19,1 0-13,2-4 1,2 1 8,-2-4 18,0-1 23,-1-1 24,3-1 14,-5-4 16,4 0 6,-4-3 4,-1 2-1,-2-3 3,-1-2 2,-2-1 0,-3 0 4,2 1 2,-4-4 3,1 0-1,-6 1 2,1 3 4,-4-1-1,1 4-2,-8 3 2,1 1-3,-1 3-10,-4 6-37,-1-2-60,1 6-87,-2 0-105,0 6-147,3-2-217,-3 6-303,3 0-250,2 4-158</inkml:trace>
          <inkml:trace contextRef="#ctx0" brushRef="#br0" timeOffset="-86901.7859">24022 641 990,'1'-4'1051,"5"-2"-361,-4 3-214,1 3-142,-2 0-92,5 0-58,-5 3-42,4 3-17,-2 4-16,-1 1-11,-2-1 4,0 4 12,0 1 15,0 4 4,-5-2 6,3 3 0,-2 1-15,-2-1-25,5 1-18,-4 0-21,-1-2-18,-1 2-15,3-4-6,2 2-3,-3 0-8,3-4-4,-1-1 0,2-4-2,-5 1-1,5-1 0,-2 0-1,0-3 2,1-2-1,-1-3-1,2 2-2,-5-4-6,6-2-5,-1 0-8,1-5-6,0 3-8,1-6-9,2 0-4,0-4-7,1 1-7,4-2-7,-1-5-3,2 0-4,2-3 0,4-4 2,-2 2 7,4-4 11,2 1 10,0-3 12,-3 0 8,3 1 6,-1 3 7,0 2 1,-1 1 8,2 1-2,-6 4 0,5 2 4,-5 3-2,-2 2 2,7 3-2,-7 2 4,-2 3 2,1 2 4,-4 2 6,1 5 3,3 1 1,-8 5 4,4-2 6,-5 7 0,-1 1-1,0 1 6,0 3 4,-1 0 2,-5 1 4,4 1 1,-5-1-4,3 4-3,-2-3-2,2 1-8,-1 0-5,-2 2-7,3-3-3,-1 3-3,-2-3-14,3-1-31,-2-1-48,2 1-71,-1-4-85,2-2-107,3-2-136,0 0-156,3-3-240,0-3-202,-1-1-128</inkml:trace>
          <inkml:trace contextRef="#ctx0" brushRef="#br0" timeOffset="-86286.4414">24541 532 1047,'-10'0'764,"3"0"-283,3 3-164,2-3-101,2 1-76,2 3-44,2-4-37,6 0-30,-1 0-29,5 0-52,1 0-53,4 0-83,-3-4-90,2 3-143,3-3-257,1 2-194</inkml:trace>
          <inkml:trace contextRef="#ctx0" brushRef="#br0" timeOffset="-86498.9546">24733 151 535,'0'-12'1158,"0"5"-370,-3 0-227,3 3-128,-2 4-89,-3 4-56,0-1-45,4 8-46,-5 1-36,0 4-24,-1 3-2,0 2 6,-1 5 11,1-2 18,-1 2 18,-3 3 2,4 1-15,-2-1-21,1 3-24,-2 2-30,1 0-28,-1 1-25,2-1-15,0-1-12,0 0-8,1-2-5,0 4-2,3-5-1,2-3-3,2-3-1,0 0-3,0-3-3,0-2-8,2-2-13,5-3-18,-3-4-29,8 0-38,-2-3-40,-1-3-55,2-4-60,4 0-62,-1-3-59,-1-2-63,-1-2-63,2-2-71,1-5-94,-2 3-212,-1-6-157</inkml:trace>
          <inkml:trace contextRef="#ctx0" brushRef="#br0" timeOffset="-85819.6372">24894 546 601,'-2'7'1027,"-3"3"-328,3 0-211,-4-2-150,6 1-103,-1 2-68,1-3-62,1 2-46,2-1-28,2-3-11,2-3-12,-3 5-8,3-5-6,4 0-10,0-3-12,-2 0-12,1 0-6,3-4-14,-1-2-2,-1 2 0,-1-2 1,-1 1 0,3-4-8,-1 1-1,-3-3 6,2 1-1,-3-2 12,-1-4 16,1 4 14,-3-1 13,2-1 6,-6 1 8,2 0 3,-2 3 9,-2 1 8,-4 1 22,1 1 17,-3 1 17,1 5 22,-2-2 15,-1 3 27,2 4 11,-7-1 3,3 4-1,-2 0 1,2 3 1,-2 3-8,-2 2-6,4 1 1,-2 1-4,2 3-14,-1 1-13,-1 0-17,2 0-16,0 1-19,2 2-16,2-3-11,0 2-9,4-3-11,1 0-5,2 0-4,2-3-2,2-1-10,1-2-20,6-1-29,-1-2-36,3 0-48,-1-5-65,5-2-73,6-1-70,0 1-79,1-4-111,0-4-185,2 2-228,1-3-163</inkml:trace>
          <inkml:trace contextRef="#ctx0" brushRef="#br0" timeOffset="-85237.7659">25478 461 798,'0'-6'1279,"0"2"-318,0 1-336,0 2-196,0 2-134,-1 5-82,1-2-52,-3 3-39,0 4-31,-1 2-17,2-1-8,-5 5 7,3 0 8,-3 1 3,-4 5 1,4-2-5,1-1-10,-1 4-17,0-1-14,0-1-15,-1 0-8,1-1-9,1-3 0,0 1-2,5-2-4,-3 0-1,-2-2 0,4-3-1,2-1-1,-3-2 4,1-1-2,2-1-2,0-1-2,0-3-12,0-3-18,0 0-18,0 0-17,5-3-23,-3-3-20,1-4-21,1 3-14,0-6-17,7 0-7,-3-4 3,2 2 12,2-6 18,1-2 30,2 2 25,1-4 27,1 0 22,2-2 7,-2 1 14,1 1 5,1 2 8,-6 1-2,5 2 2,-3 3 8,-1 2 10,-1 0 16,-1 5 18,0 2 12,-1-1 13,-3 5 21,2 0 10,-3 0 4,-1 4 1,1 1-4,0 2-8,-2 4-13,-2-1-9,-1 2 1,-2 6-9,0-5-4,-2 6-13,-1 1-8,1 2-12,-4 1-12,2 1-9,-3-1-6,1 2-2,0 1-5,2 2 0,-1 0 1,1-1-2,1-2 1,0-1 0,-1 3-13,4-2-28,-1-5-37,1 3-56,0-4-66,0 2-88,1-5-113,3 1-123,2-3-161,1-2-247,-1 1-196</inkml:trace>
          <inkml:trace contextRef="#ctx0" brushRef="#br0" timeOffset="-84221.0621">25882 430 660,'-12'1'925,"2"-1"-272,3 2-150,2 2-91,2-3-57,6 2-49,2-1-54,5-2-40,1 1-47,5-1-45,0 0-39,6-1-28,4-1-19,-1-1-17,4-2-11,1 2-20,1-1-39,-7-2-45,5 2-66,-4-5-74,1 3-94,-3-1-126,-1 1-180,-3 2-248,0-3-175</inkml:trace>
          <inkml:trace contextRef="#ctx0" brushRef="#br0" timeOffset="-84624.7057">26089 315 1023,'-1'-5'1239,"1"-1"-397,-3-1-301,3 6-166,0-4-110,0 3-75,0 0-56,0 0-33,0 0-3,0 2 17,-3 0 24,3 0 21,-2 0 20,0-2 5,-1 2-17,-2-2-24,4-1-30,-5-1-25,6 3-24,-1-6-17,-2 0-12,3 0-9,0-3-6,0-3-7,0 3-4,3 0-1,-2-2-4,5 1 2,-5-4 0,4 2 1,0 2 0,-3-6 0,4 4 5,-2 2 1,0-2 1,1 2 8,-1 2 8,2 0 7,-5 2 10,2 2 4,0 1 3,-1-2-3,0 3-8,-2 0-4,2 2-3,-2 1-4,0 1-1,0 5 1,0 0 2,-2-1-1,2 5-2,-4 1-3,1 2-4,-1 4-4,-2 2-3,0 2-5,-1 3-3,-3 2-2,3 2-3,-5 2-2,3 1 1,1-2-2,-5 3 1,4 2-2,0-1 2,-2 1-1,-3-1-1,9 1 0,-3-2-2,-2-1 1,6 1-1,-3 0 0,5-1 0,-4-2 0,6-1-3,0-1-5,3-2-7,2 0-12,-1-4-16,6-3-22,-1-1-27,2-4-36,7-2-41,-6-4-51,1-3-57,4-1-71,-4-3-82,4-3-95,-5-4-118,1 0-180,0-3-239,0-1-180</inkml:trace>
        </inkml:traceGroup>
        <inkml:traceGroup>
          <inkml:annotationXML>
            <emma:emma xmlns:emma="http://www.w3.org/2003/04/emma" version="1.0">
              <emma:interpretation id="{91AEE336-416E-4449-9CDD-C71E3AFC0B0D}" emma:medium="tactile" emma:mode="ink">
                <msink:context xmlns:msink="http://schemas.microsoft.com/ink/2010/main" type="inkWord" rotatedBoundingBox="27738,8478 29762,8290 29831,9033 27807,9220"/>
              </emma:interpretation>
              <emma:one-of disjunction-type="recognition" id="oneOf26">
                <emma:interpretation id="interp122" emma:lang="en-US" emma:confidence="0.5">
                  <emma:literal>when</emma:literal>
                </emma:interpretation>
                <emma:interpretation id="interp123" emma:lang="en-US" emma:confidence="0">
                  <emma:literal>When</emma:literal>
                </emma:interpretation>
                <emma:interpretation id="interp124" emma:lang="en-US" emma:confidence="0">
                  <emma:literal>whin</emma:literal>
                </emma:interpretation>
                <emma:interpretation id="interp125" emma:lang="en-US" emma:confidence="0">
                  <emma:literal>where</emma:literal>
                </emma:interpretation>
                <emma:interpretation id="interp126" emma:lang="en-US" emma:confidence="0">
                  <emma:literal>wheel</emma:literal>
                </emma:interpretation>
              </emma:one-of>
            </emma:emma>
          </inkml:annotationXML>
          <inkml:trace contextRef="#ctx0" brushRef="#br0" timeOffset="-80223.2855">26871 417 1122,'-3'-4'999,"3"0"-271,0 2-174,0-2-138,0 4-103,0 0-72,0 0-51,0 2-32,-1 2-10,1 3 14,-3 1 26,0-1 17,1 6 5,-3 1-4,0 0-17,-2 3-22,3 0-34,-4 2-29,7-2-29,-3 4-25,-2 0-17,4 0-12,2 2-9,-3-4-4,3 2-4,3-3 0,-1-1-2,4-2-1,-2 0 2,3-5-2,-1 3 0,4-6 0,-1 0-2,5-1 1,1-5-1,-4 2-2,3-3 2,3-3-2,-4 0-2,4-5 1,-4 2 0,-1-2 1,5-1 0,-5-1 0,-3-1 3,2-1-2,1-1 0,-2-2 0,-3-2 1,-1 3 1,0 0 0,-2 1 1,-1 0 0,-1 3 1,-2-1-1,0 5 0,-2-1-1,-1 3 1,-1 1 0,-2 3 1,2 0 0,-3 3 2,1 0 2,0 5-2,-1-2 2,2 5-1,-2-1 0,3 3 2,2 0-1,2-2-3,-3 2 0,3 2-1,3-2 0,-3 0-1,2-1 0,2 1 0,2-4 2,0 2-1,1-2-2,3-1 0,-1-2 0,1 0-1,2-5-2,-1 2-1,2-3-2,2-3 1,-1 2-3,-1-5 2,5 2-1,-5-3 2,1 0 0,-2-2 1,0-1 0,-1-1 0,1 1 4,-2-5 0,-3 0 0,0-2 0,-2-1 0,-4-3 1,-1 0-2,0-3 0,0-1-1,-1 0-1,-7 0 0,1 1-8,-1 0-13,-4 3-28,-1 0-47,1 1-66,1 5-87,-1 1-112,-1 3-146,1 4-204,-1 0-290,2 1-246,5 2-184</inkml:trace>
          <inkml:trace contextRef="#ctx0" brushRef="#br0" timeOffset="-79558.745">27430 100 233,'2'-7'1131,"0"1"-327,4 4-227,-5 2-141,2 0-85,-2 6-56,5 3-43,-4 2-46,1 3-53,0 3-37,-3 4-15,1 0-4,-1 5 16,0 1 21,-1 2 16,1 1 22,-6-4 13,4 7-7,-4-2-13,2-1-22,3 1-20,-7-2-27,1 3-27,3-4-22,-2 2-19,2-4-12,-1-1-7,1-1-4,1 0-3,2-3 0,-5-4 0,6 2 1,-2-5-1,2 0-2,-3-4 0,2 0 1,1-3 1,-3-1 1,0 1 0,3-3 1,-1-1-2,1-3-2,-3-3-4,0-1-6,3-3-7,0 1-11,3-2-8,0-2-12,-2-6-14,5 2-3,-2-5-5,4 1-1,0-6-3,4-3-1,2 3 7,-2-3 5,3 0 4,-2 0 13,1 3 7,1 3 12,-2-2 6,4 3 4,-5 3 4,1 2 2,1 0 4,1 2 4,-4 2-2,2 1 2,-1 3 5,2 0 1,-2 3 2,0-2 4,-1 5-1,4 1 7,-4 0 1,1 3 9,-2 5 10,-1 2 12,-2 0 9,0 3 2,-2 4 3,-4 0-8,2 1-4,-3 2-11,-3 4-5,2-5-6,-2 2-9,1 0-7,-3 2-2,3-2-3,-1-3-4,2 1 0,1-2-6,0 0-12,0-3-26,1-1-43,2-3-54,-1-2-69,5 1-94,-3-3-106,3 1-131,1-3-167,2-2-260,-4-2-218,4 0-120</inkml:trace>
          <inkml:trace contextRef="#ctx0" brushRef="#br0" timeOffset="-79034.7181">28045 491 500,'-2'-4'1128,"-4"-1"-357,6 5-303,-1 0-192,1 0-111,0 0-58,0 5-26,1-3-27,2 0-22,0 0-15,-1 2-5,5 0-4,-3-1 1,2-1 3,-2-2-1,4 0 1,-4 0-7,3 0 1,0 0-6,2-5-3,0 1 3,1 0-6,-1 0 6,1-3 0,-3 1 3,2-2-6,1-2 1,-1 0-1,-2 0 0,0-1 3,-2 0-6,-1-2 6,0 2 6,-1 0 2,0 1 1,-3-1-1,-3 4 1,-1-1 5,-2 5 3,2-1 8,-4 2 14,0-2 19,-1 4 17,-1 4 15,1-1 16,-3 3 6,2 2 8,2-1 8,-7 2 4,4 2-1,-1 1 0,2 3-3,-2-2-4,1 5-14,3-1-8,0 0-13,0 2-11,1-2-17,3 1-15,-1-1-14,2 0-10,2 2-8,1-4-5,1 2-2,4 0-4,1-4 0,-2 1-2,3-1-1,2-3-7,1-2-18,3 1-22,-1-2-36,-1-3-44,7-2-58,-5 0-58,4-2-60,2-2-54,-3 0-47,3-2-43,-3-1-51,0 0-56,1-2-99,-4-2-193</inkml:trace>
          <inkml:trace contextRef="#ctx0" brushRef="#br0" timeOffset="-78458.6285">28441 369 540,'1'-14'966,"5"1"-199,-5 3-136,4 0-120,-5 3-104,3 4-82,-1-1-59,-2 2-39,2 2-30,-2 0-16,3 4 2,0 1 2,-3 2-15,0 3-13,-3 1-19,0 2-14,3 0-16,-2 2-21,-3 2-16,3-1-16,-2 4-14,-2-2-12,5 3-10,-4-2-9,-1 3-3,2-4-3,0 0-3,-1 2-1,2-3 0,1-2 0,0-1-1,-1-2 1,3-2-1,0 0 0,0-2 1,-1-2-1,1 1 0,0-3-4,0-2-6,0-2-16,1 0-21,-1-2-23,5-2-27,0 0-29,1-5-26,0 1-8,1-6-6,2 3 2,0-4 9,4-2 20,-2-1 27,2-5 20,2 1 26,-1-3 20,2 1 16,3 0 12,-6-1 5,5 3 3,-5 1 3,1 2 4,1 3 4,-7-1 1,4 1 5,0 4 1,-1 2 5,-1-1 1,-1 3 12,1 1 8,-3 1 7,-1-1 4,2 3 8,2 4 5,-3 0-5,-3 4 3,4 1-7,-7 1-6,3 3-6,-1 1-8,0 0-3,-3 4-9,2 3-5,-2 0 0,0 1 0,0-1 0,0 2-2,-2-2-2,2 4 3,0-4-2,0 1-4,0 1-2,0-2-1,2 2-4,1-2-1,1 1 0,0-3 0,2 2 0,0-2-3,1-2-18,-1-2-30,0 0-56,1 0-69,0-2-93,0-1-120,1 1-158,0-2-249,0-2-252,0 0-191</inkml:trace>
        </inkml:traceGroup>
        <inkml:traceGroup>
          <inkml:annotationXML>
            <emma:emma xmlns:emma="http://www.w3.org/2003/04/emma" version="1.0">
              <emma:interpretation id="{C64ED828-0BAE-4F5A-89BB-F800EC067FD0}" emma:medium="tactile" emma:mode="ink">
                <msink:context xmlns:msink="http://schemas.microsoft.com/ink/2010/main" type="inkWord" rotatedBoundingBox="30616,8334 33840,7954 33929,8714 30706,9094"/>
              </emma:interpretation>
              <emma:one-of disjunction-type="recognition" id="oneOf27">
                <emma:interpretation id="interp127" emma:lang="en-US" emma:confidence="0.5">
                  <emma:literal>Condition</emma:literal>
                </emma:interpretation>
                <emma:interpretation id="interp128" emma:lang="en-US" emma:confidence="0">
                  <emma:literal>condition</emma:literal>
                </emma:interpretation>
                <emma:interpretation id="interp129" emma:lang="en-US" emma:confidence="0">
                  <emma:literal>Conditions</emma:literal>
                </emma:interpretation>
                <emma:interpretation id="interp130" emma:lang="en-US" emma:confidence="0">
                  <emma:literal>conditions</emma:literal>
                </emma:interpretation>
                <emma:interpretation id="interp131" emma:lang="en-US" emma:confidence="0">
                  <emma:literal>conditioner</emma:literal>
                </emma:interpretation>
              </emma:one-of>
            </emma:emma>
          </inkml:annotationXML>
          <inkml:trace contextRef="#ctx0" brushRef="#br0" timeOffset="-77738.1034">30067 93 159,'-3'-10'930,"0"-1"-280,1 1-158,-3-1-99,0 6-65,1-4-38,0 2-48,-1 0-27,-2 4-27,-3-1-12,3-2 15,1 6 7,-6 0 9,-1 0 1,2 6-4,-3-2-9,0 3-18,-2 6-17,-1-2-14,-1 6-14,-1 2-14,2 2-16,-2 3-20,2 3-19,-1 2-16,2 3-13,0-1-9,-1 1-9,5 0-2,1 2-6,-1-3-2,5 0-4,1-4-1,3 0 2,3-1-2,3-5-2,1 2-5,4-5-8,3 0-18,1-2-33,-1-5-40,3-3-48,3 1-58,2-5-61,0 1-57,-2-5-59,2 0-56,0-5-57,3 1-70,-4-2-91,1-2-201,-1-3-154</inkml:trace>
          <inkml:trace contextRef="#ctx0" brushRef="#br0" timeOffset="-77397.0722">30206 261 69,'3'-10'1223,"-3"2"-261,0 2-258,-3-1-154,2 4-107,-2 3-82,-2 0-70,1 6-63,-3 1-53,-1 3-45,1 1-30,-2 2-21,-1 2-20,2 2-13,-4-1-5,5 1-7,-3 3-7,1-2-5,-1 1-5,4 1-5,-1-5-4,2 5-5,0-3 0,3-3-1,-1 1 1,3 0 0,3-2 0,-1-3-3,3 1 0,0-4-5,2 0-2,5-1-10,-4-2-7,4-1-5,-1-3-5,1-2-1,5 1 2,-5-3 5,1-3 9,-1 1 6,2-4 6,1 2 2,-4-2 1,1-3 3,-3-2-1,2 0 2,-1 1 3,-2-3 3,-1-3 0,-3 5 1,-2-3-2,-2 1-3,-2 3-1,-1 2-1,-4-1-1,0 3-1,-2 3-10,0 1-25,-2-1-56,-2 5-64,1 0-92,1 0-113,-1 2-144,3 0-176,-2 2-263,1 0-201</inkml:trace>
          <inkml:trace contextRef="#ctx0" brushRef="#br0" timeOffset="-76814.9727">30438 266 1136,'7'-5'1218,"-2"1"-432,2 1-266,-3 3-166,4 3-112,-4-3-71,0 4-51,-1 6-36,0-2-26,-2 2-7,-1 2-3,0 1 11,-1 1 23,-2 3 22,-1 1 17,-2 0 9,2 2-10,-4-4-13,7 4-25,-6-2-21,2-1-23,1 0-13,1 0-7,0-2-8,2-4-3,-2 3-6,0-4 2,3 0-1,-2-3-1,2-1 2,-2 2-3,0-5-1,2-1-12,-3 0-12,3-2-22,0 0-22,0-4-24,3 2-19,-1-7-20,0 3-21,3-4-8,-1-4-5,6 1 0,-2-1 8,0-2 11,7-1 18,-4-4 18,2 0 15,5 0 16,1-2 15,-3 0 19,3-1 15,-4 0 12,1 4 10,2-1 4,-5 2 2,4 4 0,-4 1 9,-1-2 16,0 6 22,-2 0 22,-2 2 25,4 1 19,-5 3 16,3 0 8,-2 0 0,-3 1-6,3 3-11,-4 0-11,2 3-15,-5 1-18,2 4-16,-1 1-13,-2 0-12,0 7-14,-2-2-7,-1 3-4,2-2-5,-5 4-2,5 2 0,-4-1 2,-1 1-2,2-3 0,0 3-2,-1-2 0,0 0-14,3-2-27,-1 1-31,2-1-45,1-4-64,0 2-78,0-4-85,1-1-106,4 1-128,2 0-239,0-5-204,0 1-126</inkml:trace>
          <inkml:trace contextRef="#ctx0" brushRef="#br0" timeOffset="-76286.6957">31245 125 655,'-2'-10'518,"-4"0"-150,5 5-85,-2-2-54,-1 1-48,-1 4-35,-1-3-4,2 4 3,-3-2 30,1 3 25,0 0 25,0 3 13,-1-2 10,0 4-10,-3 1-17,4 3-22,-4-1-29,-2 2-26,4 4-32,-4 3-28,2-3-25,1 5-21,-3 2-10,1-1-11,-2 5-5,4-2-7,0-3 1,-4 3-2,8 1-4,-6-3 0,4 0 5,1 0 1,1-5 1,5 4 2,0-6-1,0-1-1,5-1 0,0-1-3,2-5 0,5 2-6,-4-3 2,4-1-2,-1-2 2,1 0 0,3-2 0,-1-2 0,-1 0 0,5-2-2,-7-1-7,2 1-7,2-2-22,-1-3-20,-2-1-33,-1-1-38,1 1-40,-3 0-51,2-5-56,0 0-67,-4 0-76,0 0-98,-1 0-163,4-2-222,-6 0-139</inkml:trace>
          <inkml:trace contextRef="#ctx0" brushRef="#br0" timeOffset="-75947.6121">31233-150 347,'3'-9'648,"-2"1"-141,5 4-94,-4-2-74,2 0-49,2 5-33,-5 1-26,5-3-18,-2 3 9,4 3 13,-7-2 9,2 5 15,-2-3 4,-1 7-17,0-1-19,0 6-29,-1 0-21,-3 1-21,-4 5-22,1 2-17,3 1-8,-3 3-11,-4-3-14,3 6-17,-3 2-10,3 0-9,-4 2-13,3 1-8,-4-1-9,5 2-7,-1-3-5,-3-1 1,2-2 0,2-1-4,0 0 0,4-5 1,-3 3-3,1-2-2,2-4-10,2-2-13,-1 0-23,0-4-41,3-1-50,0-1-68,0-5-70,0 1-87,3-5-98,0 0-102,-1 0-131,-2-4-235,0 0-191,4-1-129</inkml:trace>
          <inkml:trace contextRef="#ctx0" brushRef="#br0" timeOffset="-75347.6015">31413 220 680,'0'-10'1202,"3"5"-381,0-1-260,1 2-151,-4-1-96,1 3-75,5-2-53,-6 4-30,2-2-13,1 2-4,-3 0 13,1 2 13,-1 0 12,0 2 3,0 1-7,0 3-17,-1 2-23,-2 3-26,1-1-29,-4 4-23,5 1-20,-3-3-14,-2 2-10,-1 4-4,2-2-3,-2 2-2,1-2-1,0 1 0,5-2 1,-3 0-1,-2 0-1,4-3-4,-3-1-12,5 0-17,-2-3-36,-1-1-42,3-1-65,0-1-73,3-2-87,-1 0-95,-2-5-99,2 0-113,-2 0-147,0 0-211,3-5-149</inkml:trace>
          <inkml:trace contextRef="#ctx0" brushRef="#br0" timeOffset="-75343.6127">31527 83 1182,'6'-12'1160,"-4"-1"-282,1 2-197,-3 1-127,1 3-112,-1 0-99,3 4-91,0-1-78,-3-2-60,0 2-47,0 3-34,0 1-30,0-2-44,0 2-58,-3 0-81,0 2-101,2-2-128,-2 1-164,3-1-254,-2 3-262,-4-2-197</inkml:trace>
          <inkml:trace contextRef="#ctx0" brushRef="#br0" timeOffset="-75017.6721">31733-174 1019,'3'-3'712,"2"-3"-209,-1 2-120,2 3-76,-2-5-43,-2 6-34,3 0-20,1 0-2,0 0 1,-4 4 26,-2 2 10,0 1-3,0 0-14,-2 6-20,-4 2-27,0 2-32,-1-1-34,0 8-30,-3-4-21,4 5-15,-4 1-15,1-2-11,-2 6-10,-1-4-2,2 2-2,1 3-5,-1-1 0,3-3-3,1 1-1,-1-1-1,-1-3-6,4 2-10,-2-5-20,5-3-29,-2 1-38,3-1-39,3-5-43,1-1-39,0-4-25,7 1-19,0-3-5,1-1-3,2-4 2,-2-1-1,4-1-11,0-2-16,-2-3-28,1 0-63,1-3-111,-2 1-232,-1-3-148</inkml:trace>
          <inkml:trace contextRef="#ctx0" brushRef="#br0" timeOffset="-74596.6563">31657 118 180,'-9'-3'890,"-3"-1"-319,6 4-199,2-3-116,1 0-70,3 3-50,0 0-39,6 0-26,-5 0-22,7-1-18,2-1-7,1 2-10,1-2-4,0 2-7,1-2-6,4-2-7,-1 4-11,0-1-10,1-1-14,2-2-15,-3 2-15,3 0-8,-3-1 6,0-1 14,1 3 10,-3-2 26,0 2 27,1-4 27,-4 3 52,-2 0 35,1 1 55,-4-2 48,4 0 42,-3 3 21,-2-2 11,2 2 7,-3 0-1,1 0-13,-1 2-26,2 1-34,-5 1-33,2 0-41,-2 1-40,-1 0-31,0 4-26,0 0-19,-1 2-12,1-1-10,-4 3-6,1 4-2,0-6-2,-1 4-2,-1 0-5,1 2 1,-1-3-1,0 2-12,3-1-31,-1-2-45,0-2-60,2 0-79,-2-1-98,3-2-112,0 1-128,0 0-158,3-2-240,-2-1-173</inkml:trace>
          <inkml:trace contextRef="#ctx0" brushRef="#br0" timeOffset="-73914.9967">32335 17 269,'0'3'1202,"-5"-1"-323,3 3-241,-5-2-148,3 7-108,-7-3-87,4 4-86,1-1-71,-1 2-51,-3-1-36,1 3-21,-1 2-15,1-2-7,1 2-4,0-1-4,-2-1 0,3 1 0,3-1 0,-1-2 3,1 1-6,1-3 3,3 3 0,3-9-10,-2 6-9,7-7-22,-1 2-12,3-3-30,-1 0-23,2-2-21,1-2-11,3 0-2,-2-1 7,-2-1 19,4 0 26,-1-3 31,-5 3 19,3-2 17,-1-2 12,1 2 12,-2-4 3,-1 3 6,1-3 0,-3 3 14,0-4 20,-1-1 17,0 1 16,-2-2 20,1 2 10,-3-6-3,0 4-2,-4 0-9,0 0-4,-3 0-14,1 1-16,-3-1-5,-4 2-12,3 4-20,-4-3-15,-2 4-27,2-1-43,0 3-68,1 1-86,-1 0-111,1 2-158,0 1-255,3 0-255,-2 0-182</inkml:trace>
          <inkml:trace contextRef="#ctx0" brushRef="#br0" timeOffset="-74348.5739">32164-130 269,'3'-16'1202,"-3"2"-331,2 0-238,1 4-153,-3 0-127,0 4-90,1 2-85,-1 0-68,0 0-47,0 4-33,0 0-18,0 0-38,0 4-41,-1 0-72,1 0-89,0 2-116,0 1-163,0 3-255,0-3-238,-3 0-158</inkml:trace>
          <inkml:trace contextRef="#ctx0" brushRef="#br0" timeOffset="-73258.8785">32541 5 1324,'5'-2'1205,"-4"-1"-439,2 3-272,0 3-174,-1-1-108,2 2-67,-1 3-48,0-1-27,-2 2-16,-1-1 1,0 3 7,0 4 25,-1-4 25,-2 2 17,0-1 9,-1 6-1,2-6-11,-4 2-19,2 3-24,0-1-20,-1-1-17,2 2-17,2 1-10,-5-3-9,5 2-2,-2-2-6,0 0 0,3-4-1,-2-2 3,2 0-3,-3-1-1,3-1 3,0-1 4,0 1-1,0-5-2,0-1-1,0 0-2,0 0-6,3-1-15,-3-6-16,2 1-17,4-2-12,-2-1-10,3-1-8,0-3-3,-1-1 4,2-2 5,3-1 4,1 1 0,2-3 7,1 0 6,1 1 6,0-3-2,3-2 3,-4 5 11,4-3 4,0 2 5,-1 2 6,-2 3 11,2-2 9,-5 4 1,2 2 6,-1-1 2,-2 3 9,0 1 5,-4 1 11,4 2 8,-5 3 11,3 1 14,-2 0 5,-3 0 5,6 1 4,-7 2-4,0 2-1,2 1-6,-4-2-5,0 5-4,-2 2-6,0-2-6,0 2 0,0-1-9,-2 7 3,0-4-3,-4 0-1,5 5-1,-5-4-1,2 3 2,-4-4-6,7 5-1,-3 0-6,-2-2-8,4 1-5,-2 2-3,1-2-3,0 0-1,3 0-1,0-3 4,0-1-2,0-1 1,0-1 0,6-1-3,-5-2-18,4-2-46,1 2-71,-1-5-93,7 0-121,-5 0-165,5-3-253,-2 0-290,-1 0-227,-5 0-125</inkml:trace>
        </inkml:traceGroup>
      </inkml:traceGroup>
      <inkml:traceGroup>
        <inkml:annotationXML>
          <emma:emma xmlns:emma="http://www.w3.org/2003/04/emma" version="1.0">
            <emma:interpretation id="{DB1BECC6-5741-4C7C-A59A-250FE166FE8F}" emma:medium="tactile" emma:mode="ink">
              <msink:context xmlns:msink="http://schemas.microsoft.com/ink/2010/main" type="line" rotatedBoundingBox="13328,11156 16789,11213 16778,11898 13317,11841"/>
            </emma:interpretation>
          </emma:emma>
        </inkml:annotationXML>
        <inkml:traceGroup>
          <inkml:annotationXML>
            <emma:emma xmlns:emma="http://www.w3.org/2003/04/emma" version="1.0">
              <emma:interpretation id="{F7DB6A84-3112-4596-9D4B-134532C4E0AB}" emma:medium="tactile" emma:mode="ink">
                <msink:context xmlns:msink="http://schemas.microsoft.com/ink/2010/main" type="inkWord" rotatedBoundingBox="13290,11801 13392,11496 13744,11613 13642,11918"/>
              </emma:interpretation>
              <emma:one-of disjunction-type="recognition" id="oneOf28">
                <emma:interpretation id="interp132" emma:lang="en-US" emma:confidence="0.5">
                  <emma:literal>a</emma:literal>
                </emma:interpretation>
                <emma:interpretation id="interp133" emma:lang="en-US" emma:confidence="0">
                  <emma:literal>U</emma:literal>
                </emma:interpretation>
                <emma:interpretation id="interp134" emma:lang="en-US" emma:confidence="0">
                  <emma:literal>d</emma:literal>
                </emma:interpretation>
                <emma:interpretation id="interp135" emma:lang="en-US" emma:confidence="0">
                  <emma:literal>)</emma:literal>
                </emma:interpretation>
                <emma:interpretation id="interp136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-70474.7607">12503 3289 191,'0'-7'713,"0"3"-141,0 1-96,0-1-59,0 0-24,0 0-38,0-1-27,0 3-15,0-2-18,0 1-29,0 1-31,-2-2-24,-1 2-33,2 2-37,-5-2-31,2 2-24,-1 0-17,-2 2-19,-2 0-6,-1 2-7,-1 1-1,-1 1-8,0 4-3,1 0-5,-1 4-5,1-1-4,1-2-7,-2 6-1,6-2 0,0 2 0,2-2-3,1 2 2,3-3-1,3 2 1,1-2 1,2-2-2,0 1 1,6-2-2,-2 0-2,1-6-1,4 4-1,-4-5-7,2 0-1,2-2-3,-3-2-1,2 0 6,-2 0-1,1-3 1,0-1 3,-5-3-1,1 1 0,1-5-2,-2 1 1,0-1 1,-3-1 1,0-2 1,0-3 1,-4 4 0,2-4 2,-3-1 2,0 4-1,0-1 2,0 0 3,0 1 4,0-2-1,0 3 5,0 2 4,0 0 2,0 3 5,0-1 1,0 3 0,0 0 2,0 2-7,0-1-5,0 1-4,0 4-1,3 2-1,-2 2 4,2 3 8,0-1 7,-1 2 3,2 3-4,2 4-1,-5-4-6,4 6-4,1 0-6,-2 0-5,0 2-6,1 1-19,0-1-37,1 0-58,0-1-76,0-1-95,1 0-117,3-2-153,-1 0-235,1-1-254,-1-4-196</inkml:trace>
        </inkml:traceGroup>
        <inkml:traceGroup>
          <inkml:annotationXML>
            <emma:emma xmlns:emma="http://www.w3.org/2003/04/emma" version="1.0">
              <emma:interpretation id="{5E88A33B-01A5-49E7-933A-66DC3C6814E2}" emma:medium="tactile" emma:mode="ink">
                <msink:context xmlns:msink="http://schemas.microsoft.com/ink/2010/main" type="inkWord" rotatedBoundingBox="14083,11164 15994,11270 15956,11947 14045,11840"/>
              </emma:interpretation>
              <emma:one-of disjunction-type="recognition" id="oneOf29">
                <emma:interpretation id="interp137" emma:lang="en-US" emma:confidence="0.5">
                  <emma:literal>true</emma:literal>
                </emma:interpretation>
                <emma:interpretation id="interp138" emma:lang="en-US" emma:confidence="0">
                  <emma:literal>truer</emma:literal>
                </emma:interpretation>
                <emma:interpretation id="interp139" emma:lang="en-US" emma:confidence="0">
                  <emma:literal>trues</emma:literal>
                </emma:interpretation>
                <emma:interpretation id="interp140" emma:lang="en-US" emma:confidence="0">
                  <emma:literal>truce</emma:literal>
                </emma:interpretation>
                <emma:interpretation id="interp141" emma:lang="en-US" emma:confidence="0">
                  <emma:literal>trued</emma:literal>
                </emma:interpretation>
              </emma:one-of>
            </emma:emma>
          </inkml:annotationXML>
          <inkml:trace contextRef="#ctx0" brushRef="#br0" timeOffset="-69293.3374">13140 3196 734,'-15'4'662,"-1"-3"-201,7-1-115,4 0-64,0 3-50,5-1-41,5-2-24,2 0-22,3 0-26,6 0-34,0 0-25,6 0-21,4-2-12,-2-1-16,7 3-22,-1-5-49,1 3-57,-1 1-91,4-2-121,-4 0-195,2-1-273,-6-3-193</inkml:trace>
          <inkml:trace contextRef="#ctx0" brushRef="#br0" timeOffset="-69726.3234">13227 3227 798,'-3'-3'1243,"1"1"-387,-4-2-236,5 3-162,-2-5-110,0 2-86,2 1-68,-2-1-56,3-3-45,0 3-34,0-2-18,0-1-10,0-3-7,0 1 1,0-1 4,0-3 4,0-2 2,0-2 5,0 0-3,3-1 0,-2-3-3,-1-3-1,3-1 0,1 1-1,-4 2 1,3 1-1,0 3 0,-3 3 1,2-1-4,-2 3-4,3 5-6,-2-1-3,-1 4-5,0-1 1,0 6 6,0 0 16,0 6 18,0 2 16,0 2 14,0 4 11,0 3 2,0 1 0,0 3-4,0 1-9,0 5-6,3 0-5,0 0-6,-2 3-11,4 2-7,-2-4-8,-1 4-8,3-1-9,-1 1-7,0-2-5,2 0-5,-4 0-1,2-2-3,3 0 0,-2-3-1,2-1 0,0-2 1,3-4-4,-4 2-7,4-5-12,-1-5-20,3 0-34,2-3-44,1-3-49,-2 0-61,1-4-61,2 0-64,2-4-57,-5 3-39,1-9-39,2 4-41,-1-4-64,-4-1-76,1-1-155,-1-4-162</inkml:trace>
          <inkml:trace contextRef="#ctx0" brushRef="#br0" timeOffset="-69084.3603">13678 3165 362,'-5'0'1100,"1"1"-370,4 5-248,-3-1-144,3 1-86,3 4-49,-3-2-48,1 2-35,2 6-18,-1-2-5,-2 1 2,0 0 6,0 2 8,0 1 7,0 1 0,0 0-9,0-2-10,-2-2-21,-1 2-15,2-3-19,1 1-8,0-3-15,-3-3-9,0 1-3,3-1-1,0-3-2,0-1 1,0-1 1,0 0-5,0-4 3,0 0 0,0-4-3,0-2-5,0-1 0,3-4 0,0 1 0,3 1-2,0-8 0,-1 0 1,3-1-1,-1-3-6,5 0-13,-1-3-17,4 3-25,-1-2-34,-2 3-43,1 0-50,-2 5-50,4-2-60,-1 4-67,-2-1-98,0 4-149,-1-1-236,1 6-175</inkml:trace>
          <inkml:trace contextRef="#ctx0" brushRef="#br0" timeOffset="-68584.9737">14048 3157 837,'-3'0'778,"3"-2"-225,0 2-144,0 0-96,0 0-70,0 0-40,0 0-25,0 2-7,-2-2 10,-1 4 14,0 0 15,-1 1 19,1 1-2,-1 5-11,-1-2-21,1 2-27,0 4-27,-3 0-32,2 0-25,-2 1-21,1-2-20,2 6-9,-1-3-10,3 0-5,0-1-8,-1 1-3,3-3-1,3 3-5,-1-3 0,5-4-1,-3 4 1,3-9-5,1 4-4,2-5-8,-2 0-14,4-2-17,0 0-16,2-2-14,1-2-9,-4-3-5,2 0 7,5-2 3,-7 0 15,2-3 8,-1-1 9,0-2 5,-1-4 11,2 2 7,-1-5 12,-3 1 5,-1-3 2,2-1 6,-1 2 0,1-5 0,-2 3-2,-1-1 4,-1 3 10,-1 0 15,0 5 28,-1-3 35,-1 4 30,-1 4 26,2 1 11,-1 0-5,-3 0-22,3 7-24,-2-1-22,-1 2-11,0 2-8,0 4-2,0 0 3,0 3 3,-1 3-6,-2 1-9,3 2-11,-3 1-10,1 3-10,0-1-8,2 1-3,-2 1-4,-1 3-4,3-3-3,0 1-2,3 0 0,-1-1-7,0-1-8,6 0-16,-1 0-23,5-2-41,-1 0-58,2-5-75,6 1-94,0 0-110,3-2-133,1-2-162,0 0-269,0 0-207,0-4-137</inkml:trace>
          <inkml:trace contextRef="#ctx0" brushRef="#br0" timeOffset="-68006.7519">14677 3231 64,'-3'-7'1155,"0"3"-325,3 1-255,-1 0-171,1 0-99,0 2-77,0 1-59,1 0-33,-1 1-30,3-1-12,0 3-18,-1 0-16,2-3-8,2 1-14,0-1-4,1 2-8,0 0-9,3-2-3,-1 0-10,0-2 3,4 0-4,-5 1-3,1-5-3,3 2-4,1-2 3,-7-1-3,4 2 2,-2-4 5,0 1 0,-1 1 0,-3-3 0,1 2 2,-2-3 10,1 1 0,-1-1 16,-3 2 27,-3-2 21,-1 4 21,1 0 17,-3 0 20,-1 4 11,-4-1 3,3-2-4,-2 6-5,-2 0-7,0 0-12,1 6-17,-1-2-9,1-1-11,2 4-6,-3 1 0,1 4 10,0-1 7,3 3 3,-2 2 0,2 1 0,-3 1-10,4 1-15,1 3-16,-4 1-12,5-1-13,-2 0-10,4 2-7,-1-4-6,4 2-2,0-1-2,0-2-2,0-3-1,4 1-2,-1-2 1,4-2 0,2-1 1,-2-3-1,5-1 1,-1-1-1,1-2-1,2 0-2,-2-1 0,4-1 1,-1-2-1,1-1 1,1 0-1,2-1 0,-6-2-2,4-1-8,-1 2-10,0-2-12,0 0-17,-1-2-23,-4 1-31,1 1-38,2-3-45,-2 3-61,-3-2-68,1 2-96,-2-5-112,0 4-156,3-2-270,-3 0-230,-1 0-179</inkml:trace>
        </inkml:traceGroup>
        <inkml:traceGroup>
          <inkml:annotationXML>
            <emma:emma xmlns:emma="http://www.w3.org/2003/04/emma" version="1.0">
              <emma:interpretation id="{12E1EE2B-3501-4051-96C2-3AF07CE18EA2}" emma:medium="tactile" emma:mode="ink">
                <msink:context xmlns:msink="http://schemas.microsoft.com/ink/2010/main" type="inkWord" rotatedBoundingBox="16713,11690 16782,11692 16780,11755 16712,11754"/>
              </emma:interpretation>
              <emma:one-of disjunction-type="recognition" id="oneOf30">
                <emma:interpretation id="interp142" emma:lang="en-US" emma:confidence="0.5">
                  <emma:literal>.</emma:literal>
                </emma:interpretation>
                <emma:interpretation id="interp143" emma:lang="en-US" emma:confidence="0">
                  <emma:literal>8</emma:literal>
                </emma:interpretation>
                <emma:interpretation id="interp144" emma:lang="en-US" emma:confidence="0">
                  <emma:literal>@</emma:literal>
                </emma:interpretation>
                <emma:interpretation id="interp145" emma:lang="en-US" emma:confidence="0">
                  <emma:literal>,</emma:literal>
                </emma:interpretation>
                <emma:interpretation id="interp146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-66970.0058">15771 3400 233,'-2'0'1278,"-3"0"-249,3 0-343,-1 0-204,3 0-129,0 0-86,0 0-68,0 0-50,3-3-37,-1 0-37,1 3-21,-1-1-9,3-1 7,-1-2 24,1 4 26,0-4 38,0 1 29,-1-1 22,-1 0 7,-2 1-1,4-1-14,-5 2-21,3 0-23,-3 2-26,0 0-23,0 0-29,-3 0-21,3 0-14,-5 0-13,4 0-7,-5 2-3,0 0 0,1 2-2,-3 0 0,2-1-2,1 3 1,-1-1 0,0 1 2,2 1-1,1-3 2,-2-1 0,5 1 1,0 2 0,0-6 1,0 5 2,5-5 2,-2 2 1,1-2 0,2 0 1,-2-2-2,3 2-1,-2-5-2,2 5 0,-3-3-2,1-1 0,-1 1-5,-1 0-13,0-1-36,-3-2-65,-3 3-89,0-1-123,-1 4-174,-3-4-281,-1 4-346,2 0-328,-4 4-201</inkml:trace>
        </inkml:traceGroup>
      </inkml:traceGroup>
    </inkml:traceGroup>
    <inkml:traceGroup>
      <inkml:annotationXML>
        <emma:emma xmlns:emma="http://www.w3.org/2003/04/emma" version="1.0">
          <emma:interpretation id="{623FB354-5225-41A2-B7DA-5A96CF091193}" emma:medium="tactile" emma:mode="ink">
            <msink:context xmlns:msink="http://schemas.microsoft.com/ink/2010/main" type="paragraph" rotatedBoundingBox="1419,13199 23280,12137 23341,13397 1480,14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51D221-B52E-4770-9589-CCBE4D3A57A2}" emma:medium="tactile" emma:mode="ink">
              <msink:context xmlns:msink="http://schemas.microsoft.com/ink/2010/main" type="inkBullet" rotatedBoundingBox="1419,13199 2232,13159 2268,13915 1455,13955"/>
            </emma:interpretation>
            <emma:one-of disjunction-type="recognition" id="oneOf31">
              <emma:interpretation id="interp147" emma:lang="en-US" emma:confidence="1">
                <emma:literal>3.</emma:literal>
              </emma:interpretation>
              <emma:interpretation id="interp148" emma:lang="en-US" emma:confidence="0">
                <emma:literal>3</emma:literal>
              </emma:interpretation>
              <emma:interpretation id="interp149" emma:lang="en-US" emma:confidence="0">
                <emma:literal>Z.</emma:literal>
              </emma:interpretation>
              <emma:interpretation id="interp150" emma:lang="en-US" emma:confidence="0">
                <emma:literal>3D.</emma:literal>
              </emma:interpretation>
              <emma:interpretation id="interp151" emma:lang="en-US" emma:confidence="0">
                <emma:literal>B.</emma:literal>
              </emma:interpretation>
            </emma:one-of>
          </emma:emma>
        </inkml:annotationXML>
        <inkml:trace contextRef="#ctx0" brushRef="#br0" timeOffset="-63508.0415">564 5071 5,'0'-1'1126,"0"1"-297,0-3-194,0 2-97,0 1-40,0-6-25,0 6-19,0-1-29,0 1-24,0-2-39,0 0-40,-3 2-51,3-2-47,-1 2-43,-2-2-41,-1 2-34,1-2-30,1-1-18,-1-1-15,-1 0-12,4-3-9,-3 3-4,3-2-5,0-2-5,3-3-2,1 1-1,1 0-1,2-1-3,3-2 0,-1 2 1,2-3 0,5 2-2,-1-2 1,1 4 0,3 0-1,0-1 0,-2 5 0,0-4 0,5 7 0,-6 1-1,3 0 0,0 4 0,-3 0-1,-2 1 1,-2 7 1,-1 3 0,0 1 0,-6 3 0,-2 2 0,-3-1 1,0 3 1,-4 3-2,-3 1 1,-3-2 1,1 3-1,-3-3-1,-2 1-2,2-4 1,-4-1-1,2 0 0,-2-2 1,1-3 1,2 2 0,2-7 0,0 0 0,4-1 0,0-1 0,3-1-1,4-4 0,0 0 2,2-2 0,3 0-1,-1-2 2,6 0 0,-1 2 1,3 0-2,2 0-1,1 0-1,-2 4-1,1-2 1,2 1-2,-1 5 1,1 1 2,-5-2-1,1 4 3,2 2-2,-5 1 0,-2-1 0,-1 4-1,-2 0 1,-2 1-4,-2-1 2,-4 2 0,-1-1 1,1-2 1,-6 1 0,1 0 2,-6 0 0,4-3 0,-5 1 2,-2-2 8,-2-1 18,1-1 20,0-2 16,1-1 11,-3-2 1,0 1-5,-3-6-14,4 2-15,-2-6-12,2 2-10,1-5-7,2 1-5,1-4-3,1 1-2,4-5-3,2 3-2,-1-3-5,5 2-13,1-8-22,1 2-25,6 1-46,1-3-85,7 4-125,2 1-187,1 0-289,5-1-412,1 2-481,2 3-288</inkml:trace>
        <inkml:trace contextRef="#ctx0" brushRef="#br0" timeOffset="-62240.637">1202 5532 449,'-4'0'719,"1"0"-165,3 0-100,-1 0-42,-2 0-8,3 0-26,-2 0-46,2 0-30,0 0-45,0 0-43,0 0-52,0 0-40,0 0-34,0 0-22,0 0-23,0 0-16,0 0-2,0 0-6,0 0 6,2 0-4,-2 0-3,4-1 3,-1 1-5,1-2 1,-1-1-8,5-1-4,-1 1 3,-3 2-1,1-3 6,-1-2 8,0 2 23,-1 1 22,2-1 25,-3 2 22,-2-2 10,3 4 3,-3-3-13,0 1-19,-3 2-19,1-2-22,0 2-16,-4 0-12,2 2-10,0 0-3,-4 1-4,4 1-3,-3-1-2,-1 3-2,4-2 4,1 3-5,-1-3 2,2 3-1,-1-2 3,3 2 0,0-3 0,3-1-1,-1 1-1,2 0 3,-1-1-2,1-3 0,1 1-1,2-1 0,0 0 0,-2-1-1,2-2-1,-3 3 2,4-6-1,-6 4 0,3-1 0,-1-1-1,2-2 0,-5 3-6,4-1-21,-5-2-40,3 5-65,-3-2-83,3 2-118,-2-1-148,2 2-197,1-4-301,1 4-258,0-4-183</inkml:trace>
      </inkml:traceGroup>
      <inkml:traceGroup>
        <inkml:annotationXML>
          <emma:emma xmlns:emma="http://www.w3.org/2003/04/emma" version="1.0">
            <emma:interpretation id="{ECA3574B-C165-4E81-BA96-2C751C0418C2}" emma:medium="tactile" emma:mode="ink">
              <msink:context xmlns:msink="http://schemas.microsoft.com/ink/2010/main" type="line" rotatedBoundingBox="3219,13166 23282,12192 23341,13397 3278,14372"/>
            </emma:interpretation>
          </emma:emma>
        </inkml:annotationXML>
        <inkml:traceGroup>
          <inkml:annotationXML>
            <emma:emma xmlns:emma="http://www.w3.org/2003/04/emma" version="1.0">
              <emma:interpretation id="{E4746C57-2137-4760-BD22-DE07B9F3932E}" emma:medium="tactile" emma:mode="ink">
                <msink:context xmlns:msink="http://schemas.microsoft.com/ink/2010/main" type="inkWord" rotatedBoundingBox="3219,13166 7218,12972 7265,13940 3266,14134"/>
              </emma:interpretation>
              <emma:one-of disjunction-type="recognition" id="oneOf32">
                <emma:interpretation id="interp152" emma:lang="en-US" emma:confidence="0.5">
                  <emma:literal>Beni-fits:</emma:literal>
                </emma:interpretation>
                <emma:interpretation id="interp153" emma:lang="en-US" emma:confidence="0">
                  <emma:literal>Benefits:</emma:literal>
                </emma:interpretation>
                <emma:interpretation id="interp154" emma:lang="en-US" emma:confidence="0">
                  <emma:literal>Benefits.</emma:literal>
                </emma:interpretation>
                <emma:interpretation id="interp155" emma:lang="en-US" emma:confidence="0">
                  <emma:literal>Benitoites:</emma:literal>
                </emma:interpretation>
                <emma:interpretation id="interp156" emma:lang="en-US" emma:confidence="0">
                  <emma:literal>Beni-fists:</emma:literal>
                </emma:interpretation>
              </emma:one-of>
            </emma:emma>
          </inkml:annotationXML>
          <inkml:trace contextRef="#ctx0" brushRef="#br0" timeOffset="-61195.4656">2344 5196 660,'-4'-4'1209,"-1"1"-390,1 0-259,-2 3-137,5 0-67,-2 0-48,3 3-25,0 4-14,0 3-18,0 6-27,3 0-31,-3 2-28,0 6-27,0 1-15,0 2-17,-3 1-17,3 1-11,-3 2-7,2 0-12,-2-2-14,-2-1-10,5-4-6,-3 4-8,3-5-5,-1 0-6,-2-2-3,3-1-2,0-6 0,0 1-4,0-5 2,0 1 0,0-3 2,0-5 1,-1 1-3,-2-1 3,3-3-1,0 0 1,-3-3-5,3-4 0,-2-1-1,-1-1-1,3-2-2,-3-1-1,2-5 2,1 0-1,0-4 1,0-1-1,0-6 1,0-1 0,4-5-4,1-4 0,2-1 0,3-6 0,-1 2-1,5-5 5,-1 2 0,2 0 0,1 4 0,3-1 1,0 6 1,-1-2-4,6 8 2,-3 2 0,0 4 2,2 1-1,0 3-2,-1 7 1,0 0 2,-2 1 0,-1 8-1,0 0 1,-3 5 2,-2 3-2,-1 3-3,0 5 0,-4 3 2,-2 3-1,-2 3 1,-1 2 4,-4 4 1,0 1 2,-4 4-2,1-5 2,-6 1 1,2 4 1,-5-3 2,1-2 3,-1 1 1,0-2-1,1-2-1,-4-2-1,4-2-1,2-2-2,-1-3-1,2 0 1,4-4-2,0-2 0,1-2-1,1-1 0,4-1 0,1-2-1,4 0 0,0 0-2,2-2-1,0 0 0,4 0-1,0 3-2,-2-2-1,4 3 3,-3 3 1,2-1-1,-1 2 1,-1 2 0,-2 3 1,-1 1-1,1 0-1,-3 3 0,-1-2 0,0 4 0,-5-2 1,2 2-1,-3-3 1,-3 3 1,-1 3 1,-4-4-2,1 0 4,-2 1-2,-1-1 6,-1-2 15,-2 0 11,-5-1 13,2 2 11,0-6 10,-3 2 2,-2-2-5,0-1-4,-2-2-2,1-1 6,-1-3 7,0 0 5,4-4 3,0 0-6,-1 0-11,3-4-13,4 0-16,-2-3-12,3-1-12,4-2-7,0-1-12,1-2-20,7-4-21,0 0-25,0 1-43,5-2-75,-1 2-103,6 1-125,2 1-189,4-2-336,2 5-386,-2-2-324,3 2-134</inkml:trace>
          <inkml:trace contextRef="#ctx0" brushRef="#br0" timeOffset="-60065.0832">2965 5486 352,'-3'5'1150,"3"-1"-344,-3-2-265,3 2-154,0-1-94,0 1-66,0 2-50,0-2-41,3 0-35,0 0-30,1-1-22,1-1-16,-1-1-9,3 5-7,0-6-8,2 1-2,-2-1-4,5 0-3,0-1 0,-1-2-5,1 0 5,-1 0 2,3-1-2,-3-2 3,1-1-3,-1-1 2,1 1 0,1-2 1,-3 1 1,-1-5-1,1 3-1,-1-3 0,-2 2-2,-3-6-2,2 3 0,-2-2 2,-2 5 4,1-4 8,-3 4 16,-3 1 13,3-1 9,-4 4 7,-1 0 0,-2 2-1,0 4 3,-1-2 3,0 3 8,-4 4 17,2-2 11,-2 8 14,1-4 1,-1 6-1,1-2-5,-1 5-8,-3 0-10,7-1-16,-4 6-13,5-3-11,0 1-14,-1 1-11,3 2-7,-1-1-7,1-2-5,5 1-4,0-2 1,0 0-1,8 0-4,-4-6-8,3 2-14,3-2-23,2-5-28,1 4-39,2-7-41,1-1-42,0 0-40,2-2-28,1-2-20,0 0 1,0-4 9,0-1 22,0 1 39,-3-1 34,3-3 40,-4-1 32,0 0 27,1-4 28,-2-2 14,1 0 13,-3-1 10,-1-3 10,1-2 3,-1 3 1,1-3 10,-3 1 30,1 3 27,-3 1 39,0-1 39,-1 4 41,0 2 33,-2 2 19,1-1 12,-1 1-11,-1 4-24,0 0-28,-2 3-33,-1 0-28,3 4-17,-1 0-14,-2 2-3,0 4-2,0 1-3,-2 0 0,-1 6-12,-1 1-4,1 3-8,-1-1-3,-1 2-2,-2 3-4,3 2-8,-4-3-5,4 1-5,0-1-8,-2 3-5,2-2-4,1-3-4,-2 1-3,1-4-5,1 1 3,2-2-5,-2-1 0,1-2-2,-1-1 2,3-3-1,0-1 0,0 1 0,0-3 0,0-1 2,0-3-3,3 0-1,-1-3-3,1-1-4,-2-3-5,2 0-7,1-3-5,1 0-4,2-3-4,-1-1-9,0-1-10,1-4-5,3 0-11,-1-2-9,2-1-10,-1-1 1,2 1-4,0 0 7,-1-1 7,2 2 4,-3 0 1,2 3 7,0-1 7,-1-1 7,4 6 3,-7 0 11,4-3 10,-2 8 10,-1-1 4,1-1 6,2 2 4,-4 4 2,0-4 0,0 5 0,2 0 0,-1 1 0,-2 0 2,5 3-2,-5-4 2,3 4 2,-1 4 8,-2-4 10,1 6 4,-3 1 14,1-1 8,-1 2 8,2 2 8,-6 1-4,2 3-2,2 1 0,-5-1-10,2 1-9,-2 3-6,0 0-8,-2 1-5,2 0-9,-2 0-5,-1-1 1,3 0-7,0-1 2,0 0-4,0-1-11,0 0-31,0-1-44,0-2-59,0 0-71,0-1-88,0-1-98,3 0-103,-1-2-148,2-1-237,2-4-192</inkml:trace>
          <inkml:trace contextRef="#ctx0" brushRef="#br0" timeOffset="-59717.1243">4050 5315 1033,'1'-10'873,"2"2"-279,2 2-170,-2-4-84,-2 5-43,2-1-47,0 1-36,-2 1-34,-1-1-21,3 4-14,-1-3 1,-2 4 15,0 0 24,0 0 18,0 4 7,0 2-9,0 0-19,-2 3-24,-1 2-29,2 0-29,-5 2-23,2 4-16,-1 0-16,2 0-12,-1 2-8,0 2-8,-1-3-5,2 2-5,1-1 0,-3-1-4,4 0 0,-2-1-2,0 0-5,3-3-10,-1-1-20,1-1-27,0-1-41,0-2-51,0-1-62,0-2-77,0-1-93,0 1-113,0-5-150,0-1-275,0 0-239,1-4-172</inkml:trace>
          <inkml:trace contextRef="#ctx0" brushRef="#br0" timeOffset="-59506.4643">4108 5105 952,'-3'-11'1236,"3"1"-396,0 2-301,0-1-189,3 2-115,-3 2-83,4 1-64,-1 2-62,-1-1-68,1 3-73,1 0-101,-1 0-121,0 3-183,-3-3-292,0 0-231,0 0-168</inkml:trace>
          <inkml:trace contextRef="#ctx0" brushRef="#br0" timeOffset="-58956.7775">4558 4988 635,'4'-6'854,"-2"0"-290,0-1-177,3 0-100,-2-1-52,0-3-41,-2 3-14,2-2-17,-2-3-5,-1 1-9,3-4 7,-3 2 9,3-1 12,-3 1 8,0-1 4,0 2-4,-3 1-15,0 0-24,2 2-34,-3-1-26,-2 4-16,1 1-16,-2 2 0,0 3 6,1-1 16,-1-2 15,0 4 12,-1 4 12,0-1 2,-3 1-1,3 6-9,-2-3-9,2 4-13,0 2-10,-4 4-13,2 0-14,1 2-10,-2 2-4,2 3-7,-1 0-3,2 1 1,0 4 0,-2 1 1,2-1 0,-3 6-2,2-4-1,2 4-1,0-3-2,-1 0 0,3-1 0,-1 1-2,0 0-1,-1-2-2,2-4-3,-1 2-2,2-4-2,1 1-2,2-2-1,-2-3 0,3 1-4,-2-5 1,0 2-1,2-2-1,0-5-1,0 0 0,0-1 1,0-3-1,0 1-6,0-4-9,0 3-17,0-3-34,0-2-53,-3-1-69,3-1-91,-2 0-118,-1-1-150,3-4-180,-1 0-284,-2-4-257,0-2-186</inkml:trace>
          <inkml:trace contextRef="#ctx0" brushRef="#br0" timeOffset="-58747.2245">4275 5287 1084,'-3'-7'1285,"3"-3"-390,0 7-283,3-3-176,-2 1-121,4 4-97,2-3-68,0 4-55,3-3-40,-1 2-30,3 1-30,-1 0-44,4 0-55,-2 0-63,4 0-71,-4 0-81,2-3-79,1 3-68,-2-2-47,2 0-37,-1 2-17,-4-2 15,4 1 49,-2 1 100,-2-3 125</inkml:trace>
          <inkml:trace contextRef="#ctx0" brushRef="#br0" timeOffset="-58547.3014">4550 5230 133,'9'-3'270,"-2"2"86,1 1 39,0-3 10,0 3 8,-4 0-9,3 0-21,-1 3-15,0-3-8,0 4 0,-1-3-5,-2 6 6,2 2 3,-5-1-16,3 4-25,-3 1-38,-3 4-43,3 0-45,-5 1-47,2 2-36,-2 0-34,-1 0-25,1 1-20,1-1-12,1-1-11,-1 1-7,1-1-10,2-2-14,-2 1-26,1 1-39,-1-4-54,3 0-68,-3-2-86,3-1-103,0-5-113,0 3-121,-1-4-158,1-2-241,0-4-183,0 0-111</inkml:trace>
          <inkml:trace contextRef="#ctx0" brushRef="#br0" timeOffset="-58205.7726">4681 5226 48,'0'-13'1476,"0"-1"-133,0 4-421,3 0-277,-2 2-192,2-1-123,-3 1-99,5 1-79,-2 2-65,-2 2-70,2-1-70,-3 2-84,3 1-93,-2 1-117,-1 0-156,0 0-226,0 0-273,0 0-225,0 0-132</inkml:trace>
          <inkml:trace contextRef="#ctx0" brushRef="#br0" timeOffset="-57633.3302">5086 5027 1196,'-3'-4'976,"1"0"-337,-1 1-199,3-1-118,-1-2-70,1 2-50,0 1-32,0-4-29,0 1-27,0-4-17,0 3-6,0-4-12,1 0-2,-1-1 2,3-1 4,-1-2 0,-2 2-7,3-5 1,1 1-5,-1 0-11,1 1-6,1-1-5,-2 0-2,1 0-5,-1 3 9,-2 1 10,2 0 20,2 3 20,-5 3 14,2 0 4,1 1-8,-3 1-13,2 1-13,-2 4-10,0 0-6,0 1-1,0 6-1,-2 0 2,-1 3-2,1-1-6,-6 5-8,4 3-7,0 1-7,-1 2-5,-2 0-6,3 2-2,-2-3-2,-3 5-2,2-1-2,0 3 0,-2 1 0,2 1-3,-1 0 1,1 0-3,-2 2 1,2 1-3,0-1-2,0 0-3,-2 1-2,2-1-2,2-1-3,1-3 0,-2 2-2,5-2 3,-2-3-3,3-2 1,0 2-1,3-5 0,1 0 1,0-4 0,4 1-1,-1-2-4,5-2-4,-1-4-6,4-1-5,-2 2-6,1-6-8,2-1-7,-1-1-10,1-1-14,3-5-22,-5 2-27,1-3-36,-2 1-50,1-5-64,1 0-78,-2-1-84,-2-3-106,1-1-112,1-1-149,0-3-231,-6-1-166,2-2-97</inkml:trace>
          <inkml:trace contextRef="#ctx0" brushRef="#br0" timeOffset="-57156.9684">4993 5128 1047,'-10'4'888,"2"-4"-228,4 0-148,0 0-61,1 0-26,3 0-21,3 0-32,1 0-38,0 0-40,4-4-50,3 2-52,1 2-53,2-2-41,1 0-34,1 1-28,3-3-36,0-2-55,-1 6-79,3-6-95,1 5-127,-2-5-175,3 2-273,-4 1-302,-3-4-245,3 3-137</inkml:trace>
          <inkml:trace contextRef="#ctx0" brushRef="#br0" timeOffset="-56831.0925">5688 5040 690,'0'-2'1175,"0"-2"-373,0 0-265,0 1-151,0-5-73,0 2-46,0 2-10,0-3 1,-3 1 11,0-2 12,1 2-7,0 0-20,-6 2-22,4-3-36,0 4-41,-4-1-44,1 0-32,0 0-26,0 4-22,-2 0-14,-3 1-8,2 2-4,-1 1-3,2 3-2,0-1 0,-4 5 0,1-4 2,4 4-2,1 2 0,-1 1-1,1-3 0,1 2 0,0 2 0,1-1 0,-1 0 1,4 3 2,-1-4-1,3 0-1,0 0-4,3-1-2,-1-2-6,4 0-7,-1 0-7,1-3-4,0 0-7,4 0-5,-1-4-2,2-2 1,4 2 1,-3-3-1,-1-3 4,4 3 1,-4-1-2,5-2-1,-1 0-3,-1-1 1,-1 1 2,5 3 6,-7-4 11,2 1 7,-1 3 6,0-3 6,2 3 0,-4 3 5,-1 0 1,0-3 6,1 7 7,-3-3 7,0 3 19,-2 3 13,-4 0 14,2 0 10,0-1 4,-3 5 2,0-4-4,-3 1-10,0-1-5,-1 0-3,-3 4 1,2-7-1,-2 4 1,-2-5 1,-2 3 0,-1-3-5,-2 2-7,-1-4-7,-1 3-6,2-4-7,-2 0-6,-3 1-5,4-4-5,2 3-5,-1-3-2,-1-3-2,4 2-6,-1-2-11,0-1-21,4-2-45,-3-1-76,6 2-106,2-4-151,3-2-243,3-1-353,1-2-391,3-3-311</inkml:trace>
          <inkml:trace contextRef="#ctx0" brushRef="#br0" timeOffset="-56186.7925">6177 5165 715,'-3'11'1298,"0"-1"-289,1-4-171,-1-2-95,3 3-80,0-4-94,0 4-118,0-3-104,0 1-82,0-4-47,0 2-37,0-2-33,-2 2-25,2-3-23,0 1-20,0-1-22,0 0-20,0 0-13,0 0-8,0-1-7,0 1-8,0-3-11,0 2-22,2-2-26,-2 2-47,3-4-88,2 4-132,-1-2-216,3-1-308,-2-2-449,-1 2-507,2 4-258</inkml:trace>
          <inkml:trace contextRef="#ctx0" brushRef="#br0" timeOffset="-56438.386">6243 4799 962,'-1'-4'1107,"-2"-3"-438,0 2-258,-1 4-130,-1-2-57,2 3-40,2 0-10,-3 0-14,-2 4 3,1 2-5,-2 0-11,0 0-12,1 2-11,0-1-15,1 0-24,-1 2-17,1 0-16,3-1-16,0-2-14,2-1-6,2 1 0,0-2-4,3-1 5,2 0 1,0-2 8,1-1 18,-1-1 23,0-2 30,-1 1 32,1-2 33,0 0 16,2 0 4,-3 0-11,-2-1-20,1 4-29,-3-2-27,0 2-27,-2-3-23,0 4-26,0-3-31,-4 1-45,2 2-59,-4 2-78,-1 1-105,1 1-137,0 1-184,2 0-281,0 0-299,-4 5-243,4-4-137</inkml:trace>
        </inkml:traceGroup>
        <inkml:traceGroup>
          <inkml:annotationXML>
            <emma:emma xmlns:emma="http://www.w3.org/2003/04/emma" version="1.0">
              <emma:interpretation id="{FFBD3E27-76B0-4824-8EA9-5930508299E9}" emma:medium="tactile" emma:mode="ink">
                <msink:context xmlns:msink="http://schemas.microsoft.com/ink/2010/main" type="inkWord" rotatedBoundingBox="7594,13280 8917,13390 8901,13591 7577,13481"/>
              </emma:interpretation>
              <emma:one-of disjunction-type="recognition" id="oneOf33">
                <emma:interpretation id="interp157" emma:lang="en-US" emma:confidence="0.5">
                  <emma:literal>..</emma:literal>
                </emma:interpretation>
                <emma:interpretation id="interp158" emma:lang="en-US" emma:confidence="0">
                  <emma:literal>:</emma:literal>
                </emma:interpretation>
                <emma:interpretation id="interp159" emma:lang="en-US" emma:confidence="0">
                  <emma:literal>m.</emma:literal>
                </emma:interpretation>
                <emma:interpretation id="interp160" emma:lang="en-US" emma:confidence="0">
                  <emma:literal>o.</emma:literal>
                </emma:interpretation>
                <emma:interpretation id="interp161" emma:lang="en-US" emma:confidence="0">
                  <emma:literal>t:</emma:literal>
                </emma:interpretation>
              </emma:one-of>
            </emma:emma>
          </inkml:annotationXML>
          <inkml:trace contextRef="#ctx0" brushRef="#br0" timeOffset="-55913.4002">6632 5151 21,'-3'0'2493,"-1"0"-603,-3 0-523,2 0-464,2 0-391,-1 0-220,3-1-110,1 1-58,4-4-46,3 1-34,5 2-20,1-2-13,6-1-8,7 1-6,0-5-7,6 5-6,-2-7-7,7 4-12,-6-1-13,7 0-10,-6-3-10,4 3-8,-4-4-4,-3 3 2,-4-1 5,1 3 3,-7-3-10,-3 1-29,-2 2-55,-5 1-79,1-1-108,-5 2-148,-1 1-207,-1 0-313,-3 3-294,-3-4-213</inkml:trace>
          <inkml:trace contextRef="#ctx0" brushRef="#br0" timeOffset="63001.4106">7862 5163 640,'0'0'537,"0"0"-146,0 0-94,0 0-61,0 0-45,0 0-39,0 0-30,0 0-21,0 0-16,1 0-12,-1 0-1,0 0 3,0 0 11,0 2-1,3 0 4,-3-2-1,0 4-2,1-3-11,-1 2-3,0 0-14,3 1-12,-3 0-12,3-2-9,-1 2-8,-2 0-8,5-1-1,-3-2 3,1 2-2,-2 0 2,5 0 0,-2-2-3,1-1-2,-1 0-4,0 0 4,-1 0-1,2 0-2,0-1 8,-3-2 5,2 0 6,-1-1 2,-3 1 8,3-4 11,-3 4 9,0-4 5,0 3 6,-3 0 12,3 0-2,-3 0-6,2 2-13,-4-1-13,0 1-9,-3 2-11,4 0-10,-3 0-4,1 0 2,0 0-7,0 2 5,1 3-1,-3-1-6,3 0 0,-1-3 0,1 6 0,4 0 0,-5-4-4,6 4 2,-1-3 2,-2 2 0,3-2 2,0 3-2,0-1 2,3-6 0,-2 6 0,-1-5 3,6 2-5,-5-2 4,4-1-1,-2 0-1,5-1-2,-2 1 0,1-4 4,-2 2-2,-1-2 1,0 0-1,1 1 2,-2-3-4,1 1 0,-4-1 3,0-1-1,0 1 2,0-1 1,-1 0 1,-2 4 3,0-3-5,1 1 9,-1 3 0,-1-2-2,0 4-4,-1-2 1,0 2-1,-3 2-7,3-2 2,-1 4 0,1-2 0,4 3-2,-5 1-4,2-3 2,1 7 2,3-4 0,0-1 2,0 2 0,0-1 0,0 1-2,3 3 0,0-4 2,-2-2-2,5 1 0,-2 1 5,1-5 3,2 1-2,-3-2-3,4 0 3,-4 0 0,0 0 1,-1-3-5,1-1 2,1 0 2,-2 1 3,1-1-3,-4-2 2,3 0 7,-3 2 2,0-3-1,0 0-2,0 1-1,-3 1-1,3 0-4,0 1-6,0 0-6,-1 1 0,-2 2-21,0 1-30,1 1-55,-2 5-86,-2-2-109,2 2-165,2 2-301,-3 1-267,0-1-210</inkml:trace>
        </inkml:traceGroup>
        <inkml:traceGroup>
          <inkml:annotationXML>
            <emma:emma xmlns:emma="http://www.w3.org/2003/04/emma" version="1.0">
              <emma:interpretation id="{17DBFB60-0801-4549-8190-5116C9ED8611}" emma:medium="tactile" emma:mode="ink">
                <msink:context xmlns:msink="http://schemas.microsoft.com/ink/2010/main" type="inkWord" rotatedBoundingBox="9327,13049 13571,13269 13534,13985 9290,13765"/>
              </emma:interpretation>
              <emma:one-of disjunction-type="recognition" id="oneOf34">
                <emma:interpretation id="interp162" emma:lang="en-US" emma:confidence="0.5">
                  <emma:literal>Enhances</emma:literal>
                </emma:interpretation>
                <emma:interpretation id="interp163" emma:lang="en-US" emma:confidence="0">
                  <emma:literal>Enhancers</emma:literal>
                </emma:interpretation>
                <emma:interpretation id="interp164" emma:lang="en-US" emma:confidence="0">
                  <emma:literal>enhances</emma:literal>
                </emma:interpretation>
                <emma:interpretation id="interp165" emma:lang="en-US" emma:confidence="0">
                  <emma:literal>Enhance</emma:literal>
                </emma:interpretation>
                <emma:interpretation id="interp166" emma:lang="en-US" emma:confidence="0">
                  <emma:literal>Entrances</emma:literal>
                </emma:interpretation>
              </emma:one-of>
            </emma:emma>
          </inkml:annotationXML>
          <inkml:trace contextRef="#ctx0" brushRef="#br0" timeOffset="-52211.2349">8434 4813 454,'-15'0'1092,"1"0"-411,2 0-213,3 0-111,2 0-67,0 0-47,0 0-34,2 0-17,2 0-21,2 0-7,-2 0 4,3 0 13,-1 0 18,1 0 9,0 0 9,0 0 0,0 0-12,1 0-13,2 0-16,1 3-16,8-3-20,2 1-22,10 1-23,3-2-20,11 0-24,7 0-18,6 0-14,10 0-9,2-2-4,4 1-2,1-2-1,5 0-2,-8 2 2,0-2-3,-8-2 0,-5 3 1,-5-1-1,-8 2 0,-6-5-1,-5 5-4,-5-2-16,-6 1-28,-4-2-42,-2 4-55,-7 0-74,-4 0-89,0 0-111,-4 3-124,-4-2-156,-3 1-249,-4 1-227,2-2-179</inkml:trace>
          <inkml:trace contextRef="#ctx0" brushRef="#br0" timeOffset="-51053.6222">8492 5135 419,'-5'0'731,"1"-2"-159,-2 1-99,5 1-69,-2-4-58,3 2-46,3 2-40,-2-2-32,5-1-31,0 0-33,1 2-22,0-5-21,5 6-23,4-6-24,-2 2-25,5 1-16,0 2-17,1-2-43,4 2-68,-3-1-91,6 2-126,-3-3-205,5 2-313,-3-2-262,-1 0-191</inkml:trace>
          <inkml:trace contextRef="#ctx0" brushRef="#br0" timeOffset="-50384.6181">9137 5074 856,'-3'0'642,"3"-3"-205,0 3-114,3 0-78,-3 3-49,5-3-39,-1 2-21,2 2-11,-2 3-6,0-1-10,1 2-12,-2 2 2,1 0-3,0 4-11,-1-2-13,0 3-14,-1 2-9,-2 0-15,3 0-2,-3 0-13,0 0-1,0-3-8,0 1-4,0 0-4,0-5 1,0 0-3,0 1 5,-3-1 0,3-6 3,0 3 0,-2-1-1,-1-1-2,3-3 1,-3 0 4,3-2-5,-1 0 0,-2 0 0,3-4-2,0-1-11,0 1-12,0-5-11,3 0-19,-2-3-8,5 2-20,-1-4-13,-1-1-5,6 0-2,-4-2 4,4-1 0,-1 1 10,2 0 18,0 0 9,-3 0 15,4 1 9,2 0 14,-2 5 6,-2-3 3,2 4 3,-4 0 7,4 3-6,0-1 2,-2 1 4,-2 1 17,3-1 9,-3 5 10,1-2 12,-2 0 7,1 4-5,2 0 6,-6 0-9,0 4-2,4 0-5,-4 1-5,3 3-5,-2 1-9,-1 1 2,2 2-2,-6 4-7,1 1-2,-1-1-1,0 1 4,0 1 2,0 2-3,-1-2 6,1 3-6,-3-1 3,0-1 3,2-2-15,-2-3 4,3 3-4,-3-3-5,3-1-22,0 0-40,0-3-51,0 1-63,0-4-92,0-1-132,3-1-219,-3-5-231,0 0-168</inkml:trace>
          <inkml:trace contextRef="#ctx0" brushRef="#br0" timeOffset="-48358.6802">9821 4816 342,'0'-3'548,"0"0"-92,0 2-67,0-2-35,0 3-33,0 0-28,2-4-24,-2 3-12,2 1-11,-2-2-22,0-1-28,3 3-33,-3-1-24,0 1-24,1 0-23,2 0-10,0 0-5,-3 1 2,1 4 6,-1 0 2,3 2 0,-1 1 3,-2 3 3,3 2 8,-3 1-4,0 3-3,0 1-4,-3 6-6,1-1-10,-1 1-13,-1 4-8,-3 0-8,0 2-7,-1 0-8,3 4-2,-3-3-9,1 2-3,0-2-3,0-1-1,2-3-4,-2 0-2,0 0-2,2-5-1,4-3-2,-5-2 0,5 0 1,-2-4 0,3-2 1,-3 2 1,3-6-2,0 0 4,0-2-4,0 0 3,0-3-2,0 0-3,0-2 0,0-2 0,0-2-7,0 0-4,3-5-9,-3 0-13,4 0-8,-1-5-15,1 0-11,1-3-5,2-2-3,0-2-1,2-4-2,4-2 2,-4 1 1,5 2 0,2-4 2,-1 0 7,-2 3 3,1 2 14,2 1 2,-1 2 11,-4 3 8,1 2 8,-1 0 10,1 2 2,0 3-1,-2 1 5,-1 2-4,-2 1 2,1 0-2,3 5 6,-3-2 2,3 3 2,-3 0 2,2 3-4,-1 1 0,-2 2-4,2 1 4,-2 1-4,1 2 2,-4 3 2,2 2 0,-6 1 2,1 1-2,-1 2 0,-1 0 2,1 5 0,-6-3 2,4 0-2,0 0 6,-1 0 0,-2 0 5,1-2-7,0-1 2,1-1-4,-2 1-6,2-2-29,2-1-39,-2-1-50,3-3-54,0-1-67,0 0-81,0 0-84,4-3-117,-1-3-224,5-1-204,-4-3-150</inkml:trace>
          <inkml:trace contextRef="#ctx0" brushRef="#br0" timeOffset="-47743.2221">10572 5070 434,'-3'-10'683,"0"3"-193,-1-2-113,1 3-72,-1-1-50,-1 3-40,-2-2-29,0 4-24,-1 0-2,0 1 9,-4 1 0,3 0 7,-4 1-6,2 1-9,-1 0-15,-1 4-10,-1 1-14,-1 1-25,3 1-10,1 0-14,-2 7-11,0-1-20,1-1-14,3 5-4,-1 0-9,-1 2-1,2 1 0,0 1 1,2-1-1,0 2-3,0-3 3,4 0-7,-2 0-5,5-3 0,0 0 2,0-1-2,5-3 0,-2-2 1,4 0 1,0-1-8,0-5-15,2-2-17,3-1-16,-1-3-22,1 0-14,-1-3-8,1-1-9,5-2 7,-5-1 5,1 1 10,-1-5 8,-1 0 13,4-2 20,-4-1 14,1-1 12,0-3 6,-1-2 5,1-1 5,-2 0-5,-1-2 5,1 0-3,-3 2 8,-1 0 16,1 0 12,0 4 17,-2 1 19,1 2 11,-5 1 5,2 6-2,-2-3-13,-1 7-8,3-1-10,-3 0-6,0 4 3,0 4-2,0 0 12,-3 6 5,3 0-4,-4 3-10,3 4-9,-2 1-9,0 0-7,-2 1-12,5 1 0,-1 1-2,-2-3-17,3 0-30,0 0-44,0-1-49,3-3-73,-2-4-87,2 2-89,2-3-113,-1-2-155,3-1-250,-2-3-186</inkml:trace>
          <inkml:trace contextRef="#ctx0" brushRef="#br0" timeOffset="-47150.5709">10763 5117 96,'2'-6'1132,"1"-4"-335,0 6-223,-2 0-135,3-1-68,-1 4-58,0-2-47,-1 3-49,2 3-25,-1-2-20,1 4-20,-1 0-18,0 8-6,-1-3 14,-2 4-3,0 2-6,-2 5 3,-1 3 0,0 0-9,-1 0-15,-3 2-13,2-2-11,-2 3-19,0-5-14,3 3-17,-4-4-12,1 3-7,3-4-10,-1-5-1,2 0-5,2-2-1,-2-3 0,2 1-1,1-4 1,0-3-1,0 3 2,0-4-6,0-2-11,0-1-14,1-4-20,2 1-24,-2-1-26,5-3-25,-1-3-15,-1-1-7,0-2 1,6-2 3,-2 0 11,0-6 9,1 1 7,4-4 1,-1 1 0,1-1 5,1-4 9,-2 5 16,2 0 16,-1-1 16,2 3 21,-3 1 11,2 2 9,-1 1 5,2 5 5,-4-3 10,1 6 11,-1-1 12,0 2 7,-3 2 8,4-1 2,-5 3 1,3 4-7,-1 0-4,-2 0-8,1 4-5,-1 0 3,-1 2 1,1 4-2,-3 1 8,-1 0 3,1 2 8,-1 4-5,0-1 1,-3 4-2,0-2-5,0 3-5,0 3-8,-3-3-6,0 0-7,3-3-6,0 3-3,0 1-2,0-5-7,0 1-17,3-2-37,0 1-41,-1-3-64,1-2-76,1-1-97,0-2-111,4-1-140,-1-2-249,0-1-207,2-1-146</inkml:trace>
          <inkml:trace contextRef="#ctx0" brushRef="#br0" timeOffset="-46644.5968">11550 5111 21,'0'-13'1077,"0"3"-335,-3 2-255,0 2-147,3 2-93,-2-3-73,-1 3-42,-1 4-29,0-2-2,-2 4 13,2-1 28,-4 5 33,3-1 39,-6 4 26,3 2 5,-2-1-5,1 6-22,-1 2-17,-2 1-18,1 2-24,2 3-16,-1 3-16,1-2-12,-1 2-18,4 0-21,-4 0-16,3-1-16,-1 1-13,4-2-10,0 2-7,1-3-6,3-4-2,0 3-3,6-5-1,-2 2-7,3-6-24,2-2-46,2-1-58,1-2-73,0-5-84,5 0-96,-4-3-92,5-2-57,-3-3-37,1 0-3,0-5 16,-1 0 19,-1-4 39,-1-1 59,5-3 57,-5-1 47</inkml:trace>
          <inkml:trace contextRef="#ctx0" brushRef="#br0" timeOffset="-45682.6461">11703 5314 180,'9'-20'345,"-2"4"53,1 1 21,-1 3-5,-3 1-18,1 1-34,-3 2-30,1 2-48,2 0-38,-4 2-32,-1 1-23,3 3-13,-3 0-5,0 0-1,0 0-5,0 3-16,0 1-17,0 2-21,0-2-24,3 2-21,-2-1-21,-1 2-12,3-1-7,0 1-8,-1-3-4,2 2-5,3-2 0,-2-2-4,2 1-2,0-3 1,0 0-1,2-3-3,1 1-1,-1-4 3,-2 2-4,3-4-2,-1 1 2,0-2 0,-2 1 0,0 1-2,1-6 4,-1 2 2,-3 0-1,3-2-1,-2 1 2,-2-2 1,-2 0 0,2 3 2,0-1 5,-3 1 2,-3 1 4,0 2-1,2 2-3,-4-1-1,0 3-4,0 0-6,-2 0-1,0 4 4,1 0 6,-4 2 13,1 2 20,-1-1 13,1 7 20,-1-4 17,-2 5 11,1 0-1,-1 6-6,1 0-7,-1-2-12,3 3-15,-4 3-9,2-1-13,2 4-5,0-2-5,-1 2-5,1-3-1,-1 4-4,3-2-3,0 0-8,2-2-4,1 0-2,0 2-4,1-5-2,1-2 0,2-2 3,0 2 1,2-1-2,2-5 3,2-1-1,0-1-2,7-2-2,-5 2 0,4-5 0,3-2-2,0 2-10,4-3-14,0-3-18,2 2-19,2-2-15,-2-5-16,3 2-8,-1-2 2,0-4 5,3 1 9,-3-2 11,4-2 13,-1-2 11,-2 1 14,2-4 11,-2 0 9,-1-1 6,2-1 5,-2 1 1,0-4 2,-3-1 1,2 1 2,-2 0 2,-1 0-1,-1 0 1,-2-2-1,-1 4 3,-3-1 0,0 0 7,-1 4 9,-3-3 9,2 3 4,-4 2 9,-4 4 5,3-3-2,-5 7-7,0 0-6,-2 2-6,-1 1-8,-1 1-9,-3 4-5,0 0-3,2 2-1,-2 2 3,0 2 0,-2 3-2,-1 1 2,3-1 2,1 4 2,-4 1-1,5-1 1,-2 2-2,6-4 2,-5 4-4,6-1 1,-2-1-2,2-1 0,2 0-2,1 1 4,1-1-1,0 3 1,2-6-3,0 1-1,1 1 1,0-1 1,4 0-2,-6-1 0,6-1 0,-3 1 1,4-3-1,0 0 0,-1-1 1,2 1-1,0-1 1,-1 1 1,5-1-1,-5 0 0,1 1-1,-2-1-1,1 1 1,3 3 0,-4-2 3,1 3-1,-2-1 6,-1 3 1,1-2 9,-4 2 5,1 1 6,-3 0 7,-1-1 6,-3 2 5,0 0-2,0-1 4,-3 0-3,2 0-1,-4-1-2,0 1 0,-1 0 3,-6-1 0,2 1 6,-2-5 6,-2 1 2,1 0 0,-5 3-4,3-7-3,0 4-8,-4-3-8,2-3-5,-1 4-3,0-5-3,0 0-2,1 0-2,-2 0-2,0-5-2,3 4-5,2-3-4,-2-1-3,1 0-1,3-5-3,1 3-1,-1-4-1,4 1-3,-3 0-8,6 0-19,-6-1-28,4 1-52,3-3-65,-3 4-91,2 0-117,-2 3-143,6-4-176,-5 3-259,1-3-268,1 0-188</inkml:trace>
          <inkml:trace contextRef="#ctx0" brushRef="#br0" timeOffset="-51456.9822">8428 4904 206,'0'-3'218,"0"3"-12,0-1-28,0 1-20,0-3-26,0 0-7,0-1-15,0 2-25,0 1-14,0-3-14,0-2-1,0 2 0,3 1-9,-3-1 9,3-2 7,-2 5 11,-1-1 12,0 0 15,3-3 9,-3 4 10,0 1 13,2-3 10,-2 2 4,0 1 9,0-3 5,2 2 4,-2 1-3,0-3-3,0 1 5,0 2-1,0 0-9,0 0-4,0 0-6,0 0-17,0 0-21,0 0-13,0 0-21,0 0-17,0 0-10,-2 5 8,2-1 5,-2 1 14,-1 4 9,-1 2 8,1 2 0,1 4-10,-2 1 0,-2 1 0,2 4 1,3 3-1,-5 1 2,-2 0 0,4 3-8,0 1-12,1 1-4,-1-1-5,2-2-6,-1 1-6,0-2-3,3-3-6,0 0-6,0-4-4,0-1-1,0-4-4,0-3 4,0-3 0,0-2 4,0 0 5,0 2 8,0-7 10,0 1 6,0 2 5,0-6-1,3 4-3,-3-4-8,3 2-9,-1-2-9,2 0-8,3 0-7,0 0-7,8 0-1,1 0-3,3-2-1,7 2-1,1-4 0,8 4 0,0 0 0,3-4 0,-1 4-3,3-2-7,0 1-13,-5-3-20,3 2-30,-6-3-39,-2 0-56,-4 1-62,-3 0-82,-1-2-95,-6 2-114,3-3-156,-7-1-271,-1-2-242,-4 1-174</inkml:trace>
        </inkml:traceGroup>
        <inkml:traceGroup>
          <inkml:annotationXML>
            <emma:emma xmlns:emma="http://www.w3.org/2003/04/emma" version="1.0">
              <emma:interpretation id="{2FC73ED1-C9E4-40A2-B456-DFF9989FAD9C}" emma:medium="tactile" emma:mode="ink">
                <msink:context xmlns:msink="http://schemas.microsoft.com/ink/2010/main" type="inkWord" rotatedBoundingBox="14262,13124 16584,12857 16657,13496 14336,13764"/>
              </emma:interpretation>
              <emma:one-of disjunction-type="recognition" id="oneOf35">
                <emma:interpretation id="interp167" emma:lang="en-US" emma:confidence="0.5">
                  <emma:literal>user</emma:literal>
                </emma:interpretation>
                <emma:interpretation id="interp168" emma:lang="en-US" emma:confidence="0">
                  <emma:literal>users</emma:literal>
                </emma:interpretation>
                <emma:interpretation id="interp169" emma:lang="en-US" emma:confidence="0">
                  <emma:literal>wiser</emma:literal>
                </emma:interpretation>
                <emma:interpretation id="interp170" emma:lang="en-US" emma:confidence="0">
                  <emma:literal>usher</emma:literal>
                </emma:interpretation>
                <emma:interpretation id="interp171" emma:lang="en-US" emma:confidence="0">
                  <emma:literal>riser</emma:literal>
                </emma:interpretation>
              </emma:one-of>
            </emma:emma>
          </inkml:annotationXML>
          <inkml:trace contextRef="#ctx0" brushRef="#br0" timeOffset="-42469.6841">14502 4935 695,'1'-2'1036,"-1"0"-364,3 0-243,-2 2-144,-1-3-94,3 3-60,2 0-38,-2 0-26,1 3-15,0-3-12,2 2-9,-4-2 5,8 0 0,-6 0 6,0 0-7,7-2-3,-6 2-2,6-3-4,-3 2-7,4-3-9,-1 1-5,1-3 3,1 1-8,-1-2 6,-1 1-4,2-4 3,-1 2 3,-2-1 0,-1-1 10,2-1 3,-3-1 7,2 1 10,-4-2 24,1 2 14,-1-3 17,-5 4 9,-1 1 6,0-2-4,0 6-15,-1-1-17,-5-1-12,-1 0-5,2 6-6,-3-3 9,-3 4 17,6 0 9,-8 0 9,4 4 1,0-3 1,-4 6-6,2 0-1,-1 0 6,0 3 11,1 1 7,2 2 2,-3 3-2,2 0-10,-1 1-18,3 2-20,0 1-17,0 1-13,1-1-10,3 1-8,-3-1-3,5 1-6,2-1-2,0 0 1,0-2-2,4-1-2,4-1 1,-2-2-1,4-1-1,-2 0 1,7-2-2,-1-3 0,5 1 0,0-5 2,1 0-1,7-1-2,-1-2-1,-2-1-3,5-1 0,2-2-4,-1-1-2,-1 0 2,0-5 0,-1 1 1,1-3 4,-5-2 0,3 0 4,-4-1 0,0-2 0,0-1 2,-4-4-2,4 0 1,-4-2-1,-1 1 2,-2-3-2,-1 3 0,-3-2 0,0 3-1,-2 0 0,-3 3-2,-5 1 2,-2 1 0,0 1-1,-5 2 2,-2 2-1,0 4 2,-2-1-1,-1 1 2,-2 3 0,1 0 0,-1 1-1,3 3-1,-1 0 2,-1 0-2,2 3 0,-3 1 0,2-1 0,3 2 0,2-1 0,-2 5 0,3-4 0,2 2-1,2 0 0,0 0-2,0-1 0,2-2-4,2 0-3,2 0-9,0-2-9,1-2-7,5 0-10,-1 0-8,1 0-3,1-2-1,0 1-2,4-2 4,-1-1 3,0 0 4,3-2 5,0 2 7,-3-3 9,3 3 9,-3-2 7,3 1 9,0-1 0,-4 2 5,4-3-2,-4 3 1,-4 0 2,4 1 0,-3-3-2,-1 5 5,-2-3 2,1 4 3,-1 0-2,-2 0 5,-3 0 0,4 4 1,-4-3 4,3 5 6,-2-1 8,-3 1 5,1 2 5,-3 3 1,0-1-4,-3 4-4,1-1-10,0-2-6,-1 6-4,-1-2-3,0 0-1,-1 2-6,-1 0 2,2 0 1,1-3-4,-1 3-2,2 0-2,-4-2 1,5 0-1,-2 2-2,3-3 0,0-1 1,0-1 2,0-2 0,4-1-1,2 0 3,0-3-2,1-1 2,5 1-3,0-5 1,2 2-4,1-3-11,1-3-27,-1 2-37,3-5-57,-2 3-75,-2-3-94,2 1-125,0-3-157,0-3-286,2 1-270,0-5-224</inkml:trace>
          <inkml:trace contextRef="#ctx0" brushRef="#br0" timeOffset="-43554.9701">13319 4925 560,'0'-4'622,"0"-1"-150,0 1-73,3-1-53,-1 2-46,-2-1-37,3 1-28,-3 0-26,0-1-19,3 2-16,-2 1-11,-1-2-7,0 3-9,0-1-10,0-1-10,0 2-18,0 0-18,0 0-16,0 0 13,0 0 27,0 3 23,0 1 14,0 2 15,-1 0 4,-2 1-24,3 4-29,-3 0-29,3-1-22,-2 5-18,-1-4-16,3 6-11,0 0-5,0-3-5,0 4-3,0 2-3,3-1 0,-1-1 0,1 5-4,0-6-1,1 5 0,0-1 3,4-3-1,-1 3 2,0-1-2,2-6 4,2 1-2,1-4-3,0 3-1,-1-4 3,7-3-3,-5 1-2,1-3 0,2-4 0,3 2-1,-3-3 1,-2-3 1,2-1 4,3 1 0,-4-4-4,-1-2 4,-1 1-2,5-6-2,-5 0-1,1-2-1,2-2 2,2-1-2,-5-3 2,-2-3 3,4 1 0,-1-3-2,-2-1 0,-3 2-1,2 2 0,-4-1-1,1 1-2,-4 4 1,0-1 2,2 2 2,-4 2-2,-2 0 0,0 3 1,0 1-1,0 1 1,0 1-1,-2 0 0,-1 4 0,0-3 0,3 5-1,-1-1-1,1 0-1,0 2 2,0 2-2,0-2-2,-3 4 1,3 0 0,0 0 1,0 4 0,-1-2 3,1 5 2,-3 0 1,3 0-2,-3 3 2,3 0-2,-2 2 2,2 0 1,-3 4 0,3 1-3,0 0 3,0 1 0,0-1-1,0 2-2,0-1 0,0 2 1,0 0-1,3-2-1,-1-2 0,1 4 0,0-6 1,1 0 0,0 3 1,4-7-1,-1 1 1,2-4 0,1 0 0,1-2 2,1 0-2,1-3 0,1 0 1,2-2-1,2-2-1,-2-2 1,0 0-1,0-4-1,1 1 3,2-4-2,0-2-1,-3 0 2,3-4 0,-3 2 1,2-5 0,-2 1 0,3-6-3,0-1-2,-3 1-2,3-1 2,-7 1-2,-1-2 2,1 4 2,-5 3 1,0-1-1,-2 1 1,-3 3 0,-2 0 1,0 6-2,-2-3 0,0 5 0,-4 0-2,2 2 0,0 2 1,-4 1-1,1 2 1,1-1-1,-1 3 1,0 3 1,-3-1 1,4 2-1,-1 1 0,1 2 0,0 2 1,0-1-1,2 2-1,-1 1 0,3 0 0,0-1 1,2 2 0,0 1-2,2 0-1,0-3 1,3 3 2,-1-3 0,2 1 0,0-1 2,1 0 2,0 1-1,3-1 0,-1 3 0,1-4-3,-4 0 1,4 1 1,-1 1-2,-2-2 0,0 1 0,2 1-2,-2-1 1,1 0 0,2 0 1,-4 1 0,4-1-3,-1 3 4,1-2 1,-3-2-1,2 2-1,-2-1 0,0 2 2,0-1 1,-1 2 2,0-4 2,-2 4 5,1-1 5,-2 1 11,-3 2 7,0-2 5,0-2 6,-6 2-1,1-2 1,1 2-6,-3-2-1,0-1-4,-1-1-1,-3 2 2,-1-1 4,-1-3 4,1 3 2,-5-4 2,4 1 2,-9-1-1,6-1-4,-3-2-5,3 1-5,-5 0-4,5-4-7,0 2-7,-2-2-3,7-2-5,-1 2-3,1-4-2,3 0-8,0 1-8,-3-4-23,7-3-41,0 0-65,1-1-89,7-2-120,2-1-166,6-2-227,1-4-324,1-1-297,5 0-210</inkml:trace>
        </inkml:traceGroup>
        <inkml:traceGroup>
          <inkml:annotationXML>
            <emma:emma xmlns:emma="http://www.w3.org/2003/04/emma" version="1.0">
              <emma:interpretation id="{E1E7BFAF-C04C-4ABF-B249-DA3168BB6894}" emma:medium="tactile" emma:mode="ink">
                <msink:context xmlns:msink="http://schemas.microsoft.com/ink/2010/main" type="inkWord" rotatedBoundingBox="17394,12648 23272,12211 23338,13106 17461,13543"/>
              </emma:interpretation>
              <emma:one-of disjunction-type="recognition" id="oneOf36">
                <emma:interpretation id="interp172" emma:lang="en-US" emma:confidence="0.5">
                  <emma:literal>experience.</emma:literal>
                </emma:interpretation>
                <emma:interpretation id="interp173" emma:lang="en-US" emma:confidence="0">
                  <emma:literal>experience</emma:literal>
                </emma:interpretation>
                <emma:interpretation id="interp174" emma:lang="en-US" emma:confidence="0">
                  <emma:literal>experiences</emma:literal>
                </emma:interpretation>
                <emma:interpretation id="interp175" emma:lang="en-US" emma:confidence="0">
                  <emma:literal>experienced</emma:literal>
                </emma:interpretation>
                <emma:interpretation id="interp176" emma:lang="en-US" emma:confidence="0">
                  <emma:literal>experienced.</emma:literal>
                </emma:interpretation>
              </emma:one-of>
            </emma:emma>
          </inkml:annotationXML>
          <inkml:trace contextRef="#ctx0" brushRef="#br0" timeOffset="-38412.0986">18347 4537 393,'-6'0'1118,"5"-3"-398,-2 2-259,3 1-148,-1 0-98,1 0-69,0 1-48,0 2-27,0 0-16,1 1-17,-1-3-12,3 4-9,-2-4 0,5 3 3,-1-1-6,-1 0 3,6-2 2,-4-1-5,5 0-5,0 0-4,-3 0-2,4-4-3,0 1 0,1-1 0,0 1 0,-3-5 3,-1 2-3,2-1 5,-1-2-2,-4 1 0,4-2-3,-5 0 3,2-1 7,-3 1 1,-1-3 19,-1 0 24,-2-1 21,0 5 13,0-2 8,-5 1 12,4 1-6,-7 4-5,1 1 4,-3-2 1,1 5 14,1-2 7,-5 3 14,4 3 11,-3-2 3,-2 5 3,2-2 0,1 3-3,-1 4-10,-3-1-13,4 1-15,-1 4-15,1-2-18,-1 4-16,0 0-14,1-2-11,2 4-10,2 1-9,3-2-6,-2 2-3,1 0-5,5-1-3,0 0-1,0-2-1,5 0 0,1-1 1,-2-1-1,3-2 0,2-2-3,2-1 1,4-1-3,-2-3-2,4-2-5,2 0-9,0-1-10,1-3-9,2 0-5,-1-3-6,2-1-4,3 0 4,-3-2 2,0-3 5,0-1 3,1-1 6,0-2 7,-3-2 8,0-1 6,0-5 4,0 0 3,0-5 0,1 2 2,-6-3-1,-1 1 5,3-2-3,-7 4 2,1 0 0,-6 3 0,-3 2 1,0 4-2,-6 2 5,0 0 8,-3 3 10,-4 3 11,-2 3 5,1 1 7,-1 3-1,-2 0-7,2 0-8,0 3-6,1 1-9,-1 3-6,5-2-3,0 0-3,1 2-1,0 3-1,2-5 1,4 1 1,0 1 2,0-1-1,4-2-1,2 0-1,0 0-9,4-1-13,-1-2-20,2 2-19,4-3-24,-4 0-21,5-3-14,-1 2-3,1-3 7,1-1 6,-4 3 15,5-4 18,0 2 20,-5-3 12,3 1 14,-3 4 15,1-1 6,-3-1 2,1-2 5,-1 5 5,-3-2-2,-1 0 0,3 3 3,-4 0 3,0 3-1,-5 0 4,-1 4 3,3-2 7,-3 3 12,-3 1 15,2 1 13,-5 2 11,1 2 12,-2 3 0,0-3-2,1 6-8,-4-5-7,3 3-15,1-1-12,-1 4-11,-1-3-7,1 1-8,0-2-4,3 2-3,-1-3-4,2 1 2,0 0-2,3-1 1,3 0-1,0-2 1,4 0 2,-1-3-3,6 0-1,1-2 0,-1-1 0,1-2-5,1 1-4,2-4-6,3-1-10,0-4-11,3-1-2,-5-4-8,0 1 1,2-2 1,-3-2 5,0-5 0,-1 0 5,1-2-1,-5-1 8,4-3 2,-1-3 7,-2-1 7,-1 1 1,1-4 6,-3 1 1,2 1 3,-1-2 0,-1 4 0,1 0 1,-4 0 4,0 3 0,-2 5 2,1-1 12,-2 3 9,-2 1 7,-1 2 4,0 2 7,-1 4 0,-2 1-1,1-1 2,-4 5 1,5 0-2,-5 5 0,2 0-2,-3 4-2,1 2-5,-2 0-5,1 6 3,0 0-4,0 1-1,-1-1-2,3 2-4,-3 2-3,1-1-6,3 4-6,-3-3-3,2-1-4,-1 2-1,2 0-1,3-2 2,-5 1-1,6-2 1,-2-2-2,2-3 0,0 2-10,0-1-25,0-5-38,0-1-53,2 2-71,1-2-96,0-5-122,-2 0-148,3-1-239,-4-3-277,6-6-222,-1 5-136</inkml:trace>
          <inkml:trace contextRef="#ctx0" brushRef="#br0" timeOffset="-38409.1052">19422 4168 475,'-4'-11'1538,"4"1"-172,-2-3-457,2 6-310,0 0-177,2 0-119,-2 2-102,3 1-83,-2-1-61,-1 4-55,0 1-68,0-3-79,0 3-98,-1 0-121,-2 0-166,3 0-271,0 0-281,0 0-228,-7 3-134</inkml:trace>
          <inkml:trace contextRef="#ctx0" brushRef="#br0" timeOffset="-34487.2654">19574 4415 788,'0'6'661,"0"1"-228,0-3-131,0 3-68,0-1-64,3-1-45,-1 1-34,4 1-22,-2-1-21,0-1-14,4 0-4,-4-4-7,6 5 4,-4-5 9,1 2 10,3-3 18,-1-3 16,1 2 10,-3-2 11,2-1-9,3-1 4,-4 0-20,5-4-14,-4-2-10,0 1-14,-2-1-3,3-4-11,-1 1-5,-2 0-3,-2-3-3,-1-1 5,2 1 9,-5 3 14,-1-3 13,0 2 16,-1 3 8,-5 0 4,0 2 2,-1 2-2,-5 3-6,2 0-8,-2 5 0,1 0-5,-4 0-4,2 5 5,-1 4 3,2 1 0,-2 6 4,1-2 5,-5 5 0,7 2-2,-2 1 1,1 5 0,0-2-1,2 1-10,3 1-7,0 0-9,5 0-9,2-3-12,2 0-9,4-1-6,-1-2-2,8 1-3,-1-7-2,1 2 2,4-3-4,1-4 0,1 0 0,2-4 1,3-2-2,-1-4-2,0 0-1,3-3-6,0-3-7,2-1-12,-2 0-17,0-4-23,2-5-20,-2 2-22,1-5-17,-3-3-15,3-5 4,-2-1 12,-5-2 18,3-1 19,-1-3 23,-3 2 21,-3 0 14,-2 1 11,-2 5 8,-3 1 10,1 5 4,-4 0 13,4 3 11,-3 3 8,-6 1 0,5 5 1,-4 0-6,2 3-5,-1 1 2,0 4 4,-3 4 13,0 1 15,0 3 10,0 3 8,0 3 4,-3 3-9,0 4-10,2 0-16,-2 3-4,1 1-11,-4-1-12,2 4-4,0 0-4,-1-3 4,0 0-5,0 0-4,1 0 1,0-5-3,-1 2-1,-2-3-1,1-2 2,0-2-1,1-3-4,0-1 5,4-1-1,-5-1-2,-1-4 1,5-2 3,-1 0-2,2-3-1,1-3 0,0 0-1,1-7-7,4 2-5,2-2-17,3-2-23,2-6-22,2 1-23,-1-6-17,9 1-14,-3-6-4,1-1 5,6-2 14,0 0 12,-1 0 13,1 4 15,-3-2 19,6 5 10,-5 1 15,0 5 8,1-2 7,-2 6 5,-3 3 3,2-2 1,-3 6 3,-1 2 5,-1 0 2,-4 5 5,0 0 9,-1 5 4,-4 0 3,0 6 6,-4 3 9,-1 2 8,-2 5 12,-1 0 11,-1 2 15,-5 4 12,2 0 7,2 3 3,-4-3-9,2 1-10,0 2-15,1-4-20,1 2-14,-1-6-16,3 2-8,0-3-10,0 0-4,3-4-2,-1 0 0,4-5-5,-2 0-4,3-1-6,-1-5-20,1-2-20,1 0-30,3-4-25,1 0-26,2-4-23,1-2-14,-2-4-5,4-1-12,1 1-11,-1-4-9,2-5-11,1-4-15,3-3-2,1-1-2,2-4 15,-3-5 14,6-1 31,-4 0 35,1 2 31,1 1 37,-2 0 39,-2 7 23,-3 3 12,-1 4 24,0-1 34,-3 7 31,-4 4 36,-1 0 29,2 4 38,-7 2 19,4 1 7,-2 6-2,-7 1-1,3 0 5,-4 4-15,3-2-6,-3 5-18,0-3-16,0 2-26,-3 0-29,3 0-23,-1-2-25,-2-2-22,3 4-16,-1-6-7,1 2-8,0-2-4,0-3 1,0 2-1,0-1 5,0-2-5,0-2 2,0-1-3,1-1 0,-1-1-1,3 0-1,-2-2 0,-1 0-2,3-4 2,0 1-2,-3 0 0,0 3-4,-3-2 0,0 0 1,2 3 1,-3 2-5,-2 0 1,0 0 4,-6 4 2,2 0 0,-4 0 2,1 4 11,-5 0 18,2 2 20,-3 2 31,4 3 29,-4 2 18,0 4 17,3 0 10,0 1-7,-2 4-14,7 0-16,-1 1-18,1 4-23,2-2-21,-1 1-19,5 1-11,1 0-11,1-1-7,3 0-2,0-2-1,5-1-2,0-5-1,7 1 0,-3-4-1,2 0-1,5-5-4,2-2-12,2-1-15,-1-4-22,4 1-30,0-4-30,2-4-35,-2 1-27,-3-4-19,4-1-7,-1-1 3,-4-1 7,2-5 15,0 1 19,-4-1 21,2-3 21,-6-5 21,6-1 23,-5-2 27,-1-1 13,2-2 13,-3 1 10,-1 1 14,-1 0 19,-1 4 27,-2 2 35,-2 1 34,-1 5 31,2 1 5,-5 3-6,2 5-14,-3-1-14,0 6-6,-3 1-7,2 1-3,1 5 3,-6 0-3,5 5-8,-2-1-19,1 0-15,-4 3-17,5 0-12,-2 1-13,3-2-8,-1 2-5,1-1-4,0 0-3,1-4-3,2 0 1,1-1 1,1-2 0,5 1-1,-1-6-2,1 2 1,1-3 0,1-3-3,1 2-2,1-6 0,-2 3 1,3-5-3,-2-1-2,0 1 0,-2-4 0,1 3 0,-1-4 1,-2-1-1,3 1 2,-2-4 0,-1 0 1,-2-2 2,0 1 0,0 3 2,-5 1-1,2 0 2,-4 0 0,0 4-1,0 1 0,-4 3 0,0-1 1,-4 2 0,0 3 3,-4 3 2,0 0 3,1 0 5,-1 3 3,-2 3 10,-1 2 7,1 1 7,-2 2 3,3 2 3,-5 2 4,5 1 0,-1 4 5,-1-2 1,2 4-1,-1 0-2,-1 4-6,6-4-9,-2 1-9,1 3-10,2-3-6,3-1-5,2 2-3,0 0-2,3-3 0,0 0-2,6-2-1,-5-2 1,9-1 0,-4-2 1,4-2-1,2-2 1,2-2 0,-1-1-2,5-3 1,-1-2-2,0-1-1,4-1-4,-2-1-5,2-3-13,0 0-24,0-2-37,0-1-53,2-1-77,0-1-96,-1-2-127,1 0-171,0-5-299,3-2-292,-2-1-243</inkml:trace>
          <inkml:trace contextRef="#ctx0" brushRef="#br0" timeOffset="-34028.8615">22302 4308 85,'-2'0'1079,"-1"0"-332,3 0-267,-1 2-168,1-2-97,-3 2-72,0 1-45,3 1-37,-1 0-23,-4-3-7,5 4 3,-3-1 6,0 0 15,3 0 14,0-1 14,0 0 12,0 0 12,0-3-3,6 1-10,-4-1-6,2 0-14,2 0-16,-2-1-2,3 1 5,-2-3 26,-1 0 35,0-1 38,2-2 37,-4 2 20,2 1 6,-4-1-19,0 1-31,0 2-40,-1-3-34,-4 4-33,-1-3-27,2 3-19,-3 0-10,0 0-5,1 0-9,-1 3-36,-4-3-59,4 1-84,3 2-118,-3 1-160,2-3-264,4 2-317,-5-1-279,2-1-177</inkml:trace>
          <inkml:trace contextRef="#ctx0" brushRef="#br0" timeOffset="-40132.9995">16488 4683 80,'-6'-3'1051,"1"2"-329,1 1-218,0 0-113,1 0-61,1 0-45,-3 1-31,0 3-33,5 2-52,-3 0-44,3-2-35,0 1-15,0 1-11,3-1 0,0 0 4,4-1 4,-2 0 3,2-3-13,5 4-5,-4-5-10,8 2-12,2-2-17,0 0-4,-2-2-6,5 0-4,-2-2-2,-1 0-4,1 0 2,3-3 2,-5-2-2,1 0 2,-2-3 4,0 1 2,-5-2 4,1-1-2,1 0 8,-4-3 9,-2 2 15,-3 0 23,-1-3 17,-3 2 13,-3 5 8,0-2 8,-2 2-7,-5 3-12,-2 4-3,3 0-2,-8 1-4,1 3-2,0 3 1,-2 2 0,1 2-5,-5 4-2,6-1-6,0 2-4,-2 4-2,0 1-1,7 0-2,-1 1-9,0 3-5,5 0-8,3 1-10,1-2-9,1 1-5,4 0-7,1-2 1,7 1-3,-4-3 0,5-2-1,4 1-2,1-1-1,3-6-7,-1 0-13,1-2-18,5-2-19,-1 0-24,3-5-22,-3 0-19,0 0-17,3-5-9,-2 0-9,2-1-4,-3-1-3,0-1 3,0-3 7,-4-2 4,3 1 9,-2-2 3,-1-6 6,0 0 6,0 0 12,-3-1 21,1-3 18,-1 0 30,-3-3 13,0 3 10,-1 1 11,-6 2 5,1 1 8,0 2 4,0 3 19,-2 1 21,-1 3 21,2 1 16,-5 1 13,2 4-5,-1-1-13,-2 3-14,3-1-19,-3 4-18,3 0-11,-2 0-1,-1 4-3,3-1 3,0 4 3,-3 2-2,1 2-4,-1-1 0,0 4 1,-1 3-5,1 0-5,-3 0-1,0 3-3,-1-3 2,1 2-2,-2-1 0,1-1 4,-3 0 0,0 1-3,2-4 5,-2 2 0,3-2-6,-4-5 0,4 2 0,-3-1 0,2-4 0,-2 2-2,3-4 2,-1 1 2,0-4-2,0 2 0,5-3-4,-1-3-4,1-1 1,1-2-8,4-1-11,2 0-14,3-4-20,2-2-19,1 1-15,1-5-15,8 1-9,-3-3-2,-2-2 12,8 3 16,-8 0 13,2 0 19,3 1 19,-6 6 12,0-2 14,-2 2 7,2 1 3,-4 3 5,-2-1 2,-1 3 4,-2 1 12,-3 2 15,4 2 21,-6 2 19,0 2 15,-2 1 17,-2 3 1,0 3-1,0-1-11,-1 3-10,-1 1-4,0 1-4,-2 0-2,1 2-8,4 0-8,-2-2-11,0-2-5,2 0-16,1 1-8,0-3-8,1-1-1,2-1-2,1 0-2,7-4 1,-6 1-5,7-2-1,1-3-1,0 2-15,2-3-17,0-3-17,1 2-17,2-3-25,-2-2-20,0-1-11,1-1-3,-1-3 15,-1-2 7,-2-1 23,4 2 21,-4-7 19,-1-2 17,2 3 7,1-3 7,-7-1 10,4-1 0,-2 2 12,-4 3 23,0 2 29,1 2 28,-5-2 26,0 6 15,0 2 7,-2 1 2,-2 1-1,0 6 1,0 0 17,-4 6 12,2 1 9,-3 4-1,2 2-9,-2 4-10,0 0-15,0 2-22,-2 3-19,0 1-11,-1 1-12,1 2-15,-1 0-16,3 3-7,-2-3-8,2 4-8,-2 0-8,2 0-6,0-2-4,-1-1-4,4 4-3,0-1-1,-2-2-1,5-2 1,-2 1 1,3-3 0,0-4-1,0 1 1,0-4-1,0-3-1,0-1 0,0-3 0,0 0 1,0-5-1,3 1 0,-2-3 2,-1-3-2,3-3 1,-3-3 0,3 1-2,-2-5-2,-1-3 1,6 2-2,-5-6-7,4-4-7,1-1-5,-1-5-7,3-2-10,3-3-8,4-3-5,-1-3-8,2 0-10,5-2-11,-3-4-5,4 5-1,-2 1 7,2 1 6,-1 3 15,0 0 15,0 5 8,-3 1 3,1 3 4,0 1 5,0 7 4,0-2 1,-3 3 5,1 6 6,-1 1 1,0-2 3,-1 5 0,-2 1 4,1 0 1,2 5-3,-1 0 2,-4 0-1,1 5 4,0 0-2,-1 2 0,-1 4 2,-2 2 2,-3 1 6,-2 1 14,2 2 19,-5 1 17,0 5 18,0-4 10,-5 3 4,-2-1-2,3 2-8,-4 1-11,-3-2-9,2-1-8,-3 1-5,1-2-3,-2 0-8,-3-2 0,3-1-1,-5 2-1,5-5-3,-6 1-4,1-2-1,0 0-5,1-3-5,-2 1-4,2-5-3,-2 3-3,1-4-3,1 0-1,4-1-2,-5-3 1,5-1-3,2-1-8,1-3-16,1-1-36,2-3-58,2 0-87,-1-3-115,9-2-156,2 2-238,2-5-336,3 1-320,-1-2-234</inkml:trace>
        </inkml:traceGroup>
      </inkml:traceGroup>
    </inkml:traceGroup>
    <inkml:traceGroup>
      <inkml:annotationXML>
        <emma:emma xmlns:emma="http://www.w3.org/2003/04/emma" version="1.0">
          <emma:interpretation id="{D32F04CD-5377-41E0-9752-822D65017BE9}" emma:medium="tactile" emma:mode="ink">
            <msink:context xmlns:msink="http://schemas.microsoft.com/ink/2010/main" type="paragraph" rotatedBoundingBox="8564,14255 24889,13202 24996,14868 8672,1592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6DEAE9C-30E5-4687-B783-0883DE2CEE95}" emma:medium="tactile" emma:mode="ink">
              <msink:context xmlns:msink="http://schemas.microsoft.com/ink/2010/main" type="line" rotatedBoundingBox="8564,14255 24889,13202 24996,14868 8672,15921"/>
            </emma:interpretation>
          </emma:emma>
        </inkml:annotationXML>
        <inkml:traceGroup>
          <inkml:annotationXML>
            <emma:emma xmlns:emma="http://www.w3.org/2003/04/emma" version="1.0">
              <emma:interpretation id="{5139A5FA-56C8-45F6-BE44-C1B37E28BC35}" emma:medium="tactile" emma:mode="ink">
                <msink:context xmlns:msink="http://schemas.microsoft.com/ink/2010/main" type="inkWord" rotatedBoundingBox="8565,14269 24890,13217 24996,14868 8672,15921"/>
              </emma:interpretation>
              <emma:one-of disjunction-type="recognition" id="oneOf37">
                <emma:interpretation id="interp177" emma:lang="en-US" emma:confidence="0.5">
                  <emma:literal>.</emma:literal>
                </emma:interpretation>
                <emma:interpretation id="interp178" emma:lang="en-US" emma:confidence="0">
                  <emma:literal>W</emma:literal>
                </emma:interpretation>
                <emma:interpretation id="interp179" emma:lang="en-US" emma:confidence="0">
                  <emma:literal>,</emma:literal>
                </emma:interpretation>
                <emma:interpretation id="interp180" emma:lang="en-US" emma:confidence="0">
                  <emma:literal>-</emma:literal>
                </emma:interpretation>
                <emma:interpretation id="interp181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63973.1741">7602 6047 1061,'1'-6'882,"-1"5"-263,0-1-169,0-2-117,0 4-85,0-3-63,0 3-60,0 0-42,0 3-34,0-3-21,0 4-10,0-2-5,0 3-3,0 1 1,0-3 4,0 7-3,0-5 6,0 2-1,0-1-4,0 1-1,0-1 0,0 0-4,3-2-1,-1 2-2,1 1 0,0-5 0,1 2-3,0-2 6,1 1-8,-3-3 0,6 0 4,-4 0-4,3-3 8,-2 1-1,-1-2 10,2 2 14,-5-5 33,4 1 33,-2 2 39,-1-2 34,0 0 33,1-3 14,-2 4-3,-1-1-6,0 1-25,-1-1-27,-2 2-29,1 2-30,0 1-28,-1-2-23,-2 3-18,4 0-12,-5 3-9,2-2-5,-1 1-1,1 2-1,-2 3-1,5-3 1,-2 3 0,-2-3 1,5 5-1,-2-3 0,2-2 2,0 2-1,0-1 1,2 1-2,-2-2 0,3 0 1,-1-2 0,2 1 0,-1-3-2,1 0-1,4 0 2,-4 0-1,2-5-2,-2 3-1,1-2 2,-1 0 2,0 0 0,-1-3 1,2 3 0,-3-2-1,1-2 4,-3 1-2,0 4 1,0-4 2,0 3 2,0-2 1,-3 2-1,1 2 2,0-2-4,-1 4-2,-1 0-2,-3 0-3,2 4 1,1-2-2,-3 2 0,1 3 2,1-1-2,1 1 1,0 1 2,-1 1-1,0-1 0,3-1 1,-1 1-1,3 0 0,0-1-3,0-1 1,0-2-2,5-1-1,-3 1 0,6-2-1,-1-1-1,-1-1 0,1-1-2,3-1-3,-1-2-1,1-2 2,-1 1 2,-2-1 3,0 1 3,1-1 3,-3-2 1,1-1 0,-2 1 0,-1 0 0,-1 1 2,2 0 3,-4 1 2,0-1 1,0 3-5,0 1 0,-4 0 0,2 2-3,-1 1-8,-1 0-21,-2 1-45,1 3-70,-1 2-95,0 0-126,0-1-166,0 4-249,1-2-296,0 1-250,2 2-140</inkml:trace>
        </inkml:traceGroup>
        <inkml:traceGroup>
          <inkml:annotationXML>
            <emma:emma xmlns:emma="http://www.w3.org/2003/04/emma" version="1.0">
              <emma:interpretation id="{8BD1F126-0FFF-44D4-BB86-5DD54B7ABA30}" emma:medium="tactile" emma:mode="ink">
                <msink:context xmlns:msink="http://schemas.microsoft.com/ink/2010/main" type="inkWord" rotatedBoundingBox="9164,14183 12265,14119 12285,15097 9184,15161"/>
              </emma:interpretation>
              <emma:one-of disjunction-type="recognition" id="oneOf38">
                <emma:interpretation id="interp182" emma:lang="en-US" emma:confidence="0.5">
                  <emma:literal>Reduce</emma:literal>
                </emma:interpretation>
                <emma:interpretation id="interp183" emma:lang="en-US" emma:confidence="0">
                  <emma:literal>Reduces</emma:literal>
                </emma:interpretation>
                <emma:interpretation id="interp184" emma:lang="en-US" emma:confidence="0">
                  <emma:literal>Reduced</emma:literal>
                </emma:interpretation>
                <emma:interpretation id="interp185" emma:lang="en-US" emma:confidence="0">
                  <emma:literal>Reducer</emma:literal>
                </emma:interpretation>
                <emma:interpretation id="interp186" emma:lang="en-US" emma:confidence="0">
                  <emma:literal>Reducers</emma:literal>
                </emma:interpretation>
              </emma:one-of>
            </emma:emma>
          </inkml:annotationXML>
          <inkml:trace contextRef="#ctx0" brushRef="#br0" timeOffset="-29157.006">8862 6485 419,'0'-6'900,"-3"-1"-223,3 3-151,-2 1-120,2 0-70,0 0-62,0 3-54,0 3-43,0 0-31,0 0-25,0 1-38,2 2-21,1-2-22,-2 3-14,5-3-10,-2-2 0,1 2 3,-1 0-3,3-3 6,0 2 1,2-3-3,-2 0-4,4 0-10,-3-3 5,0 2-11,0-3 0,0 0 3,2-2 3,-3-1 1,-1 1-7,1-4 4,-3 3 3,2-4-3,-2 0-4,-1-2 4,-1 1 5,-2-3 9,0 2 16,-2 2 11,-1-2 13,1 2 10,-3 1 12,-2-1-8,3 5-9,-4-1 2,0 3 0,-4 2 6,0 0 6,1 2 14,-2 2 10,0 2 8,-2 2 1,1 3 2,-2-1-2,1 3-7,2 2-8,-1 0-11,2 4-9,0-3-14,4 5-11,-2-1-10,2 0-9,1 2-5,3 0-7,2 0-4,-1-1-3,3 0-3,5 1-2,-1-2-1,2-4-1,3 1 1,2 1 0,1-7-4,-1 4 2,7-6-3,-2 0 1,0-1-2,0-5-2,3 2-4,-1-3-12,0-3-15,-2 2-31,0-2-40,0-1-60,1-2-75,-1 2-92,0-3-119,1-2-151,-1 4-259,-3-6-260,2 0-217</inkml:trace>
          <inkml:trace contextRef="#ctx0" brushRef="#br0" timeOffset="-26700.3583">9516 6390 1004,'-4'-6'874,"-1"-1"-256,1-3-159,-2 6-85,0-2-40,-1 2-46,-3 1-22,3 2-17,-5-1-9,0 2-3,1 0-13,-2 2 1,-2-1-4,-1 5-11,-1-1-15,1 1-17,1 4-17,-3-3-24,2 4-25,1 2-21,-1-1-20,2 3-20,2 2-13,3-1-13,1 1-9,0 2-7,3 1-4,0-1 0,4-1-4,1 2-1,1-1 1,2-1 0,1-1 0,1-3-1,2 3 0,3-1 0,-1-5 1,2 2-1,5-6 0,-1 0-2,-1-2-3,2-2-4,0-2-3,2-2-7,-2-2-3,0-2-1,0-2 1,-2 0 1,1-3 0,-2-3 5,1 0 0,-2-2 4,-1 0-5,1-5 1,-2 0-5,-1-3-8,2-5-8,1-2-7,-2 0-8,-1-7-7,3-1-2,-2 1 4,-2-4 9,3-3 7,-4 0 11,-1-1 9,-1 2 8,0-2 6,-1 5 4,-1 5 1,-2 1 2,-1 5 4,0 4 0,0-1 3,0 7 3,-1 0 5,-2 4 9,0 3 8,-1-1 5,2 5 3,0-1 5,-1 5 6,1 0 12,-1 5 3,2 5 6,-5-1 1,5 7-1,-2 2-7,0 3-9,3 2-13,-2 6-6,-1-1-7,3 7-5,-1-2-5,-2 5-4,3 0-3,-3 1-1,-1 1-3,4-1 0,-2 4-3,-1-2-2,3-1-1,-2-2-2,2 0-1,0-3 0,0 1-2,0-3 2,2 1 0,-2-5 3,3 0-3,-1 0 1,5-4-1,-3 1-1,1-6-4,1 1-2,1-5-2,-1-2-6,1 0-7,0-3-5,0-3-4,2-1-9,1-3-9,-1-3-4,3 2-5,-2-5-5,1-1-3,2-1-4,0-2-3,-4-5 0,6 0 4,-2-4 3,1 1 6,-2-6 11,4-1 12,-2 0 10,1 0 8,-2-1 7,-2 3 3,2 0 7,-7 5 4,2-3 8,-1 7 9,-3 0 15,1 3 11,-3 2 7,3 1 2,-5 1-5,3 2-4,-3 2-6,-3 3-7,3 0-2,-5 3 0,3 1 0,-3 0-2,1 4-2,-1 1-2,1 3-6,-2-1-4,2 3-3,-3 3-1,2 0-4,-2 2-4,3 0 2,-4 0-3,7 1 0,-6 1 0,4-1-1,1-1-1,2 2 0,0-3 0,2-1-3,1 0-2,4-2 0,-3-2 0,4-2-6,0-1-6,4-5-9,0 1-9,4-2-12,-2-1-11,1-3-5,-1 0-2,2 0 3,-3-3 10,2-1 9,0-3 8,0-2 11,0 1 6,-2-2 5,0-3 6,-5 0 3,4-5 0,2 1 5,-2-3 0,0-2 0,-1 1-1,1-1 0,-1 2 1,-2-1 1,1 4 1,-2-2 4,-4 5 9,3-2 10,-2 5 9,-3 1 13,0 2 9,1 2 8,0-1-1,-3 1-2,0 2-7,0 2-12,0 0-9,-3-1-8,0 1-6,3 2-3,-2 0-2,0 2 0,-1 1 2,1 1 0,-1 0 0,-1 2-2,1 1 1,2-1-4,-4 2 2,-1 2-3,5 1 0,-2 1-1,-1 2-1,-1-2-1,0 3-2,0 2-1,1-3 1,1 3-3,-1 0-2,2 0 0,-1 2-1,0-2 1,3-1 0,0 2-1,0-1 1,0-3 1,6 1 0,-4 0-1,2-5 2,2 2-2,2-2 1,1 3 2,1-9-4,2 2-5,0-2-6,2-1-8,-1-3-7,2 0-11,1-6-4,-2-1-2,2 3-6,-1-6-8,-1 1-8,-1-3-8,4-1-14,-3-1-14,3-3-8,-1-2-14,0-5-7,3 3-20,-3-5-11,5 1-12,-2-2-9,2-1 6,-3 3 12,1 0 23,0-2 32,0 7 28,0 1 28,-3 0 19,0 2 17,3 0 4,-5 3 4,-2 1 6,2 3 1,-2 0-4,1 2 7,-3 2 3,-1 0-3,-2 1 4,0 5 1,2 0 7,-3 3 4,-2 1 5,1 0 13,-1 5 9,-4-4 15,3 5 8,-3 0 11,0 0 6,0 1-6,-3-2-6,3 2-11,-2-4-10,0 0-15,2-1-11,-2 0-4,2 1-5,0-5 3,0 2 0,0-2-4,0 0 2,0-2-3,0 0-1,2-2-7,-2 0-3,0-2 0,2-3-2,0 3 2,-2-2-2,3-2 1,0-1 1,-3 1 5,0-2 5,0 0 11,0 3 9,0-3 6,-3 3 3,0 2 2,-1-1-5,-1 2 0,-2 0 0,0 4 9,-1 0 15,3 0 16,-8 4 20,1-2 16,0 4 4,-1 1 1,-1 3-5,2 0-14,-2 5-16,1 1-17,1-2-15,-1 2-14,1 1-10,1 3-11,-1 1-5,3-3-1,-1 3-3,4 0-2,-4 1 0,6 1 0,0-2 0,-2-3-2,4 4-1,-1-4-2,3-1-1,3 0-3,-1-3-4,4 1-6,-1-4-7,3 2-8,2-7-12,1 2-8,4-4-4,1-1-11,0-2-11,3-1-10,2-1-10,0-3-10,1-3-7,-2-2-8,2 1 1,-5-2 12,8-3 11,-8 0 15,2-5 16,3 1 20,-3-4 15,-3 0 11,2-3 6,-2 2 3,2-1 6,-10 2 1,4 3 6,-2 2 8,-1 0 13,-5 2 18,4 1 21,-4 2 12,-1 4 3,-2 0 0,2 3-9,-3 0-8,0 0-8,0 4-3,0 2 2,-3 0 0,3 2-1,-1 3-4,-2-2-11,3 4-7,-2-1-10,0 1-9,2-1-4,-3 4-5,3-5 0,-2 4-2,2-3-1,0 0 1,2-1 0,1-1 1,-1 1-2,3-3-5,-1 0-5,6-2-7,-4-1-10,1-1-8,5 0-7,-2-1-6,-1-1 0,2-2 2,0 0 4,-3-3 7,4-1 8,-1 2 4,0-5 9,-3 0 5,0 0 5,0-1 1,5-3-2,-7 1 5,1-3-2,1 2 1,-4-2 2,3 2 5,-2-2 6,-3 0 7,1 4 12,-3-2 9,0 4 16,0 1 8,-5 2 6,3-1 3,-4 4 0,2 1 4,-3 2-1,-2 1-1,0 1 1,-4 1-2,5 1-4,-4 2-4,0 3-8,1 1-5,-4 0-5,1 3-7,2 3-3,1 2-4,-1-2-5,-1 3-1,1 0-5,2 2-2,-1 0-2,2 0-4,-1 5-3,1-3-4,2-1-2,-1 1-2,1-1 0,6 3-1,-5-5-2,6 1 0,0 0 0,0-3 1,6 1-1,-5-1-1,6-4 1,1 1 0,0-3 0,7-1-2,-1-3-1,2-2 1,3-1-2,2-2-2,2-1-3,1-1-5,0-4-6,-1 1-13,0-3-20,0 1-29,-4-3-36,4 0-51,-4-3-66,-3 2-87,2-3-100,-5 2-132,-2-3-208,-1 2-269,-2-3-251,-3 5-168</inkml:trace>
          <inkml:trace contextRef="#ctx0" brushRef="#br0" timeOffset="-29653.1147">8344 6244 285,'-5'0'1016,"4"0"-382,-5 4-215,2-1-110,1 2-48,-1 1-20,2 4-15,-1 0-35,-1 2-31,0 3-26,-2 2-17,1 1-8,4 1-9,-5 6 0,2-1 4,-1 1 6,-2 0-2,0 6-9,3-5-10,-1 2-10,-1 2-14,2-2-15,3-2-11,-2 1-11,0-2-8,-2-2-9,5-1-5,-1-4-2,-2 0-2,3-1-2,-3-4 3,3-3 3,0 1-1,0-4 4,-1-3-1,-2-1-1,3-2 0,-2-2-1,2-3-3,-3-1-1,1-3 0,0-3-2,-1-2-6,3-4-1,-3-1-4,3-6-9,0 1-20,0-7-23,0-2-21,3-7-24,0 1-15,4-5-8,-5-2 14,5-3 14,0-3 25,2-1 22,1-1 16,2 1 15,1 2 5,1 0 10,2 6 0,-1 6 3,4 3 1,-3 6 1,1 4 0,0 1 3,2 5 2,0 3-3,0 5 3,0 0 0,0 8 3,1 0-3,-1 6 0,-2 0 2,-1 6-2,0 1 10,2 5-4,-5 2 9,-2 3 0,-3 4 2,2 1 3,-6 5-5,0-3 2,-4 4-2,0-1-3,-2 1 3,-3-1 0,-2-1 2,0 0-1,-5 1-4,0-3-2,1-3-5,-5 0-3,1 0-4,-1-3-1,0-2 3,-2-2 10,-1-2 4,3-3 7,-2-1 19,2-4 8,0 0 7,1-1 3,-3 0-1,7-5-1,-1 2-7,0-6-6,1 2-4,3-5-2,1 2 1,3-2 2,4 3 1,0-4 1,0-1 0,4 1-3,-1 3 0,1-2-5,4 2 0,-4 0-3,3-1 0,3 5 4,-4 0 9,4 0 18,-1 2 16,-2 2 15,5 3 8,-2 1-1,-1 2-11,0 4-18,1-1-18,-2 4-16,3 1-12,-3-1-9,0 2-3,-1-1-5,0 2-4,0-1-2,2-3 1,1 1-3,-1-2-4,0-1-13,1-4-28,1 1-42,1-1-54,2-3-70,-1-1-81,5-2-88,-2-1-86,0-3-80,1 0-82,-1-3-104,0-1-191,3-2-145</inkml:trace>
        </inkml:traceGroup>
        <inkml:traceGroup>
          <inkml:annotationXML>
            <emma:emma xmlns:emma="http://www.w3.org/2003/04/emma" version="1.0">
              <emma:interpretation id="{588775BB-263D-4C66-92C7-7F91F7E989A2}" emma:medium="tactile" emma:mode="ink">
                <msink:context xmlns:msink="http://schemas.microsoft.com/ink/2010/main" type="inkWord" rotatedBoundingBox="12944,14297 18910,13866 18979,14814 13013,15245"/>
              </emma:interpretation>
              <emma:one-of disjunction-type="recognition" id="oneOf39">
                <emma:interpretation id="interp187" emma:lang="en-US" emma:confidence="0.5">
                  <emma:literal>unnecessary</emma:literal>
                </emma:interpretation>
                <emma:interpretation id="interp188" emma:lang="en-US" emma:confidence="0">
                  <emma:literal>unnecessarily</emma:literal>
                </emma:interpretation>
                <emma:interpretation id="interp189" emma:lang="en-US" emma:confidence="0">
                  <emma:literal>Unnecessary</emma:literal>
                </emma:interpretation>
                <emma:interpretation id="interp190" emma:lang="en-US" emma:confidence="0">
                  <emma:literal>Unnecessarily</emma:literal>
                </emma:interpretation>
              </emma:one-of>
            </emma:emma>
          </inkml:annotationXML>
          <inkml:trace contextRef="#ctx0" brushRef="#br0" timeOffset="-19110.7597">13254 6062 191,'4'-4'248,"4"1"-12,-4-1-26,2-2-6,0 5-10,-1-2-6,3 0-1,-2 3 4,-1-4 13,0 4 1,-1 0 3,0-3 7,1 3 8,-2 0 3,1 3 1,2-3 18,-2 6-6,-2-1 1,3 5-12,-3 0-21,-2 4-34,3-1-35,-3 2-21,0 4-22,-3 0-18,1-1-17,0 3-1,-1-2-2,-2 1-5,1 1 1,0-3 1,-2 2-2,1-2-2,1-1-5,1-1-9,-1 0-7,-1-4-8,3 1-5,-3-3-6,4 0-6,-5-3 1,6 0-2,-2-1 1,0-1 3,2-1 0,-3 0 2,3-4-2,0 0 2,0 0-3,0-4-4,0 0 1,3-3 0,-3-1-2,4-2-2,-1 0-3,1-7-3,3-1-9,1 1-13,0-6-16,3 0-11,0-5-7,2-2-8,2 1-3,1-3 12,-2 1 14,2 2 10,-1 1 12,1 1 5,-2 2 8,1 4 4,1 2 4,-2 2 5,-1 0-2,-1 4-1,2 1 1,-2 2-2,-1 3 2,1-1-3,0 3 1,-1 1 2,1 3 2,-2-2 0,-1 3 0,-2 3 0,0 1 0,2 2 2,-3 3 4,-2 2-1,-1 2 8,-2 3 10,2 0 14,-3 3 5,-3 0 7,2 2 8,-2 0-1,-1 2-5,-2-2-7,2 2-7,-4 1-6,4 0-9,-3-2-4,2-1-7,-2-2-2,3 1-5,-3 0-2,2-3-2,2 0 3,-1-5-2,4 1-2,-2-4-2,2 2-12,0-2-24,2-2-39,1-4-48,1 1-65,3 2-73,1-6-73,-1 0-68,2 0-57,-1-6-38,2 2-29,-1-2-17,6-2-3,-4-2-8,1-3-17</inkml:trace>
          <inkml:trace contextRef="#ctx0" brushRef="#br0" timeOffset="-18085.6858">13804 6126 336,'4'-17'597,"2"2"-54,-4 3-51,0 1-46,0 2-45,-2 4-41,0 0-42,0 1-39,0 1-31,0 2-34,-2 1-21,0 1-9,2 2-7,-2 0-13,2 1-21,-3 2-16,0-2-24,3 2-27,0 2-22,0-5-19,0 3-8,0 0-10,3-2-4,0 1-2,1-1-3,1 0-2,-1-4-2,3 3-2,2-3-2,-2-3-3,3 3-5,-1-4-1,-2 0-5,4-1 1,-3-1 1,1 0 1,-2-1 3,1-4 0,2 1 4,-5 0 3,3-4-4,-1 3 2,-3-2 0,4 1 3,-4-3-2,2 2 5,-5 0 2,4 2 1,-5 0 6,0 2 4,0 1 9,0 1 7,-5 1 14,4 2 25,-5 1 15,2 2 18,-4 1 9,1 4 8,1-2-4,-4 6-10,3-1-11,-5 3-9,1 2-10,2 4-8,-1 1-6,-2 1-8,3 1-6,-2 2-10,1 3-9,-2 0-9,3 0-6,-1 1-5,3-3-4,3 4-3,-4-3 1,4 1-3,3-3 0,-2 0 0,3-1 0,3-5 0,-3 2-1,4-4-4,0 0-5,4-6-12,-1 0-15,2-1-19,1-3-25,1-2-22,2-1-25,5-4-23,-5 2-21,6-3-20,0-4-17,2 1-13,0-3-9,2-4-5,0 1-5,0-6-3,3-1 5,3-4-1,-1 0 5,-1-3 9,4-6 19,-1 3 33,1-1 29,-1 1 37,1 2 31,-5 4 22,0 0 24,-3 4 9,-3 2 18,2 1-1,-3 4 4,-3 1 7,-1 3 10,-2 3 10,-2 1 24,-4 3 25,4 3 21,-7 3 15,0 3 5,-1 1 9,-1 1 5,-2 3-10,0-1 5,-2 2-2,-1 2 1,0-1-6,2 0-16,-3 1-17,-2-2-14,1 1-16,4-3-15,-2-1-17,0 1-9,2-3-6,-2 0-7,3-3 4,0 2-1,0-5-1,0 2 4,0-3-1,0 0 3,3-3-7,-2-1 1,5-3-2,-5 0-2,4 0 0,2-3-2,-3-1-2,4-2 1,-2 1-1,-1-3 2,1 1 2,0-2 0,0 3 2,-2 1 9,-2 2 10,0-1 10,-2 3 10,0 1 6,-2 1 17,-3 2 17,-2 1 23,1 2 15,-4 2 26,-2 2 15,-2 1 6,1 2-8,-5 3-14,2 1-15,2 3-23,-3-1-20,-1 5-17,2 0-16,0 3-17,2-2-13,-2 3-5,1 1-6,4 2-3,-1 0-2,0 1 1,2-3 0,2 2-1,0-1-2,1-1 0,3-1-2,1-2-1,3-2-1,0 0-1,3-4 3,1 1 1,2-4-2,3-2 0,-1 1-3,7-3-1,1-2-5,1-1-2,3-2-8,4-1-11,-1-1-17,2-2-23,-1-3-27,-1 0-39,2-1-46,-2-1-55,-2-1-64,2-1-78,-1-2-97,-2 2-130,2-7-233,-6 4-230,2-2-183</inkml:trace>
          <inkml:trace contextRef="#ctx0" brushRef="#br0" timeOffset="-16552.7164">14892 5985 817,'-3'2'628,"-1"0"-195,1 0-100,1 0-52,-1 3-56,2-1-45,1 0-39,-3 0-30,0 0-28,3-1-20,0 3-7,0-2-10,0-3-1,0 2 0,3 0 3,0-3-4,-2 4-9,4-4-4,1 0-2,1 0-12,-1 0-11,1-4-4,3 1 1,-1-1-6,1 0-2,-4-2 5,4-3 3,-2 3-6,0-5 0,2 3 3,-4-2 0,1 0 0,0-3-3,0-1 3,-2 4 0,-1-4 0,2 3 0,-5 0 0,-1 3 14,0-3 12,0 2 16,-1 5 13,-2-2 23,-1 2 26,-1 3 21,-2-2 14,0 0 15,0 3 15,-2 3 6,-1 0 4,-2 1 1,3 3-2,-2-3 1,-2 5-6,1 2-6,-4 0-9,2 3-4,-2 1-13,1 3-13,-1-1-16,3 4-18,-1-1-18,-1 3-18,1-3-13,1 4-13,1-1-9,2 0-9,-2-2-3,4 3-5,0-4-3,1-1-1,6 2-2,-5-3 1,6-1 0,-2 0-1,2-3 0,2-4 0,4 1 1,-1-1-2,3-4-8,2-1-11,1-1-16,3-4-21,0-2-26,2 0-26,3-5-28,0 1-20,0-2-19,4-1-9,0 0 3,0-4 12,2-3 16,-2-2 22,2-1 20,1-5 20,0 2 16,0-6 6,-1 1 8,4-3 13,-5-1 14,2 1 8,-2 1 4,-3 1 13,0 4 3,-4 0 5,-4 3 7,-1 0 5,-1 2 5,-3 5 10,-4-2 22,-1 2 20,0 1 16,-3 2 22,-3 3 18,-1 1 12,-1 3 4,-2 0-5,-3 2-5,4 2-8,-4 0-16,3 2-22,-1 1-20,3 1-17,-3 2-16,3 0-11,0 1-6,-2 1-6,5 1 0,0-4-3,2 4-2,0-1 0,2 1-1,0-1 0,5 2-1,-2-1 0,2-2 0,0 1-1,0 0 0,1 1-1,0-1 1,-1 0-1,4 1 1,-6 2-1,3-4-1,-1 4 2,0 2 0,-2 0 0,-1 2 0,2-1 1,-6 1-1,0 2-1,0 0 2,-6-3 0,2 3 0,-1 0 3,-2 0 1,-2-3-3,-2 3-1,-1-1 2,-1-2-1,0-2 0,-2 3 0,-3-4 1,4 2 1,-3-3 0,4-2-1,-1 1-1,3-2 2,3-1 1,0-2 3,7 0-1,-5-1-1,6-3 1,6-4-5,-2 1 0,4-6-2,0 4-1,4-7-2,4 1 0,-2-1-6,5-2-18,2-3-13,-3-1-14,7-3-10,-2-2-12,-2-2-3,2 0 9,0-3 11,3 4 10,-3-6 10,0 3 9,2-1 10,-2 1 7,-4 2 4,-1-1 2,-1 3 6,-4 2-1,-1 3 2,-5-2 1,0 5 1,-2 1 1,0 2 1,-5 2 5,-3-3 4,1 6 7,-3 3 14,-2-2 10,3 6 7,-4-4 11,1 4 5,1 4-5,-4-1-10,3 4-6,0 0-7,1 0-12,-1 3-8,2 0-5,-2 2-4,1 3-1,5-2-4,-2 1 1,1 0-1,2 2-3,0-2 1,0 0-2,2 0 0,2-2-1,2 1 1,1 2 0,-2-2 1,2-2 1,-1 6 0,1-6-1,0 2-1,3-2 1,-4 1-1,4-1 3,-3-1-1,1 0 0,-2 1 0,1-1-2,3-1 1,-3 2-2,-1-3 1,0 3-1,-2-1 2,-2 1 2,1-1 0,-3 3 5,-3-2 13,1 0 12,-2 2 12,-2 1 8,0-5 3,-7 2 0,2 0-8,-3-2-10,3 1-10,-7 1-8,3-4-7,-1 3-5,-2-3-4,5 0-3,-3-1 1,3-2-2,0 0-4,1-1-12,1-2-27,-1-1-41,2 0-59,3-1-85,0-3-108,1-3-136,0 1-186,2-2-291,2-2-282,2-3-202</inkml:trace>
          <inkml:trace contextRef="#ctx0" brushRef="#br0" timeOffset="-13797.7608">15989 5834 729,'-2'-7'549,"2"-2"-134,-6 4-75,5-1-50,-2 1-47,-1 1-36,-1 2-35,-1-1-33,1 1-13,-1 2-3,0 0 11,-1 2 16,0 1 19,-4 1 17,3 0 9,-4 5 7,0 1-4,1 1-6,-4 3-12,1 0-16,-2 6-11,1-1-17,4 2-17,-2 3-20,1-2-17,0 1-19,1-2-15,4 1-17,1 1-9,1-1-11,4-3-2,-2 1-2,3-5 0,3 1-5,-2-2 1,7-3 2,2 0 1,-1-2-2,2-5-2,4 0 0,-2-3-1,1 2-2,1-3 1,1-3-3,-2-1 0,-1-1 2,2-2 0,-1-4 1,-1 2-2,-1-2 4,1-5 0,-1-1 0,-1 1-2,-2-5-2,3 0 0,-2-3-4,-5 0 4,3 0-1,-2 4 2,-1-3 3,1 1 1,-2 5 4,-2 0 5,1 3 13,-3 2 6,3 2 10,-3 0 6,0 3-3,0 3 0,0 1-6,0 0 2,-3 2 5,3 2 14,-3 2 16,1 0 13,0 7 10,0-3 0,-4 4-9,2 2-14,3-1-14,-2 5-15,0-2-15,-2 3-10,2-1-7,3 3-4,-1 1-4,1-2-2,0 2-2,1-2-2,-1-2 1,3 1-1,2 1-1,1-2 1,-5 0 0,9-2 0,-6-2 0,4-1 1,-2-2-1,4-2 0,-2-1-1,3-3 1,-3 1 0,7-1 0,-4-4 0,1 0-4,0 0 0,2-3-3,2-1-2,-1-2 0,-2-1-1,4-1 2,-1-2 2,0-1 1,-2-3 2,1-1 1,1-4 0,-2 0 1,-2-2 1,1-3 0,2 0-2,-4-4 2,1 1 0,-1-3 0,0 5-2,-3 0 0,2 2 1,-8 4 1,2-1 0,-4 3 0,0 3 0,-4 2 0,-3 1 0,-2 2 0,-1 4 2,-2 0-2,-1 1 0,-1 0-2,-1 4 2,3 0 0,1 0 0,-1 0-2,1 4 0,2 0 1,2-2-3,2 5-5,0-1-8,0 0-12,5 1-16,0-1-13,0-1-15,5 1-12,0 1-6,0 0-5,3-3-4,4-1-1,0 0-5,-1-3-4,4 3 0,4-3-6,-3-3-1,2 3-8,1-3 0,3 0-5,-2-4-1,2 1 4,1 1 18,-2-1 16,0-1 22,-2 0 19,0-1 16,0 1 14,-3 2 10,0-2 7,-5 1 5,4-1 7,-1 3 8,-5 1 12,0-1 5,-2 4 10,0 0 7,-2 0 13,2 4 15,-3-1 12,2 1 13,-4 3 11,0 3 10,-2 1 3,-2 1-5,0 2-8,-1 2-5,-1 2-4,0 2-7,-7 1-10,4 0-8,0 2-11,-2 3-9,2-4-16,-2 2-11,2-1-12,0 0-5,-1 1-5,1-4-5,3-1-2,-1 0 1,3 0-3,-3-4 0,5-1 0,0 1 3,0-5-3,5-1-1,0-1 0,0-1-5,3-2-5,3 0-7,0-4-4,2 3-10,5-4-4,-5-5-5,6 0-2,-1 0-2,-2-4-3,3-2 0,0-3 1,0-1 1,-3-3 4,3-2 2,0-2 4,-2-4 5,-4-1 9,6-3 4,-5-2 8,0 1 3,0-1 3,2 3 3,-4 0 0,1 2 0,-5 3 0,1 1 8,-2 4 2,-2 4 11,2 1 7,-1 4 2,-5-1 2,-1 1-1,3 7-6,-3-1-4,-3 1-3,2 6 4,-2 1 0,-2-1 2,-2 7 1,3 1-2,-3 3-1,-1 0-6,1 5-2,0 1-3,0 1-3,1-1-2,-4 4-4,2-1 1,1-2 0,3 3-1,-1-4-2,3 1 1,0 0 0,2-2-1,0-2-1,2 0-2,3-4-11,1-1-9,4-2-16,5-3-13,-2 1-19,4-4-14,-1 0-18,5-1-8,-3-2-6,1-1-2,4-1-2,-1-3 7,-1-3 17,0-1 22,0-1 18,-3-2 16,1-1 16,0-2 12,-3-5 9,3 2 0,0-5 2,-3 0 2,-2-2 0,5-1 0,-4 0 4,-2 0 4,4-1 5,-4 1 8,-1 2 20,-1 2 29,0 2 27,-3 2 26,-1-1 26,-2 7 19,2-2 3,-3 2-12,2 3-23,-4 2-24,1 2-27,0 0-26,-3 0-22,0 4-14,-3 0-8,0 1-4,1 6-2,-4-1 0,2 2-1,-3 4 1,1 1-1,-1 4-3,0 0 1,-1 2 0,1 2-2,0-3-2,1 5 1,0-2-1,-1-1-2,5-1 0,0 0 0,2-2 1,0-1-2,2-1-7,3-2-10,2 0-16,0-5-18,2 0-25,1-1-31,2-1-24,1-1-25,1-5-17,2 0-9,-1 0 2,-1-5 18,2 1 21,-4-2 27,2-3 26,-2-1 28,0 0 17,2 0 17,-5-7 11,0 0 10,4 0 4,-5-1 0,1-1 2,3 2-2,-2-7 0,-2 3 2,3 1 0,-3 0 2,0 0 2,2 3 4,-6 3 8,3 0 21,-5 5 21,2 0 26,-1 1 29,1 2 19,-4-1 2,3 3-6,0 0-14,-3 2-23,0 1-22,0-3-23,0 2-12,0 2-15,0 0-8,0 0-5,0 0-2,0 0-3,0 0 0,0 0 2,0 0-2,0 0-1,0 0 0,0 0 0,0 0 0,0 0 0,0 0 2,0 0 3,0 2 4,0 2 2,2-4 1,-2 0 2,3 1 6,-3-1-5,1 2-1,-1-2-2,0 2-2,3 0-4,-3-2-5,3 3 1,-3-3-2,0 0 0,1 0 1,-1 0 1,3 1 0,-3-1 0,0 3-1,0-3 1,0 0-2,0 0 1,0 0 0,0 0-2,0 0 0,0 1 1,0-1 0,0 0 0,0 3 0,0-3 2,0 0 1,0 0-2,0 0 1,0 0 3,0 0-2,0 0-2,0 0-1,0 0-1,0 0 0,0 0-3,0 0 0,0 0 0,0 0-16,0 1-28,0-1-44,-3 3-55,3-1-74,-1-2-98,1 2-125,-3 0-165,3-2-277,0 0-253,0 0-198</inkml:trace>
          <inkml:trace contextRef="#ctx0" brushRef="#br0" timeOffset="-13101.6115">17484 5719 64,'0'-1'1136,"0"-2"-307,2 0-213,-2 3-108,2 0-56,0 0-32,1 0-32,0 0-28,-2 0-21,5 3-27,-5 1-23,2-1-29,-1 4-28,4 0-23,-5 6-34,-1-2-31,-1 3-26,-5 5-23,1 1-23,-2 4-20,0 1-11,-2 6-11,1-2-7,-6 1-6,-2 1-3,5 3-2,-4 0-1,4-2-1,-2 3-2,-2-4-1,1 0-1,2 1-1,-1 0-3,1-3-2,1-2 0,-2 1-2,1-3 1,1-1-3,-1-2 3,-1-1 1,1-3-1,-1-1 1,2 0 0,-1 0 3,0-7-2,-1 0 0,2 2 0,-4-5 0,-1 1-1,2-4-2,-1 3 1,2-5-2,0-1 0,0-1 0,3-3 0,1-1 1,2-3 0,0-4 1,5 1 0,2-2 1,2-6-1,8-1 1,-1-2-2,5-4 0,6-4-2,7-5-1,3-1 0,3-2-3,7-6-1,-1-4-2,9 2 0,-5 2 0,5-2 0,-5 4 0,4 1 4,-5 1 1,-1 6 1,-4-1 1,0 6-3,-7-1-7,3 7-14,-5 0-21,-2 1-30,-3 4-50,-1 0-64,-2 3-81,2 2-100,-3-4-122,0 7-152,-3-1-227,-2-4-261,-1 4-198,-1 0-108</inkml:trace>
          <inkml:trace contextRef="#ctx0" brushRef="#br0" timeOffset="-21970.5825">12027 6210 58,'0'-2'798,"0"-3"-205,1 1-115,-1 0-63,3 0-23,-1 0-16,1 1-8,0-1-16,-2 0-15,-1 2-11,3 1-25,-2-2-28,-1 0-37,3 3-39,-3 0-43,0 0-39,0 0-28,-3 3-16,3 1-7,-4 6-2,3 0 5,-2-1 3,-2 7-5,1-2-8,-2 4-10,2 3-10,1-1-8,1 1-8,-1 2-6,2 1-3,-2 0-4,3-4-5,0 3-2,3-2 0,-2-3-1,2 1 0,-1-1-1,4-2 1,1-3 2,-1-2 0,1 0-2,5-4 1,2 2-1,-2-8-2,4 5-6,1-6-10,0 0-6,1 0-15,-2-6-5,3 0-9,0 1-5,-4-5-3,1 0 1,-1-2 1,1-1 4,-4-3 3,1-1 11,-2-6 5,1 1 9,-4-1 6,3-3 9,-3-2 2,0-2 2,-1 0 3,0 2 4,-5 0 1,2 0 1,2 6 1,-5-2 3,-1 4 5,3 2 8,-1 4 8,-2 1 6,0 2 6,0 3 0,-2 1 0,-1 2-7,3 0-4,-4 4-8,-1 1-3,1 3 5,1 1 1,0 3 2,-1 3 7,1 1 1,2 4 1,-2 0-1,1 2-2,-1 6-8,0-2-3,3-1-6,0 4-1,0 0-6,0 0-4,0-1 1,0 0-3,0 1 0,0-3 1,6-1-1,-4-3 2,2 2-2,2-4-2,1-1-4,2-4-8,2 1-13,1-1-15,3-7-19,-2 1-21,5-1-19,-3-2-19,1-1-17,1-1-12,-4-2-1,5-2 1,-7 0 4,2-3 12,-1-2 7,0-3 9,-1 2 1,-1-6 0,-1 0 3,-2-3 4,4-1 12,-3-3 16,2-1 17,-1-3 18,0 4 16,-2-3 9,0 5 11,1-2 2,-4 5 8,3 2-3,-3 0 9,1 3 4,1 4 10,-5-1 14,5 3 1,-5 1 0,2 3 0,-1 0-1,1 2-2,1-1-3,-1 6 5,-2-1 4,2 2 6,2 2 2,-3 3 6,1 2 0,-3 0 1,0 3 1,0 0-10,0 3 1,-3 0-2,1 2-8,-3-1 1,2 5-6,-1-2 2,0-3-5,-1 1-6,1-2-7,1 0-1,0 0-5,-1-3-2,1 0-6,1-3 2,-1 0 1,-1-2-1,1-1 4,2-2 0,-2-2 3,3 0 2,-2-1-1,2-2-3,0-1 1,0-1-6,0-2-2,0-1-4,2-4-9,1 2-10,1-5-17,3-2-14,1 2-19,0-7-14,2-2-20,2 2-17,0-5-5,1 3 2,1-4 5,2 1 4,-1 1 8,1 1 17,-2 2 13,1 2 13,-2 0 11,1 3 15,-2 4 12,-1-1 9,1 1 5,-2 1 7,-1 3 5,1 2 0,-1 1 6,-2-2 0,0 2 5,1 3 4,-3 0-3,1 0 8,0 3 4,0 2 2,1-1 2,-6 5 9,4 0 3,-2 1-1,0 5 0,-3-1 11,0 2 4,0 2 5,-3 2 12,0 0 14,-2-1 11,4 4 6,-2-1 8,-1-1-4,1-1-17,0 1-12,-1 0-15,2-2-19,2 0-17,-3-2-13,0 0 0,3-2-6,0-4-4,0 2 0,0-2 0,0-1 0,0-4-2,3-2-2,0 0-18,-1-2-18,2 0-19,2-2-27,1-2-30,-1-3-21,1 0-15,0-1-2,2-4-4,4-1-2,-4-2-9,2-1-7,4-2-21,-2-3-26,1-1-25,5-7-21,-3 3 1,3-2 15,0-1 31,0 2 45,-3 2 45,3-1 46,-3 4 31,-2 0 28,2 2 27,-4 2 32,2 2 23,-2 2 17,-1 1 21,1 2 16,-2 1 12,-1 1 5,-2 2 2,3 2 5,-5 0 4,2 3-2,-6 0-1,4 0 1,0 0-11,-3 3-2,1 0-14,-2 2-3,-1 2-17,0-3-9,0 2-20,0-1-16,0 1-9,-1-2-13,-2 0 0,3 0-11,0-1-4,0 1 0,0-2 0,-2-1-6,2-1 5,0 3 1,0-3 6,0 1 3,0-1 6,0 0 5,0 0-2,0 0-1,0 0 3,0 0-6,0 0-5,0 0-1,0 0-6,0-1-2,0 1-3,0-3 5,0 3-5,0-1 0,0-1-3,0 2 0,0-3 0,2 2 3,-2-3 0,3 1 2,-2 2-2,-1-2 3,0 3-4,0-2 1,0 0 0,0 0 3,3 0-6,-3 2 8,3-2 6,-1-1 3,-2 3 2,0-2 0,2 2-5,-2-2-3,0 0 0,3 2-11,-3-2-3,0 0 3,2 2-3,-2-2 3,0 2 0,3-3 3,-3 3 0,0-1-1,0 1-2,0 0 0,0 0 3,0 0-3,0-3 3,0 3 0,0 0-1,1 0 4,-1 0-1,3 0-2,0 0 0,-3-4 2,1 4 0,2-1 3,-1 1-5,-2-3 2,3 3-2,-3-2 0,0 1-3,3 1 0,-2-3 2,-1 0 1,3 3 2,0 0-2,-3 0 0,0-1-3,0 1 2,0 0-2,0 0 0,1-3 3,-1 3 0,0 0-1,0 0 1,0 0 0,3 0-1,-3 0-2,2-1 3,-2 1-3,0 0 0,0 0 0,0 0-3,0 0 3,0 0 0,0 0 0,0 0-2,0 0-4,0 0 1,0 0 2,0 0 1,0 0 2,0 0 0,0 0 5,0 0 0,0 0-5,0 0 0,0 0 0,0 0-2,0 0-1,0 0 3,0 0 0,0 0 0,0 0 0,0 0 5,0 0 1,0 0-6,0 0 0,0 0 0,0 0 0,0 0-6,0 0 4,0 0 2,0 0 0,0 0 2,0 0-2,0 0 3,0 0-3,0 0 0,0 0-3,0 0 1,0 0-1,0 0 0,0 0 3,0 0-2,0 0-1,0 0 0,0 0 3,0 0 0,0 0 0,0 0 0,0 0-2,0 0 4,3 0-2,-3 0 0,0 0 0,0 0 0,0 0 0,0 0-5,0 0 0,2 0 2,-2 0 3,0 0 0,2-2 0,-2-1 0,3 3 0,-3 0 3,1 0-1,-1 0 1,0 0 2,0-1 1,0 1-4,0-3 4,0 3-1,0 0-5,0 0 0,3 0-5,-3 0 5,0 0-3,0 0-2,0 0 5,0 0 0,0 0 0,3 0 0,-2 0 0,-1 0-6,3 0 1,-1 0-3,-2 0 0,0-3 3,0 3-1,0 0 1,0-1 5,0 1 0,0 0-5,0 0 5,0 0 5,0 0-2,0 0-3,0 0 0,3-3 2,-3 3-4,0 0 2,0 0 0,0 0 0,0 0-6,3 0 4,-3-1 2,1-1-6,-1 2 3,0-4 1,0 4 2,0 0-3,3-3 3,-3 3 3,0-3-1,3 3-2,-3-1 3,0 1-3,0 0-3,0 0-2,0 0 2,1 0 1,2-3-1,-1 2 3,-2 1 0,3 0 5,-3-2-5,0 2 3,2-4 2,-2 4-5,2 0 3,-2 0 0,0 0-3,3-3-3,-3 1-2,0 2-1,0 0-2,1 0 8,-1-2 0,0 2 0,0 0 0,0 0 3,3-2 0,-3 2-3,3 0 0,-3 0 2,0-2 1,0 2 0,0 0-3,0 0 0,2 0-3,-2-2 3,0 0 5,2 2-5,0-3 0,-2 3 0,0-1-5,3 1 2,-3 0-2,0 0 2,0 0 0,3 0 3,-2 0 0,-1 0 0,3 0 0,-3 0-2,0 0-1,0-3 3,0 3 0,0-2 0,0 2 0,3 0 3,-3 0-1,0 0-2,1 0 0,-1-2 0,0 2 0,3 0 0,-3 0 6,2-2-1,-2 2-2,0-2-3,3 2 0,-3 0 0,0 0 0,0 0 0,0 0 0,3 0 3,-3 0-6,0-2 3,1 2-3,-1 0 1,0-2 4,0 2-2,0 0 0,0 0 3,0 0-3,0 0 3,0 0-3,0 0 0,0 0-3,0 0-13,0 0-9,0 0-13,0 0-15,0 0-21,0 0-9,0 0-21,0 0-8,0 0-12,0 0-27,0 0-19,0 0-38,0 0-31,0 0-36,0 0-38,0 0-49,0 0-68,0 0-99</inkml:trace>
        </inkml:traceGroup>
        <inkml:traceGroup>
          <inkml:annotationXML>
            <emma:emma xmlns:emma="http://www.w3.org/2003/04/emma" version="1.0">
              <emma:interpretation id="{80B2CF63-3D62-4AC1-A5EA-46532256F2FF}" emma:medium="tactile" emma:mode="ink">
                <msink:context xmlns:msink="http://schemas.microsoft.com/ink/2010/main" type="inkWord" rotatedBoundingBox="19115,13608 24887,13197 25005,14860 19233,15271"/>
              </emma:interpretation>
              <emma:one-of disjunction-type="recognition" id="oneOf40">
                <emma:interpretation id="interp191" emma:lang="en-US" emma:confidence="0.5">
                  <emma:literal>rendering.</emma:literal>
                </emma:interpretation>
                <emma:interpretation id="interp192" emma:lang="en-US" emma:confidence="0">
                  <emma:literal>rendering</emma:literal>
                </emma:interpretation>
                <emma:interpretation id="interp193" emma:lang="en-US" emma:confidence="0">
                  <emma:literal>renderings</emma:literal>
                </emma:interpretation>
                <emma:interpretation id="interp194" emma:lang="en-US" emma:confidence="0">
                  <emma:literal>renderings.</emma:literal>
                </emma:interpretation>
                <emma:interpretation id="interp195" emma:lang="en-US" emma:confidence="0">
                  <emma:literal>reendowing</emma:literal>
                </emma:interpretation>
              </emma:one-of>
            </emma:emma>
          </inkml:annotationXML>
          <inkml:trace contextRef="#ctx0" brushRef="#br0" timeOffset="-8547.0896">18204 5953 48,'-2'0'1139,"-4"0"-318,2 0-202,4 3-97,-1-2-37,1 1-45,0 2-55,1-1-42,-1 1-39,4 0-46,2 3-47,-4-3-40,2 2-29,3-2-30,-1 3-23,0-3-21,1-2-13,3 2-12,-1 1-10,5-1-7,-2-2-5,3-2-6,-2 0-6,5 0-1,-2 0-3,3-2-2,-1-2 1,-1-3-2,2 1-2,-2-3 2,-1 1-1,-1-2 1,-2-4 1,-2-3 2,1 0-2,1-1-1,-7-3 2,1-1-5,0-2-3,-2-2 1,-1 1-1,-1 0 2,-3 4-1,0-1 2,0 4 0,-3 4-1,2-2 1,-4 4-3,-2 1 0,0 4 0,0-3 2,-2 7-3,-1-4 0,1 4-4,-1-1 0,3 4-3,1-1-6,-4 1-5,2 0-11,3 1-7,-1-1-17,4 4-19,-1-1-17,3 1-15,3 2-13,-1-6-14,5 6-8,3-5-9,2 2 3,-1-3 0,2 0-1,5 0 3,1 0 7,1-3 18,2 2 11,-2-5 15,3 6 18,1-7 24,-3 1 14,0 1 13,3-1 15,-6 0 8,1 1 0,-1-1 2,1 2 3,-3-3 0,-1 3-3,1 0 3,-2-1 8,-2 3 0,-1 2 5,0 0 7,-3 0 14,2 0 21,-4 2 29,0 5 30,0-1 25,0 2 22,-5 1 16,-1 2-7,0 0-4,0 2-13,-1 4-16,-5 1-26,0 0-24,0-1-15,0 5-22,-1-2-16,-3 1-13,6 0-7,-4 1-5,4-4-4,0 3-4,1-2-1,0-2 0,3-2-1,3 0-9,0 0-13,4-6-17,-1 2-20,1-1-27,5-7-27,-1 1-22,1-1-10,-1-2-12,4-1 5,-1-1 5,1-4 13,-2 0 16,3-2 10,-2-3 12,2 0 17,-1 0 16,-1-5 19,-1 1 7,2-5 15,-3 2 10,-1-4-2,1-1 7,-1 2 8,0-4 5,-4 6 24,0-2 37,-5 3 35,2 5 34,-4 2 19,3-1 21,-3 2 6,-3 5-12,1 0-11,-2 3-17,-2-2-24,5 3-22,-5 3-22,2-2-20,-1 3-18,2 0-14,2 1-3,-2-1-7,3 3-3,0-3 2,3 0 0,-2 0-1,7-1-2,-4 1-2,3-4 3,1 3-3,2-3-1,-5 0 1,7-3 1,-2 3-2,2-5 0,-3 3-1,4-4-3,-5 0 0,1-1 0,1-2-2,-1 4 0,1-6 0,-3 0 1,-1 2-1,0-5 1,-2 1-2,1 1 2,-3-2 1,0-2 0,-2 4-1,-2-1 1,0 1 0,-1 2 0,-2 0 0,1 3-2,-3 0 2,-1 1 2,0 2-1,-2 4 4,-2 0 9,3 0 11,-2 0 13,-1 6 17,0-2 16,-2 3 11,2 4 2,-2 1-2,2 0-1,-1 2-8,2 4-10,-2 0-7,1 2-8,6 4-9,-4-3-11,6 3-8,-1-1-6,-1 1-5,6 3-6,0 0 0,0-4 0,6 2 0,-4-4 0,5 2-1,-3-4-1,6-2-2,-1 0-4,3-3-4,-1-3-8,4 0-12,-1-5-15,-1 1-22,5-3-21,1-4-25,0 0-25,-3-3-18,2-1-16,1-2-9,-3 1-3,0-6 2,6-1 1,-6 0 10,0-4 7,3 1 14,-3-4 18,-2-1 25,2-3 18,2 1 27,-5-6 23,4-1 13,-5 2 8,1-1 7,-2 3 6,2-1-1,-7 3 5,4 3 7,-2 5 15,-3 0 14,1 0 22,1 6 7,-5-1 6,2 2 1,2 2-6,-5-1 1,2 4 3,-1 3 12,1 0 10,0 3 12,-3 4 11,0-1 6,0 4-2,0 1-7,0 3-9,-3 1-9,0 2-11,-2 1-9,4 5-16,-5-3-10,2 1-9,2 0-9,-5-1-8,1 4-6,2-5-3,3 2-4,-5-3-4,1-1-2,4 0 1,-5-4-3,5 1 0,-2-4 1,3-2 1,-2 0 2,2-1-1,-3-1 1,1-2-3,2-3-1,0-1-2,2-1-11,1-1-10,-1-4-14,2 0-15,2-3-26,-2-1-21,4-6-23,-3 2-19,8-3-18,-1-1-15,0-4-6,1-1 9,1 1 15,2-5 11,2 5 25,-5-2 29,4 3 19,-1 0 18,-2 4 14,-1 3 14,2-1 5,0 0 3,-4 5 7,1-3 2,-1 5 3,1 0 0,1 2 3,0-1 2,-4 1 0,-1 2 0,6-2 2,-6 2-2,4 3 0,-3-1 3,4-2 4,-8 4 1,6 0-1,-3 0 6,-1 0 4,5 0 3,-5 0 5,-2 4 6,2-1 13,-3 3 6,2-2 1,-4 3 7,-2 0-8,0 2 1,0 2-11,0-4-7,-2 4-5,2-1-9,-3 1 2,0 0-4,2-1 2,-5 1 4,5 0 2,-2 2 6,1-3 5,-4 2 6,5-2 0,-2 1 0,2-1-3,-5 1-3,1 0-8,5-1-12,-2 3-3,2-2-2,-2-1-3,-1 0-3,3 1-3,-1-1-2,1 1 4,-3-2-1,3 2-3,0-2 0,3 1 0,-3 0 2,1-5 0,4 4-2,-3-2 2,6-2 1,-4 0-1,6 1 4,-4-2-6,1-2 1,3 1 3,-1-2-2,3 2-2,-1-3 0,0 0-2,0 0 2,1 0-2,-4 0 4,7 0 0,-6-3 3,4 2-1,-5-2-2,1 1-2,1 0 0,-1-2 0,1 2-2,-3 0 2,-1-3 2,1 1 1,1 0-1,-4 0 0,3 1 0,-2-3-4,0 2 4,0 3-2,-1-5 0,-1 2-7,-2 1-26,2-1-39,0-3-58,-3 2-78,2 0-100,-2-1-135,3 3-174,-2-3-274,-1 1-221,0-1-144</inkml:trace>
          <inkml:trace contextRef="#ctx0" brushRef="#br0" timeOffset="-4393.0782">20903 5631 138,'0'-4'557,"0"0"-98,0-2-54,0 2-37,0 1-26,0-1-23,0 0-27,-1-1-10,-5 4-8,4-3-13,-5 1-7,0 2-3,0 1-10,-2 0-8,-3 0-8,2 0-10,-1 1-20,-1 2-16,-2 1-14,1 0-10,-2-1-17,0 4-15,0 0-14,0 0-14,-1 3-17,2 0-14,1 0-12,-2 4-12,0-2-7,4 2-7,-1 4-5,4-1-3,-3 0-8,0 1-1,5 1-2,0 0-6,2 2 0,1-3 0,-1 2 1,4-1-1,0-2 0,0 1 0,0-4 0,4 3-2,2-6 0,-5 2-1,6-2-2,-2-3-2,5-2-2,-1 1-3,1-3-6,-1-2-4,1-2-2,1 0-4,-2 0-1,3-2-1,-1-2-1,-1 0 2,-1-3-1,3-1 2,-1-2-2,-1 0-5,-1-3-3,3-4-1,-2-1-1,2 0-4,1-4 0,-2-2 5,2-4 3,-1-2-1,-1 1 2,1-6 5,0 0 1,-1 0 3,1-4 5,-1 0 3,-2 0 3,4-2 2,-1 1 3,-3-1 2,-1 0 4,-1 1-1,1 2 1,2 7 3,-4-1-2,-1 4 2,-3 4 0,2 2 0,-1 4 1,0 0 0,-3 7-1,0-1 0,0 1-1,0 4 1,0 0-1,0 3-1,0 2 2,-3 2 0,0 0 0,2 3 0,-2 4 4,-1 3 5,-4 3 2,1 4 3,3 5 6,-4 3 4,1 3 1,1 3-2,-4 0 1,3 2-4,1 1-6,-1 0-2,-3 1-2,3 1-2,2-4-4,-2 1 0,3 1 1,-4-2-4,7 0 0,-5-4-1,2 0 2,4-3 0,0 3 1,0-8-3,0 4-12,3-5-15,1-4-27,0 0-30,1-6-41,2-3-38,3 4-37,-1-6-28,2-1-15,1-3-6,0-3 19,-1 0 21,2-3 28,-1 1 32,1-4 27,-1-2 31,2-1 28,-2-3 16,2-2 17,-1-3 12,-1 3 7,2-5 2,-2 0 3,2-2 15,-2 0 14,-3 4 28,1 1 30,-3 0 36,0 2 34,-2 4 35,2 0 9,-6 6 2,2-3-15,-1 5-24,1-1-25,0 1-26,-3 3-17,0 2-15,-3 2-6,0-2-9,3 5-5,-2-1-14,-1-1-13,3 3-9,-1 2-9,1-1-5,0 0-5,1-1 1,-1 1 2,5-1-1,-2 2 1,0-5-1,1 1-1,0-2 1,1 0-2,2 0-3,-3-2-8,4 0-5,2-2-5,-3 0 0,-1 0-1,1-2 3,3-3 7,-6 3 4,4-3 3,-4 0 1,0-2 1,4 1 1,-4-2-1,0 1 3,2-5 0,-1 5 0,-3-4 1,0 1 3,2 2 4,-4-3 11,3 2 5,-3 0 11,-3 1 8,2 1 8,-2 1 3,-1 1 3,-1 1 5,-5 4 1,3 0 9,-2 2 6,-1 2 8,-2 2 5,4 0-5,-7 3-3,4 3-10,-1 2-9,0 1-10,-2 4-9,2 0-7,1 0-4,-1 2-4,0 2-6,5 0-6,-2 0-4,2 2-5,0-1-4,0 3-2,2-1 2,4-3-2,1-2 0,0 5-2,0-6 4,1 2-5,4-3-1,2-3 0,0 1-1,3-2 0,-1-5-6,3-1-3,2 0-4,5 0-7,-2-3-9,2-1-9,6-3-9,-2 0-12,0 0-12,3-3-9,-1-4-8,1 1 3,0 1 2,-2-6 18,2-2 12,-3 1 15,-3-5 14,3-1 10,-1-2 6,-2-3 0,2 0 6,-3-3 1,0-1 2,0 0 0,-3 1-1,-2 1 4,-2 2 0,-1 2 5,-3 1 11,-7 2 11,4 2 11,-5 2 5,-2 1 4,-2 2-3,-2 1-6,-1 3-6,1 0-6,-4 1-5,1 2-3,-1 1-2,1 3-6,-1 0-3,4 0-3,-7 0-4,7 3-1,-1 1-1,3 0 1,-4 2-2,4-2 1,-2 2-1,5 2 1,1-2-3,-3 1-2,3 0-3,3-1-2,-3-1-4,1-1-2,5 1-3,0-1-3,1-3-3,0 4-8,2-5-7,4 0-9,-1 0-4,-1 0-4,2 0-2,2-2 1,1-1 5,1 2 5,-1-3 4,0-1 5,0 1 13,2-1 5,-2-1 6,-2 3 7,-1-1 3,-1 0 3,-1 1 1,2 0-1,-7 2 1,4-1-1,-2 2 0,-7 0 4,5 2 3,-5 2 1,2 3 7,-1-1 1,-2 1 5,-2 2-1,-1 1 1,-1 3 0,0 2-1,-4 0 3,-2-2-1,4 4-1,-1 0-2,0-2-1,-3 3-3,4-1-5,-4 1-3,3-1 0,-1 0-4,2 0 0,1-1 1,0 4 1,4-5-3,-2-2 1,3 4 2,3-3-2,-2-2-1,4-2 2,2-3-1,3 1-2,-1-1-6,5-3-10,-1-1-14,5 3-17,1-6-14,-1 0-10,0 0-7,1-6 1,0 3 3,-1-1 14,4-5 13,-3 1 14,-3-5 12,0 3 9,3-4 4,-3-3 4,1 0 5,-4-2-2,6-2 2,-4-3 0,-1 0 2,-1 0 3,5-1 1,-7 3 7,1-5 7,-1 5 14,-2-1 14,3 5 8,-5 2 13,0-1 13,-2 1 10,-1 4 3,2 2 3,-5 1-7,4 1-12,-5 1-17,2 3-20,-2 0-15,0 2-15,-2 2-3,2 2-4,-5 2-1,4 0 2,-5 4-2,0 2 1,0 1-4,-1 5-1,1-2 0,-4 1 0,3 2 0,2 0 1,-2 2 2,3 0 0,-3-1-3,5-1 3,-4 0-3,2 2 0,4-4-2,-1-1-5,1-1-4,1 1-10,2-5-9,1 2-9,4-4-13,0 1-10,2-4-10,2 0-14,1-2-18,2 0-22,1-2-16,1-2-10,-1 0-9,0-2 0,1 0 14,-4-4 27,6 1 19,-3-4 26,-1-2 23,-1 0 17,2-1 8,-1 0 13,-2-5 7,4-2-3,-1 0 8,0-2 2,1-1 0,-4 1 0,5-4 2,-5 3 8,4-1 2,-5 4 14,1-2 24,-1 5 17,-2-1 27,-2 2 18,3 2 5,-4 2 1,-1 2-14,1 3-10,-3 1-19,2 1-14,-5 5-8,2-2-8,-1 6-4,-2-2-7,0 5 0,0 1 1,0 5-5,-2 2-4,-1 3-4,-1 0 0,-3 1-2,0 3-3,2 0-5,-2 0-3,0 3-1,1 0 1,-4-5 0,3 2-6,-1 1 3,3-2-2,-3-3 2,4 4-3,-2-8-1,2 2 1,2 0 1,-4-5-1,6-2 0,-1 1-3,1-2 0,-3 0 3,3-3-3,0-1 0,0 0-1,0-2-2,3-1-11,-3-1-14,1-2-22,5 0-30,-1-4-26,-1-3-28,3 3-23,2-7-20,3 3-10,-1-6 6,1-1 7,5-1 9,2-4 14,0 3 18,-2-6 14,8 1 16,-5 1 12,2-3 16,1 2 15,-2 2 18,0 3 9,0 0 15,-3 6 6,1-1 9,-3 0-3,2 5 3,-7 1 3,1 1 9,0 4 15,-1-3 6,-2 6 12,-2-1 3,-3 4 11,2 2-7,-4 0-3,1 4-6,-3 2-4,-3 3-5,1 2 2,-4 1-9,2 1-5,-3 2 0,0 2-10,1-2-4,-6 2-5,5-1 0,0 1 0,2 0 0,0-5 3,0 3-3,5-1 2,0-3-2,3 1 3,1-4-6,4 1-7,0-3-23,4 1-25,2-4-34,1 1-28,1-4-26,3-1-26,-3 0-11,3-3-11,-1 0 10,1-4 21,-3-1 18,3 0 27,0-4 33,-3-2 29,3-1 17,-2-3 19,1 1 8,0-5 8,0-2 12,1-3 4,-2 1 32,1-1 15,-2-4 42,-1 0 28,3-1 34,-2-1 30,-2 1 29,-1 1 37,-1 3 40,-2 1 25,-3 1 24,-2 3 6,-4 3-15,5 0-34,-6 6-48,0-3-43,-3 4-43,0 3-29,-1 1-27,-3 2-18,-1 4-10,3 0-8,-6 4-13,3 2-10,-4 5-9,-2 2-9,-1 4-14,2 1-5,-4 3-6,4 0-4,-5 4-3,5 0-1,-1 0-1,-1 0 0,3 2-1,1-3-1,-1 2 0,4-1 0,-3-1-1,4-4-1,1 0 1,1-2-1,0-2-1,4 1-4,1-1-6,0-4-8,1 0-11,4-5-13,0 1-21,0-4-18,2 1-21,2-3-17,1 0-11,1-2-1,-2-2 12,3 0 19,-1-4 22,1-1 23,0 0 18,2-3 12,1 0 11,-4-4 3,2 1 4,5-6 8,-5 0 0,4-1 0,-1-4 0,0-3-6,1 1 3,1-2 0,-1 0-1,-1 0 6,-1 3 11,-2 1 14,-2 3 20,1 1 25,-2 2 33,-1 1 28,-2 5 20,-3-1 7,2 4-2,-1-1-15,-3 4-22,3-1-26,-4 4-24,2-1-20,0 1-17,-3 0-9,-3 3-7,0 3-1,2 0-1,-4 4 4,0 0 3,0 3 0,-2 5 0,0 1-3,1 2-1,-4 1-4,1 1-3,-2 7 0,0-5-2,3 4 0,-4 1-1,0 0 0,1 3 1,-7-3-1,7 2 1,-4 1 0,4 2 2,-2-4-2,-2 6 0,1-4 0,2 2 0,-1-1-1,-4 3 0,5 0-2,-1 2 2,-4-3-2,3 3 2,3 1-2,-4 4 1,4-4 0,-1 3 1,1 0 1,-1 1 0,0-2-1,2 1 0,2 1-2,-3-2 0,3 0-3,-3-2-2,6-1 0,-3 0-1,-2-5-1,2 1 1,-3-4 0,0 0-1,2-1 0,-2-7 0,-1 1 0,-6-5 0,5 1-1,-4-3-2,0-4-1,-2-1-2,-3-4-3,2-2-2,-5-3-1,2-3 0,0-4 1,-1-4 2,4 1 1,3-6 3,4-2 2,-2 0 1,8-3-1,3-4-1,4-2-1,7-6-3,1-2-3,8-6-1,3-3-3,6-4 2,4-5-2,1-2-2,8-2 1,3 2 3,-5 1-2,6-1-6,-4 4-5,0 4-10,-4 6-23,-3 1-34,-2 5-46,-6 4-60,-4 6-76,0 0-96,-3 4-111,-3 3-140,-3 2-208,-1 0-254,-4 2-221,-3 1-114</inkml:trace>
          <inkml:trace contextRef="#ctx0" brushRef="#br0" timeOffset="-3758.9274">22381 5216 971,'-7'-3'1364,"1"0"-329,1 2-205,0-2-139,4 3-116,-5-3-115,6 3-108,-2 0-90,2 0-74,-5 0-53,5 0-41,0 0-26,0 0-17,5-4-15,-5 4-12,2 0-7,-2 0-10,3 0-16,0-3-31,-2 3-55,4 0-82,0 3-108,1-3-150,4 4-241,-1-4-345,3 3-340,-1-3-255</inkml:trace>
          <inkml:trace contextRef="#ctx0" brushRef="#br0" timeOffset="-3300.6672">23871 5132 1396,'3'0'1374,"0"-4"-344,-3 2-252,0 2-148,0-2-106,1 2-95,-1 0-89,0 2-84,0-2-61,3 0-40,0 0-11,2 0-14,2 0-15,-1-2-14,-1 2-17,0-2-19,-1 1-24,0 1-17,2-3-10,-4 2-7,1 1-8,-2 0-16,-1 0-24,0 0-35,-1 0-74,-2 1-120,3 2-196,-2 0-300,-1-1-412,-1 4-572,0-1-367</inkml:trace>
        </inkml:traceGroup>
      </inkml:traceGroup>
    </inkml:traceGroup>
    <inkml:traceGroup>
      <inkml:annotationXML>
        <emma:emma xmlns:emma="http://www.w3.org/2003/04/emma" version="1.0">
          <emma:interpretation id="{6C70014E-299B-4F83-B81A-DA774429E17B}" emma:medium="tactile" emma:mode="ink">
            <msink:context xmlns:msink="http://schemas.microsoft.com/ink/2010/main" type="paragraph" rotatedBoundingBox="8482,15680 31255,14032 31348,15306 8575,1695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7F3EE77-7855-4271-A7D8-53D68D88349F}" emma:medium="tactile" emma:mode="ink">
              <msink:context xmlns:msink="http://schemas.microsoft.com/ink/2010/main" type="line" rotatedBoundingBox="8482,15680 31255,14032 31348,15306 8575,16955"/>
            </emma:interpretation>
          </emma:emma>
        </inkml:annotationXML>
        <inkml:traceGroup>
          <inkml:annotationXML>
            <emma:emma xmlns:emma="http://www.w3.org/2003/04/emma" version="1.0">
              <emma:interpretation id="{B1AF9676-2DE5-4FBE-9661-6B5CC84914AE}" emma:medium="tactile" emma:mode="ink">
                <msink:context xmlns:msink="http://schemas.microsoft.com/ink/2010/main" type="inkWord" rotatedBoundingBox="8496,15873 31269,14224 31345,15277 8573,16926"/>
              </emma:interpretation>
              <emma:one-of disjunction-type="recognition" id="oneOf41">
                <emma:interpretation id="interp196" emma:lang="en-US" emma:confidence="0.5">
                  <emma:literal>o</emma:literal>
                </emma:interpretation>
                <emma:interpretation id="interp197" emma:lang="en-US" emma:confidence="0">
                  <emma:literal>a</emma:literal>
                </emma:interpretation>
                <emma:interpretation id="interp198" emma:lang="en-US" emma:confidence="0">
                  <emma:literal>.</emma:literal>
                </emma:interpretation>
                <emma:interpretation id="interp199" emma:lang="en-US" emma:confidence="0">
                  <emma:literal>9</emma:literal>
                </emma:interpretation>
                <emma:interpretation id="interp200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65187.9682">7573 7681 1228,'0'-2'1006,"0"0"-319,0-1-208,-2 3-129,2-3-93,0 3-72,0-3-49,0 2-44,0 1-39,0 0-26,0 0-9,0 0-9,0 1-7,2 2 1,-2-3-3,0 0 0,3 0-5,-2 0 1,2 0 1,2 0 1,0-4 2,0 1 2,-1-1 5,3 1-2,-2-1-3,5-3 0,-9 1 0,4-4 1,0 3-3,-3-3 2,2 2 11,-1-2 29,0 2 30,-2-3 41,-1 4 37,3-3 33,-3 5 14,0-1-10,-3 0-14,3 2-23,-4 1-21,1 3-18,-1 0-8,-3 0-5,2 6-3,-3 1 1,0-1-6,-2 1-9,1 2-10,2 1-18,0 1-11,0-1-13,2 1-8,-2 0-10,1 2-5,0-2-1,5 1-4,-2-3 1,0 0 0,3 2-2,0-3-3,3-1 1,-3-3-1,4 2-1,2-2-5,-1-3-4,2 2-8,-1-3-11,1-4-11,0 0-7,0-2-6,2 2-2,-2-3 6,1-1 10,2-1 8,-4 1 11,1-4 10,-3 0 6,3 1 7,-2 4 4,-2-3 6,0 3 12,-2-3 9,-1 5 7,0-1 6,0 2-5,-1 1-3,-2 2-6,0 1-10,-2 0-8,1 1-2,0 2-1,-1 1-3,0 2-2,0-2-1,4 3-2,-5-3 0,2 3 1,4-3-1,0 2 0,0-2 0,0-1 1,3 1 0,1-3-1,-1 1 0,1 1 0,0-3-1,1 0 0,-1-3 0,3 1-2,-2-3 2,1 2 0,-2 0 0,0-1 2,-1-3-1,-1 4 1,1-4-2,-1 3 1,0 0-1,1 0-1,-3 2-5,0 0-9,-3 0-16,1 2-32,0 0-48,-3 0-65,1 2-85,-2-2-109,2 4-126,1-2-151,-2 0-225,1 2-246,-3 0-190</inkml:trace>
        </inkml:traceGroup>
        <inkml:traceGroup>
          <inkml:annotationXML>
            <emma:emma xmlns:emma="http://www.w3.org/2003/04/emma" version="1.0">
              <emma:interpretation id="{DB0A0C3C-8A29-40FB-9C09-8A2F2C5AC50C}" emma:medium="tactile" emma:mode="ink">
                <msink:context xmlns:msink="http://schemas.microsoft.com/ink/2010/main" type="inkWord" rotatedBoundingBox="9068,15788 11547,15890 11516,16654 9037,16553"/>
              </emma:interpretation>
              <emma:one-of disjunction-type="recognition" id="oneOf42">
                <emma:interpretation id="interp201" emma:lang="en-US" emma:confidence="0.5">
                  <emma:literal>Makes</emma:literal>
                </emma:interpretation>
                <emma:interpretation id="interp202" emma:lang="en-US" emma:confidence="0">
                  <emma:literal>makes</emma:literal>
                </emma:interpretation>
                <emma:interpretation id="interp203" emma:lang="en-US" emma:confidence="0">
                  <emma:literal>Make</emma:literal>
                </emma:interpretation>
                <emma:interpretation id="interp204" emma:lang="en-US" emma:confidence="0">
                  <emma:literal>Makes'</emma:literal>
                </emma:interpretation>
                <emma:interpretation id="interp205" emma:lang="en-US" emma:confidence="0">
                  <emma:literal>Makers</emma:literal>
                </emma:interpretation>
              </emma:one-of>
            </emma:emma>
          </inkml:annotationXML>
          <inkml:trace contextRef="#ctx0" brushRef="#br0" timeOffset="27671.2198">8963 7910 812,'0'-10'672,"0"-1"-200,0 1-109,0 1-55,-2-1-48,2 3-33,-3 1-30,0-1-30,-1 3-28,0 1-26,-4 0-7,4 2-1,-3 1 2,-3 1 2,-2 2 7,0 0 1,1 7-2,-1-3-11,1 4-9,-4 2-16,3-1-15,1 5-10,2 1-12,-1-3-15,1 2-6,1 3-4,0-2-3,4 2-5,-3 0-3,1 0 0,4 0-1,0-5-3,2 2-2,0 0 0,2-2 2,0-4 2,1-1 3,1 3 1,2-6-1,-2-1-1,4-1 0,0-2-5,1-2 1,-2-1-2,5-1 0,-2-2 0,2-2 0,2-1 0,-5-1-2,2-6 4,0 3 0,-3-5-2,4 0-2,-1-2 2,0-4 0,-3 1-2,4-4 1,-2 1 1,-1 2 0,-1 0 0,0 1-4,-1 2 4,-3 2 4,2 2 9,-2 4 11,-2-3 10,1 7 13,0-2 2,-2 4 2,-1-2-7,3 0-12,-3 5-12,0-2-10,0 3-7,0 3-3,-3 0 0,3 4-2,-1 0 1,-2 1 1,3 2 0,-3 1 1,3 3 1,-2 0 1,0 0 1,2 3-3,-2 0 1,2 1 0,-3 0-2,3-4 1,0 3 1,0-2-1,3-1 3,-3 2-8,2-2-19,2-3-28,3-1-45,0-1-51,2 1-74,4-3-80,-4 0-93,5 0-112,-1-4-163,5-3-251,-2 0-181</inkml:trace>
          <inkml:trace contextRef="#ctx0" brushRef="#br0" timeOffset="27965.7006">9311 7572 279,'0'-14'758,"0"4"-188,0-3-124,0 6-81,3-3-66,-3 6-61,2 1-34,0 0-12,-2 3-2,0 5 19,0-1 27,0 3 32,0 4 3,0 2-8,0 2-12,0 5-15,-2 2-26,0 3-23,-3 4-25,1 0-23,-2 4-22,-1-2-23,1 4-19,0 0-20,2 0-13,-1-3-9,1 3-11,0-4-7,-2 0-1,2-3-2,1 1-5,1-4-2,-1 2 0,3-3-1,-1-1-2,-2-3-3,3-2-8,0-1-32,0-3-47,0-1-64,0 0-77,0-3-95,3-2-103,-2-2-105,4 0-97,-2-2-122,4-4-191,-3-4-162,3-2-110</inkml:trace>
          <inkml:trace contextRef="#ctx0" brushRef="#br0" timeOffset="28364.0881">9551 7857 520,'3'-11'786,"2"-1"-239,0 4-158,-3 4-109,1 0-85,-2 2-56,-1 2-37,0 2-25,-1 2-18,-2 4 0,-1-2-2,-4 5-3,1 2-1,0-2-7,-5 3 6,1-1 3,-1-1 16,0 2 10,-2-4 16,1 1 31,-2 0 24,1-1 14,-2-1 7,3-4 9,-2 1-2,5-2-9,1 0-20,2 1-19,0-3-20,3 0-18,1 0-21,-2 1-13,5-3-14,0 0-10,0 0-10,5 0-8,1 0-7,-1 1-5,3 2-2,-1-1-4,0 0 2,2 2 1,1 2-2,-1-2-2,1 3-1,-2 0 2,4 3-1,-2-3-1,-1 6 2,1-6 5,-1 4-7,1-3-13,-1 1-27,-1-1-40,0-2-36,3 2-49,1-1-51,-1-3-60,2 3-69,1-4-80,3 0-140,0-2-246,2-1-232,-4 0-153</inkml:trace>
          <inkml:trace contextRef="#ctx0" brushRef="#br0" timeOffset="29393.1134">9872 7979 300,'0'-4'1082,"-1"-2"-363,-2 5-251,3-4-160,-2 5-91,2-1-69,0 1-48,0 0-39,0 1-25,0-1-8,0 5-11,2-4-2,-2 2 3,4 0 3,-1-2 2,0 2 1,1-3 8,1 1-4,-1 1 4,3-2-7,-3 0 1,7-2-12,-4 1-3,-1-2-3,1-1-5,3 0 0,-3-1 0,-1-2 5,1 0-8,4-1 3,-4-1-3,-3-2 0,0 0 0,1-1 0,-1-1 8,-4-1 9,3 0 15,-3 3 17,-3-2 10,3 2 4,-4 1 7,-1 2-7,1 1-8,-3 3-3,-2 2 3,-4 0 12,4 2 19,1 2 20,-5 0 18,1 4 22,0 0 6,1 5 2,-1-1 4,-1 0 8,2 5-10,-2 1-14,1 1-15,0-1-19,4 2-24,-3 2-23,6 1-19,-1-1-12,0 0-8,0-1-6,5 0-7,-2 0-2,3-1-2,3 0 0,-2-1-2,5-1 0,0-2 1,0-1 0,-1 1-1,6-4 2,-3-1-2,4-1-1,2-1 1,2-2-3,-1-3-5,1 1-6,3-3-8,0-3-9,2 1-10,3-3-1,-1-2-2,0-1 2,5-1-3,-5-5 1,3 1-8,0-2-10,-3-2-9,5-5-11,-4-2-3,1-3 2,-2 1 9,2-2 10,-2 1 10,-4-2 18,-2 4 9,-2-3 10,-4 4 8,1 1 0,-5 5 5,-2-1 1,0 2 0,-3 2-4,-2 2 4,-2 3 0,0 2-1,-6 2-1,4-1-3,-3 3 3,-1 2-1,0 0-1,-2 2 1,1 0 1,-1 2 2,4 0-2,-4 2 2,3 3-1,-1-4-1,2 4 0,-1 1 2,3 1 0,-2 0 2,2-1 0,4 2-2,0-1 1,0 1 1,0-3 0,4 1-1,2-1 3,-2 3-2,3-3 1,-1 0-3,2 3 3,-1-4 1,3 1-2,-1-2-2,-1-1 0,5 2 0,-1-2 0,-3 3 0,-1-3 0,5 0 0,-4 1 0,3-4 0,-2 4 0,2-2 0,-4 4 0,1-4 1,-2 4-1,3-1 0,-1 2 4,3-2-3,-2 1-1,-1-1-1,2 2 2,-4 0-2,5 1-1,-5 1 2,-2 1 0,-1 1 0,-1-1 0,0 3 2,-3-1-1,-3 1 5,-2 0-1,1-1 0,-6-1 5,-2-1 5,1 3 9,-1-4 12,-2 0 19,-5 1 18,3-1 14,-3 0 15,-1-3 9,-4 0 3,3 0 0,-5-3-4,2 0-5,1 0-6,0-4-6,0 0-11,1-4-13,-1 0-12,4 0-12,0-3-13,3-3-11,2-1-7,1-2-8,1-1-3,2-3-16,-2-2-34,4-2-54,0 3-76,1 1-106,4-3-157,2 6-236,-2-3-322,3 4-329,0 0-257</inkml:trace>
          <inkml:trace contextRef="#ctx0" brushRef="#br0" timeOffset="26984.8253">8153 7711 148,'3'0'766,"-2"0"-249,-1 0-171,3 0-131,-3 0-67,0 0-57,0 0-49,3 0-23,-1 2-19,-2-2 4,0 4 15,0 0 50,0 0 58,0 2 75,0 5 50,0-1 22,-2 7 1,-1-4-19,0 4-38,2 2-51,-2-1-37,-1 6-28,-1-3-28,1 0-15,-2 2-16,2 1-12,0-1-9,-1-2-5,-1 0-2,2-2-6,0-1-3,-1 2-1,0-4-1,3-1-2,-1 0 0,-1-5 2,1 1 1,3-4-1,-2 0 19,0 0 19,2-4 24,-2 2 37,-1-3 26,3 1 20,0-3-10,0-3-16,-3 1-23,3-3-32,-1-2-27,-2-3-23,3-1-14,0-4-4,0-2-4,3-1-13,-2-5-4,2-5-4,2 0-7,-1-1-5,3-2-1,0 1 5,1 0 2,0 2 10,0 1 3,-1 1 5,3 2 5,-4 3-2,4 0 5,-1 4-4,2 0 4,1 2 2,0 3-1,-1-1-1,2 3 0,0 2 5,5-2-3,-5 4 0,3-1-3,1 3 6,-4-2 0,2 2 0,1 3 0,-5-2-3,4 3 3,-4 3 0,1-2-3,-5 3-1,3 2 3,-5 1 1,2 3 0,-3 0 0,-2 3 0,1-1 3,0 2-1,-2 4-1,-1 0 4,0 2-1,-1 1 4,-2-1 1,3 2 1,-3-3 3,-2 4 1,4-2-3,-5 1 1,5-1-4,-2 3 0,-2-3 0,3-1-1,-3-1 2,1 1-2,1-4-2,-1 1-2,1-3-3,1-1 3,-1-3-3,2 1 2,-2-4 4,3 0 5,-3-3 10,3 0 11,-1 0 11,-2-2 5,3-2 0,-2 0-3,-4-4-10,5 2-13,-5-5-10,6-1-10,-1-2 0,-2-2-2,3-7-2,0 1 1,3-7-2,-2 0-7,6-5-5,-1-5-5,3 3-6,0 0-3,1-2-4,-1 5 3,2 0 6,1 2 4,-2 0 3,-1 5 4,2 1-1,-1 3 1,-1 1 0,3 0 1,-1 6 1,-1-2-1,-1 5 1,3 0 0,-2 1 3,1 1 1,-2 2 1,3 1 4,-2 3-1,-1 3 0,2 0-1,1 0 3,-5 4-2,3 1-1,-2 0 3,-3 2-3,1 4 4,0-3-1,-3 5 1,1 1 1,2-1-2,-5 3 1,2 0 1,-1-1-1,-2 5 0,0-2 2,-2-1 1,-1 1-1,2-1 1,-5 4-1,2-3 1,1 3-1,-1-5 3,-4 2-2,4-1-1,-3 1-1,2-6-17,-2 2-47,3 0-61,1-2-73,-2-1-97,4 2-125,-2-5-149,0 0-214,3-3-239,0-1-170</inkml:trace>
        </inkml:traceGroup>
        <inkml:traceGroup>
          <inkml:annotationXML>
            <emma:emma xmlns:emma="http://www.w3.org/2003/04/emma" version="1.0">
              <emma:interpretation id="{E83AEC7E-A7A5-4523-8848-A7A8823AE39C}" emma:medium="tactile" emma:mode="ink">
                <msink:context xmlns:msink="http://schemas.microsoft.com/ink/2010/main" type="inkWord" rotatedBoundingBox="12250,15967 14315,15610 14455,16421 12390,16778"/>
              </emma:interpretation>
              <emma:one-of disjunction-type="recognition" id="oneOf43">
                <emma:interpretation id="interp206" emma:lang="en-US" emma:confidence="0.5">
                  <emma:literal>apps</emma:literal>
                </emma:interpretation>
                <emma:interpretation id="interp207" emma:lang="en-US" emma:confidence="0">
                  <emma:literal>aps</emma:literal>
                </emma:interpretation>
                <emma:interpretation id="interp208" emma:lang="en-US" emma:confidence="0">
                  <emma:literal>Apps</emma:literal>
                </emma:interpretation>
                <emma:interpretation id="interp209" emma:lang="en-US" emma:confidence="0">
                  <emma:literal>appts</emma:literal>
                </emma:interpretation>
                <emma:interpretation id="interp210" emma:lang="en-US" emma:confidence="0">
                  <emma:literal>apps'</emma:literal>
                </emma:interpretation>
              </emma:one-of>
            </emma:emma>
          </inkml:annotationXML>
          <inkml:trace contextRef="#ctx0" brushRef="#br0" timeOffset="32992.3388">12582 7612 362,'1'-4'1065,"5"4"-359,-5 0-262,2 1-148,-1 3-75,1 2-45,-3 5-16,0 5-23,0-2-13,-3 5-18,-2 2-8,1 3 11,-3 3 9,-1 1 14,0 1 6,-2 3 6,-2-1-2,3 2-12,-2-2-15,-1 2-18,2-4-24,-2 0-17,5-1-17,-2-2-14,-1 0-10,1-4-8,2 2 0,0-3-2,1-1-2,0-3-1,-1-3 0,3-1 1,-1-3 1,3 0-1,0 0 4,-1-6 2,2-1 2,1 0-3,-3-3 1,0-3-2,3 0-4,-2-1-1,2-6-1,0 0-1,0-4 0,2-1-5,1-3 0,1-3-3,1-6-10,0-2-6,4-5-11,1-1-8,2-5-8,1-2-4,4-2-2,-4 0 7,5 0 1,-1-1 9,1 2 8,0 4 8,1 3 5,-3 0 3,0 4 3,0 3 3,3 3-1,-2 2 3,-4 2 2,2 4 2,1 1-3,-5 2 3,4 3 2,-1 2 2,-2 0-2,1 4 0,2-1 2,-4 6 2,1-2-2,-1 6 0,1 0 0,-5 7 6,3 1 9,-5 3 0,-1 0 14,-4 5 6,0 2 15,-3 3 6,-1 2 4,0-1 3,-4-2-1,0 4-4,-3-2 1,0 0-1,2-1 3,-2-2 6,-1-1 9,0 2 4,-1-5 2,0-1 3,-1-3-7,2 1-6,-2-2-9,1-2-7,-2-1-12,3-2-11,-2-2-8,1 1-10,1-1-5,-1-4-29,2-2-45,2 0-70,0 0-82,2-4-113,1-3-144,6 1-199,0-2-293,0 1-234,0-4-176</inkml:trace>
          <inkml:trace contextRef="#ctx0" brushRef="#br0" timeOffset="33735.159">12857 7881 798,'0'3'1042,"5"-2"-334,-3 3-214,3-4-136,-1 3-78,2-3-67,3 0-55,-1-3-44,2 3-47,-1-4-28,3 0-10,2 0-13,1-2-1,-2-2-11,1-4-1,2 1-3,-1 1 0,1-4 2,1-3 3,-1 0 4,0-3 6,3-1 1,-3-3 3,6-4-3,-3 2 2,-1-4 3,1-2 2,2 3 6,-5-1 16,1 5 26,-4-2 21,-1 5 16,-1 3 8,-4-1 4,-1 3-11,-4 3-15,1 0-11,-3 4-18,-3 2-11,-2 0-11,-2 1-5,0 4 0,-5-1 12,1 4 7,-1 1 12,-2 3 10,2 2 2,0 1-3,-1 3-10,2 1-12,0 1-9,3 1-15,1 2-10,2-1-8,-2 2-6,3-2-4,1 1-2,0-1 1,3 1 0,3-2-2,0 1 1,1-4 2,3 3-2,-1-2-1,1-3 0,0 3 0,5-3 2,-2 1-2,2-1-1,-1-1 0,1 0 0,0-1 0,-1 1-3,4 0 3,-2 0 0,-2-4-1,4 4 1,-1 0 0,-2 0 4,0 0-4,-1-1 2,1 3 0,-3-1-2,2-2 0,-1 2-1,-1 1 0,-2-1-1,-2 1-2,2 2 2,-3-4 1,-4 4 1,0 0 0,0-1 1,-1 2 2,-4 1 0,0-3-1,-4 4 0,0-1 0,-4-1 1,-3-2 5,0 1 13,0 2 17,-3-4 19,-2 1 16,2 0 14,-1 1 4,-2-4-1,1 0-5,0-2-8,2 2-11,0-3-6,2-4-10,-1 0-9,5 0-7,-4-4-8,5 1-8,-1-3-7,3-4-2,1 0-5,2-2-2,0-4-2,-1 0-3,4-2-9,-3-2-13,2 0-25,-2-2-45,3 4-68,1 1-88,2 2-116,1 1-149,0 2-200,0 1-294,-3 1-267,0 2-197</inkml:trace>
          <inkml:trace contextRef="#ctx0" brushRef="#br0" timeOffset="32557.1271">11598 7826 352,'6'-10'779,"1"-2"-166,-5 1-107,2 0-50,2 1-48,-6 2-41,1-4-32,-1 5-36,-1-3-34,-2 3-36,0 0-38,-1 1-35,-4 2-22,4-3-36,-3 3-27,-2 2-17,-3 0-15,1 2-4,-1 2-2,1 0 2,-7 2 5,2 3 3,0-1 3,-1 2 4,-2 2 4,2 6 1,-1-3 1,2 3 1,2 1-2,1 2-5,1 1-6,2 1-7,1 1-10,3-1-7,2 0-6,3-1-3,2 1-3,3-3-2,-1-1 0,8 0-2,-6-5 5,7 1-3,0-2-3,1-4 4,3 0-3,-2-3-2,2 2-1,0-6 1,0 0 0,1 0-3,-4-6 0,2 5 1,1-5 0,-2-1-4,-2-3 0,0 3 3,2-4 1,-5-1 0,1-3-1,-1-2 1,-2 1-1,0-5-1,-3 0-1,4-3 2,-1 3-1,-3-1-1,1-1 3,-2 5 1,-2 1 1,2 0-2,0 4 0,-2 2 2,-1-1-2,3 4 0,-1 1 0,-2 4 1,0-4-1,0 4-2,0 2-2,-2 2-1,-1 2 2,-1 4-1,1 0 4,-1 3-1,2 3 1,-4-2 3,2 7-2,1-1 1,-1 1-2,2 0 2,-1 2-2,3-1 2,0 2-1,3-3 0,-1 2 1,1-3 1,1 0-2,3-3-1,-2-1 0,2 0 0,2-3-6,4-3-13,-5 1-16,4-5-25,0 1-27,2-1-27,-1-3-25,2-3-11,1 2-3,-2-5 10,2-1 17,1-1 21,2-2 28,-6-5 19,5 0 20,-5-1 9,1-5 13,1 0 4,-4-5 1,-2 2 7,3-3 0,-2 2 0,-1 0 2,-2 4 2,-3 0 6,1 4 11,0 0 20,-3 3 21,1 5 19,-2-1 13,-1 3-2,3 1-9,-3 2-16,0 1-18,-3 3-13,3 3-6,-1 3 0,-2 2 7,1 3 9,-3 4 9,3 2 14,-4 1 6,2 5 6,0 1 0,1 3-1,-3 0-6,-1 5-10,2-2-5,-5 2-13,3 2-5,0-4-10,1 2-5,-4-2-7,2-1-6,1-2-3,1-1-4,-1-3 0,3-2 1,-2 0 0,2-5-2,1 1 0,-2-4 0,5-2 2,-1 0 0,-2-2 0,3-5 1,0 0-1,0 2 2,0-5-1,0 1-2,0-2-1,3-2 2,-2-2-1,-1-3-2,3 3-2,-1-9-1,1 2-1,1-5 1,-1 2-5,0-8-3,1 1-5,1-4-7,-1-2-4,3-2-3,0-3-6,1-2 0,0-1 0,2-1 2,-4-2 5,7 0-1,-4 2 4,3-2 4,-1 5 5,1-2 1,-1 1-1,1 4 6,5 0 0,-3 2-1,3 4-5,0 3-5,2-1-5,-1 1-3,0 4-2,0 3 2,1 1 5,0 3 5,-1-1 5,-2 5 5,2 0 3,-2 3 1,0 2 0,-5 2 5,4 2-1,-4 5 0,0 1 2,0 3-3,-6 2 2,-1 3-2,-4 6 0,0-1 3,0 3-2,-3 0 4,-1 2-1,-4-1 2,3 2 2,-6-4-2,4 3 0,-2-3 0,-1-2 0,-1 0 2,-1-2 3,1-2 5,-4-1 7,2 0 5,-2-5 2,-3 2 2,5-4 0,-6 1 0,0-1-8,1-2-1,1-2-6,0 0-1,-2-2-3,6-3-3,-2-1-6,6-1-20,-4-2-37,5-1-54,0-5-67,7 2-97,1-3-123,1 2-157,7-2-259,3-3-272,1-2-218</inkml:trace>
        </inkml:traceGroup>
        <inkml:traceGroup>
          <inkml:annotationXML>
            <emma:emma xmlns:emma="http://www.w3.org/2003/04/emma" version="1.0">
              <emma:interpretation id="{3A7A92A0-1309-461C-A83D-F3D117EB0C55}" emma:medium="tactile" emma:mode="ink">
                <msink:context xmlns:msink="http://schemas.microsoft.com/ink/2010/main" type="inkWord" rotatedBoundingBox="15158,15807 17578,15629 17620,16204 15200,16382"/>
              </emma:interpretation>
              <emma:one-of disjunction-type="recognition" id="oneOf44">
                <emma:interpretation id="interp211" emma:lang="en-US" emma:confidence="0.5">
                  <emma:literal>more</emma:literal>
                </emma:interpretation>
                <emma:interpretation id="interp212" emma:lang="en-US" emma:confidence="0">
                  <emma:literal>move</emma:literal>
                </emma:interpretation>
                <emma:interpretation id="interp213" emma:lang="en-US" emma:confidence="0">
                  <emma:literal>movie</emma:literal>
                </emma:interpretation>
                <emma:interpretation id="interp214" emma:lang="en-US" emma:confidence="0">
                  <emma:literal>morae</emma:literal>
                </emma:interpretation>
                <emma:interpretation id="interp215" emma:lang="en-US" emma:confidence="0">
                  <emma:literal>morel</emma:literal>
                </emma:interpretation>
              </emma:one-of>
            </emma:emma>
          </inkml:annotationXML>
          <inkml:trace contextRef="#ctx0" brushRef="#br0" timeOffset="36593.2282">15243 7660 565,'5'-14'695,"-1"-2"-136,0 5-89,-4 1-67,0 2-47,0 4-47,0 0-44,-4 2-32,0 2-22,1 2-14,-3 4-10,-1 0-4,2 5 0,-2-1-2,1 4-10,0 0-14,1 3-27,-1 0-24,0 2-27,0 3-21,0 1-20,-1 1-12,3-3-8,2 2-5,0-3-3,-1 3-6,3-5 0,0-1 2,0 0-3,0-4 0,5 0-1,-3-2 2,5-1 2,3-4-5,-4 1 3,6-6-2,2 2 1,1-6-3,4 2-2,-1-6 2,3-2-1,0 1-3,0-5-2,2 0 1,0-3 1,-4-1-3,0-4 1,0 0 3,-3-3 2,1 2-2,-8-3 2,2 1-2,-6 0 1,1 4-2,-9 1 3,-2 1 1,-5 1 0,1 1 0,-5 5 0,-1 0 0,0 4-4,-1 0-33,0 1-57,-3 2-75,1 2-99,2 0-136,2 2-188,2 0-303,6 2-258,-4 0-201</inkml:trace>
          <inkml:trace contextRef="#ctx0" brushRef="#br0" timeOffset="37706.6608">15602 7870 591,'1'5'1093,"3"-1"-393,4-2-242,-4 2-147,2-1-82,0-2-53,1-1-52,0 0-36,3 0-36,-1 0-27,3-1-9,-1-2-3,1-1-7,-1-2 2,1 1 13,0-5 38,1 1 50,-8 2 46,3-4 49,2-4 26,-6 1-3,1-1-25,-1-2-36,-1-3-42,0-1-39,-2 1-26,-1-2-23,3 4-13,-2-3-6,-1 1-9,0 3-2,-1 1-3,-2 2 0,2 3-3,-5 0 0,-1 2 3,1 1-3,-1 2-3,-4 3 0,6-1 0,-6 3 1,3 1-1,-2 1 2,1-1-1,-1 4 1,2-1-1,4 1 1,0 2-10,1-2-11,1 2-21,0-3-24,2 2-30,2-2-29,3 0-26,-1-1-12,6 0-4,-4-2 1,7 0 13,-1-2 20,1 0 22,1-1 22,2 0 23,2-4 20,-1 2 21,0-1 10,2-1 13,0-3 1,-3 3 2,0 0 2,3-2 1,-3 4 8,1-2 2,-4 1 10,-1 2 11,3 0 5,-4 1 12,-1-1-1,-1 4 7,0 0 2,-2 0-2,-3 4 4,4 0-5,-3 3 1,-3 0-6,1 3-3,-3 0-4,0 4-4,-3 3-8,1-4-5,-1 5-10,-4-2 0,4 2-3,-3 2-4,1 0 1,-1 1-5,0-3-2,2 1 0,-1-2-2,1 1 0,1 0 0,0-3-2,-1-1 4,4 1-2,-2-5-6,2 2-12,2-2-15,-2-3-25,4 3-31,2-4-36,1-2-33,2 0-25,3 0-28,-1-2-40,8-2-32,-3-2-34,3-2-34,3 0-35,-2-3 3,-1-3 36,4-4 57,-4 0 69,0 0 70,0-5 64,-4-1 46,1-4 49,2 0 66,-2-1 60,-5 0 71,1 1 67,-2 3 54,-4 3 26,1 3 2,-1 1-3,-5 1-22,2 2-38,-1 4-41,-2-3-47,0 7-43,-2-4-42,-1 3-36,2 1-29,-2 0-26,0 3-13,-1 6-5,1-5-4,2 4-5,-2 0-2,1 2 0,-4-1 4,6 1 5,-1 1-6,1 1 1,0-2-2,0-2 5,1 2-7,-1-1 0,6-1 0,-4 1 2,5-2 5,-3 0-3,6-4 0,-1 3 3,-2-3-1,5-3-6,-2 3 5,2-4-1,-4 0-2,7-2-2,-3 1-4,-1-4 2,1 1-3,-4-3 5,4 0-4,1 1 2,-4-7 4,-1 3-6,0 0 1,2-6-3,-3 1-1,-1 1 3,0-2 2,-5 2 2,2 1 4,-3 2 11,0 1 12,-3 0 9,-1 3 11,0 1 7,-4 1 8,1 5 2,-2-2-1,-1 5 0,-1 1 5,-4 1 2,2 5 1,-2 0 0,1 5 4,-2-1-1,2 4 1,-2 1-7,2 2 0,0 2-5,-2 1-7,3 4-6,0-1-8,1 1-4,1 3-5,-1-3-6,2 4-5,3-3-4,2 3-8,2-3-3,-1 0-2,4-1 0,3-2-1,-2-1 0,5-2 3,2-2-3,-3-2 0,7-3-3,1-1 0,0-2-1,3-5-1,3-1-6,-2 1-13,2-4-22,1-4-31,4 1-36,-1-4-48,0 1-66,2-2-65,-2-3-81,2-1-93,-4-1-127,0-1-196,3-3-217,-8 0-177</inkml:trace>
          <inkml:trace contextRef="#ctx0" brushRef="#br0" timeOffset="36201.9903">14195 7608 326,'5'-3'645,"1"-1"-145,1 0-102,1 2-40,2 0-37,-4 2-40,1 0-32,0 0-32,3 4-25,-4-2-19,1 1-22,1 3-5,2 2 1,-4 2-5,-1 0-5,1 1-9,0 5-12,-5-2-16,4 1-25,-5 0-16,0 3-11,0-1-13,0 3-7,-5-3-11,4-3-3,-2 2-7,-4-2-1,5-1-4,-3 1 2,0-4-2,1 1 7,1-3 3,-1-2-1,1-2-2,1 1 1,-1-3-3,-1-2-1,1-2-4,-1-3-2,4 1 0,-2-4 0,2-2-2,2 0 0,2-7-2,3 3 0,1-3-1,2-1-3,1-4 1,2-1-8,5 1-2,-2-4 1,0 3-3,5 1 2,-2-1 1,-1 5 4,1-1 7,-1 5-3,1 1 4,3 1 4,-3 0 0,-3 5 2,0 0-2,6 3 4,-6-2-6,0 6 4,-1 3-2,0 1 2,-3 2 2,-1 4-2,1 1-2,-2 0 1,-3 2 5,-1 4-4,-3-1 2,1 4 0,-4-2 4,0 2-2,-1 1 0,-2-2-3,-1 2 5,-1-3-2,-1 0-6,1 0 0,-3-3 2,4 0 2,-3-4-4,1 0 0,2 1 3,2-7 1,-4 4 0,5-5 2,-2 2 0,2-5-1,1 2 1,0-6-6,0 2-2,0-5-2,1-1-9,3-3-2,4-1-12,-1-3-14,3 0-17,-1-3-15,5-2-10,-1-2-16,5-2-7,1-1 5,-2 1 7,0-1 14,2 0 16,1 3 19,-4 2 10,3 2 17,-1 2 8,-1 2 2,1 3 5,-3 0 1,1 3 2,-1 3-3,-3 0 1,-1 2-1,1 4 0,-2 2 3,-4 3 6,1 0 6,-1 6 6,-5 1 3,-1 2-3,0 3-1,0 0-4,0 2-3,-1 3-5,-5 0-5,4 2 2,0-2 6,-1 0-1,-2 0-4,1-2-3,1-1 0,-1 1-5,2-3-13,2-3-24,-3 1-48,0-4-50,3-1-68,0-5-77,3 3-90,2-3-99,-1-1-131,6-5-188,-1-1-156</inkml:trace>
        </inkml:traceGroup>
        <inkml:traceGroup>
          <inkml:annotationXML>
            <emma:emma xmlns:emma="http://www.w3.org/2003/04/emma" version="1.0">
              <emma:interpretation id="{87583911-66EF-4DD6-A6DA-0BA9B5633804}" emma:medium="tactile" emma:mode="ink">
                <msink:context xmlns:msink="http://schemas.microsoft.com/ink/2010/main" type="inkWord" rotatedBoundingBox="18423,15094 23514,14707 23585,15642 18494,16029"/>
              </emma:interpretation>
              <emma:one-of disjunction-type="recognition" id="oneOf45">
                <emma:interpretation id="interp216" emma:lang="en-US" emma:confidence="0.5">
                  <emma:literal>interactive</emma:literal>
                </emma:interpretation>
                <emma:interpretation id="interp217" emma:lang="en-US" emma:confidence="0">
                  <emma:literal>interactives</emma:literal>
                </emma:interpretation>
                <emma:interpretation id="interp218" emma:lang="en-US" emma:confidence="0">
                  <emma:literal>interactive's</emma:literal>
                </emma:interpretation>
                <emma:interpretation id="interp219" emma:lang="en-US" emma:confidence="0">
                  <emma:literal>interactives'</emma:literal>
                </emma:interpretation>
                <emma:interpretation id="interp220" emma:lang="en-US" emma:confidence="0">
                  <emma:literal>interactively</emma:literal>
                </emma:interpretation>
              </emma:one-of>
            </emma:emma>
          </inkml:annotationXML>
          <inkml:trace contextRef="#ctx0" brushRef="#br0" timeOffset="41205.6903">18848 7174 143,'-5'-2'1112,"-2"0"-326,1 0-250,2 0-145,4 2-73,3-3-54,4 3-33,-2 0-37,2 0-32,2 0-33,2 0-31,4 0-19,1 0-22,1 0-10,-4 0-7,6 0-9,3-1-7,-3 1-11,-2-3-5,2 1-3,0 2-5,0-2-5,2 2-3,-2-2-7,-3 0-20,0 2-32,0-2-42,-1 0-49,-4 2-52,1-2-57,-1-1-54,1 3-51,-5-1-62,3-2-97,-4 2-187,1-3-170</inkml:trace>
          <inkml:trace contextRef="#ctx0" brushRef="#br0" timeOffset="42853.2288">19441 7188 899,'-4'0'742,"2"0"-250,-1 3-155,0-2-83,3 2-47,-1 1-21,1 0-23,0 1-34,1-1-24,2 3-20,0-4-13,2 1-7,2 2-9,-1-2-1,1-2-7,3 3 0,-1-5-8,2 0-14,1 0 0,0 0-13,2 0 0,1 0-11,-4-4 1,2 1 2,5-1-2,-7-2 2,2 1-3,0-4 1,-4 0 0,3 1-3,-4-2 2,0-3-4,-3 3-1,-3-3 3,1 1 3,-3-4-1,-3 5 6,1-6 4,-3 6 11,-3-2 7,0 2 10,-4 3 12,1 0 6,-4 1 3,3 4 4,-2 0 4,-2 3 2,3 0-1,-5 0 1,5 4 6,-4 2 2,4 1 12,1 1 5,-1 3 7,2 0 3,-1 3 4,0-1-4,5 1-7,1 3-10,-1 0-11,3 2-14,1-2-10,0 1-15,3 3-10,0-1-6,6 1-10,-5-2-1,7 2-4,-4-1-1,6-2 0,-1-1-5,2-1 2,5 1-1,-3-4-1,0-1-2,3 0-1,3-5-4,0 0-8,-2 0-4,4-4-11,-2-1-9,0 0-7,1-2-3,-1-2 2,0-2 5,-1 0 6,4-3 7,-6 0 8,0-3 8,3-1 2,-3 2 3,-2-5 0,-2 0 3,4-2-1,-4-1-2,1-1-2,-5-5 1,1 1 2,-2-2 2,3 2 1,-2-5 1,-4 5 1,0 1 1,-1 2-1,-3 0 3,-3 1-3,0 1 2,-1 3 0,3 4-2,-7 2 0,-2-1-2,3 3-1,-2-1-2,1 3 2,0 2 3,1 1-4,0 1 2,0 0 2,-1 1-3,4 1 1,3 2 1,-5 3-1,4-3 1,2 3-2,0-3 1,0 0-10,2 0-15,4 0-24,-5-1-22,6 3-32,2-5-29,1 2-28,-1-2-12,2-1-9,1 0 5,3 0 14,-1-1 27,-1-2 26,0-1 22,0 1 25,2 0 24,-1-1 15,-2 0 9,-1 0 5,1-3 8,1 3 3,-3 0-2,-1 2 2,1 0-3,-1-1 3,-2 3 3,0 0-1,2 0-2,-2 0-2,-2 5 7,2-3 3,-3 4 0,2 0 9,-2 1 13,-1 1 10,-1 2 5,-2 0 3,0 4 6,0-1-3,-2 1-3,-1 3-6,-1 0-8,-2 0-7,2 1-7,-1 1-11,-2 2 1,3-3-8,-3 0-2,-1 0 0,4 3 5,0-2-5,-1-3-9,0 1-20,3-3-25,-1 0-38,2 0-53,1-1-54,0-2-71,1-4-69,2 3-88,1-5-134,1 1-201,-1-2-170</inkml:trace>
          <inkml:trace contextRef="#ctx0" brushRef="#br0" timeOffset="47626.2815">20485 7110 196,'2'-3'349,"-2"-1"-77,0 1-37,0 0-22,0 3-16,0-4-5,0 4-6,0 0 3,0 0-11,0-3 3,0 0-3,0 3-13,0-1-12,0-2-19,-2 3-9,2-1-17,-5-2-8,3 3-6,-4 0 2,2 0 11,-3 0 9,2 0 5,-2 0 3,-1 3 9,-3-2 0,3 3 5,-1 2-8,-4-2-1,0 6-5,-2 0-19,1 0-13,2 0-22,-4 2-6,2 1-17,2 2-9,1-1-7,-1 3-3,0 0-3,4 1-6,-3 0-4,4 0-5,1 3 0,-1-1-6,3-2 1,1 2-2,0-4-1,2 1 1,1 0 1,1-2-1,2-2-1,1 0 1,1-4-3,0 1-2,1-3-6,1-3-7,5 0-12,-2-1-15,2-1-14,-1-2-21,1-2-15,3-1-12,-2-3-7,-2 0 4,4-1 9,-4-3 21,5-2 14,-4 2 20,1-7 17,-1 4 10,-1-2 7,1-2 2,-4-2-2,4-1 6,-2-1-4,-1-2 0,1 1 3,-4-4 4,1 3 2,-1 2 0,0 3 19,0-2 16,-5 5 18,3 4 17,-1 0 16,0 1 10,-3 3-1,2-3-13,-2 7-16,0-1-13,0 1-17,0 2-8,0 1-7,0 1 3,-2 2 4,-4 4 8,5-3 7,-2 6 5,2 0 8,-5 1-1,1 3-2,1 1-6,0 0-6,-6 4-6,5-2-10,1 1-5,-1 2-6,0-1-4,3-2-3,-4 1-2,2 0-2,3-2-1,1 1-1,0-2-2,0-3 2,0 1-1,1-2-2,3-4-3,4-1-3,-1 2-11,3-5-25,2 0-24,-4 0-32,4-3-31,0-3-31,-1-1-28,7-1-10,-7-3-9,2 2-2,5-5 1,-5 0 5,4-1 2,-4-2 6,5-3 11,-1-3 2,2-1 8,0-1 10,0-4 12,4 0 24,0-2 7,2 0 36,-5 0 21,2 3 25,-5 1 24,2 4 11,-2 1 4,-4 0 8,2 6 15,-3 2 15,-4-1 11,2 4 15,-1 2 24,-2 2 16,1 0 13,-1 4-3,-3 1 3,1 3 1,0 1-6,-3 3-12,-2-1-15,3 3-13,-3 0-16,0 1-15,-3 0-9,3-1-12,-2 1-3,2-3-6,-3 1-2,1-4-1,2 1-5,-2 1 0,-1-3 0,3 2 0,-1-6 2,1 4 1,0-2 0,0-1-1,0-1 4,0-1-9,0-1 2,0-2 4,1-3-3,-1 1 0,3-1-1,-1-4 1,-2 1-3,2-1 6,1 1 8,-3-3 21,2 4 17,-2-2 23,0-2 22,0 3 5,-2 3 5,-1 0-13,-1 3-15,0-2-10,-3 2-4,-4 2 1,4 0-1,1 4 7,-7 0 2,5 2 6,-1 2-6,-6 2 2,4 2-9,-1 3-5,2 4-5,-2 0-10,1 2-5,2-1-9,-1 3-12,3 2-4,1-2-2,-1 0-7,2 2-7,-1-3 1,2 1 1,3 0-1,1 1 0,0-1-1,0-4 4,0 3-2,1-6 1,3 0-6,4-1-8,-4-3-16,3-1-19,3-1-23,-1-1-17,3-3-18,-1-2-10,1-1-9,0-1 0,2-1 11,-2-1 8,4-6 8,-2 2 4,1-2 15,-2 0 10,4-5-4,-4 1 2,5-5 11,-2-3 5,-1 2 1,3-5 3,-2-3 7,0 0 5,0-4 9,3-2 4,-2 0 9,-1-2 6,0-2 5,0 1 6,-2-2 3,1-1 16,-3 4 14,-4 1 16,2 1 19,-2 2 11,-3 0 16,1 3 13,-4 5 12,1 0 11,-1 1 3,-2 2-2,0 1-7,0 3-15,-2 2-16,-1 3-12,3 0-15,-2 4-12,2-4-11,-3 6-12,0 1-10,3-1-8,-1 4-6,-2 0-6,2 0 7,-5 6 1,4-1 8,-1 2 1,2 2 6,-5 1 1,5 5-2,-2-1-4,-1 2-5,-1 7-4,-1-2-4,1 1-2,-1 6-2,0-1-2,0 1 1,-1 1-1,3 3-2,-4-1-1,4 3 2,-3-1-1,2-2-1,-2 1 2,0 0-1,2-4 1,4 2-2,-5-6-1,5 2-12,-2-5-18,3-3-23,0 2-30,0-6-35,4-1-32,2-3-32,-2-1-23,4-1-17,0-2-6,2-2 1,2-1 9,-3-3 25,2 0 17,1-3 27,0-1 27,-1-2 25,1-1 13,-1-1 12,2-2 19,1-3 10,0 0 9,1-1 7,-2-6 13,4 0 4,-4-2 3,-1 1 7,2 0 4,-2-3 6,-1 6 14,0 0 20,-6-1 36,1 3 25,0 1 28,0-1 30,-5 3 6,-1 1 4,3 2-16,-1 1-11,-2 3-25,0-2-19,0 3-26,0 1-20,0 0-19,0 3-12,0-2-12,0 3-8,0 0-5,-2 3 0,-1-2 0,2 3-2,-5 2-1,2 1 3,-1-1 5,1 4-3,0 1 3,-2 2-3,-2 1 0,3 3-2,-1 0-2,0 0 0,0 2-1,-1-1 1,3 2 2,2-2 0,-4 2 0,2-2-2,3 0 0,1 0-14,-3-4-18,3 2-15,0-2-23,3-1-22,-2-2-25,2-1-20,1-1-16,1-4-18,5 0-12,-3-1-1,5 0 1,-1-4 2,1 0 11,1 0 0,-1 0 14,5-4 1,-4 0 13,2-1 7,0 0 18,4-4 10,-4 1 24,-1-5 3,-1 4 17,5-8 8,-5 3 3,-2 0 19,1-3 3,0 2 14,1-2 14,0 1 8,-3-1 10,-1-2 8,2 1 23,-1 1 22,-4 1 16,7 2 25,-7-2 36,0 4 17,0-1 3,-1 3 4,0 0 2,-1 3-13,-1 0-11,-2 1-12,5 2-7,-6-2 0,2 2-6,-2 1-7,3-1 3,-2 2-12,-1 1 6,3-3-3,0 1 8,-3 3 6,1-3-1,-1 2-2,0 1-9,0-3-12,0 3-16,0 0-19,0 0-18,0 0-14,0 0-12,0 0-5,0 3-9,0-2 1,0 2 0,0 1 4,0 2 7,-1 1 3,-2 1 6,0 0-4,-1 3 2,2 2 0,-4 1-7,2 4 3,-3 1-7,3-1 1,-4 1-5,1 2 1,1 0-3,0 0-5,-1-2 2,1 2 0,1-2 1,0-1-5,4-1 2,-2-1 0,0-2-2,3 1 0,3-4 2,0-3 0,1-1 2,3 0-2,-2 0 0,3-4-1,0 1-1,2-4 2,1 0 0,-2-4-4,3 1 0,-1-4-3,4 0-3,-1 0 4,-1-4-1,2 1 3,1-5-2,1 1 2,1-6 2,1 2-4,-1-3 4,4-5-2,-2-2 4,4 2-2,-1-4-2,2 0-3,-5 4-20,3 0-33,-4 3-42,0 2-50,-3 4-59,-5 3-74,4-2-76,-5 5-64,2 4-74,-7-3-113,6 5-161,-4-2-170</inkml:trace>
          <inkml:trace contextRef="#ctx0" brushRef="#br0" timeOffset="48738.5516">21610 6805 233,'0'-4'392,"-2"4"-17,2 0-20,-3 0-5,0 0 2,3 0 5,0 0-1,0 0 4,0 0 6,0 0-2,0 0 5,0-3-4,0 3-11,3 0-20,0-3-40,-3 3-50,2-1-46,2-2-47,2 3-42,-2-3-35,0 3-26,-1-1-16,-1-2-11,4 3-12,-5-2-10,-1 1-31,3 1-51,-3 0-75,0 0-90,0 0-116,0 0-147,0 3-169,0-3-247,-3 4-239,-1-1-155</inkml:trace>
          <inkml:trace contextRef="#ctx0" brushRef="#br0" timeOffset="48158.4389">22365 6876 69,'0'7'476,"0"-1"-88,0 1-70,0 3-45,0-5-28,0 1-30,0 0-23,0-1-26,0 1-16,0-2-22,3 3-14,-3-5-6,2 2-15,1 0-6,1-4-18,0 2-14,4-2-20,-4 0-19,3-2-6,3 2-10,-2-4 6,3 0-2,-2-1-4,0 0 0,4-2 3,-5 0 0,1-3 0,3 0 10,1 0 6,-2-3 15,-2 2 19,1-4 23,-1 2 29,-2 1 32,2-2 16,-5 0 17,2 1-4,-5 3 8,2-1-9,-3 4-16,-3-1-16,2 1-9,-6 1-9,-1-1-10,0 5-10,-4-2-11,2 4-6,-2 0-7,1 0-7,-4 4-7,2 2-4,-4 1 3,4 2 9,-6 0 8,2 4 6,1 1 2,-3 3 0,0 0 0,6 1-7,-5 3-11,2 0-8,0 3-9,2-2-8,-1 1-11,4 3-8,-1-4-6,6 5-5,-4-5-3,3 1 0,0-1-4,2-1 1,5-2-1,0-3 1,0 1 0,3-2-2,2-4 1,-1 0-2,6-2-2,-1 0-8,3-4-16,2 2-17,1-4-27,-2-1-25,5-2-28,-2-2-26,2-1-32,-2-1-30,0 0-36,1-5-43,-4 2-49,2-3-69,-1 2-68,-5-2-98,0-3-165,-2 0-215,-1 0-137</inkml:trace>
          <inkml:trace contextRef="#ctx0" brushRef="#br0" timeOffset="49800.2285">17944 6937 185,'0'-3'791,"-1"3"-256,1-2-173,-3 0-75,3 2-52,-3 0-42,3 0-22,0 0-19,0 0-5,0 0-1,0 0 16,0 2 13,0-2 14,0 0 19,0 0 19,3 2 16,0-2 19,1 0-3,0 0-14,1 0-28,2 0-38,3 0-39,-4 0-43,1 0-33,5 0-25,-2 0-21,-1 0-10,2 0-42,-1 0-72,-1 0-104,-2 0-143,1 3-215,-4-2-336,3 2-339,-2-2-266</inkml:trace>
          <inkml:trace contextRef="#ctx0" brushRef="#br0" timeOffset="49292.0128">21196 6865 127,'-11'1'796,"-1"2"-208,0-3-115,5 2-84,-3-2-52,6 1-49,-4 3-22,7-4-10,-5 0-9,5 0 11,-2 0 9,3 0 4,4 0-26,3 0-35,1 0-41,2 0-47,3 0-40,1 0-35,5 0-24,0-4-46,1 3-58,2 1-75,-2-2-89,2 2-108,-1-3-143,-3 2-163,1 1-220,-3 0-206,2-2-130</inkml:trace>
          <inkml:trace contextRef="#ctx0" brushRef="#br0" timeOffset="40865.1352">17550 7538 419,'-11'4'1030,"6"2"-410,-3-6-241,3 6-121,0-2-50,4 1-28,-2 1-13,3-1-25,3 1-25,-2-2-20,7 0-32,2 1-22,-5-1-10,7-2-8,0 0-2,1-2-4,0 0 0,3 0 0,1-4 0,2 2 0,0-2 5,-3 0 2,0-3 3,3 1 0,-1-2-3,-2 0-3,2-2-2,-1-3-8,-2 2-1,-1-5-1,-1 0-4,2-1 1,-4-2-6,1-1 6,0-4-6,-5-1-2,3 0 3,-4 0 7,1-5 7,0 2 16,-2 1 28,-2 0 20,0 1 20,-3 4 3,0 2-6,-3 4-12,0-2-20,1 9-19,-1-2-21,-1 1-12,0 7-4,-4 0-8,4 6-2,-6 0 0,3 1 0,-1 6 0,3 0 0,-6 6 0,4-2 4,1 1 2,-1 4 2,-3 2 10,3-1 5,2 4 4,-2 1 2,3-3 0,1 3-3,3 1-7,3-4-5,0 1-2,1-3-7,3 3 2,2-2 1,1-6-3,2 3-3,1-7 2,1 3-1,2-4-3,3-1-3,0-4-8,-3 2-13,3-1-15,3-6-16,-4 0-15,1 0-13,0-6-5,-2 2 6,1-3 3,-2 0 10,0-4 8,1 1 13,-4-3 2,2-2 1,-1-4 2,-1 0 7,-1-3 0,2-2 4,-2-1 4,0 0 8,-1-6 5,1 4 3,-1 0 2,-3 3 2,3 0 0,-3 3 6,-4 2 2,3 2 2,-2 4 6,0 2 0,-3 1 4,1 3 1,-2 0 2,-1 1-3,3 2-2,-3-2-5,3 5-2,-2-2-3,-1 3 0,3 4 0,0 2 7,-3-2-2,2 2 7,-2 5 3,0-2 0,0 6 9,0 2 1,0 0 1,-2 2-2,2-1-1,-6 5-1,5-3-6,-2 3-7,0-2 1,-1 1-8,2-3 7,-1-1-7,1-1 3,-3 0-5,4-4 2,1 0 8,-3-2-10,0-1 4,3-3-4,-2 0 0,0-1 3,2-2-1,0 0 5,0 0-3,0-1 3,0-3 2,0 0-4,0 0-3,0-3-2,0-1 0,0-2-5,0 1 5,4-6-2,-1 1-5,1-2-6,1-2-13,2-1-8,3 0-9,-1-3-9,2 1-11,1-4-1,-1 1 4,1-1 4,3 3-1,-1 0-1,-1 0 5,-1 1 7,2 1-3,-2 5 7,2 0 0,-2-2 14,-3 5 5,1 0 6,-1 1 8,-2 1 7,3 1 2,-4 2 0,1 0-3,0 0 0,-2 3 0,2-4-3,-3 4 3,3 0-5,1 4 2,-4-2 3,3 2 3,1-1 0,-4 2 0,0 4 6,2-4 5,-5 6 1,4-1-1,-5 4 7,3-4-1,-3 5 2,0-1 7,-3 2 7,3-2 3,-2 3 11,-1-2 7,2 0 5,-5 2-1,5 0-7,-2 0 3,1-3-11,-3 2-11,3-1-5,-1-2-5,-1 4 3,1-4-11,2 1 1,-2-4 2,3 2-1,0-1-4,0 0-2,0-1 1,3-2 1,-2 1-2,5-2-6,-2 0 3,1-3-2,-1 3-5,6-1 2,-4-6-2,4 4 0,-1-2 0,2-2-4,2 0 4,-1 0-3,0 0 1,-4-2-3,4-2-2,-1 0-7,0 1-9,-3-3-6,2-1-7,-1 0-6,0-1-4,-2-1 6,3-1-3,-2-2 5,0-2 4,0-1 6,0-2 7,-1-4 0,4 1 5,0-3 0,-4-1-3,2-6 6,0 2 2,2-6 3,0 3 5,-3-7 6,7 2 0,-4-1-1,1-1-2,-2-1 0,-1 1 0,3 1-5,-2 2 2,-5 1 9,6-1 10,-4 6 10,0 1 17,-3-2 17,4 8 17,-7 1 8,4 5 11,0 0-1,-5 2-7,2 4-12,-2 0-16,3 3-14,0 2-14,-3 1-7,0 2 3,0 2 13,-3 0 31,0 4 33,3 3 30,-2 3 24,2 2 13,-3 6 4,-1 4-15,1-3-17,-1 6-19,-1 5-18,1 2-21,-2 2-16,2 2-13,3 1-11,-5 1-11,1-1-6,1 2-6,0-1-5,-4 0-6,1-3-3,0 1-3,4-2-2,-1-1-1,-1-1-1,1-4-1,0-2-1,-2-2-5,4-3-20,-1-2-31,2-1-52,-5-2-64,6-4-80,-1-2-97,1-1-95,-3-3-109,0-2-121,3-4-196,0 0-202,0 0-155</inkml:trace>
        </inkml:traceGroup>
        <inkml:traceGroup>
          <inkml:annotationXML>
            <emma:emma xmlns:emma="http://www.w3.org/2003/04/emma" version="1.0">
              <emma:interpretation id="{4622D506-A668-452D-80A8-BE44D22DC9AA}" emma:medium="tactile" emma:mode="ink">
                <msink:context xmlns:msink="http://schemas.microsoft.com/ink/2010/main" type="inkWord" rotatedBoundingBox="23893,14894 25553,14445 25816,15418 24156,15867"/>
              </emma:interpretation>
              <emma:one-of disjunction-type="recognition" id="oneOf46">
                <emma:interpretation id="interp221" emma:lang="en-US" emma:confidence="0.5">
                  <emma:literal>and</emma:literal>
                </emma:interpretation>
                <emma:interpretation id="interp222" emma:lang="en-US" emma:confidence="0">
                  <emma:literal>ands</emma:literal>
                </emma:interpretation>
                <emma:interpretation id="interp223" emma:lang="en-US" emma:confidence="0">
                  <emma:literal>and.</emma:literal>
                </emma:interpretation>
                <emma:interpretation id="interp224" emma:lang="en-US" emma:confidence="0">
                  <emma:literal>And</emma:literal>
                </emma:interpretation>
                <emma:interpretation id="interp225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53305.3125">24506 6837 550,'-5'-10'544,"-4"1"-140,-1 2-91,-3 1-43,1 2-36,0 4-31,-5-3-18,4 3-4,-6 3-4,2-3 13,1 4 11,-3 3 4,0 3 6,3 0 0,0-1-10,-1 7-20,1-2-18,3 2-24,-2 4-27,1 1-29,5 2-17,-1 0-21,3 1-13,1 0-12,-1 0-7,2-1-2,2 1-2,0 0-4,3-3 3,3-2-7,0 1 3,2-6 2,-4 0-3,6 0 1,0-7-2,2 3-1,4-3 3,-1-4-2,1-3-1,-2 0 3,7-3-2,-5-1 0,4-2-2,-4-2 0,2-2-6,-1-3-1,-1-2-4,2-2-1,-1-2-3,0-5-5,3-6-6,-4 2-7,4-6-3,-4-2-4,5-1-1,-5-2 4,1-4 11,1-1 2,-2-1 8,4-1 4,-5-3 2,-3 1 2,-1 1 1,0-1 5,-3 2-2,1 1-2,-6 4 4,3 4 0,-3-2 0,-3 5 0,-1 2 2,2 5 0,0 1-2,-1 2 2,1 3-2,2 4 2,-3-1-4,3 7 2,0 0-3,0 5-1,0 2 4,0 4-2,-3 6 0,3 3 4,-4 8 4,3 4-2,-2 3-2,-2 6 4,1 4 9,-2 3 5,2 2 17,-1 0 13,1 2 15,-6 3 9,6 1 1,-1-4-3,1 2-11,-2 2-10,5-1-11,-2 0-7,1-5-13,2-1-6,0-3 0,0 1-9,2-5-10,1 1-37,-2-3-51,5-1-66,-5-4-90,7-4-112,0-1-154,0-2-224,2-6-250,-3 3-195</inkml:trace>
          <inkml:trace contextRef="#ctx0" brushRef="#br0" timeOffset="52646.4577">23340 6947 744,'6'-6'548,"-2"-1"-113,1 0-65,-1 0-49,-1-2-40,0 1-22,-3-1-20,0-2-15,0 0-14,-3 4 3,0-4 4,-1 3-17,-1-2-18,1 1-18,-6 0-21,3 2-26,-5 1-26,3-1-12,-2 0-10,-4 4-8,1-1-4,-2 4-8,3-2-7,-6 2-7,0 2-11,1 2-6,1 3-3,-2 3-3,2-3-6,1 6 1,0-1-2,4 3-2,1 2-3,-1 0 2,5 4-2,2 0 0,-2 2 0,7 0 0,0 2-5,2-2-18,3 1-24,1-3-26,2-1-29,3 0-23,1-6-13,5 2 1,-1-6 17,0-2 33,3-1 29,0-3 24,-3-4 12,3 0 10,-3-3 5,1-3 3,-1 0-3,-2-3 2,-1 0 5,2-4 0,-3-3 9,-1-1-2,-1-1-2,-1-1 2,1-3-3,-4-4-4,1 2 0,-2 1 0,0 2 5,-3-2 13,2 6 18,-4-1 22,3 3 14,0 4 7,-3 1-9,1 2-9,-1 1-19,0 4-18,0-1-14,0 8-7,0-1 1,-1 1-4,1 4 0,-3 3 0,0 2 0,3-2 0,0 4-2,0 4 4,0-2 2,0 1-4,0 1-2,3 2-2,0-3 4,-2 1 0,5-2 0,0 0-2,0-2-7,0-3-19,7 2-24,-8-4-32,7 1-34,-2-5-48,-1-3-38,3 2-36,-1-2-24,-1-3-24,-1-3-11,3 2 2,-2-5 9,-2 2 21,3-3 18,-3-3 29,2 0 40,-4-4 42,4-1 32,-2-4 39,-1-1 36,-1 0 26,4-1 23,-3 0 40,0-2 31,-2 3 24,2 2 28,-6 1 25,4 4 28,1 1 0,-2 1 5,0 1-14,1 3-15,0 1 2,0 1 0,-1 5-4,1 0 11,0 0 18,0 7-1,-4 0-16,5 1-25,-5 2-25,-1 5-29,3 0-35,-3-1-22,0 3-16,-3 2-4,3 2-9,-1-2-1,-2 2 1,0 3-2,2-6-1,-4 3 5,0-4-5,0-1 1,1 0-5,-1-2-2,0-3-2,3 2-6,-1-5 4,2-2 0,-5 1 0,6-3 7,-1-2-1,1-2-6,-3-2-6,3-2-9,0-1-13,3-3-16,-2 0-21,6-5-17,1-1-20,3-3-10,1-1-14,-1-3-11,5-2-6,2-1-1,1 0 7,-1-1 9,0 0 11,7 4 25,-8-1 19,5 0 24,-1 7 16,-3-2 15,1 2 10,0 5 3,-3 0 6,-2 3 0,2 0 6,-2 4 7,-2 3 13,-2 3 8,-4 4 3,1 0 0,1 6 2,-4-2 0,2 6-9,-6 0-6,0 2-7,0 5-5,0-3 0,0 1-4,0 3-5,-6-1 0,6 0-6,-2-2-12,0-1-32,2 0-50,0 0-59,2-5-94,0 3-111,4-4-165,0-2-270,1-2-175</inkml:trace>
        </inkml:traceGroup>
        <inkml:traceGroup>
          <inkml:annotationXML>
            <emma:emma xmlns:emma="http://www.w3.org/2003/04/emma" version="1.0">
              <emma:interpretation id="{59C795CE-8B7E-438A-8BD5-3153AFBEB91A}" emma:medium="tactile" emma:mode="ink">
                <msink:context xmlns:msink="http://schemas.microsoft.com/ink/2010/main" type="inkWord" rotatedBoundingBox="25870,14671 31267,14248 31346,15255 25949,15678"/>
              </emma:interpretation>
              <emma:one-of disjunction-type="recognition" id="oneOf47">
                <emma:interpretation id="interp226" emma:lang="en-US" emma:confidence="0.5">
                  <emma:literal>responsive.</emma:literal>
                </emma:interpretation>
                <emma:interpretation id="interp227" emma:lang="en-US" emma:confidence="0">
                  <emma:literal>responsive</emma:literal>
                </emma:interpretation>
                <emma:interpretation id="interp228" emma:lang="en-US" emma:confidence="0">
                  <emma:literal>responsive...</emma:literal>
                </emma:interpretation>
                <emma:interpretation id="interp229" emma:lang="en-US" emma:confidence="0">
                  <emma:literal>responsible.</emma:literal>
                </emma:interpretation>
                <emma:interpretation id="interp230" emma:lang="en-US" emma:confidence="0">
                  <emma:literal>responsively</emma:literal>
                </emma:interpretation>
              </emma:one-of>
            </emma:emma>
          </inkml:annotationXML>
          <inkml:trace contextRef="#ctx0" brushRef="#br0" timeOffset="54405.0469">24946 6953 127,'0'2'985,"0"3"-375,1-3-235,2 2-126,2 0-58,-1 0-36,2 0-22,2 0-37,0-1-25,0-1-25,3 2-13,-3-3-10,2 2-7,2-3 1,-3 0 5,2 0 17,-1 0 9,2-4 14,-3 0 13,2-1 0,-1 0-3,2-2-4,-3-1-5,1-3-12,2 1-3,-4-4-6,4-2-7,-2-1 4,-3-1-7,-1-4 0,1 0-8,-2 1 5,-2-3 8,-1 3 12,-2 0 12,0 2 11,-2 0 11,-1 5-4,-2-2-7,-2 5-19,1 0-10,-1 2-17,-5 3-10,1-1-12,1 3-1,1 2-3,-3 0-3,2 2-1,1 2 4,-1 0 0,2 2-2,3 3 2,-2-1-3,3 0-3,1 1-3,0 0-11,3 0-14,3 2-18,0-2-23,2-1-15,3-1-26,2 2-11,1-2-18,1 0-8,1-5-4,2 3 5,1-2 5,2-1 4,0-1 18,1-2 28,-2 3 15,1-5 16,0 0 20,0-2 14,-1 3 15,2-3-5,-3 0 11,0-2 11,1 2 8,-1-4 17,3 4 24,-6-5 25,2 1 36,-1 2 27,-2 0 22,1-1 19,-3 3-5,-1 1-12,-2 0-28,-3 2-26,4 1-8,-3 3-20,0 0-4,-4 3-4,2 1 0,0 2 0,-2 4-12,-1 1-14,0-1-11,0 0-5,-1 2-12,-2 1-6,0 3-7,3 0 3,-1-2-1,-2 3-3,1 0 3,-3 0 1,3 0-5,-1 0 2,0 3-4,2-3 0,-2-2-2,3 2 0,-1-2-7,1 0-8,0-1-16,0 2-22,0-6-22,0-2-33,0 1-22,1-1-32,-1-2-26,4 0-27,2-1-34,-1-3-39,2 0-43,0-2-75,2 0-75,-1-2-116,3 0-153</inkml:trace>
          <inkml:trace contextRef="#ctx0" brushRef="#br0" timeOffset="59384.1504">29564 6282 764,'-5'10'738,"-3"1"-223,4 1-122,-3-1-97,1 0-78,1 2-61,1-3-57,1 0-36,2 0-23,-2 0-13,3-3-13,0 0 1,3 0 2,-2-3 4,5 0-4,-5-2 3,7 2 0,-1-4-5,0 0-4,2 0-4,1-4 1,2 2 0,-4-2 9,3-3 15,0 1 13,1-2 15,-4-1 12,3-2 13,0 0 12,-2 2 10,1-6 12,2 2 13,-5-2 12,-1 1 11,0-1 6,-2 2-3,-3 1-11,2 0-17,-3 5-23,-3-1-23,2 1-22,-6 1-13,2-1-7,-5 5-2,3-2-1,-5 4 3,1 2 3,-2 0 4,1 5 2,-5 1 8,1 0 10,0 5 17,-3 1 6,-3 3 4,3 0 0,2 2-3,-5 5-2,3-3-8,0 3-4,-1-3-4,3 3-7,-1-1-8,1 1-12,4 0-11,-2-4-10,4 0-9,1 0-5,4-2-4,0 2-3,4-6-2,0 1 0,4-2-1,0-1-1,4-1 0,0-1 0,4-3 0,1-1 0,4-5-1,-2 5 0,4-6-2,-1 0 0,0 0 0,3-6 0,-3 5-3,3-5-5,0-1-12,-3 0-21,2 0-36,0-2-54,-1-1-74,2-1-103,-1-2-133,-2 2-192,-1-2-304,0-4-312,-1 2-255</inkml:trace>
          <inkml:trace contextRef="#ctx0" brushRef="#br0" timeOffset="55367.2663">25786 6648 575,'1'-8'607,"-1"1"-152,3 1-100,-3 2-85,0 2-66,0 0-46,0 2-30,-3 2-10,3 2-13,0 2-15,0 0-6,0 1-16,0 1-15,0 1-9,0-1-10,0 0-12,0 1-7,3 0-3,-2-1-3,5-1-3,-4 0-3,2-3 9,2 1-3,-2-1 0,4-2 4,-4 0-4,3 0-1,2-2-5,-2-2 0,0 0-3,1 0 0,-1-2-3,-1-1 6,1 1-6,3-1 0,-3-4 1,-1-1 2,0 0 2,0 0-2,-1-2 3,0-1-3,-1 1 3,-1-1-3,-1 1 0,-2 2 0,0-1 6,0-1 9,-2 5 3,-1 0 3,-1 3 11,-1-3 6,-5 3-1,3 4 9,1 0 13,-5 0 10,-2 4 10,4-1 8,-3 5 17,1-1 9,-4 2 5,7 2-3,-4 0-8,2 2-15,-2 1-21,3 1-18,-1 0-22,2 2-9,-3 0-7,6 2-9,-1-3 0,-1 1-4,2-1 0,1 1 0,1 0 2,2-1 4,-2 0-6,3-2 2,3-1 0,-2 2-2,2-4 0,1-2 0,6 2 2,-2-4-4,3-3-6,1 1-14,1-1-15,1-4-14,2 0-14,2 0-8,2-4-3,2-1 2,-3 0 12,4-5 14,-4 0 13,4 0 9,-3-3 10,2-2 6,-2-1 1,4-1 0,-1-3 2,-2-1-5,0-4 6,-2 0 1,5-3-2,-6 1-2,-1 2 7,-1 0 5,-1 0-5,-4 2 5,-2 5 0,-2 0 2,-2 3-2,-3 2 0,-2 2 2,-2 4-2,2-3 2,-2 4 7,-4 2 3,0 0-1,-1 4-1,0 0 1,0 0-4,-1 4-3,1 0 3,3 1-5,-1 2 2,3-2-5,0 5 6,-1-3 1,0 2 3,3 1 6,0 3 7,0-3 7,3 1-1,0 0 0,-1 2-3,3-2-6,0 1-7,2 0-4,-1 0-3,0 1-5,1-2-3,-1 0-2,1 0-2,3 1 2,-1-2-2,1 3-1,-1-4 3,-1 2 0,0 2 0,2-2 0,-2-1 0,3 1 5,-6-1-1,8 1-4,-7-1 0,1 0 2,-2 1 4,1 0 7,-2-1 18,-3 1 25,2-3 26,-3 3 36,-3-4 27,2 2 11,-3 2 2,-2-2-8,0-2-17,-6 0-23,-1 1-22,2-1-17,-2-1-18,-5 0-13,2-1-13,0 1-8,0 0-4,-1-3-9,4 1-5,-2 0-10,4-2-30,-1-2-51,2 0-65,1 0-85,-1-2-124,6-2-154,2-3-240,2-1-280,0-3-249,5 1-159</inkml:trace>
          <inkml:trace contextRef="#ctx0" brushRef="#br0" timeOffset="56315.8404">26704 6461 695,'0'1'985,"0"5"-350,0-1-195,-2 1-101,0 5-60,-1 5-47,3-2-31,-5 2-24,4 4-10,-2-2 2,0 3 10,-1 3 6,-1 1 19,1 0 21,0 1 1,-2 0 2,-1 2-21,2 1-19,-2 1-34,1-1-29,0 3-25,2-2-26,0 1-20,1-1-13,1-2-11,-4 0-7,6 2-9,-1-5-4,1-3-6,0 2 2,0-4-5,0-2 1,0-3-1,0-4 1,0 0-1,0-1 2,0-3 3,0-1-2,0-5 2,0 2-1,0-6-1,0 2-3,0-5 0,0-4-1,0-1 0,1-3-2,-1-3 0,3-3 2,0-3-1,-1-4 1,2-2 0,2-3-1,1-3-2,-1-1-5,4 1-2,-1-5-6,2 0-1,1 1-2,0-2 1,1 2 2,-2 1 3,1 5 3,-1 2 2,1 2 2,0 3 2,-4 1-1,4 2 1,-2 3 0,-1-1-1,2 7-8,4-2-10,-3 5-12,-1-2-13,1 3-9,-1 0-8,7 3-1,-7-2 3,1 5 12,0-3 10,1 3 7,1 2 12,1 2 5,-7 0 3,4 2 5,0 2 4,-1 3-1,1 2 4,-5-1 2,3 5 0,-5-1 2,2 5 0,-6-1 0,5 3-2,-6 2 2,0-1 0,0 0 6,-6 1 6,5 0 8,-6-2 12,2 3 15,-5-5 10,3 2 10,-2-1 8,-3-2 0,2 1 0,-1-3-5,-1-2-9,-1 1-8,-4-2-8,4-1-10,-5-2-7,5-1-9,-6 0-4,3-1-6,-1 1-3,4-3-1,-5-4-4,5 0-6,-1 0-22,2 0-35,1-4-55,-1-2-66,5 2-91,2-3-112,0 0-127,5-4-141,5 1-188,0-3-257,4 0-183</inkml:trace>
          <inkml:trace contextRef="#ctx0" brushRef="#br0" timeOffset="56616.4888">27329 6455 495,'9'-7'1253,"-2"3"-320,-3 0-306,2 2-160,-4 0-92,1 2-64,-3 4-39,-3 0-35,1 3-31,-4 3-45,1 1-43,-3 2-34,-2-2-30,1 4-17,-1 0-16,-1 2-8,2 0-2,-1 1-2,4-1-2,-4 0-4,1 0 3,3-2-3,1 2 1,-1-2-2,4-2-2,2-2 0,0 2 3,0-2-2,2-3 5,5-1 0,0-1 2,2-4-2,4 3-2,-1-5 1,-1 0-5,2 0 0,5-5 0,-5 3 0,1-4 0,1-1-2,-2-1 1,4 1-1,-4-7 2,5 4 0,-5-6 0,4 1 0,-5-3 0,-1-1 3,1 1-1,-3-5-1,1 5 1,-6-3-2,-2 2 0,-2 4-3,-2 0 1,-2 4-1,-8-1 2,1 1-3,-2 4-1,-1 3 1,-3-2-18,1 5-43,0-1-52,0 0-64,-1 2-88,4 2-119,1 0-134,1-1-168,0 2-263,3 0-209,0-2-129</inkml:trace>
          <inkml:trace contextRef="#ctx0" brushRef="#br0" timeOffset="57161.2002">27651 6465 625,'7'-4'1335,"3"2"-273,-2-2-323,-2 0-200,4 1-142,-3 3-97,-1 0-84,1 0-67,0 3-56,-2 1-39,2 2-19,-3 1-13,-1 0-7,0 3-3,-2 1-1,-1 0-5,0 2 6,0 2 5,0-1 5,-1 3 5,-5 1 5,2-1 4,2 1-3,-3 0-4,0 0-5,1 0-5,0-1-4,-2 0-3,1-3-2,1 1-4,0 1-2,1-7-1,1 4-2,-1-5-1,1 1 0,2-2 3,-2 0 0,2-7-3,0 6-19,0-6-24,0 0-24,0-3-25,0 0-27,2-1-21,-2-6-7,5 3-1,0-3 4,-1-3 6,0-1 13,7-1 5,-4 0 4,1-3 13,1 1 10,4-6 1,0 1 12,-1 0 11,2-2 18,1-1 9,-2 0 10,4 0 8,-4-1 8,2 5 5,-1 0 0,0 2 9,-3 1-1,1 4 6,-2 1-1,-1-1 7,1 4 9,1 4 12,-3-3 17,0 4 16,0 2 14,-1 1 12,0-1 9,-1 3 6,4 3 1,-3-1-3,-2 4-6,-1 1 2,0 6-7,-1-2-7,0 2-6,-3 2-2,0 2-5,0 0-6,0 2-9,-3-1-3,0-1-14,3 2-9,-1 0-11,-4 0-8,3 0-6,-1-1-3,1-1-1,-4 1 1,5-4-9,-3 3-23,4-1-54,-3 0-62,0-3-87,3-1-109,0 1-144,3-3-200,0 1-258,1 0-215,0-3-134</inkml:trace>
          <inkml:trace contextRef="#ctx0" brushRef="#br0" timeOffset="57836.739">28563 6406 362,'0'-9'1166,"0"-1"-333,0 3-249,0-3-138,-1 3-76,-5 0-47,2 1-41,-1-4-28,1 5-27,-3 1-14,-3-3-16,4 3-7,-6-1-15,1 1-8,-4 3-12,4-2-14,-4 3-20,1 0-20,-2 0-25,0 4-19,0 0-17,-2 1-16,2 3-6,0 1-9,-1 4-3,1-3 0,2 4-2,0-1-1,3 1-1,1 0 0,-2 0-2,3-1-1,2 0 0,3 1-1,-2-1 0,2 1 0,4-4-1,0 2-4,0 1-3,0-3-4,4-1-6,2 1-8,-2-3-9,3 0-9,1-1-11,0 2-7,1-5-10,4 0-12,-1-2-4,1 1 2,1 2 4,1-4 9,-2 0 15,4-4 18,-4 2 12,5 1 15,-5-2 6,1 2 2,1-5 5,-2 6 5,-2-4 2,4 2 5,-3 1 7,-1-2 11,1 3 12,-2 0 4,-1 0 10,1 0 1,-4 0 3,1 3-5,3-2-8,-3 5-7,-2-2-8,-1 2-8,0-3-7,-1 5-5,-1-1-1,1 2-1,-1-1-1,-2 3 1,0-3 1,-2 3 5,-1-1 1,1 3 2,-2-2 4,-3-1 6,2 0 4,-5 1 7,1-3 0,-1 3 3,2-2-1,-4 0 1,-3 0-3,-1-2-1,-1 0 0,4 0-4,-6 0 0,0 0-5,3-4-6,-3 1-5,1 2-3,2-6-6,-2 4-2,5-3-4,-4-1-1,5 0-6,1-1-18,-1-3-31,3 1-50,-2-1-64,5-2-90,2-1-109,2-3-120,2 3-144,2-4-212,0 2-251,0 0-188,4-2-109</inkml:trace>
          <inkml:trace contextRef="#ctx0" brushRef="#br0" timeOffset="58228.6929">28751 6335 10,'0'-4'1236,"2"-1"-240,-2 3-348,0 0-215,0 2-111,0 0-50,0 0-32,-2 4-19,2 1-7,-2 1-8,-1 0-13,0 1-8,-1 3-2,3 0 13,-5 1 12,1 2 4,-2-1-12,3 3-23,-4 0-22,1 1-31,-1 1-34,-1 3-27,-4-3-20,4 1-12,0 1-12,2-1-7,-3 1-6,1-2-1,-1 1-9,4 0-12,-1-3-21,1-1-26,0 1-28,1-3-42,0-2-49,1 1-52,1-4-57,2 0-63,-2-1-78,1-2-93,2 1-128,0-5-247,0 0-212,0 0-165</inkml:trace>
          <inkml:trace contextRef="#ctx0" brushRef="#br0" timeOffset="58450.4516">28751 6160 729,'0'-21'1505,"0"2"-175,0 2-426,0 3-251,2 3-165,1-2-132,-3 6-101,2 1-86,1 1-69,-3-1-53,1 5-53,-1-1-55,0 2-61,0 2-75,0-2-86,0 5-115,0-2-115,0 1-148,0 2-252,0 0-231,-1-1-180</inkml:trace>
          <inkml:trace contextRef="#ctx0" brushRef="#br0" timeOffset="58848.463">28930 6314 620,'-1'4'1191,"-2"0"-303,3 5-273,-1-1-137,1 3-80,-3 2-56,0-2-62,3 5-57,0 0-54,0 1-35,0 2-24,-2 0-13,2 5-5,-3-3-1,2-1 2,1 3-2,-3-1-1,0-2-6,3 1-11,-1 0-13,1-4-15,0 2-11,0-2-10,0 0-7,0-3-3,1-3 0,2 0-1,1-3 2,1 1 1,2-4 2,3 1 0,-3-3-2,2-2-2,0-1-4,2-1-3,0-3-4,-3-1 0,7 0-2,-4-4 0,1-2 0,0 1 1,2 1-1,2-8-1,-1 0-4,1 0-16,2-3-22,1-3-30,2-3-38,3 0-58,-1-2-66,-2-2-73,5 2-84,-3-2-97,-1 2-121,1 2-197,-4-1-230,-3 3-179</inkml:trace>
          <inkml:trace contextRef="#ctx0" brushRef="#br0" timeOffset="60755.0507">30350 6629 1150,'-1'0'1553,"1"2"-249,-3 0-355,0-2-253,-1 3-168,2-2-111,0 2-76,2-3-81,2-3-70,-2 2-52,2 1-34,1-3-29,-3 3-31,1 0-19,2 0-11,0-2-8,-3 2-5,0 0-7,0 0-14,0 0-20,0 0-25,0 0-50,-6 0-95,2 0-144,-3 0-242,-2-2-332,-6 2-495,-1 0-542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5:25.7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734629-314A-45F9-9D09-F55E31C8FCDA}" emma:medium="tactile" emma:mode="ink">
          <msink:context xmlns:msink="http://schemas.microsoft.com/ink/2010/main" type="writingRegion" rotatedBoundingBox="12852,563 30128,55 30190,2156 12913,2664"/>
        </emma:interpretation>
      </emma:emma>
    </inkml:annotationXML>
    <inkml:traceGroup>
      <inkml:annotationXML>
        <emma:emma xmlns:emma="http://www.w3.org/2003/04/emma" version="1.0">
          <emma:interpretation id="{16CC62B9-67C4-4561-8154-308CE40A74D4}" emma:medium="tactile" emma:mode="ink">
            <msink:context xmlns:msink="http://schemas.microsoft.com/ink/2010/main" type="paragraph" rotatedBoundingBox="12852,563 30128,55 30190,2156 12913,2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A0202C-D806-48D2-9A19-1CC724D8E4D2}" emma:medium="tactile" emma:mode="ink">
              <msink:context xmlns:msink="http://schemas.microsoft.com/ink/2010/main" type="line" rotatedBoundingBox="12852,563 30128,55 30190,2156 12913,2664"/>
            </emma:interpretation>
          </emma:emma>
        </inkml:annotationXML>
        <inkml:traceGroup>
          <inkml:annotationXML>
            <emma:emma xmlns:emma="http://www.w3.org/2003/04/emma" version="1.0">
              <emma:interpretation id="{3095A807-430E-4838-A7CD-02E8EC010B61}" emma:medium="tactile" emma:mode="ink">
                <msink:context xmlns:msink="http://schemas.microsoft.com/ink/2010/main" type="inkWord" rotatedBoundingBox="12859,811 14478,764 14506,1710 12887,1758"/>
              </emma:interpretation>
              <emma:one-of disjunction-type="recognition" id="oneOf0">
                <emma:interpretation id="interp0" emma:lang="en-US" emma:confidence="0.5">
                  <emma:literal>22.</emma:literal>
                </emma:interpretation>
                <emma:interpretation id="interp1" emma:lang="en-US" emma:confidence="0.5">
                  <emma:literal>2 L.</emma:literal>
                </emma:interpretation>
                <emma:interpretation id="interp2" emma:lang="en-US" emma:confidence="0">
                  <emma:literal>22</emma:literal>
                </emma:interpretation>
                <emma:interpretation id="interp3" emma:lang="en-US" emma:confidence="0">
                  <emma:literal>2 L</emma:literal>
                </emma:interpretation>
                <emma:interpretation id="interp4" emma:lang="en-US" emma:confidence="0">
                  <emma:literal>2 1.</emma:literal>
                </emma:interpretation>
              </emma:one-of>
            </emma:emma>
          </inkml:annotationXML>
          <inkml:trace contextRef="#ctx0" brushRef="#br0">226 417 675,'-6'0'658,"5"-2"-197,-2 2-122,3 0-69,-2 0-49,2 0-44,-2 0-33,-1-1-28,3 1 8,0 0 30,0 0 36,0-3 23,-2 3 15,-1-1 2,0-2-12,2-1-33,-3 1-32,-2 0-18,1-4-6,4 0-19,-5 1-12,2-2-20,1-2-12,-1-1-14,4-2-13,0-2-12,0-2-6,0-1-2,4-2-5,-1-2-5,4-2-4,-3 3 0,7-1-2,-6-1-3,3 1 6,2 3-2,1 0 4,-2 3-2,3-1 0,-1 4 1,1 0-1,2 2-3,-2 3 0,0 2 0,-1 2-2,1 0-1,-2 4 0,2 0 8,-4 4 5,2 4 10,-5 2 9,-1 4 8,1 7 4,-5 2 0,0 4-7,-5 4-6,1 6-6,-3 0-7,-1 3-7,-3 5-1,-1-2-1,-1 2-2,-1-3-3,-1 2 4,-4 0 0,3-4 1,-3 1 0,3-2-2,-5-3 2,2 0 0,0-5 1,2-1 3,-1-2 3,-1-1 5,3-5 4,2-1 4,-2-3 7,4 0 7,1-2 8,-1-6 8,3 2 7,2-6 2,1 1-3,0-3-5,1-4-9,3 0-10,-1-4-11,3-3-9,0 1-6,3-6-7,2 2-2,-1-2-4,3 0-2,0-1 0,2 1 0,3-1 1,-1 2 0,2 3 0,-1-2-1,-3 3 1,7 0 0,-5 1-1,4 2 0,-1 1 1,-1-1 1,5 4-2,-2 0 0,0 0 0,1 0 1,-1 0-2,0 0 0,0 4-1,-2-4 1,2 0-1,-1 3-5,-3 0-25,-1-3-44,4 0-68,-4 0-90,1 1-119,-1-1-156,1 0-179,0 0-203,-1 0-252,1-1-174</inkml:trace>
          <inkml:trace contextRef="#ctx0" brushRef="#br0" timeOffset="766.9714">715 356 398,'-3'-10'784,"0"-1"-184,2 0-109,-2 3-86,3 2-78,-2 2-81,2 0-64,0 0-57,0 1-55,0 1-27,0 2-12,0 0-11,2 2 0,-2-2-1,3 3 1,-2-3-1,2 1 0,0 2 3,-2-3 3,7 0 2,-4 0-3,0 0 0,4-3-6,-1 2-7,0-4 2,0 0-8,2-2-5,-2-3 3,5-3-3,-5 2 5,2-2-2,4-2-1,-7 0-2,4-2 0,-1 0 0,-2 0 6,3 2 12,-4-3 15,0 1 21,-1 3 29,-2 2 29,2-1 24,-2 3 15,-1 0 1,0 3-5,-2 2-16,3 1-21,-3-1-16,0 4-14,0-2-2,0 6 2,-3 1 3,3 2 1,-2 3 5,0 4-5,-1 0-7,-2 5-9,2 3-8,2 0-3,-2 5-8,-1 3-4,1 2-2,-2 3 1,4 0-2,-5-1 0,2 3-1,2 0-2,-1-3-5,-1 1-6,1-1-4,0 0-7,-1-4-3,2-3-3,0 3 0,-1-4-4,3-4 0,-2-2-2,-1 2-1,3-7-3,-1 2-1,1-5 2,0 0 1,-3 0 1,0-1 0,3-3 2,-4 1-1,1-2 2,1-1-1,-2 1-1,-2-3 1,2 1-5,0-4 2,-4 3 0,1 0 0,0-3-1,-2 0 3,2 0 2,0 0 3,-1 0 3,0 0 5,0 0 3,1 0 8,3 0 1,-1 0 3,1 0 1,1 1 4,0-1 0,2 0 1,1 3-1,0-3-2,1 0-5,2-3-6,1 3-6,4-1-4,2-5-7,3 2-1,-1 2-3,2-2 0,2 1-2,3-2-2,0 1 0,2-1-1,3 1 0,-4 0-6,3 0-12,2 0-28,-5-2-48,3 2-72,1 0-95,-1 1-122,1-1-146,-3 2-172,1 0-183,-2 2-220,2-3-172,-6 3-76</inkml:trace>
          <inkml:trace contextRef="#ctx0" brushRef="#br0" timeOffset="1392.0409">1584 629 570,'-5'-1'612,"-2"-3"-192,3 1-116,-1 2-81,1 1-63,0 0-54,-2 0-27,2 0-24,1 1-18,-2 2-8,4 1-7,-2-3-4,0 2 3,3-1 1,0 0 6,0 0 11,0-2 6,0 2 1,3-2-2,0 0 14,1 0-4,1-2-1,2 0 3,0 0-1,0-3 6,-1 4 2,1-3 20,-2 0 29,2-1 15,-1 1 24,-2 0 10,-2 0 1,1-1-6,-1 0-1,-2 2-10,0 0-14,-2 2-13,-1-1-16,1-2-19,-2 4-25,-2 0-19,-3 4-12,2-2-11,0 2-5,0-1-1,1 2-9,-4 1 5,5-2-2,1 3-1,-3-1-3,2 1 0,-1-1 2,2-2-2,4 2 0,-3-1 0,3 1 2,0-1 3,3-1 1,0-3 6,-2 2 8,7-3 2,-4 0 1,2 0 3,0 0 6,-1 0-2,0-4 4,-1 1 8,1 2 6,0-4 7,-3 1 0,2-3-1,-1 3-8,0-2-6,-3 0-10,0-1-12,0 1-5,0 2-6,-6-3-7,2 4-18,-1 0-42,-2 2-61,0 1-86,0 1-111,1 2-143,-1 0-184,-1 1-273,1 2-240,0-2-169</inkml:trace>
        </inkml:traceGroup>
        <inkml:traceGroup>
          <inkml:annotationXML>
            <emma:emma xmlns:emma="http://www.w3.org/2003/04/emma" version="1.0">
              <emma:interpretation id="{EC4837E5-C93A-41B3-8CC1-156B00E6D499}" emma:medium="tactile" emma:mode="ink">
                <msink:context xmlns:msink="http://schemas.microsoft.com/ink/2010/main" type="inkWord" rotatedBoundingBox="15610,482 20419,340 20481,2442 15672,2583"/>
              </emma:interpretation>
              <emma:one-of disjunction-type="recognition" id="oneOf1">
                <emma:interpretation id="interp5" emma:lang="en-US" emma:confidence="0.5">
                  <emma:literal>Passing</emma:literal>
                </emma:interpretation>
                <emma:interpretation id="interp6" emma:lang="en-US" emma:confidence="0.5">
                  <emma:literal>Pas sing</emma:literal>
                </emma:interpretation>
                <emma:interpretation id="interp7" emma:lang="en-US" emma:confidence="0">
                  <emma:literal>Pass sing</emma:literal>
                </emma:interpretation>
                <emma:interpretation id="interp8" emma:lang="en-US" emma:confidence="0">
                  <emma:literal>Pasting</emma:literal>
                </emma:interpretation>
                <emma:interpretation id="interp9" emma:lang="en-US" emma:confidence="0">
                  <emma:literal>Parsing</emma:literal>
                </emma:interpretation>
              </emma:one-of>
            </emma:emma>
          </inkml:annotationXML>
          <inkml:trace contextRef="#ctx0" brushRef="#br0" timeOffset="2095.4526">2894 34 601,'-2'-4'718,"-1"2"-151,-1 0-73,0 2-38,1 2-28,1 0-29,-4 2-19,5 3-33,-2-1-23,2 1-28,-5 6-19,1 2-14,3 1-10,-3 2-21,1 5-19,-3 1-22,2 3-27,-2 5-24,0 0-28,-1 7-19,3-1-19,-3 4-15,1 0-11,0 0-10,3 3-8,-1-3-8,-1 0-5,1-3-5,2 0-3,0-1-3,3-5-2,0-2-2,0-2-1,0 0-2,0-7 1,3-1 0,0-3-3,-3 0-1,1-5-4,2-3-11,-2 0-29,5-6-56,-4-3-83,5-1-107,0-4-149,0 1-212,2-7-284,-2-2-318,4-4-232,-3-1-87</inkml:trace>
          <inkml:trace contextRef="#ctx0" brushRef="#br0" timeOffset="2579.7536">3021 316 899,'-11'-10'798,"0"-3"-203,4 1-104,-1-1-54,-3 2-40,0 1-52,4-3-51,-5 1-54,6-1-49,-4 2-37,3 0-31,2-6-16,1 3-19,0 0-9,1-3-13,0-2-8,3-2-15,3-3-11,0 0-5,2 0-7,3-3-4,3 1-5,1-3 0,7 2 1,0 0 3,2 1-1,4 1-2,1 0 2,2 1-3,-2 3-5,4 3-3,1 1 3,-2 2-5,0 0-1,1 5 2,1 1-4,-5 4 2,1 2 2,-1 3-1,-2 4 4,-3 6 1,-5 3 3,0 4 0,-1 3 1,-4 7 2,-3 1 0,-4 0 4,-4 4 5,0-1 3,-1 1 11,-5 1 10,-3 0 9,-3-2 8,-2-2 3,-2-1 1,0 0-2,-6-2-9,2-1-3,-2-4-8,-1 2-7,0-2-7,0-3-6,-1-1-5,3-3-8,5-2-5,0-2-6,-2 3-15,7-6-43,-1-3-71,5 0-90,0-1-121,1-3-157,0 0-212,6 0-300,0 0-247,3-4-170</inkml:trace>
          <inkml:trace contextRef="#ctx0" brushRef="#br0" timeOffset="4076.7643">3844 455 290,'3'-11'542,"-3"1"-73,-3-3-39,3 3-32,-2-3-38,-4 1-31,2 2-30,0-3-28,-4 3-19,1 3-16,-1-2-15,-3 3-23,0-1-22,-2 3-23,-5 3-23,5 1-23,-4 1-16,-2 3-14,2 3-3,-2 3-5,-3 1 1,3 4 1,0 1-2,0 4-4,2 1-8,-2 2-9,2 2-13,4 2-7,-2 1-10,4 1-3,0-1-5,3 2-4,0-6 0,7 3-3,-2-2 0,3 1-1,3-5-1,-2-2 2,4-1 5,2-1-6,3-4 7,-1 1-3,7-7 0,-5 0-5,4-3 1,1-2 2,3-2-4,0-2 0,-2-2 2,3-4-2,-1 2 0,0-5-5,0-2 4,0-2-2,0-2-1,-3-1-1,2-3 4,1-3-1,-3-1-1,0-5 2,3 4-1,-3-5 1,-1 2-1,-4 2 2,4-1 0,-4 3 0,-2 0 0,1 4 0,-3 3 5,-1 1 1,0 0 0,1 4 4,-5 2 1,2 1-1,-1 1 1,0 3-1,-3 2 0,0 1 7,0 3 4,-6 4 4,2 3 3,-4 4 1,4-1-2,-3 4-8,-2 3-1,-1 3-3,4 1-4,-4 2-2,3 0 0,-2 1 1,2 1-4,0 1-2,-1-1 1,4 2 1,0-4-2,1-1-1,1 0-2,2 0 3,2 1-3,1-6-2,1-2-1,3 0 2,2-2 0,2-3 0,4 1 4,-1-4 0,2-4 0,0 0-3,6-3 5,-2 0-3,4-6-2,0 0 0,-3-1 2,5-4-2,0-4-2,-3 1 1,2-4 1,1-4-1,3-4-1,-4-1-2,4-4 2,-5-6-2,2-1-2,0-2 3,1-1 1,-4-2-1,-3 1 0,-1 3 1,0 1-1,-8 3 2,1 3 3,-2 2-1,-6 4 1,1 3-2,-2 2 2,-3 5-3,-6 1 0,2 2 0,-1 6 1,-4 1-1,-1 5-1,-1 1-1,-4 1 1,2 5 0,-1 1 1,-1 4-1,-1 1 1,2 1-2,1 2 1,1 2 1,0 0 0,-1 1 0,5 2 0,0-2 4,4 0-4,1 3 0,2-4 0,1 0 0,1-2 0,2 2 0,1-2 0,4-1 0,0-1 0,5 1 0,-1-4 0,0 0 1,-1 1-1,2 1 1,2-3 1,1-1-2,1 3 5,-4-4-4,6 3 3,-2-3-2,1 3 0,1-3 0,-2 0-2,2 1-3,-3 1 2,0-1-3,0 3 2,1-1 1,-5 1 1,1 0 0,-3 2 3,-1-2 2,-2 5 0,-3-4-1,2 3 2,-4-1 5,-2-1 7,0 1 18,-2 0 27,-5 0 31,-3-1 21,-2 2 10,-1-3 0,-4 1-8,1 2-16,-6-2-18,-1 0-18,0 1-13,-3-2-10,2-2-10,0 1-10,-5 0-7,5-5-6,-2 1-1,3-3-3,0 2-2,3-5 0,1-1-2,1 0 0,2-3-3,5-1-8,2-6-20,2 1-47,2-4-74,5-2-102,0 1-142,6 0-204,2-3-309,3 3-357,7 0-288,-5 1-124</inkml:trace>
          <inkml:trace contextRef="#ctx0" brushRef="#br0" timeOffset="4789.6136">4623 686 914,'4'3'753,"3"-2"-201,-2-1-118,2 2-62,0-2-46,3 3-60,-1-3-50,3 0-58,2-3-37,2 1-31,0-2-9,3 0 0,0-3 14,0 0 15,-1-4 21,3-2 14,-2-2 5,-1 1-6,1-4-19,0-5-17,3 1-25,-2-6-26,2-4-17,-3 1-19,4-5-8,-4-3-6,-2 1-2,2-1-5,-1 1 0,-5 3 0,-2-1 3,-4 5 3,4 1 8,-10 3 11,2 3 7,-3 1 3,-3 2 5,-4 5-3,1 1-6,-4 3-7,-2 1-7,4 4-3,-7 1-5,-1 5 0,-1 1-5,1 0-3,1 3 3,-1 4-1,2 0-1,1 1 1,1 0 1,2 2-1,-2 1-3,8 0 0,0 2 0,1-2-2,1 1 2,2-1 0,2 0 2,2 2-2,3 0 1,1-3-1,3 3 0,1-1-1,-1-2-2,1 3 0,5 0 1,-1 0 2,0-3-3,0 3 3,3-2 1,0-1 2,0 2 2,3-2-2,-2 3 5,2 1-1,-2-4 0,-1 2-1,0 1 2,-3-2-2,2 4-2,-2-2 1,2-2-2,-2 5-1,-5-2 2,1 1-1,0 0-1,-2-1 1,-3 0 1,-1-1 5,1 1 4,-3 0 12,-1-1 16,-3-1 18,-3 3 18,2-2 19,-3-2 11,-7 6 6,3-6-2,-4 5-4,-5-4-10,1 1-10,-5 2-14,-3-4-12,1 3-9,-2-4-12,0 0-9,-2 0-7,1-3-8,-2 0-1,2-1-6,0-1-1,3-4 0,2 2-4,0-3-1,2 0-1,3-4-2,4 1-7,-2-5-12,5 1-31,2-3-61,2-3-93,8 0-126,2-2-173,3 4-265,8-4-372,2 0-347,1 1-202</inkml:trace>
          <inkml:trace contextRef="#ctx0" brushRef="#br0" timeOffset="6871.5511">5462 618 710,'8'6'672,"-1"-1"-201,0 2-93,2-1-65,-2-2-49,2 3-34,-2-3-32,5 0-37,-2-1-32,-1-3-21,2 1-20,1-1-21,-1-1-12,1-2-9,0-1-11,2 0-9,-2-5-10,-1-1-3,1 0-5,0 0-3,-1-7-2,4 0-3,-4-3 0,5-5-3,-1-1-2,1-2 0,1-6-3,-1-2 3,-1 1-3,0-2 0,0 1 3,-6 1-1,2 3 4,-1 0 4,-4 1 12,2 4 12,-4 4 16,2 2 22,-5 1 14,5 3 9,-6 2-8,0 6-8,0-2-11,-6 4-15,2 3-13,-3 4-4,-1 3-3,-3 5 1,2-1-4,-3 6 6,1 2 2,-1 5 12,1 1 12,-1 4 17,0 0 18,-1 6 11,2 0 7,2-1-4,0 3-12,2-2-11,0 3-17,2-3-18,0-1-10,5-1-9,0 0-13,0-2-2,5 0-5,1-2-2,1-6-1,4 4-1,2-6 2,-2-2-1,4-4 0,4-2 0,2-1-1,-3-1-2,6-5-2,-3-2-5,2-2-5,3-2-18,-3-1-13,0-3-19,1-3-20,-3 0-19,0-6-16,2 0-7,-4-5-13,3-3-12,-2 1-5,2-10-4,-3 3 9,1-2 13,-1-2 33,0-4 26,-1 4 30,-2 1 15,-1 2 13,-1 0 17,-2 4 2,-3 1 5,1 5 14,-4 1 15,1 3 26,0 1 20,-3 4 17,2 2 14,-4 0 0,1 5-16,-2-1 3,-1 3 6,3 4 8,-3 0 3,0 4 4,0 3 3,-3 0-5,3 4-3,-1 5-2,-2 1 1,1 0 1,-1 5-4,0 0-10,2 5-16,-2-2-13,2 4-18,-5-1-13,4 2-7,0-1-7,-1-2-5,-2 3-6,4-4-3,-2-2-3,-1 2-3,1-4-4,1-1-1,-4-2 2,5-1-1,-3-4 0,1-2 2,0-1 0,1-1 1,2 0-1,-5-6 2,3-1-2,-1 0-1,2-3 1,-5 0-4,6-4-7,-2-2-6,2-4-6,0 0-8,2-2-12,1-5-12,1-1-9,6-3-16,-2-3-14,5-4-10,1-1-5,2-5 2,0 3 3,9-3 17,-8 0 16,8 0 16,-5 3 18,3 0 11,1 1 10,-3 3 4,0 0 1,3 4 3,-1 2 4,-4-1-1,5 5-3,-6 0 2,0 2 2,1 4 0,-2-1 4,-1 1-4,0 4 3,1 0 2,-5 3 1,0 2-3,-1 2-1,-2 2 3,2 2 2,-6 0-1,1 5 3,-5 2-1,2 3 4,-3 3 0,-3 0-1,2 6-3,-5 1 1,0 3-3,-1 2 1,2 0-2,-2 5 0,1 0-2,2 2 0,0-4 2,-1 5-3,2-3-2,2-3 0,1 3 1,0-5-1,0-1 0,1 0-1,2-5-11,2-1-37,-1-3-30,6-2-41,-1-3-38,7-1-44,-2-3-46,5-3-23,0 0-38,1-6-18,2-1-45,-2-1-18,-1-3-2,0-5 30,0 1 42,0-6 61,-3 1 74,3-7 50,0-1 52,-4-2 27,4-7 24,3-1 13,-2-3 10,4-4 23,0 1 23,-3-3 42,0-1 44,0 2 51,-2 0 55,-4 1 45,3 5 26,-5-1 21,-3 2 7,-1 5-12,-5 0-16,2 4-28,-5 2-26,-1 1-28,0 5-33,-1 2-36,-5 2-30,0 3-22,-4 4-13,1 0-5,-2 4 1,-4 4 15,1 0 11,-2 2 15,-3 5 17,0 1 4,0 3 5,-4 4-12,4 3-12,0 1-19,-1 3-22,1 2-15,3 2-18,-1-1-9,1 3-11,1-1-7,4 4-5,5-5-5,-1 1-5,0 2-2,4-7-2,1 2-3,2-3 1,2-2 0,2-2-1,3-2 0,0-4 2,4-2 0,0 0-2,2-8-2,5 1 0,-2 0-5,2-6-10,3 0-9,-2-6-13,2 0-14,0-5-12,0 1-12,0-4-5,-2-3-1,2-3-2,-2-1 1,-1-5-2,1 0 0,-1-3 1,1-2 8,3-3 10,-6 0 13,0-2 13,1 1 16,-4 3 7,2-1 6,-1-1 7,-2 2 5,0 4 0,-5 0 0,2 0 0,-2 7 3,0 0 1,-3 4 1,1 0 0,-1 3 3,-1 4-1,0 3 1,-3 0 2,0 3 7,0 2 7,-6 4 10,2 2 9,-1 3 8,-2 3 10,-2 3 9,-1 4-2,2 4 3,-7 0 0,3 2-1,1 4 0,-1 4-2,2-3 4,-1 5-3,-1 4 2,0-2-2,4 2-2,-3 3-4,0-1-6,-1 0-1,5 2-3,-2-1-4,-1 1-3,4-2 2,-4 1-4,3-3-5,0 3-2,-2-2-3,2 3-5,2-4-6,-2 1-4,3 3-6,-1-5-2,0 5-3,0-1-1,1-1-1,-3 2-3,-1-1 2,4 3 0,0-4 2,-1 1-1,-5-2-1,3 0 2,1-1-1,-4-1-2,1 0-1,-5-3-1,2 0 0,-2-2 0,1-1-1,-5-3 1,-1 0-1,3-4 1,-2 1-1,-3-2-1,-2 1 0,-2-5 1,2-1 1,-2-3 1,-1 1 0,3-3 0,-6 0 2,4-7-4,-1 4-1,0-6 1,0-2 1,3-2-1,3-5 0,2-1 0,2-7-2,5 0-1,3-7-1,7-7 0,2-4-1,7-7 1,8-3-1,2-10 1,6-1 1,6-6-1,6-1 1,1 0 0,3 0 1,2 0 0,2 1 0,4 0 0,-5 3 0,7 2 0,-4 0 0,2 3-2,-5 3-7,5 2-11,-6 4-22,-3 1-38,-4 5-59,-1 1-75,-7 6-93,1 1-121,-4 5-148,-5 2-187,-6 3-264,2 0-233,-8 4-177</inkml:trace>
          <inkml:trace contextRef="#ctx0" brushRef="#br0" timeOffset="7589.3996">6028-292 510,'-1'-8'452,"-5"-1"-59,2 3-43,-1-1-55,-2 3-61,3-2-43,-4 2-32,0 3-26,-3-1-18,0 2 1,2 2-3,-1-1 7,-2 3 1,1 2-2,2-2-5,-1 3-7,3 1-2,1 1 0,-1-1-3,1 3-3,4-4 3,0 3 14,2-4 14,2-1 32,0 2 25,5-1 23,-1-6 8,3 4-10,-1-4-14,5-4-26,0 4-29,-1-7-27,3 1-28,-1-4-20,-2 2-23,-1 2-14,-2-2-13,1-1-9,-6 3-18,-2 0-47,-2-1-76,-2 3-103,-2 2-142,-6 0-208,-2 2-334,-4 0-321,0 4-246</inkml:trace>
        </inkml:traceGroup>
        <inkml:traceGroup>
          <inkml:annotationXML>
            <emma:emma xmlns:emma="http://www.w3.org/2003/04/emma" version="1.0">
              <emma:interpretation id="{F4B7A189-B127-4737-809A-01A1EB09B40A}" emma:medium="tactile" emma:mode="ink">
                <msink:context xmlns:msink="http://schemas.microsoft.com/ink/2010/main" type="inkWord" rotatedBoundingBox="21342,316 23774,245 23807,1360 21374,1432"/>
              </emma:interpretation>
              <emma:one-of disjunction-type="recognition" id="oneOf2">
                <emma:interpretation id="interp10" emma:lang="en-US" emma:confidence="0.5">
                  <emma:literal>Data</emma:literal>
                </emma:interpretation>
                <emma:interpretation id="interp11" emma:lang="en-US" emma:confidence="0.5">
                  <emma:literal>Dat a</emma:literal>
                </emma:interpretation>
                <emma:interpretation id="interp12" emma:lang="en-US" emma:confidence="0">
                  <emma:literal>Dat U</emma:literal>
                </emma:interpretation>
                <emma:interpretation id="interp13" emma:lang="en-US" emma:confidence="0">
                  <emma:literal>Dat A</emma:literal>
                </emma:interpretation>
                <emma:interpretation id="interp14" emma:lang="en-US" emma:confidence="0">
                  <emma:literal>Dat ,</emma:literal>
                </emma:interpretation>
              </emma:one-of>
            </emma:emma>
          </inkml:annotationXML>
          <inkml:trace contextRef="#ctx0" brushRef="#br0" timeOffset="10042.9304">8642 138 495,'-7'-16'552,"1"-4"-123,0 2-65,0-2-28,5-1-38,-2-1-34,3-2-34,0 2-23,0-5-28,3 1-25,-2-2-20,5 0-12,-4-2-10,5 0-10,-3 3-9,3-1-4,5 3-10,-2 2-11,-1 0-14,3 3-11,-1-2-13,1 3-14,5 2-5,-1 0-6,0 3 2,6 1 0,-3 0-3,-2 2-2,2 4-2,4-3 7,-4 3-4,6 2-1,-5 3 0,2 2 3,1 0 1,-3 0-1,2 2-3,-3 3-2,-2 5 7,2 1-3,-1 2 5,0 4 7,-2-2 2,-1 7 6,-2 1 4,-2 2 1,1 2 1,-2 3 1,-3 1 1,-1 2 3,0 0 4,-4 3 8,0-2 1,-2 1 3,-2 1-1,0 1-1,-5 2-6,0-3-6,-2 1-6,-3 1-8,-1-2 0,-3 3 0,-3-4 14,1-3 19,-3 3 28,-2-4 33,0-1 31,-6 0 21,1-6 9,-2 2-2,-1-1-12,-2-5-19,3 3-21,-5-5-19,4-2-18,-1-2-17,-1 3-14,3-7-10,2-2-12,-1 1-8,6-2-9,0-6-4,2 2-3,4-3-6,1-3-1,1-1-7,4-3-15,5-4-30,-1-2-48,1 0-69,6-2-90,3-4-116,1 2-146,8 0-176,-1 0-212,8 0-250,-1-1-197,0 3-91</inkml:trace>
          <inkml:trace contextRef="#ctx0" brushRef="#br0" timeOffset="9416.8133">8819-168 127,'3'-11'602,"-3"0"-80,1 2-25,-1 1-11,0 2-17,0 1-42,0-1-46,0 4-43,0 0-27,0 2-30,0 2-14,-1 3-17,1 1-9,-3 2-15,0 5-23,2 2-27,-2 3-27,1 3-24,-4 3-29,5 3-21,-2 3-23,2 1-16,-5 3-14,4 3-10,0 0-4,2 2-5,-2 0-1,2 0-1,-3-1-2,0-3-9,3 0-40,-1-4-57,1-1-75,-3 0-100,3-6-131,0 2-173,0-5-201,0-1-272,0-3-221,-3-2-115</inkml:trace>
          <inkml:trace contextRef="#ctx0" brushRef="#br0" timeOffset="10645.9983">9441 222 347,'15'-12'634,"-2"-1"-135,-2-2-77,0 2-47,-3 3-43,0-1-23,-1 1-26,-3 0-14,0 1-23,-4 3-21,0 0-21,-5 0-35,-1 2-28,-3 4-22,-2 0-15,-4 0-5,2 4-5,-4 2-9,-2 2-4,0 3-6,1 1-11,0 2-16,-4 3-13,6 3-7,0-1-9,-1 4-7,5-2-3,0 1-6,4 2 0,-3 0-1,7-1-2,0-2 0,1-2-3,3-1-2,0-1 1,4 1-1,2-6-2,0 1 0,7-5 4,-4 1 1,2-4-5,1 1 6,-1-6 1,5 0-2,-1-4 0,-1 1 0,-1-4-3,6-2 2,-1 1-3,-5-2 1,4-5 0,-1 0 0,0 1 3,-1-6-3,1 0 1,-1-1 1,0-2 1,-1-1 0,0 0 2,-1 3 0,-2 3 4,-2 0-1,-2 0 4,0 5-2,1-1 4,-7 6 3,3-1-1,-1 2-1,0 0 6,-3 7 7,0 0 6,-3 0 3,0 6 7,-1 2 3,3 1-3,-2 3-9,0 4-7,-1 0-3,2 1-6,-1 1-5,0 2-5,2-2-1,1 3 0,0-1-3,0-2-4,1 0-7,-1 3-15,3-4-33,0 0-42,-1-3-57,0 1-71,0-1-94,4-3-103,-2 2-115,3-8-145,-2 1-211,2 1-187</inkml:trace>
          <inkml:trace contextRef="#ctx0" brushRef="#br0" timeOffset="47220.6722">10040-312 3084,'-3'-6'196,"3"-3"-1,-1 2 1,1 1 9,-3-5 3,0 1-17,3 0-16,0 2-16,-1-2-9,1-1-8,-3 0 9,3 1 3,0-1 5,0 1-5,-2 0-10,2 0-10,0 3-16,0-1-15,0 2-9,-3 3-2,1-4-3,2 3-8,0 1-8,-2 2-15,2-2-12,-6 2-14,6 1-8,-1 4-6,-2 0-2,1 2 0,0 2 2,-3 6 5,1 0 6,-2 3 4,2 4 4,-1 0 2,1 1 1,-3 7-3,2 0-4,-2 3-2,0 0-5,3 3-3,-4 3-3,4 0-1,-3 1-2,2 1-2,-2 0 0,3 0 0,-3 1 0,1-2-1,1 1 0,1 1 1,1-2-2,2 0-2,1 1-1,0-5-2,1-1-1,5-3-2,-2-1-1,4-5-2,-1 0 0,-1-4 0,5-1-1,1-4-2,1-2 1,4-1 0,1-5-1,0 2-1,1-6 1,-1-2 1,1-1-2,-1-2 2,1-1-3,-3-2-6,-4-2-21,2-1-55,-3 0-83,-6-1-114,3 0-158,-3-1-237,-5 1-374,0-3-363,-5 4-261</inkml:trace>
          <inkml:trace contextRef="#ctx0" brushRef="#br0" timeOffset="47846.0476">9839 59 111,'0'0'328,"-2"1"-28,2-1-39,-6 0-38,5 0-28,-5 3-24,2-2-21,2-1-20,-3 2 5,-1 2-14,0-4 12,0 1-11,-1 2 5,0-1-3,2 2-7,-2-3-5,0 2-17,2 0-8,0-3-12,0 1-11,4 1-3,-2-2-8,0 2 9,3 0 17,0-2 20,0 0 29,0 3 28,6-3 13,-2 0 10,3 0-8,2 0-7,3 0-9,5 0-12,-4-3-14,9 3-8,-2-4-6,2 2-12,-2-2-12,4 0-15,-3 0-13,3-1-17,-3 4-14,0-5-7,0 2-8,-3 1-5,1-1-3,2 0-6,-5 1-8,3 0-39,-3 2-61,3-1-80,-2 2-108,-1-4-139,0 3-160,-4 1-197,0 0-256,-1 0-174</inkml:trace>
          <inkml:trace contextRef="#ctx0" brushRef="#br0" timeOffset="48556.0928">10632 64 591,'2'-4'484,"0"1"-119,1-1-78,-3-2-42,0 2-18,0 1-12,0-2-5,0 1-19,-5 2-14,0 0-16,4 0-25,-6 2-22,2 0-15,-2 0-2,-3 0-11,3 4 1,-5-2-2,0 2 4,1 3-8,-1 0-4,0 3-1,-2 1-7,1 0-6,1 5-4,1-2-10,-1 5-1,-1-1-11,1 2-6,1 1-6,5 2-10,-1 0-4,-3-2-2,5 3-5,1-3-1,1 0-3,3 0 2,3-2 2,-2-1-4,5-1 7,0-1 1,4-2 1,-1-2 0,8-1 4,-4-4 0,5 0-3,-5 0 3,6-5-4,2-1-1,-2-2 1,-1-1-1,1-2 0,-1-3 3,1 1-3,3-2-1,-3-3-3,-3-1 0,0-1 0,0-1-2,-3-3 2,0 0 2,-2-2-1,1-2 7,-2 0-2,-1 0 3,-2-6 11,0 5 16,1-6 25,-4 6 31,0-1 35,-1 2 35,2-1 25,-3 4 16,-2 1 8,0 1-7,0 5-21,0-2-24,0 4-32,0 0-28,0 4-30,0-2-26,0 3-18,0 2-13,0 2-8,-2 0-4,-1 4 0,1 2-2,-1 5 2,2-1-3,-2 4 4,0 7 0,2-4-2,-2 5 1,1 2-1,2 1 1,2 3-1,1-2 0,-2 4-1,5-2 1,0-1-3,1 2 2,0-4-2,0 0-16,1 1-44,-1-4-77,-1 0-107,4-1-150,-1-3-230,2 1-358,1-1-380,1-4-296</inkml:trace>
        </inkml:traceGroup>
        <inkml:traceGroup>
          <inkml:annotationXML>
            <emma:emma xmlns:emma="http://www.w3.org/2003/04/emma" version="1.0">
              <emma:interpretation id="{6BE81047-C609-4177-AAC0-5725731F4305}" emma:medium="tactile" emma:mode="ink">
                <msink:context xmlns:msink="http://schemas.microsoft.com/ink/2010/main" type="inkWord" rotatedBoundingBox="24975,469 26658,412 26690,1352 25007,1409"/>
              </emma:interpretation>
              <emma:one-of disjunction-type="recognition" id="oneOf3">
                <emma:interpretation id="interp15" emma:lang="en-US" emma:confidence="0.5">
                  <emma:literal>via</emma:literal>
                </emma:interpretation>
                <emma:interpretation id="interp16" emma:lang="en-US" emma:confidence="0">
                  <emma:literal>visa</emma:literal>
                </emma:interpretation>
                <emma:interpretation id="interp17" emma:lang="en-US" emma:confidence="0">
                  <emma:literal>viva</emma:literal>
                </emma:interpretation>
                <emma:interpretation id="interp18" emma:lang="en-US" emma:confidence="0">
                  <emma:literal>Via</emma:literal>
                </emma:interpretation>
                <emma:interpretation id="interp19" emma:lang="en-US" emma:confidence="0">
                  <emma:literal>vid</emma:literal>
                </emma:interpretation>
              </emma:one-of>
            </emma:emma>
          </inkml:annotationXML>
          <inkml:trace contextRef="#ctx0" brushRef="#br0" timeOffset="50929.6593">12157-18 331,'-2'-4'621,"2"-2"-71,-3 3-48,0-1-32,3 0-60,-1 2-49,1 1-59,-3-2-49,2 3-26,1 0-8,-3 3 6,0 0 6,1 5 8,-3-1-13,3 4-12,-2 4-26,-2 1-24,4 6-30,0-2-30,0 4-15,-1 3-21,0 0-15,3 4-14,0 3-7,0-2-7,0 3-5,3-3-5,0 0-2,-3 0-1,2-1-2,2-4 0,2 1 0,-2-3-3,0-1 6,1-6 0,2 1 8,0-2 11,1-4 9,-1-2 8,1-1 3,4-2 5,-2-2 0,2-3-3,-1-3-1,3-3-5,0 0-4,1-5-3,-4-1-7,2-5-6,0 2-5,3-5-2,-1-1-6,-2-3-5,3-6-2,1 1 0,-4-6-3,5 1-1,0-7-2,1 2 1,-3-5-1,3 4 0,-3-1 0,-1 2-2,-2 1 0,1 1 0,-2 4 0,-1 1-1,1 6 0,-2 2 1,-3 3-3,-2 3-12,-1-1-31,-1 6-56,-2 2-76,2 4-98,-1-1-139,4 3-180,-5 2-217,-1 0-246,4 4-248,-1-1-146</inkml:trace>
          <inkml:trace contextRef="#ctx0" brushRef="#br0" timeOffset="51306.7858">12936 40 253,'2'0'780,"0"0"-189,-2 0-134,3 0-75,0 0-48,-3 0-40,1 0-34,4 2-12,-3-1-14,1 2-14,-1 0-12,4 1-14,-5 3-12,2 3-17,-2 0-17,2 2-8,0 3-22,-3 2-13,0 0-19,0 1-17,0 2-15,0 0-17,0-1-6,0 5-8,0-5-6,0 1-7,2 0-4,-2-2-1,3 1-4,-2-2-1,5 0 3,-5-3-1,4 2 1,-3-4-3,1 1 1,-1-2-2,4-3-8,-5 0-11,2-2-22,-2 1-36,-1-3-66,6-1-85,-4 3-103,1-6-120,1-6-138,0 3-156,2-4-175,-2-1-167</inkml:trace>
          <inkml:trace contextRef="#ctx0" brushRef="#br0" timeOffset="51541.1472">13091-203 264,'-3'-21'927,"0"-1"-199,3 2-103,-1 2-59,1 1-65,-3 2-77,1 4-86,2 1-76,0 2-83,0 2-68,0-1-47,0 3-33,2 2-16,1 2-5,-2 0-5,5 3-7,-5 1-19,2 2-50,-1 0-87,3 5-124,-3 0-150,1-2-213,1 1-309,0 3-257</inkml:trace>
          <inkml:trace contextRef="#ctx0" brushRef="#br0" timeOffset="52165.0138">13562 70 398,'7'-6'686,"1"2"-99,-4-3-74,3 3-37,-2-2-42,0 3-26,-3-4-20,1 3-44,-3-3-33,-3 3-44,1-2-34,-3 2-36,-3 2-38,0 0-26,-4 2-19,-2 2-14,-2 2-10,0 0-16,-3 4-9,-3 3-12,3 2-10,0 4-10,2 0-9,-2 4-3,2 0-4,1 2-5,0 1-2,4 4-3,1-3-1,0 0-4,7 2 1,0-3 0,1 0-2,3-1 4,4-2-2,2-1 3,0-3 0,7 0-2,-2-2 2,2-4-4,2-1 2,1 1-4,1-5 1,1 1-1,1-6-1,-1-1 1,4-1 0,-3-5 0,0 3 0,-3-4 0,3-3-2,-6-1 2,1-1-1,1-3 0,-4 1 0,1-6 0,-3 0 1,2-2 0,-3 1 0,2-4 0,-2 1 0,0 0 0,-4-1 0,3 1 4,-2 3 10,-1 0 17,-1 4 30,0 3 32,-2-1 20,-1 3 8,0 3-2,0 1-18,0 2-24,0 2-24,0-2-20,0 5-15,0 2-6,0 5-5,-1 0-3,1 2 0,-3 5-3,0-1 1,3 5-1,0-2 0,0 8 0,0-1 2,3 0 0,0 1-1,-3-2-2,1 4 1,5-1-1,-5-2-8,4 2-22,1-3-49,-2-3-84,5 5-116,2-5-162,1 1-257,0-5-372,1 0-387,0 3-267</inkml:trace>
        </inkml:traceGroup>
        <inkml:traceGroup>
          <inkml:annotationXML>
            <emma:emma xmlns:emma="http://www.w3.org/2003/04/emma" version="1.0">
              <emma:interpretation id="{8D6CDE6E-0A2F-43FC-A8D4-90F5E1699D78}" emma:medium="tactile" emma:mode="ink">
                <msink:context xmlns:msink="http://schemas.microsoft.com/ink/2010/main" type="inkWord" rotatedBoundingBox="27276,1494 27666,445 28184,637 27793,1686"/>
              </emma:interpretation>
              <emma:one-of disjunction-type="recognition" id="oneOf4">
                <emma:interpretation id="interp20" emma:lang="en-US" emma:confidence="0.5">
                  <emma:literal>P</emma:literal>
                </emma:interpretation>
                <emma:interpretation id="interp21" emma:lang="en-US" emma:confidence="0">
                  <emma:literal>p</emma:literal>
                </emma:interpretation>
                <emma:interpretation id="interp22" emma:lang="en-US" emma:confidence="0">
                  <emma:literal>D</emma:literal>
                </emma:interpretation>
                <emma:interpretation id="interp23" emma:lang="en-US" emma:confidence="0">
                  <emma:literal>B</emma:literal>
                </emma:interpretation>
                <emma:interpretation id="interp24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52845.9606">14669-62 305,'10'-8'585,"-4"2"-48,4 2-33,-1-3-28,-2 3-30,0 0-35,2 0-35,-3 1-28,0-1-3,-1 4-2,3 0 10,-4 4 15,0 1-10,1 5-30,-2 3-44,-2 2-49,-1 5-57,-1 4-52,-2 3-41,1 4-29,-4 2-20,2 4-14,-3 2-9,2 2-4,-2 4-3,0-2-1,1 2-1,-1-2-2,1 2 0,0-3 1,0-1-1,1-2-1,-1-2 0,4-3-1,-2 0 0,-2-4-2,5-6-2,-2-1-13,0-5-32,3-1-60,-1-5-92,-2-1-127,3-4-180,3 3-277,-2-7-364,5 1-349,-2-8-202</inkml:trace>
          <inkml:trace contextRef="#ctx0" brushRef="#br0" timeOffset="53436.6196">14828 210 342,'-7'-13'524,"3"2"-98,-2 0-55,5-2-54,-2-1-47,1 4-42,-1-2-32,0-3-31,3 2-26,0 2-13,0-5-10,0 2-13,6-1-11,-4 0 1,1 0-8,1 0-10,0 3-13,4-2-9,-1 1-11,2-1-10,1 0-10,-2 1-3,4 1-3,0-3-8,2 2 0,2 2-5,-1-5-3,1 5 5,1-2 0,-1 4-5,-2 0 3,-1 1 2,5 1-2,-2 1 2,-2 2-2,-1 0 0,3 1-3,2 3 5,-7 0 5,4 0 14,-4 3 17,1 1 31,0 2 23,-4 2 16,3 3 7,-6 2 2,1 2-9,-2-1-14,1 6-21,-2 0-20,-2 1-7,-1 2-12,0 2-10,0 1-4,-1-1-2,-2 5-1,-2-4-1,1 2 0,-3 2 4,0-3 5,-2 1 2,-4-1 6,4 0 16,-2-3 25,-4 0 20,2 0 27,-4-3 19,1-2 8,0-2-3,-6 1-19,2-1-23,-2-1-26,-1-2-24,2 1-14,0-5-16,0 2-8,0-3-4,2-1-5,0-2-1,3-2-1,0 2-4,1-2-2,1-4-5,2-3-14,4 0-39,-3-5-66,6 1-96,-3-2-123,5-2-181,6 1-295,-1-2-335,8-2-290,-1 0-154</inkml:trace>
        </inkml:traceGroup>
        <inkml:traceGroup>
          <inkml:annotationXML>
            <emma:emma xmlns:emma="http://www.w3.org/2003/04/emma" version="1.0">
              <emma:interpretation id="{CB6AA133-B103-4A39-9DDF-46BEC0DAB3AE}" emma:medium="tactile" emma:mode="ink">
                <msink:context xmlns:msink="http://schemas.microsoft.com/ink/2010/main" type="inkWord" rotatedBoundingBox="28610,601 30136,524 30171,1219 28644,1295"/>
              </emma:interpretation>
              <emma:one-of disjunction-type="recognition" id="oneOf5">
                <emma:interpretation id="interp25" emma:lang="x-none" emma:confidence="0.5">
                  <emma:literal>no</emma:literal>
                </emma:interpretation>
                <emma:interpretation id="interp26" emma:lang="x-none" emma:confidence="0">
                  <emma:literal>70</emma:literal>
                </emma:interpretation>
                <emma:interpretation id="interp27" emma:lang="x-none" emma:confidence="0">
                  <emma:literal>710</emma:literal>
                </emma:interpretation>
                <emma:interpretation id="interp28" emma:lang="x-none" emma:confidence="0">
                  <emma:literal>To</emma:literal>
                </emma:interpretation>
                <emma:interpretation id="interp29" emma:lang="x-none" emma:confidence="0">
                  <emma:literal>ono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1:07.28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92 869 85,'-2'0'168,"-1"0"-33,2 0 2,1 0 13,0 0 12,0 0 5,0 0 2,1 0-9,4 0-31,2 0-19,3 2-19,2-2-15,1 4-17,9-4-13,1 4 8,4-2-21,7-1-4,1 3 3,5 2 1,4-6 3,5 6 0,3-1 11,3-1 4,2 3 16,4-3 2,1 2 10,5 1 11,0-1-10,-2 3 3,3-3-15,3-1-2,-4 1-10,1 1-8,-3-1-4,4-1 3,-4 1-1,0-2 0,0 3-3,-4-1 2,3-2-4,-3 3 4,-3-3 8,3 0 6,-3-2 1,-1 5-9,-4-1 6,1-1-5,0 0-5,-5-1-2,0 2-5,1-2 8,-4 3-2,0-3-5,-1 2-5,2 1-7,1-2-2,-5 0-9,2 2-5,0-1-7,-1 1-4,-2-1-2,3 0 0,-3-2 3,-3 3-3,3-1 2,-4 1 1,2-3 0,-3 2-1,-1-1-2,-1 1-2,-1-2 2,-2 3-6,5-4 4,-6 4 2,4-3 0,-1 2 5,0-2-2,1 3-1,2-1 1,-1-2-3,0 3-3,-1-3 1,-3 2-1,1-2 3,-5-2 0,2 3 0,-7-1 0,3-2 0,-4 0 0,-1-1 0,0-1 0,-5 3 0,0 0-3,0-3 3,2 0 0,-2 0-2,-2 0-1,-1 0 3,5 0 0,-5 0-2,1 0-1,1 0 6,-4 0-1,-2 0 1,1 0-1,-3 0 1,-2 0 0,-1 0-3,-1-3-3,-3 0-5,-6 3 6,2-1-6,-1-3 0,-5 2 0,-1-2 3,-2-1-1,-5 1 1,1-2 2,-9-1 3,-3-1-5,-2 1 5,-4-3 5,-7 3-5,0-6-2,-4 2 4,-5-5 1,-8 2-3,1-1-5,-6 1-1,-3-4 4,-4 1-6,1-1 0,-5 0 5,2-2 6,-1 1 5,-4 1-3,1-1 0,-3-2 9,4 3-12,-4 2 1,3-4 0,-4 7 2,-2-2-2,2 2-3,-6-2 0,0 5 0,-2-3-3,-2 4 0,-1 2 1,2-3-1,-1 3 0,1-3 3,6 3-2,4 0-1,3-2 3,8 1-3,1 0-2,5-1 5,4 3-3,4-3 1,2 4-4,8-2 4,3 4 2,6-4 0,6 0 0,1 5 0,8-3-11,5 5 3,-1-3-3,8 3 3,2-3-3,3 3 3,4 0 3,1 0-1,6 0 1,4 0-3,4 3 0,4-3 8,7 3 0,5-3 2,5 4 7,12-3-1,6 4-3,4-1-5,7 3 3,10-2-3,7 4-6,6-1 1,11 0 0,2 5-4,1-2-2,7 2-2,-5-2-20,3 2-18,2 1-14,-9 0-7,-1-3-4,-6 1-5,-5-2 24,-9-2 14,-7 4 15,-11-5 0,-7 1 6,-12-5 0,-10 1 6,-9 2 0,-12-6 0,-11 0 6,-11-4 7,-9 2 0,-14-2 3,-8-3 3,-9 1 7,-10-1-4,-7-3-3,-9-1-3,-7 4-3,-10-4 3,-3 1-3,-9-1 3,0 2-7,2-3 7,-2 1 4,8 1-4,4 0-4,6 2 4,8-1 4,7 3 2,10-1-6,9 1 3,8-1 0,11 6-3,7-2 4,9 2-4,9 1 9,10 1-2,12 2-4,9-2 3,17 3-6,6 1 0,15 1-3,11 1 0,7-1-7,10 1 4,4 1-1,2 1 1,6-2 3,-1 3 3,-1 0-7,-1-3-2,-2 0 2,-5 1 1,-5 1 3,-6-3 0,-8 1 3,-9-1 6,-10-2-3,-9-3-3,-12 5-3,-8-6 3,-15 0 3,-13 0-3,-11-6 0,-13 1 7,-13 1-1,-16-2-6,-9-3 0,-10 0 0,-17 1 0,-5-5 0,-13 3 0,-7-1-6,-8 1 2,-3 0 1,-2-3 6,5 0 1,-4 0 2,16 3 4,2 1-4,11-3 0,11 1-2,10 4-4,9 0 0,12 1 0,13 2 0,6 0-4,9 3 1,7-1 6,10 2-3,6 2 0,10-1 0,7-1 0,12 4 0,3-4-3,8 0 0,5 4-7,7-4 10,4 2 4,4-1 8,3-1-5,5 3-1,3 0 4,4-3-7,2 4-3,0-1-3,0 0 3,-8 1-3,1-1-1,-10 4-5,-5-3-1,-13 2-3,-6-2-3,-14-3-26,-9 3-26,-15-2-22,-14 1-8,-6-2-10,-13-1 2,-11 0 19,-7-1 43,-8-2 22,-9-1 14,-4 1 12,-4-4 3,-1 0 8,-2 0-7,3 0-1,3 1 8,6-1-4,8 1 3,10-2 4,7 2 0,15 2-3,11 0-8,9 3 0,15-2 0,13 3-7,11-2 0,18 2 0,10 0-7,11 0-4,9 2 4,9-2-18,7 4-19,3-4-7,5 4-1,2-1-1,-1-2 0,1 2 7,-4 0 19,0-3 12,-6 4 3,-10-4 4,-7 0 8,-12 0 0,-10 0 0,-13 0 4,-8 0 0,-15-4 4,-12 3-8,-13-1-4,-10-2 4,-9 0 4,-8-3 4,-12 3-4,-5-2 7,-8 2 8,-4-3 8,-5 3 11,-6-3 0,3-1 15,-1 2 10,6-1 21,6 1 13,10 2 8,7-3-8,13 4-3,5 0-17,15 2-19,11-2-28,9 3-21,14 0 1,12 3-7,14-2 3,12 4-2,13-1 2,11 0-3,12 3-3,9 0-9,15 0-1,3 3 0,10-3-2,0 0 2,2 1 3,-5 0 4,-4 1 0,-6-4 3,-13 1 3,-7 2-3,-14-5 3,-13 3 4,-11-2-1,-11-1-2,-14-3-8,-8 3 4,-16-3 4,-6-3-4,-12 3 6,-11-3 0,-7-1 4,-12-2-7,-8-1 0,-5 2 1,-10-1 2,-11-2 20,-5-1 34,-6 1 33,0-1 36,3 0 46,4-1 38,8-1 15,11 5-8,13-2-17,7 4-29,15-2-39,15 3-39,13 0-34,19 3-28,16 3-15,23 1-10,12 2-3,17 1-6,10 3 0,9 3-4,13 2 2,-1 0 0,9-1 0,2 4-1,2-1 1,4 1 2,-2-1-2,-8-3-2,-8 1 2,-12-1 0,-11-3-1,-15 2-1,-14-4 0,-13-2-4,-12-2 6,-12-3 2,-9 1 0,-11-3 0,-13-3 2,-6 1 4,-10-2-4,-4 0-2,-7-3 0,-4 4-2,-3-4 0,2 1 0,-4-2 2,1 2 0,-3 1-2,6-1 4,4 1-2,0-1 6,8 2-4,4 0 0,0 1-2,8 2 2,3-2-2,4 1-2,4 2 0,4 0 0,4 2 4,3 1-4,5-2 4,0 2 0,6-2 0,1 3 0,0 1-1,0-1 3,6 1-4,-1-1 0,3 0 0,-4-1 0,6 0 0,-5 0 0,2 1 2,-2-3-4,-2 4 2,-3-5 0,-1 1 0,-3 2 0,-6-3 0,2 0 0,-4 0 0,1 0-2,2 0 0,1 0 2,-4 0 0,2 0 0,2 0 0,4-3-1,-3 3 1,5 0-2,4 0-2,0 0 4,5 3 0,1-3 0,4 3-2,-1-2 2,4 2 0,-2 0 0,1 1 0,-3 2 0,-3-2 2,-4-1 2,-3 1-2,-3 0 1,-2-2-1,-7-1-4,-3 2 2,-5-3 0,-1 0 0,-8 0 0,-5 0-2,-6-4 2,-10-2 0,-4 5-1,-7-5-1,-12-1-2,-7 0 2,-10 0 0,-9-5-2,-6 1 0,-11-3 1,-6-1-1,-7 1-2,-8-3 8,-2-5 4,-3 2-1,-1-3 5,1-1-1,6 2 3,5-1-5,4 2 1,12 1-4,8 4-3,9-1 3,13 4-4,12 1 0,8 0 0,12 7 0,10-2 0,9 3 0,13 4 0,10 0-4,13 0 3,9 4-3,10-3-2,4 6 1,8 0-1,-2 0 0,2 0-1,-1 0 1,-7-1 2,-2 4-3,-8-5-3,-8 0-3,-8 0-1,-4 0-1,-12-3 3,-10 0 6,-10 0 2,-10-2 4,-14-2 4,-6 0-2,-11 0 0,-7-3-2,-10 0 2,-6 0-2,-7 0-2,-7-5 2,-6 4 4,-6-2 0,0-2-2,-3 3 2,6-3 2,4 3-3,9-1 1,7-1 4,12 3-2,10-3 3,12 5-3,11 0 2,9 2-3,11-3-3,14 5-2,12 0 0,10 0 0,12 3-4,10-1 4,10 3 0,5-1-3,7 0-1,6 2-2,2-2 2,-1 3-5,1-3 1,-7 2 2,-5-2 2,-7 0-3,-6-3 1,-9 5-2,-11-2 0,-7-4 0,-12 1 3,-10-1-1,-11 0 2,-11 0 2,-11-1 0,-11 1 0,-2-4 4,-13 2 0,-2-2 0,-9 3 0,1-3-2,-5 0 4,1-1-2,-5 4-2,5-3 0,2 1 2,4-1 0,5 2 3,10 0-1,3-2 0,13 2-2,3-1 0,14 3 4,5-1 0,8 1 0,11 0-1,11 0 5,7 0-8,8 0 0,6 0-4,6 1 2,6-1-4,-4 3-2,5-1 4,3-2 0,-5 2-1,-2 0-5,-6-2 2,-4 0-2,-6 0 2,-6 0-1,-7 0 1,-7-2 2,-2 0 2,-7-3 0,-7 0-2,-5-2 4,-7-2-2,-1 2 2,-6-3 0,-5 2 4,-1-2-2,-8 0-2,-2 3 0,0-1 0,-8 1 2,-3 1-2,-2 0 4,-6 1 2,1 1-4,-1 0 5,6 0-3,1 0-2,7 1-2,3 0-2,6 0 2,11 2 0,1-2 0,8 3 4,10-3 2,5 2-2,8 1-2,4 0 0,7 0 0,9 0-2,-1 0-2,10 0 2,-2 1 2,5 2 0,1-3-2,1 4 2,-1-1 0,-3-3-2,-2 3-4,-5-3 0,1 3 0,-10-2-4,-6-1 2,-3 3-2,-9-3 5,-2 0-5,-9 0 4,-9 0 4,-4-3 0,-8 3 0,-1-4 2,-8 3 2,-4-1-2,-4-1-2,2-1 0,-4 1 0,0 2 0,-2-4 0,2 4 0,4 1 4,2-3-3,2 2 5,9 1-2,2-3-2,8 0-2,4 3 0,3-1 2,6 1 0,9 0 2,1 0 0,8 0 0,8 0 0,8 0-4,6 0 0,8 1 0,4-1-6,6 3 0,-2 0-2,3-3 8,1 1-2,-2 2 0,-3-3 4,0 1 0,-9 4-2,-3-5-4,-5 1-4,-9 2 1,-2-3-3,-11 3-4,-6-2 2,-9-1 6,-7 0 2,-7 0 0,-8-1 0,-9-2 4,1 3 2,-9-3-2,0 2 0,-6-4 0,-5 5 0,1-1 2,0-3 0,-2 1 2,2 0 2,5 2 2,6-2 0,7 3-6,9-2 4,8 1 2,8 1 2,10-4-8,9 4 3,10 0 1,11 0-6,9 0-2,8 0 2,7 0-2,6 0 0,9 4-3,4-3 5,5 1-2,3 2-2,6 2 4,0-1 4,4 0-1,4 2-3,1-3 0,1 3-1,-2 0-1,4-3-4,-6 2 2,4-2 4,-8 3 0,-2 0 2,-8-3 0,2-3 0,-6 4-2,-5-1-2,-4 0 0,-2-3 4,-4 2 0,-2 0-2,-4 1 2,-3-4 0,1 1-2,-2-1 0,-3 2 0,1 1 2,-1-2-2,-1 2 0,2-3 0,1 3 0,-2-2-2,2 2 0,2 0 0,3 1 0,-1-4 0,0 6 2,1-2-2,-1-1 2,-4 1 0,2 1-2,-4 0 2,-4-1 0,-3-3 0,1 4-2,-6-1 2,-2 0 0,-2 0 0,-6 0 2,4-1-2,-6-2 2,-2 4 2,3-3-4,-1 0 2,-2 2-2,0-3 0,2 3-4,4-2 0,-1 2 0,5-3 0,0 5 2,1-2 0,1-1 4,2 1-2,-1 2 0,2-2 0,-1-1-2,-5 1 2,4 2-2,-6-5 2,0 3 0,-2 1 2,-3-4 0,1 2-4,0-2 0,-3 4 4,-1-3-4,1 0 2,-2-2 0,1 2 0,-2-2 2,4 2-2,-4 0 2,2-2-2,-1 2 0,-1 1-4,2-3 2,-1 0-4,-1 2 4,5 0 0,-5-2 2,4 2 0,-4-2-2,5 0 4,0 2-2,-2-2 2,3 0 0,0 0-2,-3 0 0,0 0-2,3 0 2,-3 0-2,1 0 0,-1 0 2,-1-2 0,-2 2 4,-2-2-4,1 2 2,-2-2 0,-3 0 0,1 2 0,-3-3-4,3 1 2,-4 2-4,2-4 2,-5 2 2,5 0 0,-4 0 0,2-3 0,2 4 2,0-2-2,-1 2-2,3-4 2,-4 3 0,-3 0 0,7 1-2,-5 1 2,-2-3-2,2 0 2,-3 3-6,0-4 0,-3 3 4,-3-1-4,-4-1 2,-2-2 0,-4 2 4,-2 0 0,-6 0-4,-2-4 2,-1 3 2,-4-2-2,-4-1 0,2 1 0,-5 0 2,1-3 0,-5 1-2,0 0 2,-2-1 2,-4 0 0,0 0-2,-4-1 0,-2 2 2,-2-2-2,2 0 0,-2 3 2,0-1 0,0-1 0,-1 0-2,4 3 0,2-2 0,2 1-2,4 3 2,1-2-2,2 2 2,1-3 0,4 4 0,2-1 0,4-2 0,0 2 4,2 1-2,-2-1-2,3 4 0,1-3 0,-2-1 0,-2 2 2,1 0 0,0 0 4,-1 0-2,2-1 2,-4-1 0,2 2-4,-2 0 0,2 0-2,1-2 0,2 0-2,-2 0 2,-1-1 0,1 1 0,0 0 0,-2 0 4,1 0-2,-2 0 2,2-2-4,1 3-2,-2-1 0,-1-2-2,-1 2 2,-1 1-2,5-1 4,-5 1 0,3 0 0,2 2 2,-4-3 0,4 2-2,-2-1 0,3 2 2,-1-3 0,-1 1 0,5 0-2,-3 0 2,0 1-2,1 0 2,-1 0-2,2-3 0,-4 4 0,1-2 0,-1 2 0,1-4 0,0 1 0,-5 2 0,4-1-2,-1-3 2,-4 2-2,1 3-2,3-3 2,-4-2 2,6 3 0,-5 0-2,4 2 0,1-2 2,-1-1 0,1 1 2,5 2-2,-4-1 0,5-2 2,-2 1-2,2 0 0,1 2 0,-2 1 0,5-3 0,-3 2-2,1 1 0,3-2-2,-1 2-2,1-3 4,0 3 0,0 0-2,1 0 0,2 0 4,-3 0 2,3 0 2,0 0 0,-2 0-2,5 0 2,-5 0-2,0-1-2,5 1 0,-1 0-2,-2 0 2,1 0-4,1 0 4,2 0 2,-1 0-4,-2 0 2,4 0 2,-1 0 2,1 0-4,-1 0 0,-2 0 2,5 1 0,-1-1-4,-2 0-2,5 0 0,-2 0 4,-1 0-2,4 0-2,0 3 2,-1-3 2,3 0 0,-1 0-2,1 0-6,0 2-41,1-2-61,0 1-84,-1 2-95,4-3-127,-2 1-185,2-1-240,0 0-204,0 0-131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9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 89 64,'-7'-13'835,"3"1"-254,-2 2-122,2-1-60,2 3-42,-1-1-50,0 4-64,3-2-55,0 3-60,0 0-52,6 2-42,-4-1-23,2 2-51,3 1-58,-1 0-92,0 0-103,1 1-133,3 2-213,2-1-235,-4-1-158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3.4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E2799F-3F8E-4ADE-85C0-D167FBA919CE}" emma:medium="tactile" emma:mode="ink">
          <msink:context xmlns:msink="http://schemas.microsoft.com/ink/2010/main" type="inkDrawing"/>
        </emma:interpretation>
      </emma:emma>
    </inkml:annotationXML>
    <inkml:trace contextRef="#ctx0" brushRef="#br0">12 435 2952,'0'0'245,"0"0"-156,-1 0-21,1 1-19,0 2-13,-3 0 3,0 1 3,2 2-1,-2-1 17,3 2-3,0-1-1,0 1-7,0 1-8,0-2-1,0 1-5,0-1-4,0 0-8,3-3 11,-2 1 8,5 0 6,-5-1 13,5-3 9,-2 0 8,4 0 1,0-3-6,3-1-7,0-3-3,1-1-5,-1-3-4,1-2-6,1 1-2,0-2-4,3-3-7,-4-2-2,-1-3-5,1 1-2,0-2-6,2-3-2,-2 4-2,-4-3-6,2 0-4,-2-1-1,-2 1-3,1 0 6,-4 4 4,-2-1 13,-1 3 4,-1 1 11,-2 3 2,-4 2-3,1 3-6,-2 1-8,-3 2-3,-1 1-13,-1 5-1,0-2-6,2 6 1,-4-2-1,1 5-3,0-3 3,3 5 0,-1-1 2,2 1-4,1 1-2,2-1 2,3 0 2,-3-2-1,7 4-3,0-5 4,0 1 0,4 0 2,0-2-2,6-3 2,2 1-1,-3-2 3,8-2 0,-1 1-1,3-3 1,-3-2 1,3-1-3,1 0 0,-1-2-1,3 1-1,-2 0 0,2 2 0,-2-3 0,-1 1 0,3-1 0,-3 2 0,-1 0 0,-5 0 0,5 0 0,-2 1 2,-3 0-4,0 2 2,-4 3 0,-1-2 0,2 3-1,-2 0-1,0 3 4,-3 1-4,2 2 2,-3 2 0,-1 2 2,0 3-2,-3 0 0,0 4 1,0-3 1,-3 6-2,0 1 2,3-3 1,-1 3 1,-2 0-2,3 3-2,-1-2 1,1 2 3,-3 1-1,0-3-3,3 2 0,0-1 2,0 0-2,0-2-5,0 0-25,0 2-46,3-5-72,0-4-93,-2 3-121,3-2-154,2-4-199,1 2-260,-2-6-190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01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B8139D-36D5-491C-A4A5-CBB7549C5444}" emma:medium="tactile" emma:mode="ink">
          <msink:context xmlns:msink="http://schemas.microsoft.com/ink/2010/main" type="inkDrawing"/>
        </emma:interpretation>
      </emma:emma>
    </inkml:annotationXML>
    <inkml:trace contextRef="#ctx0" brushRef="#br0">73 130 269,'2'-14'630,"-2"4"-111,2 0-80,-2 3-54,0-1-50,0 4-63,0-1-56,0 1-45,0 2-47,0 0-23,0 2-9,-2 4 3,-2 3 18,-3 1 8,1 5 4,0 1 10,-4 2 1,3 2-13,1 3-17,-1 0-13,1 1-8,0 2-9,0 1-10,5 1-14,-2 1-6,2 0-13,1-1-6,1 1-6,2 1-9,1-4-1,1 0-1,5-1 1,-1-2-5,1 0 1,3-4 1,-2 0-1,7-4 3,-5-3 1,6-1 0,-3-1 4,1-4-1,2-2-1,3-2-4,-2 0-2,2-4 3,-2-2-9,4-1 3,0-3 0,0-3 1,-4-1 4,3-2-2,-1-2 2,-3-3 0,4 0 1,-4-3 1,-1-1-1,0 0 3,-5-2 6,-1-1 3,-2-1 11,-2 2 7,-4-3 8,-3 3 8,-2-4 8,-3 5 0,-4-1 1,-2 2 15,-2 1 10,-1 1 0,-4 4-7,4 0-10,-6 5-7,0 1-25,-1 4-17,-1 4-16,-5 2-16,3 3-36,0 3-65,-1 2-98,1 1-128,4 4-174,1-4-254,0 2-326,7 0-289,-1 1-137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3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7833EA-3700-473D-978C-A821DD71B657}" emma:medium="tactile" emma:mode="ink">
          <msink:context xmlns:msink="http://schemas.microsoft.com/ink/2010/main" type="inkDrawing"/>
        </emma:interpretation>
      </emma:emma>
    </inkml:annotationXML>
    <inkml:trace contextRef="#ctx0" brushRef="#br0">0 0 253,'10'0'1084,"-2"0"-304,3 0-346,-4 0-174,2 3-79,1 1-33,1 6-2,1 0 13,-5 3 24,2 3 14,-2 3 5,0 1 0,-5 4-2,-2 3-9,0 1-9,0 4-1,-2 0 3,-3 1 4,0 1-9,-2 1-18,3 1-24,-4-2-30,4 1-30,-3-1-28,5-2-17,-5 0-9,4-2-9,2-4-3,-5 2-1,6-6-2,-2 1-1,2-1-1,0-4-2,0 0-7,0-5-20,0 0-46,2 1-69,-2-3-90,3-4-107,0 0-134,-3-1-168,4-2-208,-4-4-246,0 0-153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4.8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D28632-46EE-4026-9E95-9972F5C721AC}" emma:medium="tactile" emma:mode="ink">
          <msink:context xmlns:msink="http://schemas.microsoft.com/ink/2010/main" type="inkDrawing"/>
        </emma:interpretation>
      </emma:emma>
    </inkml:annotationXML>
    <inkml:trace contextRef="#ctx0" brushRef="#br0">215 451 10,'-4'-18'710,"-6"5"-211,3-2-103,1 0-51,-1 1-24,-1 0-43,4-3-33,-2 6-24,2-4-33,2 0-28,-1 0-28,3 0-3,0-2-13,3 3-11,-1-3-14,2-1-12,2 0-12,1 0-17,-1 1-10,4 0-10,-1 0-6,3 2-6,-2 2-4,-2 1-2,4-1-4,5 4-1,-5 0-2,1-1-3,4 3 0,2 0-2,-1 0 0,1 1 3,-1 1-1,4 2 3,-3-1 2,0 4-5,1-2 3,-1 2-5,-3 2 0,6-1-5,-9 5 5,4-2 0,-5 3 3,1 3 4,-3 1 5,-1 2 2,1-2 10,-3 4 8,-1-1 14,-3 4 18,0-1 16,-3 1 15,-6 4 9,2-1 7,-4-1 3,-3 4 13,-1 0 8,-4-2 6,0 1 3,-6-2 5,-1 1-13,-3 1-14,2-2-8,-6 1-11,0-3-13,-2 2-11,2-1-6,-5-2-12,4-1-13,-2 0-11,5-1-13,-2 0-8,4-5-8,0 2-2,5-2-3,0-1-7,2-3-31,3 0-55,1-2-97,4-2-122,-1-3-170,11-3-274,-2-2-353,6-2-342,3-3-171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25.50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1DA850-BF24-462B-BF96-C9567A169570}" emma:medium="tactile" emma:mode="ink">
          <msink:context xmlns:msink="http://schemas.microsoft.com/ink/2010/main" type="inkDrawing"/>
        </emma:interpretation>
      </emma:emma>
    </inkml:annotationXML>
    <inkml:trace contextRef="#ctx0" brushRef="#br0">528 216 378,'21'-18'493,"-5"-2"-109,3 2-58,-3 0-17,-1 1-35,-4-1-24,1 4-22,-5 1-17,-6-2-3,4 4-5,-5 0-6,-5 0-10,1-1-16,-5 7-10,-2 0-16,-2 1-24,0 0-24,-9 4-20,6 0-15,-3 0-19,-1 4-16,-2 3-10,3-1-1,-1 2-7,1 5-9,2-3 0,-1 5 2,1 0 2,4-1-1,1 3-1,-1-3 0,2 6 0,-1-3-2,6-1 0,-1 4-4,0-5-1,2 2 3,-1 0 2,6-3 0,0 0 0,0 1 0,6-2 0,-1-1 2,2 1 1,2-3-1,1 1 0,1-1 0,5 0 0,0-2 3,2-2-1,-1 2 0,2-1 1,0-3 1,3 2-1,-2-2-3,2 1-2,-2-2 0,3 1 0,-1 2 0,1-6-2,-1 6 2,1-2-3,-3-1 3,-4 2-2,2 0 2,-5 0 5,1 2 5,-4-1 27,-1 2 35,-2 3 34,-5 0 32,-2 2 20,0-2 30,-5 5 4,-3-1-7,-4-1-3,-5 3-14,1 0-8,-5-2-22,-3 0-20,-1 2-21,-4-4-19,-1 2-20,-1-2-16,-1 2-13,-1-5-11,-3 2-9,-2-2-2,3 3-4,-3-3-2,1-2-4,-1 1-5,0-2-26,6-2-60,2 1-97,-1-2-127,2-1-199,6-3-325,0-3-389,0 2-373,3-6-176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33.86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E11234-3781-4F57-BB62-43B83FE71CDA}" emma:medium="tactile" emma:mode="ink">
          <msink:context xmlns:msink="http://schemas.microsoft.com/ink/2010/main" type="inkDrawing" rotatedBoundingBox="13166,2364 31337,1450 31351,1730 13180,2644" shapeName="Other"/>
        </emma:interpretation>
      </emma:emma>
    </inkml:annotationXML>
    <inkml:trace contextRef="#ctx0" brushRef="#br0">73 1009 42,'-15'0'138,"1"0"-33,5 0-28,-1 0-10,4 0-16,0 0-11,2 0 0,0 0-9,1 0-11,1-2-1,4 2 11,1-4 0,4 3 0,2-3 4,8-1 10,3 1 0,4-1 13,6 0 10,8-1 14,4-3 3,3 1 13,6 1-15,5-3-1,5-1-5,1 4-10,9-5-1,-1 4 0,6-2-6,-2 3 1,5-1-18,3 0-5,3-1-12,-1 1-9,2 1-3,-2 0-9,6-3 4,-5 3-4,0-3 8,-1 4-8,0 1 1,-4-2-1,-1 1 12,-2-3 4,0 3 9,-1-1 15,-1 2 16,-1-2 14,1 1 4,-2-1-1,-1 2-9,1-1-5,-3 0-22,2 1-8,1-1-8,-2 0-3,1 2-1,-5-3-13,4 4 2,-1-1-6,-2 0-4,2-2 0,-2 3-4,0-1 1,-1 2-1,1 0 4,0-2 0,-3 1 4,3 2-1,-2-2 1,-1-1-4,0 0 4,-1 1-8,-3-3 4,0 2-4,-3 0 4,-2 1 0,1-2 0,-3 0 4,-1 1-4,-2-3 4,3 4-4,-5-4 7,5 3 0,-1 0 0,1-1-3,0 4 3,2-3 3,2-2-2,3 3-1,0-1 3,0-1 1,4 1 3,-1 0-7,2-1 14,-1 1 0,3 0 0,-3 0 6,1 2-2,-1-2-8,-4 0-7,3 0-7,-2 1 1,-1-1-4,0 1 0,3-1 3,-2-2 1,-1-1-1,3 3 0,-2-2 1,2 3-1,-3-5 7,0 5 0,-3-4-3,0 3 3,1 0 4,-4 0-1,2-2-6,1 2 6,-3 0-3,-1 1 0,1-3-3,4 1-4,-4 1 4,5-3-1,-2 1 1,3 1-4,0-1 0,1 0 1,2 0 2,1 2-2,1-3-1,-3 3 3,0-3-6,1 4 7,-2-1-1,-1 3 4,-2-2 0,2-1 0,-6 2 3,5 0 0,-6-1-1,1-1-2,-2 2 0,4 0-1,-3 0-6,2-2 1,1 0 5,1 0 1,0 0 2,1-1 4,1 1 3,3 0 6,1 0 0,2-1 3,0 4 0,1-5-7,0 2 3,1 1-3,3-1 1,-4-2 4,1 5 13,0-2 17,0 0 22,2-1 18,-1 3 8,4-3 3,0 2-8,2 2-13,0-2-19,2 0-15,-3 2-19,5-3-2,-5 3-12,2 0-2,0 0-5,-1 3-5,-1-3 7,-1 2-7,-1 0 2,-1-2-7,-1 2 3,0-2-1,1 2-4,-2 0 3,0-2-3,-1 0 2,-2 0 3,3 0-1,-4-2 3,3 0 0,-3 0 2,1 0 0,-1 0 3,-1-2 6,0 0 2,-5 1 5,2-1 6,-2 0-1,2 0 3,-3-1-5,0 1 4,3 0-5,3 1-4,-3-1-2,0 0-2,-2 2-7,2-2-6,3 3-4,0-5 0,1 2 0,-2 2-2,2 1 3,3-5-1,0 5 2,0 1-2,-5-3-2,2 2 0,-4 1 0,-2-2-2,-3-1-2,-3 3 4,-3 0 6,-1 0-6,-3 0 0,-4 0 4,0 0 2,-4 0-4,0 0-2,0 0 0,-7 3 2,6-3-2,-2 0 0,-4 0 0,6 0 0,-2 0 0,1 0 4,0 0 0,0-3 0,5 3-2,-3-1 2,1-2 0,1 3 0,-3-1 0,5-2-4,0 0 2,-2 0-2,4 1 0,-2 0-2,3 0-2,1-3 0,2 1 0,-1 0 0,-1 0 2,3 2-2,2-3 0,-1 1 0,2 0 0,-3 1 0,2-1 0,1-2 2,-4 2 2,1 2-2,-1 1 2,-4-3 2,2 1 0,2 0 0,-6 2-2,0-4 4,0 4-4,-3-2 0,3 0 0,-1 3 2,-5-4 0,5 4-4,-3-1 0,1-1-2,0 2 2,-1-4 2,2 4 2,-1 0 2,2-4 0,1 4-2,2-3-2,-2 3-6,0-3 4,3 2-2,-6 1 2,3-4 0,3 4 0,-6-2 0,6 2 2,0-2 0,-6-1 0,6 3 6,-3-2-2,0 0 4,-3 2-6,3-2 0,0 2-2,-1-2 0,-2 0 0,0 2-2,2-3 2,-2 2 0,2 1 0,-5-3 0,2 2 0,-3 1-2,2 0 2,-3 0-2,0 0 0,0 0 2,1 0 2,-5 0 2,2 1-2,-1 2 0,-1-3 0,-1 1 2,1 2 0,-5-3 0,6 0 6,-2 0 10,-5 0 12,5 0 17,-4 0 20,4 0 11,-3 0 7,-1 0 2,4-3-7,-5 2-13,5 1-16,-4-4-9,4 1-4,-3 2-5,-1-2 3,1 3-1,0-2 4,-6 0 9,2 2 13,-3-2 16,0 2 10,-6-1 7,4-2 4,-4 3-7,-1-1-11,0-2-13,-1 3-14,1 0-10,1-3-10,-5 3-7,1 0-7,4 0-4,-4 0-6,0 0-4,2 0-1,-1 0-3,-1 0-1,1 0-2,-2 0 0,0 3-1,2-3 2,2 3 0,-3-2-1,1-1 1,1 3 4,-2-2-4,0 1-1,-2 2-13,0-1-44,-2-2-72,-5 2-106,-2 1-140,-2 0-228,-11 0-344,-1-2-356,-5 2-292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6:40.43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82CD4DE-15EB-4788-BB61-8690EE7AA1AB}" emma:medium="tactile" emma:mode="ink">
          <msink:context xmlns:msink="http://schemas.microsoft.com/ink/2010/main" type="writingRegion" rotatedBoundingBox="8124,1077 12289,-103 12784,1642 8619,2823"/>
        </emma:interpretation>
      </emma:emma>
    </inkml:annotationXML>
    <inkml:traceGroup>
      <inkml:annotationXML>
        <emma:emma xmlns:emma="http://www.w3.org/2003/04/emma" version="1.0">
          <emma:interpretation id="{B3E97C65-2037-432F-98B7-EE5549D10FF3}" emma:medium="tactile" emma:mode="ink">
            <msink:context xmlns:msink="http://schemas.microsoft.com/ink/2010/main" type="paragraph" rotatedBoundingBox="8124,1077 12289,-103 12495,621 8329,1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184EE1-FCD0-463F-A443-BA4DCC6148C3}" emma:medium="tactile" emma:mode="ink">
              <msink:context xmlns:msink="http://schemas.microsoft.com/ink/2010/main" type="line" rotatedBoundingBox="8124,1077 12289,-103 12495,621 8329,1801"/>
            </emma:interpretation>
          </emma:emma>
        </inkml:annotationXML>
        <inkml:traceGroup>
          <inkml:annotationXML>
            <emma:emma xmlns:emma="http://www.w3.org/2003/04/emma" version="1.0">
              <emma:interpretation id="{34FEED0F-9DB5-4459-BF9D-E128E3E3A7D3}" emma:medium="tactile" emma:mode="ink">
                <msink:context xmlns:msink="http://schemas.microsoft.com/ink/2010/main" type="inkWord" rotatedBoundingBox="8125,1080 10355,448 10559,1169 8329,1801"/>
              </emma:interpretation>
              <emma:one-of disjunction-type="recognition" id="oneOf0">
                <emma:interpretation id="interp0" emma:lang="en-US" emma:confidence="0.5">
                  <emma:literal>15/1/24</emma:literal>
                </emma:interpretation>
                <emma:interpretation id="interp1" emma:lang="en-US" emma:confidence="0">
                  <emma:literal>15/1124</emma:literal>
                </emma:interpretation>
                <emma:interpretation id="interp2" emma:lang="en-US" emma:confidence="0">
                  <emma:literal>1511/24</emma:literal>
                </emma:interpretation>
                <emma:interpretation id="interp3" emma:lang="en-US" emma:confidence="0">
                  <emma:literal>1511124</emma:literal>
                </emma:interpretation>
                <emma:interpretation id="interp4" emma:lang="en-US" emma:confidence="0">
                  <emma:literal>15/11244</emma:literal>
                </emma:interpretation>
              </emma:one-of>
            </emma:emma>
          </inkml:annotationXML>
          <inkml:trace contextRef="#ctx0" brushRef="#br0">1 4 311,'0'-3'516,"0"3"-115,0-1-70,0-1-50,0 2-36,0 0-38,0 0-7,0 0-18,0 0-7,0 0-2,0 0 12,0 0 14,0 0 6,0 0 17,0 0 19,0 0 6,0 0-10,0 0-14,0 0-23,0 0-31,0 0-34,0 0-29,0 0-29,0 0-23,0 0-15,0 0-16,0 2-9,0-1-9,-1-1-4,1 3-1,0-2-3,0 5 2,1-5 1,-1 5 0,4 2 0,-1 1 0,2 2-2,-1 1 0,-1-1 2,1 3 2,1 2 0,0-2 1,0 0 3,-1 4 0,0-4-2,2 3-4,-1-1 2,-1-3-7,0 3-19,1-2-35,-2-3-62,1 1-85,-4-1-111,3-1-141,-3-3-192,3 3-254,-3-3-238,0-1-154</inkml:trace>
          <inkml:trace contextRef="#ctx0" brushRef="#br0" timeOffset="1125.978">187-17 196,'0'11'243,"-6"-1"-47,6 1-33,-2-1-47,0 0-35,2 1-20,0-3-14,0 0-10,0 1-13,0-4 8,0 2 5,0-3 8,0 1 1,0-1 8,0-1 4,2-2-1,0 2 9,-2-1 8,6-2-2,-5 0 5,2 0 2,1 0-9,1 0 3,2 0-12,2-2-5,-2-1-9,3 2-20,-1-5-3,2 2-9,1 2 1,0-2-4,-1 0-5,4-3 5,-1 4-8,-1-4 0,0 3 3,0 0 1,5 0 7,-7 0 8,2-1 8,-1 3-1,0-2 4,2 4 3,-4-2-11,-1 2 0,0 0-4,-2 2-11,0-2 7,0 4 0,-2-2-4,2 0 12,-3 3 2,1-1 8,-2 2-8,1-2 15,-4 3 12,3-4 14,-3 4 9,0 0 21,-3-1 15,2 1 12,-5-1 2,1 2 9,-2 2-8,-4-3-7,3 1-8,-3-1-12,-1 1-15,1 1-15,-1-4-6,0 2-13,1-1-8,-1 2-7,0-2-11,4-2-8,-5 3-8,1-1 1,3-1-5,-1 0-3,2-1 1,0-1 2,-3-2-5,3 3-2,1-4-12,1 2-38,-1-2-65,0 0-84,4 0-120,-1-2-167,2 1-247,-1-3-249,0-3-171</inkml:trace>
          <inkml:trace contextRef="#ctx0" brushRef="#br0" timeOffset="509.381">230-64 85,'0'0'575,"3"-2"-127,-1 0-89,-2 2-74,2-2-37,-2 2-37,0 0-15,0 0-23,0 0 9,0 0 18,0 0 13,0 0 18,0 0 14,0 0 13,0 0 3,0 0-9,0 0-13,0 0-21,0 0-26,0 0-34,0 0-33,0 0-29,0 0-27,0 0-22,3 0-13,-1-2-7,2 0-11,-1 2-5,1-3-1,4 2-4,-4-3-4,3 1-2,3 2 0,-1-5-2,3 2 1,-1 1 1,-1-1 0,-1-2-3,3 6-21,-5-6-37,2 2-54,-3 0-67,1 1-88,-6 0-104,4 0-116,-3 2-116,1-2-232,-1-1-214,-2 0-148</inkml:trace>
          <inkml:trace contextRef="#ctx0" brushRef="#br0" timeOffset="1640.8856">570-431 620,'0'-1'562,"0"-2"-168,0 2-121,0 1-81,0 0-61,0 0-41,0 0-17,0 0-9,0 0 29,3 4 35,-2-3 35,2 5 26,-2-2 36,2 3 23,2 0-2,-1 3-4,3-1 7,-1 1-11,0 3-10,1-1-25,0 2-19,3-1-25,-4 4-23,1-3-21,1 0-18,-1 3-17,2-2-10,1 3-13,-1-1-13,-2 3-10,3 1-10,-1 0-7,-1-1-5,0 3-2,3 1-1,-4-3-1,4 2 0,-6 1-1,3-4-5,-1 4 1,3-6-3,-4 1 0,0-2 1,-1 0 1,3-3 3,-2-1-1,-1-4 1,1 0-2,-2-1 2,1 0-2,-1-2-2,1-2 1,-3 0 0,3 1-1,-2-4-4,0 2-4,-2-2-20,2 3-50,-2-4-75,-1 0-87,3-4-127,-3 3-177,3-3-234,-1-2-290,-2-1-214,0-1-131</inkml:trace>
          <inkml:trace contextRef="#ctx0" brushRef="#br0" timeOffset="2180.2407">970-291 222,'0'-1'507,"0"1"-110,0-3-92,0 3-56,0 0-47,0-3-15,0 3-22,0 0 23,0-1 10,0 1 24,0 0 20,0 0 0,0-3-7,0 3-18,0-1-12,0 1-6,0 0-17,0 0-5,0-3-1,0 3 0,0 0-6,0 0-11,0-2-10,0 1-14,0 1-13,0 0-11,0 0-8,0 0-11,0 0-8,0 0-12,0 0-11,0 0-15,0 0-10,0 0-12,0 0-10,1 0-5,-1 3-3,6 0-2,-4 5-2,2-2 3,3 5-2,1-1 0,-4 3 1,3-3 0,-3 4-1,4-1-2,-4 1 1,3 0 2,-2-1-3,2-1 0,-1-1-9,-2-1-27,0 1-48,-1-4-72,-1 3-98,2-3-129,-1 0-166,0-1-202,-2-2-284,5 0-238,-6-4-133</inkml:trace>
          <inkml:trace contextRef="#ctx0" brushRef="#br0" timeOffset="2580.3296">1105-641 680,'0'-4'662,"-2"0"-135,-1 1-100,3-1-85,0 4-72,0-2-71,0 2-55,0 0-44,0 0-24,3 2 2,-1 1 13,2 1 15,3 0 22,1 6 17,-4 0 10,3 0 0,1 2-4,0 3-4,2 2-1,-1 0-10,3 3 0,1 2-1,-5 1-10,1 0-9,3 2-16,-5 2-13,5-1-21,-5 1-18,3 1-17,-1-1-12,-2-2-7,2 1-4,-2-2-3,3-1 0,-3-2-1,-1 1-3,1-5-2,1 2-21,2-5-40,-4 2-69,-1-2-95,1-3-127,1-1-170,1 1-240,-4-3-299,2-4-234</inkml:trace>
          <inkml:trace contextRef="#ctx0" brushRef="#br0" timeOffset="3089.2013">1631-435 500,'-7'-6'1128,"0"2"-380,1 0-244,-4-2-145,6 2-93,-4 0-57,5 0-44,-1-1-30,3 1-29,-2-1-9,3 1-14,0-2-7,0-1-16,0 2-14,0-4-5,3 1-15,-2-1-8,3-2-4,2 4-8,0 0 1,0-3-5,3 5-2,-2-1-2,0-1 0,0 3 2,2 2 0,-2 0 0,0 4 0,1 3 0,-2-1 2,1 6 0,-4 1 2,0 0 3,-3 7-3,-3-1 1,0 2-3,-2 0 2,-2 3-2,3-1 1,-3 2 3,2-3 7,-2-1 13,3-3 12,-4 1 13,4-1 25,0-4 26,-2 1 13,2-5 14,2 1 9,-4-4 5,6 2-14,-1-5-13,1 2-14,1 1-14,5-5-14,-2 2-13,4-2-12,0-2-12,4 0-9,0-3-7,2 1-9,2-3-5,-1 2-23,-1-2-58,-1 0-84,6-4-121,-3 1-162,3-3-256,3 0-348,-4-2-308,1-2-212</inkml:trace>
          <inkml:trace contextRef="#ctx0" brushRef="#br0" timeOffset="4985.8864">2082-750 106,'-4'-4'384,"1"1"-23,2 2-16,-2 1-17,-1-3-12,4 3-31,-3-3-15,3 3-20,-5 0-22,5 0-23,-1 0-25,1 0-23,-3 0-19,0 0-23,3 0-13,-1 0-20,-2 0-17,3 3-12,-3-3-9,-2 3-10,1 4-1,0-2 1,-4 1 1,4 4 17,-3 0 17,0 0 19,-2 3 17,-1 0 12,1 1 4,-1 0 0,1 3-5,-1 0-12,4-2-6,-4 0-10,1-1-8,-1-1-13,2 1-11,0-3-11,1 3-6,3-4-10,-4 0-4,6-2-2,-3 1-1,4-3 0,-5 1 1,4-1-1,0-2 9,2 3 5,-3-3 8,-2 2 9,5-2 8,-1 0 0,-2 1-2,3-1-2,-3-3-6,3 2-10,0 0-5,0-2 1,0 2-3,0-3 2,0 0-1,3 0 4,1-3 0,6 2-3,-1-2-4,3-1-8,2 0-5,2-5-6,3 2-6,-3-3-3,3 0-1,4-3 0,-4 3-2,4-5 0,-1 2 0,-2 0-2,-1-2-26,0 1-60,-2 1-86,-4 1-120,5-3-169,-1 2-285,-2 2-357,-1-5-328,-2 5-207</inkml:trace>
          <inkml:trace contextRef="#ctx0" brushRef="#br0" timeOffset="3368.2557">2040-740 778,'-4'0'1079,"0"0"-269,-1 0-191,2 0-133,1 0-106,0 0-80,-1 0-84,3 0-68,5 0-61,-3-1-34,6-2-26,0 1-11,3-2-5,-3 0-7,4-3-4,-2 4-6,-1-4-30,2 3-53,1-2-75,-5-1-87,3 3-108,-4-3-148,1 3-191,1-1-246,-1-2-179</inkml:trace>
          <inkml:trace contextRef="#ctx0" brushRef="#br0" timeOffset="4407.9505">2048-716 143,'0'0'168,"0"3"6,0-3 11,0 1-4,3-1-13,-3 2-14,0-2-8,1 0-25,-1 0-20,0 2-22,0 0-15,0-2-17,0 0-17,0 0-5,3 0-4,-3 0-9,0 0 1,0 0-5,0 0 1,0 3-1,0-3-4,0 0 0,0 0-4,0 0 0,0 0 4,0 0 0,0 0 1,3 0-5,-3 0 4,0 0 8,0 0 13,0 0 16,0 0 32,0 0 15,0 0 14,0 0-2,0 0 2,0 0-9,0 0-27,0 0-8,0 0-22,0 0-1,0 0-10,0 0-11,0 0-4,0 0 5,1 1 9,-1-1 24,3 3 7,-1 1 13,1 2 5,1 0 2,-1 3-7,-2 3-14,5-2-10,-5 7-7,5-6-9,-4 5-6,1-2-13,-2 1-3,2-1 0,1 0-6,1 1 3,-2-2 0,0 0 3,-2-1 0,2-1-3,-2 0-3,-1-2-3,3-1-3,-3-2-37,3-1-69,-1-2-81,-2 1-110,2 1-140,-2-5-241,0 0-220</inkml:trace>
        </inkml:traceGroup>
        <inkml:traceGroup>
          <inkml:annotationXML>
            <emma:emma xmlns:emma="http://www.w3.org/2003/04/emma" version="1.0">
              <emma:interpretation id="{0A929CFD-ED60-4109-BEFE-5F695D5EF958}" emma:medium="tactile" emma:mode="ink">
                <msink:context xmlns:msink="http://schemas.microsoft.com/ink/2010/main" type="inkWord" rotatedBoundingBox="10649,361 12289,-103 12488,597 10848,1061"/>
              </emma:interpretation>
              <emma:one-of disjunction-type="recognition" id="oneOf1">
                <emma:interpretation id="interp5" emma:lang="en-US" emma:confidence="0.5">
                  <emma:literal>Strat</emma:literal>
                </emma:interpretation>
                <emma:interpretation id="interp6" emma:lang="en-US" emma:confidence="0">
                  <emma:literal>Strut</emma:literal>
                </emma:interpretation>
                <emma:interpretation id="interp7" emma:lang="en-US" emma:confidence="0">
                  <emma:literal>Strait</emma:literal>
                </emma:interpretation>
                <emma:interpretation id="interp8" emma:lang="en-US" emma:confidence="0">
                  <emma:literal>Strata</emma:literal>
                </emma:interpretation>
                <emma:interpretation id="interp9" emma:lang="en-US" emma:confidence="0">
                  <emma:literal>Strath</emma:literal>
                </emma:interpretation>
              </emma:one-of>
            </emma:emma>
          </inkml:annotationXML>
          <inkml:trace contextRef="#ctx0" brushRef="#br1" timeOffset="22914.2466">2782-989 37,'3'0'253,"-1"0"-38,0 0-20,-2 0-24,0 0-14,0 0-3,0 0-3,3-3 0,-3 3 6,0-3 5,0 2-9,0 1-8,0-2-12,0 0-6,0 2-14,0-2-14,0 2-12,-3-2-16,3-1-15,0 3-1,-2-2-7,0 0 0,-1-2-1,3 2 0,-2 0-1,-1-3-4,-1 1 0,1 0 13,2 0-5,-2-2 12,-2-1 6,1 1 10,-2-1-6,2 2-8,-1-1-7,-2 0-14,3 2-7,-5 1-5,2-2-9,0 1-3,-1 2-2,1-1-4,-2 2-5,-1 1 1,3 0-1,-5 0-6,7 1-2,-5 2 0,1-1-2,-1 0 2,2 1 0,0 4 0,-2-3 2,1 2-2,0 4 3,-1-2 3,3 1-1,-2-1 0,2 1-5,-2 1 6,2-2-4,1 3-2,0 0-5,0 0 2,2 0 1,0-1-4,1 2 4,-2-1 2,3 0 0,2 0 0,-2 0 10,2 0-4,0 3-1,0-4-2,0 0 5,0 1-3,2 1-10,-2-3 2,2 2 0,3-2 1,1-1 2,-5 0-3,3 1 0,4-4 3,-4 1 0,3-2 0,1 2 0,2-2 0,-5-1 3,6-2-3,-3-1 0,4 0 0,-2-1 0,5-2 3,-4 0-1,-2 2-2,3-5-2,-1 2-1,4 1-2,-7-1 2,4 0 3,-2 0 3,-1 1 2,2 1-5,0-2 3,-3 4-1,-1-2-2,2 2 0,1 0-2,-1 0 4,-2 0 1,5 2-3,-5 0 0,0 0 0,1 3 0,-1-1 0,-1 0 0,1 0 0,0 3 0,0-4 3,2 4-1,-2-3-2,-2 2 0,2-2 0,-1 6 0,0-4-2,-3-1 2,1 2 2,0 2-2,-1-1 0,1 0 0,-4-1 0,3 1 0,0 1 3,-3-2 0,0 3 2,-3-3 8,0 3 1,-1 1-1,0-4 5,-3 4 1,-1-3-1,1 2 0,-2-1 0,-1-1 2,-1 3-2,-1-4 13,0 0 9,1 3 29,-1-4 30,-2 2 27,-2-4 19,1 0 15,2-2-2,-3 1-22,2-3-16,-1-3-18,1 1-15,2-2-22,-4 0-18,5-4-11,-1 2-11,3-5-12,-1 1-8,3 1-16,-2 0-57,2-1-88,0 1-112,5 1-163,-4-1-284,6 1-332,-1-1-279,-2 6-157</inkml:trace>
          <inkml:trace contextRef="#ctx0" brushRef="#br1" timeOffset="32434.4181">2872-792 227,'-3'-2'298,"0"2"-59,3-5-56,0 4-46,0-3-39,3 0-25,1-1-36,3 1-5,1 0-10,0-1-17,5-1-1,-1 3 1,1-4-1,4 3 1,-1-2 4,3 1-9,0-1 0,1-1-14,2 3-17,-2-2-51,-1 2-71,4-3-99,1 3-119</inkml:trace>
          <inkml:trace contextRef="#ctx0" brushRef="#br1" timeOffset="32124.2335">2998-1095 243,'-3'-5'277,"3"1"-19,-2 0-3,2 0-14,-2 0 9,-1 0 8,3-2-3,-2 1-11,-1 2 1,3 0-19,-1-1-20,1 1-34,-3-1-38,0 4-25,3 0-37,-1 0-21,-2 0-24,3 4-9,0 3-4,3 1-8,-2 3-6,2 3 3,0 4 3,1-1 0,1 6 0,-1-2 0,3 4 2,-3 1-2,4 3-3,-1 0 0,0 0-3,2 1 3,-2-1-3,2 0 0,-2-1 3,5-1 0,-1-3-1,4-1 1,-1-2 3,-1-4 0,6 0-6,0-4 3,0-2 2,0-4-10,3-1-7,-2-4-23,-1 1-26,0-6-53,-1-1-50,-2 0-72,-1-3-101,-2-3-130,0-1-172,-7-2-204</inkml:trace>
          <inkml:trace contextRef="#ctx0" brushRef="#br1" timeOffset="32910.2368">3365-931 90,'0'2'215,"0"0"-50,0-2-65,0 4-35,0-4-5,0 3-1,3 1 4,-3 2 0,1 0 9,2 3 4,-2-1-15,2 3-5,2 2-10,-1-2-14,2 6-4,-2-3-5,1 0-5,-1 3-18,2-1 4,-2 4-4,0-3 0,1 0 0,-2-3 0,0 1 0,-2 0 0,3-5 14,-1 0-5,0 1-9,-3-1 5,2-4 35,-2-2 49,3-1 30,-2 1 2,-1-1 18,0-3-3,0 0-35,0-3-37,0-1-29,0 1-11,3-7-13,-3 4-7,4-5-4,-1 1 0,-1-2-4,0-1 0,3-2 0,2 1 1,-3-3-5,4 0 4,-1-1-4,0-2-4,0 1 0,1 2-7,-2 2-25,1-2-69,0 3-98,-3 4-141,4-1-230,-4 1-213</inkml:trace>
          <inkml:trace contextRef="#ctx0" brushRef="#br1" timeOffset="33490.1178">3727-968 111,'-10'7'200,"2"3"-21,-1 3-19,-1-2-27,-2 4-31,3 0-30,-1 2-29,2 0-10,-3 0-5,4 1-19,3-1-4,-1 0 9,1 0-5,1-1 1,2-1-10,1-2 9,1 0 5,2-3 0,1-2 5,1-1-1,2-3-4,2 0 0,4-1-5,-5-2 0,4-2-9,3-2 5,-2-1 4,1 0-5,1-3-4,-2-1 0,-2-2 0,4 0-9,-1-1 9,-2-2-4,0-1 4,-4 3-5,2-4 5,-2 2 5,0-1-5,-3 2 0,0-4 0,0 2 4,-4 1-4,2-2 5,-3 2 13,0 1 14,0 1 27,0 1 17,0 0 34,0 0 11,-3 3 3,3 0 0,0 0-13,-1 4-11,-2-1-29,3 4-21,-2-3-7,0 3-12,2 3-5,-3 1-14,3-1 3,0 4-4,0 2 4,0 2-11,0 0-4,3-2 8,-3 6-4,4 0-1,-1-1-3,-2 0 4,5 2 0,-2-1 0,1-1-4,2 1 0,-3-1 0,4-1-4,0-1-4,0-2-22,-1 3-46,-3-6-64,3 3-101,-2-4-149,2-2-253,0-3-194</inkml:trace>
          <inkml:trace contextRef="#ctx0" brushRef="#br1" timeOffset="34137.2308">3877-971 206,'-7'3'380,"-1"-2"-57,7-1-55,-2 0-58,3 0-51,4-1-42,4-2-41,-1-1-25,4 1-9,5-4-13,2 3-21,-2-2-4,5 1 1,0-2-10,1-1-7,-2 2-21,2-1-47,-2 1-83,-1 1-126,0-2-224,-3-2-212</inkml:trace>
          <inkml:trace contextRef="#ctx0" brushRef="#br1" timeOffset="33870.4554">3991-1229 212,'-1'-9'353,"1"1"-47,-3 1-46,3 4-49,0-1-55,0 1-43,0-1-10,3 4 2,-3 1 3,1 5 6,-1-2 1,3 3 6,-1 4-10,-2 4-21,3-1-20,0 3-16,-2 4 0,3 2-7,-1-1-12,0 0-11,1 3-3,1 2-3,-1-3-8,2 2-6,0-2-4,0 3 7,-1-7-4,3 1 4,2-1 0,-1 0-4,1-6 1,3 3-4,-2-4 0,1-2 0,2-3-4,2 0-2,2-1-29,-2-5-39,-2 0-62,2-2-75,-4-4-100,2 0-134,-2-3-160,0-1-187</inkml:trace>
        </inkml:traceGroup>
      </inkml:traceGroup>
    </inkml:traceGroup>
    <inkml:traceGroup>
      <inkml:annotationXML>
        <emma:emma xmlns:emma="http://www.w3.org/2003/04/emma" version="1.0">
          <emma:interpretation id="{37C424C8-36B8-4C6D-85DA-8970BB66617F}" emma:medium="tactile" emma:mode="ink">
            <msink:context xmlns:msink="http://schemas.microsoft.com/ink/2010/main" type="paragraph" rotatedBoundingBox="8893,2281 10749,1592 10930,2081 9074,27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343A06-5381-403C-9004-7DFFCE24E4A3}" emma:medium="tactile" emma:mode="ink">
              <msink:context xmlns:msink="http://schemas.microsoft.com/ink/2010/main" type="line" rotatedBoundingBox="8893,2281 10749,1592 10930,2081 9074,2770"/>
            </emma:interpretation>
          </emma:emma>
        </inkml:annotationXML>
        <inkml:traceGroup>
          <inkml:annotationXML>
            <emma:emma xmlns:emma="http://www.w3.org/2003/04/emma" version="1.0">
              <emma:interpretation id="{44049110-DD95-49AA-ACE7-69435B662241}" emma:medium="tactile" emma:mode="ink">
                <msink:context xmlns:msink="http://schemas.microsoft.com/ink/2010/main" type="inkWord" rotatedBoundingBox="8893,2281 10749,1592 10930,2081 9074,2770"/>
              </emma:interpretation>
              <emma:one-of disjunction-type="recognition" id="oneOf2">
                <emma:interpretation id="interp10" emma:lang="en-US" emma:confidence="0.5">
                  <emma:literal>20:48</emma:literal>
                </emma:interpretation>
                <emma:interpretation id="interp11" emma:lang="en-US" emma:confidence="0.5">
                  <emma:literal>20: 4 8</emma:literal>
                </emma:interpretation>
                <emma:interpretation id="interp12" emma:lang="en-US" emma:confidence="0.5">
                  <emma:literal>20: 48</emma:literal>
                </emma:interpretation>
                <emma:interpretation id="interp13" emma:lang="en-US" emma:confidence="0">
                  <emma:literal>20: &amp; 8</emma:literal>
                </emma:interpretation>
                <emma:interpretation id="interp14" emma:lang="en-US" emma:confidence="0">
                  <emma:literal>20: q 8</emma:literal>
                </emma:interpretation>
              </emma:one-of>
            </emma:emma>
          </inkml:annotationXML>
          <inkml:trace contextRef="#ctx0" brushRef="#br1" timeOffset="26508.394">742 906 217,'0'2'263,"0"-2"-93,0 1-51,0 2-22,-4 0-30,4-2-10,-3 2 9,3 1 23,-4-2 17,4-1 3,-2 3 11,-1-1-11,3-3-5,-3 3-11,3-2 19,0-1 27,0 3 23,0-3 34,0 0 0,0 0-7,0-3-28,3 2-41,2-5-41,-1 2-38,3-3-18,-1 0-10,0-1-10,4 2 3,-1-2 4,2-1-4,1 0-3,2 3 0,-2 1-3,0-2-3,-1 2 3,-1 4-3,2 1 0,-3 0-4,1 1 4,-3 4 3,-1 3 0,-3 2 3,1 5-3,-1 0 4,-2 2-1,-1 4 0,-1 3-3,-2-2 0,-4 3 0,3 2 3,-4 1 0,1-1 0,-2-1-6,1 1 6,0-3 1,1-2-4,0-1 0,2-2-7,1-3 4,1-2 0,0-4 9,2 1 10,1-5 12,1-2 13,2 0-1,2-4 2,2 0-2,0-1-11,2-2-11,2-1-9,0-2 0,0-1 0,1 1-9,-1-1 3,5 0 0,-1-3 3,1 3-6,-2-2-27,2 3-51,-4-2-78,2-1-116,1-2-145,-2 6-239,1-5-242</inkml:trace>
          <inkml:trace contextRef="#ctx0" brushRef="#br1" timeOffset="26944.5466">1195 890 259,'-6'-3'241,"2"1"-76,1 2-42,-2 2-40,-2 2-21,3 3-19,2-1 4,-1 2-4,1 0-1,0 2 0,-1 3-1,3 0-9,0 2-18,0-2 0,0 2-14,3-1 0,-1 1-5,3-1 5,0-3 0,2 2 0,-1-3 5,0 1-1,1-5 1,-1 3-5,4-5 14,-2-2 4,4 1-14,0-6 10,-1 1 0,2-2 22,-1-2 17,1-3 10,1-2 20,-2 0 16,3-2 8,-4-3-11,1 1-5,-1-3-6,-2-1-1,-2 1-13,-2-5-9,-2 5-8,0-3-16,-3 2 0,-3 0-12,0 2-3,-2 0-1,1 5-3,-6-1-4,-2 5-8,1-1-7,-1 5-4,0 2 1,-1 2-12,-4 2-8,1 2-63,4 3-99,1-1-138,-1 1-247,1 3-232</inkml:trace>
          <inkml:trace contextRef="#ctx0" brushRef="#br1" timeOffset="27594.2398">1714 1007 248,'0'2'651,"0"0"-168,0 0-113,0-1-81,0 3-53,0-4-62,0 2-48,0-2-43,0 0-30,0-2-14,0 2-14,0-5-5,0 3-2,0 0 16,-3-2 18,0-1 15,2 1 3,-2 0 6,0 0-9,-1 0-16,2 1-19,-4-3-19,5 2-7,-2 0-34,2 1-81,-2-5-126,3 5-206,0-3-277,0-1-251</inkml:trace>
          <inkml:trace contextRef="#ctx0" brushRef="#br1" timeOffset="27333.8674">1655 767 279,'2'0'416,"-2"-2"-36,0-2-24,0-1-18,0-1-34,0 0-39,0 1-48,-2-1-45,2-1-26,-2 3-47,2 2-33,0-2-20,0 3-23,-3-1-7,3 2-16,-3 0-6,3 0-27,-1 3-66,1 1-89,0 2-131,0 0-171,0 1-279,0-2-202</inkml:trace>
          <inkml:trace contextRef="#ctx0" brushRef="#br1" timeOffset="28310.4917">1982 481 90,'-4'-11'334,"1"3"-38,2 2-54,-5-1-54,6 2-37,-2 1-21,0 2-20,-1-2-5,1 4 1,-2 0 11,-2 4 10,2-2 6,-4 3 0,4 2-7,-3 3-14,-2 1-21,2-1-22,0 5-16,-1 2-11,1 0 0,-2 0-10,2 1-1,3 0 3,-3-3-4,4 2 11,-2-1-8,1-1 7,4-1 16,0-3 15,0-1 12,4-2-2,4-1 2,2-1-8,-2-5-12,4 2-20,0-3-14,4-3-14,1 2-10,-1-4-5,0 0-11,1-2-32,-1 1-49,0-1-68,0-1-92,3 0-112,-2 1-168,-1-3-256,0 0-178</inkml:trace>
          <inkml:trace contextRef="#ctx0" brushRef="#br1" timeOffset="27905.1409">2016 483 822,'0'-6'578,"0"-1"-180,0 3-127,1 2-78,2 2-41,1 2-26,1 5-6,2-1-7,0 2-2,-2 4-20,2 4-21,-3 1-11,4 1-14,-4 1-3,3 2-13,-3 0-1,2 2-3,-4 1-6,2-1-6,2-2-10,0-1 0,-3 1-3,1-1-3,0-1 0,2-2-4,-2-1-5,-1 0-38,-1-3-53,2-2-78,-1 0-108,0-1-136,-2-3-185,2 1-230</inkml:trace>
          <inkml:trace contextRef="#ctx0" brushRef="#br1" timeOffset="28874.1693">2474 277 85,'-3'-11'318,"-1"5"-61,0-2-51,-2 4-49,-2 0-35,0 1-25,-1 1-20,-1 2-14,-5 2 0,4 1-2,-5 1 9,1 4 0,-1-2 2,2 3 0,1 1-1,-2 1-9,1 2-21,2 0-5,1-2-7,3 2-5,4 2-4,0-3 4,1 2 4,1 0-1,4-1 9,1 0 7,1-2 3,0-1 8,4 0-5,-1-2 8,3 3 2,2-3-4,-1-2-4,2 2-8,2-1-10,1-4-8,-2 4-4,2-3-11,2 3 1,-1-2-8,-2-1 1,0 0-1,3 3 4,-2-4-3,0 4-8,-2-3 4,2 2 0,-1-2-7,-4 5 4,1-3-1,0 1 8,-2 1-4,-2-1 3,3 4 12,-7-2-8,0 0 6,-1 2 1,-3-4 0,0 4-7,-3-4 0,-1 1 3,0 0-3,-7-2-7,3 1 0,-2-1 4,-2-2 3,0 1-4,4-2 4,-7-3-4,4 0 4,-1-3 0,2-2 7,1-1 6,2-2 0,4-5 4,-1-2-1,2-3-6,2-2-4,2-4 1,2 0-8,-1-3-6,4 0 0,0-4 0,1 2-13,0 3 0,1-3-4,-2 4-10,1 3-51,2 0-50,-6 8-83,0-2-117,4 6-198,-4 2-248</inkml:trace>
        </inkml:traceGroup>
      </inkml:traceGroup>
    </inkml:traceGroup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7:30.1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0CB74B1-8B30-45A6-ABEB-499A3B381CFC}" emma:medium="tactile" emma:mode="ink">
          <msink:context xmlns:msink="http://schemas.microsoft.com/ink/2010/main" type="writingRegion" rotatedBoundingBox="467,4442 32808,1561 33776,12427 1436,15308"/>
        </emma:interpretation>
      </emma:emma>
    </inkml:annotationXML>
    <inkml:traceGroup>
      <inkml:annotationXML>
        <emma:emma xmlns:emma="http://www.w3.org/2003/04/emma" version="1.0">
          <emma:interpretation id="{BB893E5B-69E7-42FA-BD6E-6715045588E9}" emma:medium="tactile" emma:mode="ink">
            <msink:context xmlns:msink="http://schemas.microsoft.com/ink/2010/main" type="paragraph" rotatedBoundingBox="7549,3762 14838,3179 14950,4575 7660,51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F1C94FE-DE11-4111-AE70-C63CF3154218}" emma:medium="tactile" emma:mode="ink">
              <msink:context xmlns:msink="http://schemas.microsoft.com/ink/2010/main" type="line" rotatedBoundingBox="7549,3762 14838,3179 14950,4575 7660,5158"/>
            </emma:interpretation>
          </emma:emma>
        </inkml:annotationXML>
        <inkml:traceGroup>
          <inkml:annotationXML>
            <emma:emma xmlns:emma="http://www.w3.org/2003/04/emma" version="1.0">
              <emma:interpretation id="{BE4834A4-AF26-4E37-9100-6D2E2B29EDEF}" emma:medium="tactile" emma:mode="ink">
                <msink:context xmlns:msink="http://schemas.microsoft.com/ink/2010/main" type="inkWord" rotatedBoundingBox="7553,3817 10191,3606 10298,4947 7660,5158"/>
              </emma:interpretation>
              <emma:one-of disjunction-type="recognition" id="oneOf0">
                <emma:interpretation id="interp0" emma:lang="en-US" emma:confidence="0.5">
                  <emma:literal>Poops</emma:literal>
                </emma:interpretation>
                <emma:interpretation id="interp1" emma:lang="en-US" emma:confidence="0">
                  <emma:literal>Props</emma:literal>
                </emma:interpretation>
                <emma:interpretation id="interp2" emma:lang="en-US" emma:confidence="0">
                  <emma:literal>Pops</emma:literal>
                </emma:interpretation>
                <emma:interpretation id="interp3" emma:lang="en-US" emma:confidence="0">
                  <emma:literal>poops</emma:literal>
                </emma:interpretation>
                <emma:interpretation id="interp4" emma:lang="en-US" emma:confidence="0">
                  <emma:literal>Tops</emma:literal>
                </emma:interpretation>
              </emma:one-of>
            </emma:emma>
          </inkml:annotationXML>
          <inkml:trace contextRef="#ctx0" brushRef="#br0">4 441 660,'-3'11'522,"3"-5"-149,-1 2-92,1 2-68,0-2-51,0 0-31,0-1-36,0 0-29,1-1-7,-1 0-8,3-3 3,0 4 10,-1-2 9,5-2 10,-3 0-5,1-3-8,2 0-4,3 0-11,-1 0-14,1-3-6,1 0-6,3-3-4,-3 0 3,4-3 6,-1 0 0,1-2 11,-2-1 6,-2-3-3,1-2-1,0-4-1,-5-3-2,3 1-8,-3-4-5,-5-1 0,-2 0 5,0 1 3,-2 1 10,-5 2 4,-3 3 13,1 1 6,-3 3 2,1 1-5,-4 3-5,1 6-9,-2-4-8,1 7-12,2 2-5,-1 1-9,-2 1-8,1 1 3,4 4-2,4 2-10,-1-2 3,1 2-7,3 0 2,2-1-2,2 1-2,2 0 0,1-1-1,1 1 6,5-1 1,-2-2 3,4 0 2,1 1-3,1-5 1,3 3-2,0-3-5,0-3-3,1-2 1,4-1 2,-2 2 2,-1-4-2,4-1-2,-4 0 2,0-2 0,1 0 0,0-3-2,0 4 0,0 2 2,-3-3-3,0 4 1,1-1 2,-1 2 7,-4-2 2,2 4 13,-2 0 13,-1 1 15,1 3 16,-3 3 14,-2 1 21,-3 0 9,4 6 4,-5 1-1,1 1-12,-4 3-9,0 1-19,0 3-17,0 3-11,-4-1-15,1 2-9,1 1-2,-4-2-7,5 0-2,-3 3-4,1-2-2,0 2-4,-2-4-23,4 1-35,-2 0-50,3-4-64,-3 0-78,3 0-89,0-3-99,3-2-103,1-1-110,1-4-138,2-1-201,3-3-126</inkml:trace>
          <inkml:trace contextRef="#ctx0" brushRef="#br0" timeOffset="463.7988">748 224 520,'5'-18'973,"-2"4"-154,-2-1-126,-1 4-96,0 0-69,-1 2-80,-2 2-72,0 1-67,-1 2-50,-4 1-35,4 3-21,-3 3-18,-2 1-20,-1 6-20,-2 0-21,1 3-24,2 2-23,-1 0-24,-2 5-14,5 1-11,-2 2-6,0-1-7,2 0-3,1 3-4,2-1-1,0 1-3,1-5-1,1 2-1,2 0-2,0-3 2,2 0-1,1-5-1,1 2 2,0-5-2,2 1 2,1-1 0,2-5-1,3 1 0,-1-1 0,1-6 1,0 0-2,5-2 0,-4-3 0,3-2-2,3-3 0,0-4 1,-2 1 1,1-3-1,0 1 1,0-5 1,-2 1 1,-2-4-2,-1 1 0,-1-5 2,0 3-1,-5-3-1,0 1 1,-3-1 3,-4 2-1,0 1 2,-4 2-1,0 4 2,-6 1-1,1 3 0,-6 1-2,-1 1 0,2 5-2,-5 2-1,2 4-5,-5 1-18,2 1-38,-2 4-65,0 2-88,5-2-117,-1 2-159,-1 0-207,8 3-267,-1-2-278,1-1-197</inkml:trace>
          <inkml:trace contextRef="#ctx0" brushRef="#br0" timeOffset="1161.7838">1143 75 1324,'10'-2'1242,"-1"2"-417,-2 2-254,2 1-162,-2 2-89,0 2-55,1 4-42,-4 3-31,0 4-29,2 4-21,-4 0-12,0 3-8,1 3 0,-3 2 0,0 0-1,0 1-1,0 1-9,-3 1-13,1 0-18,2 2-17,-2-5-15,-1 2-14,3-2-9,0-1-9,0-1-6,0-1-4,3-5-2,-1 2-1,-2-1-1,2-5 1,1-1-1,-3-1 1,2-5 0,-2 1-3,0-3 3,3 0-2,-3-2 2,0-3 1,0-3-1,0-1 0,0-1-3,0-3 2,0-2-2,0-1 0,0-5 0,0-4-2,1-2-1,-1-2-4,3-4-8,0-5-11,-2-3-9,4-1-9,-2-5-10,1-4-3,3 2-2,0-3 6,1-2 6,-1 2 9,-1-3 8,4 6 5,-1 0 7,1-1 4,1 4 1,-2 2-1,3 3-1,-1 4-1,1 0-2,2 4-2,-2 3-1,3-2 0,-4 5 1,4 4 1,1 0 4,-2 2 1,-1 2 2,2 3 4,-1-1 4,-1 4-1,-1 4 4,-1 0 0,1 1-3,1 6 2,-4 4 2,-2 0-1,-3 6-1,1 1 5,1 2 4,-6 5 3,0-4 10,-3 7 12,-2-2 17,-1 0 11,-2 0 11,1 2 7,-5-3-1,0 0-2,-2-2-12,1 1-8,-5-2-11,1-1-9,0-1-10,-2-3-7,-2 2-5,0-1-6,2-2-2,0-4-3,-1 1-3,4-3-16,-3 0-39,3-2-70,3-4-96,1-1-128,6-3-182,1-3-254,0-1-346,2-4-296,6-3-156</inkml:trace>
          <inkml:trace contextRef="#ctx0" brushRef="#br0" timeOffset="1795.8483">1867-22 434,'11'-12'646,"-2"-1"-154,1 3-104,-4-4-52,0 0-41,0 3-9,-3-2-10,-3-2-26,0 5-11,0-1-2,-3 3-19,-2-3-30,-2 2-25,3 3-24,-4 3-24,0-2-29,-4 1-23,1 4-15,-4 0-12,3 4-9,-2 1-6,-2 1-3,1 1-5,0 2-3,3 2-1,-3 0-5,4 2-4,-1-1 0,1-1 0,3 6-2,1-4 0,1-4 2,0 5 0,2-2 2,4 3-2,0-5 4,0 1-2,4-3 2,2 4-6,0-4 2,1 2 0,1-5-2,3 2 0,-1-1 0,2-2 2,1 2 0,-1-2 0,2-2 4,-2 0 0,4 0-4,-3 1 0,0-2-2,-2 3 2,4-1 0,-1-2 0,-1 2 2,-1 0 9,0 2 15,1 1 24,-2-1 28,-2 0 27,0 2 28,-2 1 14,0 2 4,0-3-3,-2 5-12,-1 0-12,-1 1-18,-3 0-11,-3 1-7,2 0-15,-4 3-7,0-2-5,-1-1 3,-4 2-2,-2-1-1,3 0-1,-8 1 0,4-1-5,-5-1-7,2-3-7,-2 3-6,2-3-5,0 0-5,-6-3-5,6 0-6,-1-2-4,1 2-3,-3-4-3,6-1-1,1 0-1,-1-6-3,0-1-14,3-3-31,4-4-61,-1-2-91,4-4-121,3-1-171,3 0-253,-2-6-365,5 1-336,-2 3-212</inkml:trace>
          <inkml:trace contextRef="#ctx0" brushRef="#br0" timeOffset="-747.7848">-522-41 74,'-5'-1'268,"1"-4"-24,-2 3-22,2-2-2,0 0-11,-4-2-15,4 2-10,-3 0-9,-1-2-9,1 1-9,1-1-12,-1 3-8,0-8 1,-3 4-18,4 2-3,-1-1-10,-1-2 1,1 2-9,0-2-8,0 0 1,2-2-5,-2 1-5,3-1 2,-4 2-2,3-3-4,-1-1-5,2 0-4,-1 1-4,2-2-11,2 1-4,1 0-8,0-2-12,1 3 4,2 0-4,2-3-2,-1 1-8,3 1-5,5 1-3,-2 1 0,1-3-2,3 4-2,0 0 6,2-2 3,3 3 3,-2-1-3,1 2 9,3 0 17,-2 0 8,0 6 18,1-3 11,-1 4 6,0 0 3,0 0-4,-3 4-13,1 3-13,-1 1-9,0 2-4,-1 1-14,-2 3-10,0 4-4,-4-1-1,-1 2-4,0 4-4,-4-2 0,-4 1 3,0 4 3,-4 0 4,-4 1 11,0-2 14,-4 3 14,-3-2 18,2 2 13,-4-4 8,-2 1 1,0-1-3,2-3-12,-5 0-9,3-3-13,0-1-12,1-1-8,2-4-10,0 2-5,1-4-7,1 0-2,5-2-4,0-4-4,2-1-2,0 1-22,0-4-46,4 0-74,1-1-91,2-5-117,2 2-150,5-4-190,0 1-234,3-2-242,-4 1-158</inkml:trace>
          <inkml:trace contextRef="#ctx0" brushRef="#br0" timeOffset="-1468.3528">-609-314 827,'-5'-6'771,"1"6"-111,1-4-48,2 4-43,-2-6-49,3 5-57,-2-1-69,-1 2-71,3-4-65,0 4-43,0 0-23,0 4-12,0-1-10,3 3-3,-1 4-3,-2 5-10,3 2-19,-3 5-19,0 5-18,0 2-20,0 6-18,-3 6-14,3 3-13,0 3-8,0 7-7,0-2-5,0 1-4,4 2-1,-1-2-4,1-5 0,1 3-1,1-2-1,-2-7 0,0-1 1,1-3-2,-2-4 1,1 0-2,0-8-4,-1-3-8,-3-2-14,3-6-31,-2-1-55,-1-4-89,0 1-120,0-3-164,0-4-232,0 1-350,0-5-350,-4-3-221</inkml:trace>
        </inkml:traceGroup>
        <inkml:traceGroup>
          <inkml:annotationXML>
            <emma:emma xmlns:emma="http://www.w3.org/2003/04/emma" version="1.0">
              <emma:interpretation id="{18861C79-725A-48DC-8BC3-DDD4559023D4}" emma:medium="tactile" emma:mode="ink">
                <msink:context xmlns:msink="http://schemas.microsoft.com/ink/2010/main" type="inkWord" rotatedBoundingBox="10695,3796 11785,3709 11851,4537 10761,4624"/>
              </emma:interpretation>
              <emma:one-of disjunction-type="recognition" id="oneOf1">
                <emma:interpretation id="interp5" emma:lang="en-US" emma:confidence="0.5">
                  <emma:literal>in</emma:literal>
                </emma:interpretation>
                <emma:interpretation id="interp6" emma:lang="en-US" emma:confidence="0">
                  <emma:literal>ins</emma:literal>
                </emma:interpretation>
                <emma:interpretation id="interp7" emma:lang="en-US" emma:confidence="0">
                  <emma:literal>ion</emma:literal>
                </emma:interpretation>
                <emma:interpretation id="interp8" emma:lang="en-US" emma:confidence="0">
                  <emma:literal>inn</emma:literal>
                </emma:interpretation>
                <emma:interpretation id="interp9" emma:lang="en-US" emma:confidence="0">
                  <emma:literal>ink</emma:literal>
                </emma:interpretation>
              </emma:one-of>
            </emma:emma>
          </inkml:annotationXML>
          <inkml:trace contextRef="#ctx0" brushRef="#br0" timeOffset="3339.3251">2501 199 90,'-3'2'664,"0"3"-158,-1-1-82,2-1-59,-1 4-49,0-3-54,3 3-47,0-1-42,3-1-39,0 1-25,-3 1-13,4-3-5,1-1-4,-1-1-8,3 0-8,1 1-3,0-3-15,2 0-15,-1-3-5,6 1-14,-1-2-6,-2 0-5,1-4-3,1-2-2,5-1-3,-3-3 3,0 0-1,2-2-2,-3-2 3,1-4-3,-1-3 0,1-1 0,1-1 0,-5-3 0,1-2 0,-1 2 0,-1 0 0,-4-1 0,1 5 3,-1 2-1,-3 4 9,-1 3 8,-1-1 4,-2 6 3,0 2 0,0-3-3,0 8-5,-5-2-2,4 5-11,-6 0 2,1 2-1,-3 2 1,2 0 8,-5 5 8,5 1 12,-2 6 9,-1-1 21,4 3 11,-4 0 8,3 4-1,-2-2-1,2 7-7,3-4-14,-1 6-12,-1-4-12,5 4-13,-2-3-8,3 2-6,0-2-4,0 0-2,0-2 0,4 3 0,-1-3 0,2-3 0,-1-1 0,3-1 0,5-2-2,0-2 2,-1-2-2,4-4-2,1-3 3,2 0-1,0-4 0,-1 0-2,5-4-7,-3 0-1,0-3-8,1-4-6,-1 1-16,0-7-9,-3 2-9,3-4-15,-1 1-14,-2-7-6,3-1-3,-4-2-2,1-1 6,-2-1 13,1-2 17,-4 0 11,-2 2 18,3 1 12,-5 5 12,0-1 1,-3 1 6,1 6 6,1 1-1,-5 6 8,3-3 3,-4 3-3,3 5-1,-3-2 4,3 4 2,-3 0 7,0 4 3,-3 2 7,3 2 10,-3 3 6,-1 2 2,3 2 0,-5 3-2,4 0 0,-1 5-6,2-1-12,-2 4-4,0 0 2,-1 2-7,1 0-2,3-3-3,-4 5 2,2-2 1,-1 0-3,0-2-3,3 0-1,-1-3-3,-2 0 1,3 2-7,-1-7 0,1-1-2,-3 0-2,3-4 2,0-1-2,0 0 7,0-4-1,0 0 6,0-1 0,3-3 0,-2 0 0,2-3-2,-2-1-6,5-4 2,0-2-4,0-1 2,1-2-4,-1-4-2,5-1-2,0-2-4,-3-3 2,4-3 0,2 0 0,2-2 2,-1-1-2,1 0 4,-2 4 0,2-3-2,2 4 0,-5 2-4,1 2 2,2 1 0,-1 1 2,-1 4 0,-2 1 2,1-1-2,-2 4 2,1-2 2,0 6 0,1-1 0,-5 1-2,1 2 2,1 3 0,-1-3-2,-2 8 0,0-3 0,-2 5 8,2 1 2,-3 1 6,2 3 9,-4 4 9,-2 1 12,3 1 6,-3 4 11,-3 3 6,3-2-1,-2 2 4,-4 1-7,2 6-4,1-4-10,-1 2-11,-1-4-7,1 3-8,0 0-8,-2-1-5,2-2-5,2 0-1,-4-1-3,2-3-3,-3 0 2,5 1-1,-1-8-4,1 4-28,-3-5-47,4 0-58,-5-2-77,2-3-102,-1 1-121,-2-3-130,0 0-141,-1-2-192,-3-4-194,-1 0-93</inkml:trace>
          <inkml:trace contextRef="#ctx0" brushRef="#br0" timeOffset="3584.9639">2791-422 1014,'-18'-10'1374,"7"2"-347,-1 1-198,1 1-158,2-1-139,2 6-133,2-4-115,-1 0-99,2 3-73,1 0-50,2 2-43,-2 2-62,3 0-86,3 0-106,-2 3-143,2-1-211,1-1-350,2-2-338,0 4-259</inkml:trace>
        </inkml:traceGroup>
        <inkml:traceGroup>
          <inkml:annotationXML>
            <emma:emma xmlns:emma="http://www.w3.org/2003/04/emma" version="1.0">
              <emma:interpretation id="{DA2C282A-E23F-48C5-BDC5-FECFBD87A106}" emma:medium="tactile" emma:mode="ink">
                <msink:context xmlns:msink="http://schemas.microsoft.com/ink/2010/main" type="inkWord" rotatedBoundingBox="12433,3371 14838,3179 14925,4268 12520,4461"/>
              </emma:interpretation>
              <emma:one-of disjunction-type="recognition" id="oneOf2">
                <emma:interpretation id="interp10" emma:lang="en-US" emma:confidence="0.5">
                  <emma:literal>React</emma:literal>
                </emma:interpretation>
                <emma:interpretation id="interp11" emma:lang="en-US" emma:confidence="0">
                  <emma:literal>Reacts</emma:literal>
                </emma:interpretation>
                <emma:interpretation id="interp12" emma:lang="en-US" emma:confidence="0">
                  <emma:literal>Redact</emma:literal>
                </emma:interpretation>
                <emma:interpretation id="interp13" emma:lang="en-US" emma:confidence="0">
                  <emma:literal>Reenact</emma:literal>
                </emma:interpretation>
                <emma:interpretation id="interp14" emma:lang="en-US" emma:confidence="0">
                  <emma:literal>Recast</emma:literal>
                </emma:interpretation>
              </emma:one-of>
            </emma:emma>
          </inkml:annotationXML>
          <inkml:trace contextRef="#ctx0" brushRef="#br0" timeOffset="5436.1668">4343-562 300,'0'-4'652,"0"4"-146,0 0-95,0 6-65,0 0-28,0 6-9,-2 4-11,-1-2-32,3 8-24,-2 2-14,2 3-23,-2 4-15,-1 2-20,2 0-4,-2 7-14,-1-4-16,-1 2-15,-1-1-21,2 4-17,1-5-18,-1 1-16,-1-2-17,1-4-8,0 0-7,-2-2-6,2-3-3,-1-3-3,2 0 2,-1-5-2,1-4 2,3-1-1,-1-4 4,-2-1 1,3-4-1,-2 1 0,2-5-2,-3-1-2,0-7-1,3 2-4,-1-5 1,1-4 0,0 0-4,0-6 2,1-2 2,-1-2-4,6-5-4,-4-7-4,2 0-6,3-3-12,1-7-13,-1 0-12,2-4-4,2 0-4,2-3 3,-1-1 13,4 1 10,0 0 10,3 3 12,-1 4 2,3 2 3,3 1 1,-3 4 5,5 3-2,-3 3 0,0 4 0,0 4-1,1 3-1,-1 2-2,1 3 2,-5 7 2,2 1 3,-5 5-1,1 1 4,-4 6-1,-1 3 1,-1 7 2,-3 4 2,-4 0 2,-1 9 1,0 1 5,-3 3 1,-3 4 4,-2 2 5,-2 1 2,0 1 4,-5 1-1,-2 0-1,1-1-1,-5 1-6,2-4-3,-2-2-4,-1 0-7,0-1 2,-1-3-1,-2-3-3,4 0 4,-3-7-4,5 1 4,-2-4-4,2-3 1,3-3 3,0 1 1,2-2 2,-1-4 6,5-3 5,-5-1 5,6 0 3,1-1 1,0-3 0,4-4 2,-2 3-1,3-3-3,3 2 1,-2-1-4,4 0-2,0 1-5,1-1-2,1 3-6,1 0-2,2-1-3,-2 5-2,1 0 2,4 0 3,-4 5 1,3 2 5,-4 1 5,5 3 5,-4 0 5,0 4 3,2 5 2,2-2-2,-7 3-1,4 0-7,-1 0-5,-2 1-6,3 2-3,-1-3-5,0-2-2,1 1 0,-1-2-2,2 1 0,2-1-1,0-6 2,-1 0-1,5 0-4,-4-3-18,3-4-30,3 0-33,-1-4-44,1-1-41,1 0-44,2-3-28,-4-4-7,3-1 9,1-2 29,-5-4 40,5 0 42,-3-4 35,-3-2 33,2-1 30,-2-2 13,2 1 7,-5 1 8,-2 0 23,1-1 43,-5 7 42,0-1 44,1 3 39,-4 1 35,-1 2 14,-2 2-14,-1 2-26,0 2-28,0-3-30,-4 7-24,3 0-25,-5 3-19,1 2-14,1-1-12,0 5-9,-2-2-11,5 0-7,-2 1-8,1 2-4,2-1-3,0 1-3,0-2 0,0-2-2,2-1 1,2 2 0,3-2 0,-2 0 2,2-4 2,3 3-3,-1-4-1,1-4 1,1 3-3,1-4 0,0 0-1,-1-3 1,1 2-1,-1-5 1,1 0 0,0-2 0,-1-1 1,1 0 0,-2 0 1,-1-4-2,-2 0 5,0 3 0,-2-3 0,-2 3 3,-2 0-2,-1-1 2,-4 4-2,1 2-1,-3 0 1,-4 2 4,-2 3 4,1 1 4,-4 1 7,-1 3 5,-3 0 6,3 4 3,-3 4 0,-1 0 1,-2 1-2,1 1-4,3 3-2,-4 3-3,6-1-5,-1 2 1,1 0-4,3 4-1,-1-2 2,2 5 1,2-2 2,-2 1 1,5 1 0,3 2-1,-1-2-3,2 3-5,3-4-6,3 1-1,0 1-3,1-4-3,1 0-1,5-1-1,-1-2 0,-1-1-1,3-2 0,0-4-1,4-1 0,-2-2 0,4-4-1,-1 0 0,0-1 0,3-3 0,3-3-8,-5-1-21,2 0-34,0-3-53,3-4-76,-2 0-100,3-3-127,-1 3-152,1-6-172,0 3-205,0-6-241,1 2-162</inkml:trace>
          <inkml:trace contextRef="#ctx0" brushRef="#br0" timeOffset="6074.8317">5693-342 550,'5'-10'669,"-2"2"-115,-2-2-77,-1 1-57,-1 2-35,-2 3-43,-2-3-34,-1 3-38,-2 1-23,1 2-12,-5 1-12,0 0-6,-2 1-8,2 6-4,-4-3-12,2 1-15,-2 4-17,0 0-20,0 1-19,-2 5-17,0 0-17,2 1-16,1 3-12,-4-1-9,6 3-11,-1 2-8,2 0-9,3 0-5,-2 4-5,1-1-6,2-1 0,1 0-2,6 2-2,-2-7 1,3 5-3,0-6 3,4 1-1,-1-2-1,4-4 1,1 0 0,0-4-1,4-3-1,-2 0 1,2-6 0,1 2 1,1-6-1,2-2-1,-1 2-2,1-5-1,1-3 2,-1-3-3,0 2 2,0-6 0,3 4 0,-5-7 0,2 0 1,-1-1-1,-4 1-3,4-3 3,-4 0 1,-2 2 0,1 0 0,-2-1 0,-3 5 2,1 1 0,-2 3-1,-2-1 0,1 4 4,0 0-3,-2 2 3,-1 3-1,0-1 2,-1 3-2,-2 1-3,0 3 0,1 0 1,-2 0 2,-2 3 1,1 4 4,-1 1 7,-2 2 6,4-1 4,-3 5 3,3 1 1,-4 2-3,4 1-5,-3 1-5,2-1-5,1 4-3,1-4-4,2 4 0,-2-2 0,0-1-3,3 2 0,0-1-2,3-3 0,0 1 2,-3-4-6,1 1-5,3-4-19,2 1-27,1-4-42,-1 1-59,2-5-75,2 0-94,-2-1-104,4-3-106,2-1-113,-2-1-116,3-5-114,-2 2-181,1-6-100</inkml:trace>
          <inkml:trace contextRef="#ctx0" brushRef="#br0" timeOffset="6433.8162">6163-392 16,'5'-16'941,"-1"3"-154,-4 2-121,0 0-84,0 3-75,-4 2-55,-4 2-58,4-1-52,-5 5-34,-4 0-28,5 2-24,-4 2-19,-3 5-15,2-1-23,-4 3-20,1 3-22,0 0-22,-1 4-21,1 0-19,1 1-18,-1 3-16,3 0-12,-1 1-11,2 1-8,2 1-8,1 0-5,-1 3-3,4-4-5,0 0-3,2 2-2,4-2 1,0 1-4,0-5 1,4 1-2,2-2 1,-1-2 0,-1 0-1,6-5 0,-4 0-1,4 0 1,-1-6-2,2 1-3,4-3-10,-4-4-20,1 0-34,0-3-58,-1-1-87,1-1-116,2-4-151,-2-3-192,4 0-269,-2-3-302,2-5-217,2-2-66</inkml:trace>
          <inkml:trace contextRef="#ctx0" brushRef="#br0" timeOffset="7320.3127">6317-548 620,'-16'6'798,"0"-5"-111,-1 2-65,5-2-57,0 5-43,1-1-48,-1-3-39,5 2-44,-2 0-49,5-1-45,-3-2-39,2 1-36,5 2-39,0-1-29,0-2-25,5 3-21,2 0-20,5-2-20,1-2-16,4 0-16,2 0-12,4 0-8,0-2-6,3-2-6,-1 0-2,1 0-8,2 0-23,-2 2-39,0-2-68,0 0-96,-6 0-127,6-2-176,-5 2-247,1 0-340,-2-6-294,-6 4-174</inkml:trace>
          <inkml:trace contextRef="#ctx0" brushRef="#br0" timeOffset="6978.382">6474-639 408,'-2'-6'1010,"-1"6"-276,0-1-145,3 1-104,-1-4-66,-2 1-63,3-1-53,-1 1-38,1 0-36,-6-1-22,6 0-9,-2 0-5,-1-2-13,3-3-11,-1-2-16,1 0-17,0 0-23,0 0-21,0-4-14,0 2-11,0-2-11,0 0-10,0-2-2,1 1 2,-1 1 2,3-1 4,-1 1 5,-2 1 3,0 3 4,0-1-1,0 3-4,0 1-6,0 1-8,0 3-10,0-1-9,0 1-8,0 4-5,0 0-4,-5 4 0,4 3 5,-5 2 1,-1 2 4,3 4 5,-4-1 8,3 8 2,-6-3 4,4 2 7,0 3 3,-2 3-1,2 0-5,3 3-2,-4 4-7,4 1-9,0 1-6,-2 1-5,1 2-2,4 1-3,-5-2-2,2 0-1,0-2-1,1 1-2,-2-2-1,5 1 0,0-4-1,0 0 0,0-1 0,5-5 1,0-1-2,1 0-1,1-4-6,1-2-11,3-1-15,4-5-16,1-3-17,3-3-25,-3 0-36,2-4-52,1-3-68,-3 0-92,3-6-123,3 1-151,-3-4-167,0-3-174,-3-2-209,-1-6-142</inkml:trace>
        </inkml:traceGroup>
      </inkml:traceGroup>
    </inkml:traceGroup>
    <inkml:traceGroup>
      <inkml:annotationXML>
        <emma:emma xmlns:emma="http://www.w3.org/2003/04/emma" version="1.0">
          <emma:interpretation id="{A4F38D98-6943-4B70-8EC8-E8DEA343C6F8}" emma:medium="tactile" emma:mode="ink">
            <msink:context xmlns:msink="http://schemas.microsoft.com/ink/2010/main" type="paragraph" rotatedBoundingBox="8570,5386 29065,2762 29279,4433 8784,70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6500730-7625-4A9A-87C6-85FC466F313E}" emma:medium="tactile" emma:mode="ink">
              <msink:context xmlns:msink="http://schemas.microsoft.com/ink/2010/main" type="inkBullet" rotatedBoundingBox="8615,5741 8807,5716 8830,5900 8639,5925"/>
            </emma:interpretation>
            <emma:one-of disjunction-type="recognition" id="oneOf3">
              <emma:interpretation id="interp15" emma:lang="en-US" emma:confidence="1">
                <emma:literal>.</emma:literal>
              </emma:interpretation>
              <emma:interpretation id="interp16" emma:lang="en-US" emma:confidence="0">
                <emma:literal>a</emma:literal>
              </emma:interpretation>
              <emma:interpretation id="interp17" emma:lang="en-US" emma:confidence="0">
                <emma:literal>O</emma:literal>
              </emma:interpretation>
              <emma:interpretation id="interp18" emma:lang="en-US" emma:confidence="0">
                <emma:literal>,</emma:literal>
              </emma:interpretation>
              <emma:interpretation id="interp19" emma:lang="en-US" emma:confidence="0">
                <emma:literal>0</emma:literal>
              </emma:interpretation>
            </emma:one-of>
          </emma:emma>
        </inkml:annotationXML>
        <inkml:trace contextRef="#ctx0" brushRef="#br0" timeOffset="9804.2825">467 1603 305,'-4'-4'575,"-4"0"-50,4-1-19,-3 4 1,5 1-4,-3-3-3,0 1-34,2 2-58,2 0-63,-2 0-70,-1 2-62,-1 1-57,1-2-44,-2 4-28,0 1-17,1 1-5,-3 4-10,2 0-6,1-1-5,0 1-10,4 0-8,1-1-5,-3 2-4,3-1-2,3-3 0,-2 3 1,4-4-1,0 0-1,4-1-1,1-2 1,-1-3-2,3-1-1,-1 0-3,5-4 2,-4 0-4,2 0 1,-2-5 0,-1 0-1,0-1 3,0-3-2,-2-1 1,-2 0-1,-2-1 1,-1 2 1,-1-3 2,-3 3 0,0 1 1,0 0 2,-3 2 0,-1 0-1,-4 2-2,3 4-2,-6-1-2,0 4 0,2 1-3,-3 0-2,-1 3-1,2 4 2,-1 1-2,1-1 1,-1 3 2,3-3-1,-1 5 2,4-2 1,1 1-1,0 1-2,2-1 0,2 1 0,1-3 0,1 0 0,2-4 4,4 3 1,1-4 0,0-2 0,3 0 0,-3-2-1,4-4-1,2 0 1,-2-1-2,0-2 4,-1 1 3,-2-2 1,4-2 9,-7 3 10,1 0 10,0-3 6,-2 4 6,-3 0 0,0 1-8,-2 1-9,-4 0-11,-1-1-9,1 5-7,-3-1-10,-1 1-27,0 1-52,-3-1-77,4 3-106,-1-1-149,0 2-217,1-4-321,3 4-321,1-2-241</inkml:trace>
      </inkml:traceGroup>
      <inkml:traceGroup>
        <inkml:annotationXML>
          <emma:emma xmlns:emma="http://www.w3.org/2003/04/emma" version="1.0">
            <emma:interpretation id="{A95E19AE-8865-42CB-B13F-F28BE39E2282}" emma:medium="tactile" emma:mode="ink">
              <msink:context xmlns:msink="http://schemas.microsoft.com/ink/2010/main" type="line" rotatedBoundingBox="9471,5271 29065,2762 29279,4433 9685,6941"/>
            </emma:interpretation>
          </emma:emma>
        </inkml:annotationXML>
        <inkml:traceGroup>
          <inkml:annotationXML>
            <emma:emma xmlns:emma="http://www.w3.org/2003/04/emma" version="1.0">
              <emma:interpretation id="{0DD15F10-A0B6-47A5-8DC2-5281EC658A90}" emma:medium="tactile" emma:mode="ink">
                <msink:context xmlns:msink="http://schemas.microsoft.com/ink/2010/main" type="inkWord" rotatedBoundingBox="9496,5460 12331,5097 12446,5990 9610,6353"/>
              </emma:interpretation>
              <emma:one-of disjunction-type="recognition" id="oneOf4">
                <emma:interpretation id="interp20" emma:lang="en-US" emma:confidence="0.5">
                  <emma:literal>Short</emma:literal>
                </emma:interpretation>
                <emma:interpretation id="interp21" emma:lang="en-US" emma:confidence="0">
                  <emma:literal>short</emma:literal>
                </emma:interpretation>
                <emma:interpretation id="interp22" emma:lang="en-US" emma:confidence="0">
                  <emma:literal>Shoot</emma:literal>
                </emma:interpretation>
                <emma:interpretation id="interp23" emma:lang="en-US" emma:confidence="0">
                  <emma:literal>shoot</emma:literal>
                </emma:interpretation>
                <emma:interpretation id="interp24" emma:lang="en-US" emma:confidence="0">
                  <emma:literal>Shot</emma:literal>
                </emma:interpretation>
              </emma:one-of>
            </emma:emma>
          </inkml:annotationXML>
          <inkml:trace contextRef="#ctx0" brushRef="#br1" timeOffset="17084.1551">1348 2003 279,'-3'7'885,"0"-3"-259,-2 6-151,4-5-95,1 0-57,-3 3-49,0-4-49,3 4-61,0-4-39,0 3-37,0-4-21,0 1-11,3 2 4,0-6 22,-3 6 18,1-6 19,2 2 12,-1-2 4,4 0-4,-1-2-15,1 1-22,0-4-15,4-2-18,2-3-20,-1 1-10,1-5-10,-1 0-2,5-5-11,2-2 0,-2-7-5,0 0-1,6-8-2,-4-1-2,3-4 0,0 1 2,0-6 0,-2 2 0,-1 0 0,-2-1 0,-1 3 2,-3 0-2,-2 4 2,-2 2 5,0 2 4,-4 4 5,-1 3 8,-3 2 7,-3 1 4,0 7-2,-1-1-1,-1 4-4,-3 4-10,-2 5-3,-2-1-5,0 6-4,1 3-3,-5 4 0,-2 1 1,2 3-3,2 1-1,-5 6-1,6-1-3,-2 2 3,4 2-1,2 0 1,-1 3 1,6-4 1,-1 1 1,2 0 1,3-2 2,3-3 3,2 2-3,-1 0 3,6 0 0,-1-4-2,1 1 2,2-2 0,1 1-2,4-4 2,-4 2-4,6-3 1,-3 1 0,3-2-5,0-1 3,0 0-3,2 0 3,-2-4 1,-1 4 1,3-2 0,-2 1-2,-3-2 3,3 5 0,0-3 3,-3 3 11,1-2 4,-4 3 6,2 1 6,-4 0 6,-2 3 9,1-4 0,-3 5 4,1-1 7,-7 1 2,4 1 4,-5 1 0,-2-2 6,-1 2 4,-4 2 5,0-1-3,-2 1 0,-3 2-3,-2-4-8,-2 2-7,1-2-10,-1 1-4,0 0-6,-5-2-5,2 0-4,0-3-7,-4 0-4,4-2-6,0-3-3,2 1-6,-2-2-1,1-3 0,5-1-2,-1-1-1,-1-4-7,4-3-15,2-2-33,-1 0-60,6-3-89,-4-6-114,8-2-154,0-3-209,8-2-291,-4-1-306,2-5-210</inkml:trace>
          <inkml:trace contextRef="#ctx0" brushRef="#br1" timeOffset="17710.2068">2205 1198 680,'0'-3'953,"3"0"-267,-3 2-159,3 1-109,-2 4-63,3-1-41,-1 5-28,2 2-37,0 4-30,-3 1-19,2 2-7,-4 3 2,3 2 2,-3 3-3,0 3-15,0 3-17,0 0-21,-3 1-21,3 2-25,-4 2-18,2 0-14,0 0-15,-1 1-10,-2-2-7,2 1-8,-1-2-6,3 1-5,-2-1-4,0-5-2,-2-1-1,4 0-2,-2-5 0,0 2-3,-1-10 2,4 3 1,-3-4-1,3-3 1,-2-1 0,2-3 2,0 0 0,0-5-3,0-2-1,0-2 2,2-3-2,1 0-1,0-6 0,1-3-1,0-1-4,4-3-4,-1-1-7,2-5-12,1-2-6,3-1-7,-2-1-2,2 0-3,-1 3 6,0 1 6,1-1 8,1 3 4,-2 3 8,2 0 4,-1 2 3,-1 0 0,1 5 2,-1-2 2,-1 6 1,-2 0 1,3 3 2,-1 0 1,-1 3 1,-1 4-1,-2 0-2,2 6 0,-2-2 1,3 2 0,-2 3 2,-4 5 0,0-2 1,-1 3-1,-1-2-2,-2 4 0,0 0-2,0 1 1,0-1 0,0 2 0,-2-4-8,-1 0-34,3 0-48,-3-1-62,3-2-79,0 3-102,0-3-120,0-3-111,3 0-120,2-1-138,-1-3-209,2 0-143</inkml:trace>
          <inkml:trace contextRef="#ctx0" brushRef="#br1" timeOffset="18201.7006">2827 1619 798,'6'-16'1042,"-5"3"-187,2 2-126,-1 3-92,-2 0-80,0 2-95,0-2-87,0 4-88,0 1-72,-2 1-55,-1 2-36,-1 2-17,-3 1-5,-1 4-4,1 0-5,-4 1-7,5 2-14,-7 3-13,4 0-15,0 3-10,-2 1-9,1 1-7,1 0-5,2 0-5,-1 1-4,1 3-2,3 0-2,-1 2 1,2-5 0,1 3-1,2-3 1,0 2 1,2-3 0,1-2-2,2 0 1,-1-4 1,3 0-2,1-2 1,-1-3 0,2-1 0,2-5-2,1 3-1,-1-8-1,7 0 2,-5 1-1,3-5-1,3-1 1,-2-5 0,3 1 0,-1-3-1,0-1 3,0-5-1,-3 1 1,3 0 1,-3-3 1,-2-3-1,1 1 0,-4 0-1,-2 1 0,-5-1-2,-1 2 2,-6 2-2,-1 3 2,-3-2-1,-2 5-1,-5-1 2,0 3-2,-4 4-4,-1-1-18,-3 4-32,2 2-55,-2 1-80,3 0-107,-1 1-145,4 2-181,-2 1-243,0 1-296,5 2-236,-2 1-107</inkml:trace>
          <inkml:trace contextRef="#ctx0" brushRef="#br1" timeOffset="18913.7287">3117 1757 822,'7'10'689,"-2"0"-208,2-3-150,-3 1-85,4-1-63,-1-2-58,0 1-34,0-2-37,2-1-15,1-2-19,-1-1-10,3-1-4,-1-2 7,1-1 17,-1-2 11,1-2 23,0 3 17,1-4 5,-2 1-2,2-3-10,-1 0-7,-1-6-22,0 3-8,-3-2-14,4-1-4,-2-3-2,-1 0-9,-2-2 3,-3-1 6,2 1 10,-4 4 22,1 0 12,-3 1 13,-3 0 13,-2 5 3,-2 1-4,0 0-17,0 5-11,-2-3-12,-3 4-14,2 3-9,-2 1-7,4 1-5,-1 1-7,-4 1-2,4 0-2,2 5-2,0-4 0,2 1-5,3 3 1,2-2 3,0 0-6,0 0-6,2-1-1,3-3-5,2 2-4,0-3-14,5 0-8,0 0-15,-1-3-14,1 0-11,5-1-2,-1-1 5,0-2 15,0 2 17,3-2 14,0-3 19,0 2 8,-3 1 2,2 0 9,1-4 0,-3 4 3,-1 0 8,1 1 0,-3-2 17,-2 4 10,-2 0 16,3 2 15,-2 0 17,-2 2 5,0 2 8,-4 0-3,3 2-7,-2 4-14,-2-1-8,-2 3-12,2 2-10,-3 1-6,-3 2-2,3 3-3,-4 2-2,2 0 1,-4 2-1,-1-1-4,3 3-4,-3 0-5,2-2-5,1 2-4,-3-3-7,4-1 3,1-1-4,-1 1 0,3-2-2,0-3-6,3-1 0,-1-3-17,4-2-22,1 0-48,-1-2-57,4-1-70,-2-4-95,3 0-98,-3-2-112,4-2-113,-2 0-199,-1-4-165</inkml:trace>
          <inkml:trace contextRef="#ctx0" brushRef="#br1" timeOffset="19764.6822">3871 1286 700,'-21'0'551,"6"0"-105,4 0-46,-1 2-34,0 0-28,5 1-12,0 1-11,2-2 13,1-1 19,4 3 32,0 3 12,0-6-5,4 4-29,1-1-51,8-3-63,-4-1-64,5 3-55,2-3-43,3 0-31,0-3-22,1 3-12,3-1-10,-1-2-16,-2 0-41,2-1-66,-2-3-86,-1 2-113,3-1-154,-6-1-212,3 1-310,-3-4-279,1 4-196</inkml:trace>
          <inkml:trace contextRef="#ctx0" brushRef="#br1" timeOffset="19469.6453">3976 1170 710,'0'-5'699,"-3"-2"-206,3 1-130,-2 0-66,0 2-37,2-2-37,-2 2-13,-1-3-10,3 4-7,-3-5-3,3 1-8,-1 1 0,-2-2-8,3-3-12,0 2-13,0-2-16,0 0-10,0-2-12,0-1-6,3 3 2,-2-3 6,-1 0 11,3 3 12,-3-1 8,3 1 5,-1 2-1,-2 1-4,0 1-15,0 2-16,0-1-22,0 2-18,0 0-17,0 3-15,0-1-8,0 4-1,-2 2 8,-1 1 8,0 6 5,2 0 6,-3 6 0,-2 1-7,1 5-5,4-3-4,-5 6 1,2 3-2,1 0 1,-1 0 1,4 0-2,-5 1-4,5 2-3,-3 0-4,-1 2-1,4-2-5,-2 1-3,0 0-2,-1 2-6,-2-3-3,2 1-3,2-3-3,-2 2-1,2-1-1,-2-3-1,3 3 1,0-5-2,0 0-1,3-5 1,-2 1 0,3-1-1,2-6 1,1 0-2,-1-2-3,2-4-12,2-1-14,-2-6-15,4 2-18,2-4-25,1-4-42,-2 0-59,2-5-86,-1-1-115,-2-4-161,1 0-209,1-3-267,-2-2-277,-1-3-162</inkml:trace>
        </inkml:traceGroup>
        <inkml:traceGroup>
          <inkml:annotationXML>
            <emma:emma xmlns:emma="http://www.w3.org/2003/04/emma" version="1.0">
              <emma:interpretation id="{251ACB6E-2E8A-4DA2-BCE6-A2C9FEE393CA}" emma:medium="tactile" emma:mode="ink">
                <msink:context xmlns:msink="http://schemas.microsoft.com/ink/2010/main" type="inkWord" rotatedBoundingBox="12938,4995 14942,4739 15124,6160 13120,6416"/>
              </emma:interpretation>
              <emma:one-of disjunction-type="recognition" id="oneOf5">
                <emma:interpretation id="interp25" emma:lang="en-US" emma:confidence="0.5">
                  <emma:literal>for</emma:literal>
                </emma:interpretation>
                <emma:interpretation id="interp26" emma:lang="en-US" emma:confidence="0">
                  <emma:literal>four</emma:literal>
                </emma:interpretation>
                <emma:interpretation id="interp27" emma:lang="en-US" emma:confidence="0">
                  <emma:literal>fort</emma:literal>
                </emma:interpretation>
                <emma:interpretation id="interp28" emma:lang="en-US" emma:confidence="0">
                  <emma:literal>form</emma:literal>
                </emma:interpretation>
                <emma:interpretation id="interp29" emma:lang="en-US" emma:confidence="0">
                  <emma:literal>fork</emma:literal>
                </emma:interpretation>
              </emma:one-of>
            </emma:emma>
          </inkml:annotationXML>
          <inkml:trace contextRef="#ctx0" brushRef="#br1" timeOffset="22078.2681">4782 1545 565,'-4'-3'768,"3"1"-199,-5 1-117,4 1-93,-1 0-70,3 0-62,0 0-62,0 0-45,0 0-44,0 0-12,0 0-16,3 0 3,-1 0-1,4-4 2,-5 4-6,6 0-6,2-6-6,-2 5-10,5-6-6,-1 0-8,2 1-7,1-5-3,1-1 5,0-2-7,1-6 2,3 0-3,-5-3 3,2-3 0,2-3-5,-5-3 5,4-3 0,-5-3 0,1-4 0,-2 1 0,1-6-5,0 2 2,-5 3 3,0-4 0,3 6-3,-5 3 3,-1 2 6,0 5-4,2 4 1,-4 1 2,0 6 5,0 2 1,-2 3 1,0 8 22,0 0 44,-4 6 39,2 4 55,-5 4 47,1 6 41,0 4 33,0 10 4,1 1-17,-1 5-29,-1 9-28,2 2-34,1 4-33,0 2-32,-1 6-22,-1-1-17,2 4-18,3-3-15,1 3-14,-3 0-10,0-1-10,3 0-7,0-1-3,0-1-2,0-3-1,0 1-3,0-8 0,0 2-1,3-5-1,0-4 0,-2-2-1,2-3 1,4-4 0,-5-2-2,5-3 0,-3-3 1,3-1 0,4-2 1,-6-3 0,3-3 1,2-3 1,1 0-1,1-4 1,0-4-1,-1 1 0,4-4 0,-2-4 0,-2 1-1,4-4 1,-3-3-2,2-1 1,-1-1-2,-1-3 1,1-3-3,-2-3-2,1-4 0,1-4-4,-1 0-1,-2-5-2,-2-4-2,4-2-2,-5-1 0,5-1 0,-5 0 3,-2-1 1,0 0 5,-3 6 1,-2-2 2,0 3 1,-2 3 3,-3 4-1,-3 0 0,0 4 2,-7 3 1,3 4-1,1 0-2,-2 4 1,-5 3 0,2 3-1,1 2 2,-3 2 0,2 4 1,2 0 0,1 0-2,1 4 1,0 0-1,1-1 0,4 3-2,2 0 1,-1-1 1,5 0 0,1 1 0,1-2-1,7-1 2,2 0 0,-2-1-1,7-2 0,1-2 0,0-1 1,6 0 0,-2-1-5,2-6-8,4 4-18,-6-3-28,3-1-46,3-1-65,-2-1-85,3-2-105,-2 1-121,0 0-139,-2-4-146,1 6-158,1-2-204,-3-1-118</inkml:trace>
          <inkml:trace contextRef="#ctx0" brushRef="#br1" timeOffset="22493.333">5798 1110 962,'0'-5'932,"0"4"-191,0 1-112,-2 0-79,-1 0-57,0 3-50,-1 4-54,0 1-49,-4 3-48,1 5-54,3 0-47,-3 3-40,-1 3-34,3-1-29,-3 4-27,4-3-12,-3 4-15,1 2-12,0-3-5,0 2-7,2-4-3,3 3-3,1-4-2,0 0 1,0 0-1,1-3 0,3-1 0,2-4-1,0 0 1,1 0-2,0-7 0,5 1 1,0-4-1,-1-2 2,7-2-2,-5-5-1,4 4 0,1-9 0,0 5-3,0-9 0,1 3 0,-2-3 2,0-4 0,-1 1 1,0-3 1,2-3 0,-5-3 0,-2 1 0,0-6-1,-3-1 1,0 0-1,-1-1 0,-4 0 1,-3 2 0,-3 2 0,-4 4-4,-2 4-1,-3 0-20,-1 7-36,-3-3-54,-3 9-70,1 2-98,2 2-127,1 0-153,2 4-176,1 4-262,-2 0-237,5-1-148</inkml:trace>
          <inkml:trace contextRef="#ctx0" brushRef="#br1" timeOffset="23043.2957">6336 996 650,'0'0'583,"0"-5"-183,0 2-110,0 0-73,0 3-26,0-1 0,0 1 14,-2 0 30,0 0 29,-1 0 30,3 0 11,-2 0-10,-1 0-11,3 1-27,-3-1-31,3 6-25,-1-1-33,1-2-22,0 3-26,1 4-24,-1-1-22,3 3-18,2-2-15,2 6-10,-3-2-12,3 4-5,-2 5-2,2-1-2,-1-1-2,0 0-1,-1 4 1,1-4-3,0 1-1,0-1-1,0 2-1,-2-1 0,-1-3-2,-2-2 2,2 1 0,-1-1 2,-2-5 0,0 2-3,-2-3 3,-1 0 0,2-1-2,-2-3 1,-1-1-2,-4-1 2,1 0-2,0-3 3,0-2 4,1-2 4,0-3 5,-1 0 6,2-2 3,4-2 7,1-6-3,0 1 1,1-4-5,4-3-2,5-3-7,2-4-2,-1 0-5,8-3 0,-3-1-5,3 0 1,4 0-3,-4 5 0,3-2-2,-2 1-1,2 6-3,-2 0-3,-1 0-25,3 2-53,-6 2-77,0 3-106,2 3-139,1 2-196,-3-2-271,3 5-294,-4-3-222</inkml:trace>
        </inkml:traceGroup>
        <inkml:traceGroup>
          <inkml:annotationXML>
            <emma:emma xmlns:emma="http://www.w3.org/2003/04/emma" version="1.0">
              <emma:interpretation id="{5FE2D459-E492-4D5F-B284-1DCBF4B4CA66}" emma:medium="tactile" emma:mode="ink">
                <msink:context xmlns:msink="http://schemas.microsoft.com/ink/2010/main" type="inkWord" rotatedBoundingBox="15725,4470 21675,3708 21858,5134 15907,5896"/>
              </emma:interpretation>
              <emma:one-of disjunction-type="recognition" id="oneOf6">
                <emma:interpretation id="interp30" emma:lang="en-US" emma:confidence="0.5">
                  <emma:literal>properties</emma:literal>
                </emma:interpretation>
                <emma:interpretation id="interp31" emma:lang="en-US" emma:confidence="0.5">
                  <emma:literal>proper ties</emma:literal>
                </emma:interpretation>
                <emma:interpretation id="interp32" emma:lang="en-US" emma:confidence="0.5">
                  <emma:literal>property yes</emma:literal>
                </emma:interpretation>
                <emma:interpretation id="interp33" emma:lang="en-US" emma:confidence="0">
                  <emma:literal>property des</emma:literal>
                </emma:interpretation>
                <emma:interpretation id="interp34" emma:lang="en-US" emma:confidence="0">
                  <emma:literal>property les</emma:literal>
                </emma:interpretation>
              </emma:one-of>
            </emma:emma>
          </inkml:annotationXML>
          <inkml:trace contextRef="#ctx0" brushRef="#br1" timeOffset="24133.0511">7541 905 26,'2'0'1225,"2"0"-195,3 0-319,-1 0-177,0 2-98,4-1-51,-1 3-43,-2 2-46,5 5-52,-2 1-53,-2 0-36,3 6-35,0 2-18,-5 5-14,1 5-4,1 3-8,-1 2-1,-3 5-5,-1 1-7,-2 1-9,2 1-9,0-2-7,-3 2-10,2-1-6,-2-4-8,3-1-3,-2-2-5,-1-2-3,3-5-1,0-2 1,-2-3 0,-1-5 0,0 0 1,0-5 2,0 0 0,0-4-3,0-3 3,0-1 0,0-4-2,0-2-1,-1-4-1,-2-1-1,0-3-1,-1-4-1,2-4 1,-1-4-1,-1 1-2,0-7-1,-2 0 0,2-7-1,1 0-1,-2-6-3,4-3 1,-2-3 1,0 1 1,3-6 0,0 1 1,3 0 3,0 2 1,3-1-1,1 0 1,0 6 0,3 3 0,2-1-1,-1 3 1,3 3 0,-3 6-1,4-2 2,1 6-3,-2 4-1,2 1 2,-1 6-3,3-1 1,-2 1-2,2 3 1,-5 1 4,6 4-3,-3 2 0,-2 3 0,2 1 3,2 1 1,-5 6-1,4 0-3,-5 4 4,1 3-1,-3 3 2,-3 1-1,-1 4-1,-3 0 2,1 4 0,-4-2 2,0 2-3,-4-2 0,1 0 0,-3 1 1,-4-1-1,-2-1-1,1-5 2,-4 1 0,2-1 4,-4 2-2,-1-4 3,-1-2 2,1 2 2,-4-5-1,3-2-1,0 3 0,-1-2-1,4-4-1,-2-2-3,5 0 0,-4 0-3,5-2-19,4-2-47,-2-2-70,4-2-97,-2 0-122,3 0-154,5-2-199,0 2-221,3-3-247,1 1-151</inkml:trace>
          <inkml:trace contextRef="#ctx0" brushRef="#br1" timeOffset="24802.1584">8256 991 510,'5'-3'1131,"2"3"-365,-3 0-232,2 0-146,-2 3-75,4-3-60,-4 0-61,0 5-55,4-5-40,-1 6-33,2-5-27,-2 1-7,4 3-5,0-5 0,0 0 5,2 0 1,2 0 4,-1-1-4,-1-3-3,2 1 0,1-3-11,-2 1-5,1-2-1,-2-3-7,4-1 5,-4 3-5,-1-2 0,0-3 2,-1-1-2,2 1-1,-7-6-1,1 1 0,1-2-2,-4 1 0,-1 0 6,-2 0-2,-2 1 0,-2 1 0,-4 0 3,1 5 1,-4-1-6,-5 3 0,4 1 0,-5 1 2,1 3-4,-1-1-2,0 6 2,0-4 0,2 4 0,-2 0-2,4 4 2,-1-4-6,7 3-11,-4 0-8,6-2-2,1-1-5,1 4-2,4-4 0,4 0 7,-1-4 10,6 4-3,0-1 9,4-2 2,-2 0 2,4-1 3,1 1-1,0-1 7,1-2 1,3 5-3,-2-5 2,2 2-4,-2 0 2,-1 0 0,5 0-5,-6-1 5,1 1 7,0 3 15,0-2 14,-3 1 18,1 2 33,-5 2 35,1-2 29,-1 4 22,-2 3 20,-2-1 5,0 2-15,-1 3-24,-3 6-26,-1-3-25,-1 5-32,-2-1-22,0 5-14,-2 1-13,-1 0-9,2 1-6,-2-1-3,0 2-3,-1-3 1,-1 4-4,1-3 0,1 0 0,0-4-18,-1 4-44,2-3-66,2-4-78,0 3-108,0-6-135,0 4-162,5-5-168,2 1-178,-1-4-208,4 0-115</inkml:trace>
          <inkml:trace contextRef="#ctx0" brushRef="#br1" timeOffset="25266.1827">9189 777 101,'7'-20'1095,"1"2"-166,-4 4-133,-1 1-112,0 2-104,-3 0-110,0 4-101,0 3-89,-3 1-62,0-1-52,-1 8-29,-4-4-14,4 7-9,-5 0-12,2 2-14,0 1-11,-1 6-13,1-2-10,0 3-14,1 1-11,-4 0-7,6 4-3,-4 0-10,4 0-2,0 2-3,1-1 2,0-3-4,3 0-1,0-2 2,0 3-1,0-6 1,6 2-2,-5-1 1,4-6 1,2 1-2,-1 1 0,-1-6 0,6-1 2,-3-2 0,4 0-1,2-3 0,1-3-1,-2 0 1,4-2-2,-4-4 0,5 0 0,-2-2 3,-2-3-2,-1-1-1,5-2 2,-5-1 0,-2-5-2,1 2-1,-2-2 0,-1-5 1,-2-1-3,0 0 2,-4 2 1,-1-4 1,-4 3-2,-4 3-1,-1 1 0,-4 6-1,-1-2-2,-1 4 1,-5 3-2,0 2-19,0 2-40,-4 5-61,2 0-86,1 2-109,-2 4-152,0 0-189,-1 2-250,4 0-275,-1 3-189</inkml:trace>
          <inkml:trace contextRef="#ctx0" brushRef="#br1" timeOffset="26262.1967">9672 641 596,'-6'-7'932,"2"3"-137,0-3-103,1 2-105,-2 3-110,4 0-97,1 2-85,-3 2-52,3 0-34,3 3-11,-3 6-4,1-1 1,-1 9-2,3 1-16,-1 5-19,-2 3-24,0 3-23,0 5-22,0 2-22,0-2-19,0 3-16,0 0-9,0 2-6,0-3-6,-2-1 0,2-3-4,0 1 0,0-2-2,-3-5-1,3 1-1,0-3 0,0-4-3,0-3-1,0-4 0,0 1 1,0-5 0,0-3 2,0 2 1,0-6 1,0-1 1,-1 2-3,1-5 0,-3-5 1,0 1-1,3-5 1,-4-3-3,1-5 0,3-1-2,-2-3 0,-1-6-2,3-3-3,0-5-1,0-2-4,0-3-4,3-3-7,-1-4-1,4 1-4,-2 2 2,0-4 2,6 3 6,-4-4 4,2 2 2,3 3 2,-1 2 3,-1 1 0,3 4 1,-2 5 1,-2-1 3,7 5-1,-3 1-1,-1 4 3,1 1-1,-1 4 1,5 4-1,-1-2-1,1 5 2,1 5-1,2-3 0,-3 5 0,0 1 1,3 3 1,-3 3-2,-2 1 2,1 5-1,-2 3-1,-2 0-1,0 6 1,-4 1 2,0 3 1,-5 2 0,0 2-1,-2 0 1,-2 0 1,0 2-1,-5 1-1,0-1 1,-4-1 0,0 1 5,2-3 1,-2 1 6,-4-3 8,1 1 3,-2 0 5,2-4 4,-4 0 2,0-4-5,-2 3-4,1-3-5,3-5-4,-6 3-5,6-3-5,0-2-3,-1-1-1,1-1-3,2-1 0,2-2-11,0-4-24,1 0-40,2-3-67,2 0-89,2-1-116,5-3-144,2-3-172,5 0-203,2-4-254,4 0-193,-1 0-82</inkml:trace>
          <inkml:trace contextRef="#ctx0" brushRef="#br1" timeOffset="26781.0739">10196 612 952,'8'-2'979,"3"0"-250,-3-1-169,2 3-112,-2 3-76,-3-3-74,3 4-73,2 0-57,-4-2-46,1 3-36,0-1-28,0 0-18,2 1-6,1-1-6,-1 0-2,3-1-2,-1-2-5,2-1 0,3 0-5,-3 0-3,5-1-4,-2-2 0,2-4-4,-2 4 1,3-4-1,0-2-3,-3-1 0,2-1 0,-5-1 2,1 2 2,-2-2-4,-1-2 1,-1-2-1,-4 1 2,0 0 2,-2 0-1,-2 0 1,-2 0 6,-5 2 4,4-2 3,-9 4 2,1 0 3,-2 1 2,-4 5 5,-1 0 5,-3 3 10,0 2 4,-2 0 4,2 4 1,-2 3-2,0-1-4,3 4-8,1 4-2,1 1-1,0 1-3,1 3 1,4 0-2,1 3 2,1-1-2,0 4 1,4 0 0,0 0-1,5-2-4,0 5-2,3-3-2,1-3-7,1 0-2,6 0-3,1-4-2,0-1-3,5-3-1,2-1 0,-2-2 0,5-2-4,1-4-8,0-1-36,1-3-53,5-1-76,-2-1-93,1-3-120,2-3-149,-1 0-163,-1-1-195,-1-6-228,-2 2-146</inkml:trace>
          <inkml:trace contextRef="#ctx0" brushRef="#br1" timeOffset="27187.8883">11014 351 403,'-2'-5'1015,"2"-3"-261,-3 5-164,1 0-91,2 3-58,-2 1-44,-1 4-39,3 3-42,-1-1-43,1 4-41,0 3-33,0 1-31,0 0-24,0 4-22,0 2-18,1-3-19,-1 2-21,3 1-16,-1 0-16,-2 1-8,2 3-9,1-3-6,-3-3-1,0 1-3,0-1-3,0-2 0,0 1-1,0-4 1,0-1-1,0-3 1,0-1 2,0-1-3,0-2 1,-3 1 2,1-3 0,2 2 1,-5-6 0,4 0 1,-5 0 0,4-6-5,0 2 2,0-3 0,-1-1 1,3-3-2,3-1 0,-1-3 0,2-2-1,3-4-1,5-1-2,-1-1 1,1-1 0,5 2-1,-4-3-3,5 3 3,-2 1-3,0 2-15,0 1-41,1 0-57,2 0-78,0 3-97,-3-1-129,0 3-165,6 1-189,-9 1-264,4-3-214,-1 0-125</inkml:trace>
          <inkml:trace contextRef="#ctx0" brushRef="#br1" timeOffset="28018.7767">11562 297 196,'-17'-2'837,"4"0"-173,1 2-115,2 0-85,3 2-64,5 0-58,-1 0-58,3 0-55,3 1-47,4 3-44,-1-1-45,6-4-28,5 4-26,-1-4-16,0-1-21,6 3-41,1-3-49,0-3-58,1 3-58,2-1-62,0-4-40,-2-1-3,3 0 30,0 1 54,-1-1 54,3-3 62,-4-1 36,-2 2 43,3 1 30,-4-4 61,-2 4 67,2-3 84,-9 3 87,4 0 72,-5 2 43,1-1 19,-3 6 0,-1-4-11,-2 4-30,-2 4-46,2-4-44,-3 7-54,2 4-47,-5-4-42,-1 6-37,0 3-30,0-2-24,0 7-15,-1 0-14,-5 1-14,5 3-9,-2-2-6,-2-1-3,1 0-3,0 3-3,-2 0 2,5-3 0,-5-3-1,4 4-6,-1-4-17,2-4-31,-5 0-52,2-5-75,2 3-100,-3-2-131,0-1-155,1-3-193,-1 1-209,3-2-245,-1-1-160</inkml:trace>
          <inkml:trace contextRef="#ctx0" brushRef="#br1" timeOffset="27587.7771">11690-282 295,'0'-7'956,"3"-3"-194,0 4-133,-3 1-109,0 1-80,0 1-35,0 3-15,0 3-18,0 5-13,-3-1-18,0 4-35,1 4-48,-4 2-42,2 3-40,0 5-33,-3-1-27,-1 7-15,1 1-18,1 7-18,-1-1-15,0 4-11,-1 1-8,4 1-9,0 3-3,-3-3-5,2 0-3,-1 1-2,2-4-4,4 3 0,0-5-1,0-1-1,0-1 0,4-2 0,2-3-1,-1 1-1,2-5-1,-3-1 0,0-6 1,7 1-1,-6-5-2,3-3-5,2-3-15,-1-3-28,1 0-46,-2-8-72,3 0-93,-6-3-118,5-2-143,-1-3-162,1 1-168,-1-8-163,1 1-171,-4-7-100</inkml:trace>
          <inkml:trace contextRef="#ctx0" brushRef="#br1" timeOffset="28226.389">12179 31 159,'0'-18'1452,"0"0"-166,0 1-411,0 5-250,0 1-185,0 3-134,2 4-104,1-2-81,-1 2-57,2 4-56,-1 3-64,0-2-79,-2 3-95,4 0-118,-2 0-170,0 5-213,-2-4-271,3 5-215</inkml:trace>
          <inkml:trace contextRef="#ctx0" brushRef="#br1" timeOffset="28786.229">12518 256 625,'-1'10'1165,"1"1"-386,-3 2-212,0-2-107,3-2-68,0 3-71,0 1-63,0-1-60,0-2-48,3 1-38,0 1-22,-3-4-15,1 1-10,-1 0 1,3-3-3,-2 1-1,-1-2-4,6 1-3,-2-2-9,4 0-11,-2-1-5,1-2-8,3-1-3,-1-1-9,2-2-4,1-1-2,-1-3 1,1 0-3,1-1-2,-1-1 2,-1-1-1,-2-3 1,3 0 4,-2-3-2,-4-2 2,1 1-5,0-2 0,0-4-1,-2 5-4,-1-4 1,2 1 2,-6 3 2,0 0 4,0 3 0,-6-1 2,0 6 3,-4 3 2,3-1 10,-5 2 11,1 5 17,-1 1 20,-7 1 20,6 6 13,-6 4 12,2-1 3,-2 5-3,2 0-4,-1 4-12,-1 2-10,0 3-12,4 1-12,-1 1-12,0 1-12,1 0-9,4-1-8,0 0-7,3 0-6,0 2-3,4-6-4,1 0-2,3 0-1,4 0 0,-1-5 1,8 1 1,-3-4-1,1 0 0,4-1 2,0-4-2,6 0 0,-3-5-1,3-1 0,4 0-3,-4-6-10,4 2-20,2-5-35,-5-1-60,3 0-90,0-4-119,3 3-156,1-4-205,-1 2-286,-6-4-303,2-3-201</inkml:trace>
          <inkml:trace contextRef="#ctx0" brushRef="#br1" timeOffset="29441.9953">13367 98 606,'10'-12'681,"-2"-1"-128,4-3-58,1 1-36,-4 0-11,-1 1-2,3-4-4,-4 7 0,0-5-29,-3 6-29,4-3-40,-7 1-48,-1 2-53,0-1-51,0 3-42,-1 1-38,-7 1-34,1 2-26,-3 3-17,-2 1-12,1 1-8,-2 3-4,-6 2-2,2 1-2,1 4-3,-3 2-1,0 0-2,3 1-1,-3 4 0,3-3-1,0 4 1,2-2 0,2 1 1,-2 1 1,6-1 0,0 1-1,3-2-1,-1 1 0,2-1 0,4-2 0,0-3 0,4 3 1,2-5 1,1 1 1,-1 0-1,4-1 0,2-2-1,0-2-1,2 2 2,-1-4-1,5 0-1,-2-2 2,0 1 1,-1-3-1,4 0 1,0 0-2,-1-3 1,-2 3-2,0 0-1,-1 0-1,-3 0 0,1 0 1,-1 4-1,-1 0 0,-5 0 2,1 4 1,-1-1-1,-1 1 1,-4 1-1,2 2 2,-3 0-1,-3-1 1,2 1-2,-4 0 1,-1 0 1,-1 0 4,1 1 5,-4 0 8,-1-2 7,2 0 6,-3 2 5,1 0 2,-1-1 1,-2-3 0,-1 0 4,1 1 0,0-3 0,0 1 0,-2-3-5,2-1-7,-1 1-7,-1-2-7,3 0-7,0 1-6,1-3-8,1 0-14,2-3-18,-3-1-34,2 0-64,2-4-103,3-2-136,-1-1-192,2 3-296,3-4-405,-5 3-363,1-2-141</inkml:trace>
        </inkml:traceGroup>
        <inkml:traceGroup>
          <inkml:annotationXML>
            <emma:emma xmlns:emma="http://www.w3.org/2003/04/emma" version="1.0">
              <emma:interpretation id="{EE0326AC-55C5-4D75-824F-6CA3DF4E69EC}" emma:medium="tactile" emma:mode="ink">
                <msink:context xmlns:msink="http://schemas.microsoft.com/ink/2010/main" type="inkWord" rotatedBoundingBox="24495,4235 26456,3984 26558,4781 24597,5032"/>
              </emma:interpretation>
              <emma:one-of disjunction-type="recognition" id="oneOf7">
                <emma:interpretation id="interp35" emma:lang="en-US" emma:confidence="0.5">
                  <emma:literal>pro's</emma:literal>
                </emma:interpretation>
                <emma:interpretation id="interp36" emma:lang="en-US" emma:confidence="0">
                  <emma:literal>Pro's</emma:literal>
                </emma:interpretation>
                <emma:interpretation id="interp37" emma:lang="en-US" emma:confidence="0">
                  <emma:literal>Pro'S</emma:literal>
                </emma:interpretation>
                <emma:interpretation id="interp38" emma:lang="en-US" emma:confidence="0">
                  <emma:literal>Pros's</emma:literal>
                </emma:interpretation>
                <emma:interpretation id="interp39" emma:lang="en-US" emma:confidence="0">
                  <emma:literal>Prom's</emma:literal>
                </emma:interpretation>
              </emma:one-of>
            </emma:emma>
          </inkml:annotationXML>
          <inkml:trace contextRef="#ctx0" brushRef="#br0" timeOffset="110914.1826">16352 353 248,'-9'-11'387,"-1"1"-84,3 0-50,1-2-53,-4 3-23,2-2-23,1-1-3,1 3-3,-1-4 3,-3 1-8,6-1-3,-4-1-18,7-1-7,-5 0-20,5 1-12,1-4-12,0 3-7,1-3-8,5 4-10,0-2-7,4 3-7,1-1-6,4 2-10,-2 1-4,4-4-2,-4 5-7,6 0 3,0-2 4,0 5-7,0 1 6,1 2-2,-1-1-1,0 0 6,3 5 10,-6 0 18,0 3 12,1 1 14,-1 3 14,-4 3 7,-4 1 1,2 5-7,-2 0-10,-4 2-7,-3 2-12,-1-1-8,0 3 3,-4 0-9,0 0 2,-3 1 4,-2-2 0,-1 1 2,-2-2 4,-1 0-3,-2-2-3,1-1-5,-2 0-9,0-1-8,-1-2-6,4-3-5,-2 0-7,1-1-6,2 0-7,0-1-31,5-3-51,1-1-80,1 0-108,3 1-123,-1-2-173,3-4-243,3 1-217</inkml:trace>
          <inkml:trace contextRef="#ctx0" brushRef="#br0" timeOffset="110422.2078">16301 252 42,'-6'0'643,"6"0"-202,0 3-87,0-2-48,0 3-27,6 2-21,0 5-4,1 2-13,0 0-37,1 6-29,-1 1-21,0 5-18,-1-2-15,1 3-21,0 3-16,1-1-19,-1 2-19,0-1-8,0 0-12,-1-5-7,1 3-6,4-2-3,-6-3 1,3 2-6,2-6 0,-3 2-2,-1-5-3,1-1-3,3-3-5,-3 2-28,-2-5-55,2 1-48,-5-5-76,2 0-106,2-1-133,-6-3-156,0 0-209,0 0-171</inkml:trace>
          <inkml:trace contextRef="#ctx0" brushRef="#br0" timeOffset="111501.7321">16642 563 170,'3'4'520,"-2"3"-158,2-3-68,-1 3-38,3-3-55,3 2-48,-4-2-12,3 0-15,2-2-7,1 1-6,-4-1 9,4-2 4,-1 0-11,2-2-5,-1-1-16,2 1-19,-3-2-16,2-2-14,0-2-10,-3 1-16,4-3-4,-1 3-5,0-5-7,-3-4 0,2 1-3,-2 0 0,-4-4 0,0 1 12,-1 0 19,-3-3 13,0 2 16,-5 4 15,3-3 7,-2 6-1,-4-1-8,1 1-14,0 0-5,-2 7-18,2-1-10,-5-2-7,2 5-8,3 2-1,1 1-4,-1 0-6,0 0 0,2 0-6,2 1-2,1 2 0,0 0-2,2-3 4,2 5-2,0-4 6,3-1-1,1 0 0,-1 0 3,6 0 0,-3-6-5,4 3 0,2-1 5,1 0 0,-2-2-3,1-1 0,2-2 3,2-2 0,-2 4 0,0-4 0,0 1 0,1 2 0,-4-5 0,4 6 0,-3-2 0,-3 3 3,2-2 2,-1 2 3,-1 2-2,-2 2 2,1 0 0,-4 2 0,1 0 13,-2 4 5,2 0 11,-3 2 1,2 6 1,-4-1-4,0 3-7,1 3-8,-3-2-8,0 3-7,0 1 5,0-2-5,0 5-5,0-3-8,0-2-9,2 1-40,-2-1-64,3 0-85,1 1-112,-1-2-157,1-4-225,1 2-242,-1-6-162</inkml:trace>
          <inkml:trace contextRef="#ctx0" brushRef="#br0" timeOffset="111957.7591">17395 177 729,'-2'-11'567,"-1"3"-136,0 0-97,-1 1-87,3 3-77,-2 1-57,0 3-26,-2 0 8,1 4 12,-3 2 35,0 3 30,2 1 7,-2 0-2,3 2-25,-1 2-18,-2 1-37,3 3-23,-2 0-23,2 0-7,2 2-14,2-3-12,-3 2-3,3 2-8,0-1-2,3-1-2,-3-4 2,2 3-3,2-3 3,2-1 0,-5-3 0,6 2 2,-2-5 3,2-2 5,3 0 0,-4-4 2,7 0-8,-4-2-1,-1-2-1,5 0-2,-1-2-3,0 0 1,-1-3 1,-2-4 1,1 0 0,2-2-3,-5 0 1,-1-3-1,1 0 0,-3-3 1,2-2-1,-6-1 1,0-3 4,-3 8-2,-1-3 4,-3 3-2,-1-1-2,0 4 0,-4 0-13,1 3-15,-3-1-52,3 6-61,-1-2-90,1 4-122,3 0-167,3 1-261,-3-1-221,4 1-157</inkml:trace>
          <inkml:trace contextRef="#ctx0" brushRef="#br0" timeOffset="112226.1389">17611 37 253,'8'-6'622,"0"5"-137,-1-2-80,0 3-37,-1 3-42,4 2-37,-3-2-25,1 5-21,0 3-23,-3 1-27,2 2-20,-3 1-21,2 2-25,-1 4-30,-4 1-29,5-1-22,-5 1-18,-1 1-9,3-3-7,-1 2-10,3 0 0,-3-3-2,1 0-7,-2 2-21,5-5-34,-5-1-58,5-3-77,-4-1-98,1 0-126,-2-4-162,5 1-208,-2-5-204</inkml:trace>
          <inkml:trace contextRef="#ctx0" brushRef="#br0" timeOffset="112642.0653">17769 82 300,'-7'-11'281,"1"-1"-64,-4 4-49,5-1-50,-2-2-38,3 3-16,-1-2 0,2-4-19,1 3 9,0 1 4,2-5 4,2 5-5,0-6-10,3 5 1,-1-3-18,3 0-1,1 3-12,2 0 0,-1 3-12,2 0-1,1 2 0,-1-1-4,1 2 4,0 1-4,-1 2 4,2-3 1,-1 5 7,-1 0 9,-5 0 21,4 5 12,-2 1 19,-4 2 20,0 0 10,-4 2 2,0 6 5,0-3-5,-1 2 4,-5 1 6,0 1 0,-1 0-2,0-1-4,-3-2-1,-2 1-26,0-2-10,1 2-16,2-1-17,-3-4-12,-5 4-8,5-4-5,1 0-14,-1 2-36,1-3-40,2-1-70,-1-1-92,5 0-131,1-3-171,1-1-250,3-3-188</inkml:trace>
          <inkml:trace contextRef="#ctx0" brushRef="#br0" timeOffset="113162.7955">18192-208 143,'3'-7'468,"-3"-3"-84,-3 2-83,-1 2-64,0 3-73,-6 1-42,-2 0-39,3 2-29,-2 2-10,-4 0-7,1 1-5,1 3 0,1-1 0,0 1-5,-1 2-3,2 1-5,-1-2-7,6 0 0,-1 5-5,0-4-7,2 3 0,3 0 4,-1 0-4,3-1 0,3-1 0,-1 1 4,0-1 0,2 3 8,4-6-8,-1 4 3,3-5-3,2 3 4,-4-2 0,4-4-12,-1 2 4,1-2 0,3 1 4,-1-2-4,-2 2 0,-1-3 0,-2 1 0,3 2 0,-2-1-4,-2 3 4,0 0 4,-1-5-4,0 6 0,-5-1 19,3 1 15,-5-1 23,2 2 29,-2-1 53,-2 0 34,0 2 25,-3 0 17,-1-1 11,1-3 1,-3 3-30,-3-1-17,-1 4-18,-2-4-29,-1 1-30,-1-2-23,0 1-20,-3-1-20,3 2-18,-2-3-7,-1 2-7,1 0-8,5-1-10,2-2-34,-7 1-60,7-1-87,2-3-122,2 0-165,-1-3-265,7-1-272,-5 1-195</inkml:trace>
        </inkml:traceGroup>
        <inkml:traceGroup>
          <inkml:annotationXML>
            <emma:emma xmlns:emma="http://www.w3.org/2003/04/emma" version="1.0">
              <emma:interpretation id="{F769ABCA-13B0-4529-B5A3-F9BBA176262F}" emma:medium="tactile" emma:mode="ink">
                <msink:context xmlns:msink="http://schemas.microsoft.com/ink/2010/main" type="inkWord" rotatedBoundingBox="26660,3077 29066,2769 29174,3610 26767,3918"/>
              </emma:interpretation>
              <emma:one-of disjunction-type="recognition" id="oneOf8">
                <emma:interpretation id="interp40" emma:lang="en-US" emma:confidence="0.5">
                  <emma:literal>Parent</emma:literal>
                </emma:interpretation>
                <emma:interpretation id="interp41" emma:lang="en-US" emma:confidence="0.5">
                  <emma:literal>Pa rent</emma:literal>
                </emma:interpretation>
                <emma:interpretation id="interp42" emma:lang="en-US" emma:confidence="0.5">
                  <emma:literal>Parcen £</emma:literal>
                </emma:interpretation>
                <emma:interpretation id="interp43" emma:lang="en-US" emma:confidence="0.5">
                  <emma:literal>Par ento</emma:literal>
                </emma:interpretation>
                <emma:interpretation id="interp44" emma:lang="en-US" emma:confidence="0">
                  <emma:literal>Parent £</emma:literal>
                </emma:interpretation>
              </emma:one-of>
            </emma:emma>
          </inkml:annotationXML>
          <inkml:trace contextRef="#ctx0" brushRef="#br0" timeOffset="97591.6382">18485-1109 74,'0'-3'724,"2"3"-203,-2-2-126,3 0-88,-3 2-63,0-4-54,0 3-28,0 1-13,3-3 9,-3 3 25,0 0 24,0-1 32,0 1 14,0 0 4,0 0-1,0 0-23,0 0-22,0 0-35,0 0-35,-3 0-33,0 0-30,3 1-21,-2 2-8,2 2-1,-2 2 4,0 3 4,-4 4 3,5 3 5,-2 2-1,0 2 1,-1 3 0,4 3-3,-2 3 0,2-1-1,-3 1-5,0 1-5,3-1-6,0 0-5,0 1-6,0-2-6,3-1-6,0 0-3,-3-4-5,2 1-2,2-3-3,-1-3-2,0-1-3,-2 0-3,5-5-9,-4-1-36,0-1-62,-2-2-77,2-1-106,-2 0-143,0-4-192,0-4-253,-2-2-276,0-5-213</inkml:trace>
          <inkml:trace contextRef="#ctx0" brushRef="#br0" timeOffset="98271.8601">18501-986 96,'-3'-3'225,"-1"-2"-1,3 4-10,-2-1-2,0-2 8,3 1 7,-2 2-12,0-5-20,0 3-23,-1-1-16,0 0-16,3-2-18,0 0-14,0 2-10,0-3 5,0 1-12,0 0-5,3-4-12,2 3-10,-1-4-12,2-2-10,-2 2-6,3-1-11,-1 1-2,1-1-7,4 1 3,-4 1-10,4-1 0,1-2 1,0 8-1,-1-5 1,4 3-7,-2 0 0,-2 2-3,4 3 0,-1-2 0,-1 4-3,5-3 6,-7 3-3,2 3 0,-1 1 0,0 0 9,1 2 7,-5 5 2,1 0 10,-2 4 8,-2-2 1,1 6-5,-5-1-2,2 5-3,-6-3-1,2 1-3,-5 1 1,1 2-4,-2-3 0,-2 0 0,1 1 3,-7-4 8,4 1 16,-1-1 16,-2 0 18,-1-4 14,-1 3 11,2-7 6,-2 2-4,0-2-7,0-2-10,-2-1-14,2-3-6,2 1-13,1-1-8,1-4-13,-1 0-9,1 0-6,7 0-10,-3-4-4,-2-1-8,9 3-26,-5-2-55,6-4-83,0 4-89,6 0-140,-5 0-191,9 2-292,-5-2-229,-1 0-144</inkml:trace>
          <inkml:trace contextRef="#ctx0" brushRef="#br0" timeOffset="99007.9917">18990-758 326,'3'-7'354,"-3"1"-6,0-3-16,0 3 1,0-2-5,0 1-22,-3-2-31,0 2-24,-1 1-23,0 1-23,-4-1-27,1 0-23,3 2-27,-3-1-20,-1 4-25,0 1-20,-1 0-16,-1 0-3,-2 0-6,3 4-1,-4 2 3,2-1 2,-1 3-8,1 1-5,-1 4-8,3-2-4,-1-1-1,1 5-6,2 0-3,0 2-5,0 0 5,2 0 0,4 0-5,-2 2 5,3 2 5,3-3-1,-2 3 1,2-5 2,4 2-5,-2-4-7,2 1 3,-1-2-1,1-2 1,3-3-3,-3 1-2,2-4 5,1 1-3,-1-4-2,0-2 0,-2 0-2,5-2-1,-2-4 1,-2 2 0,4-4 0,-2 2 2,-1-4 2,1-5 2,-4 2 1,4-2-3,-3-4-2,2 0 0,-2 0 0,-2-1-4,2-1-1,-3 2 5,2 0 0,-5 1 5,2 1 26,-1 2 36,-2 1 31,3 0 19,0 5 20,-3 0 6,0 1-15,0 3-23,0-2-28,-3 5-19,0 0-20,1 2-14,-1 2-5,2 3-6,-5-1-2,2 5 6,-1-3 4,1 5 4,1 0-1,0 1 4,-1 4-3,3-1-3,1 0-4,-3 3-1,0-3-7,3 4-1,0-1-2,0-2-3,0 1-1,3 0-5,0-2-12,-3 3-52,1-3-61,-1-1-75,3 0-101,-2-1-120,2-2-141,0 0-135,1-2-186,4-3-184,-1-2-114</inkml:trace>
          <inkml:trace contextRef="#ctx0" brushRef="#br0" timeOffset="99724.1955">19269-635 383,'-3'0'366,"1"-4"-82,-3 4-48,3 4-25,-1-4 2,2 2 9,-5-1 23,5 2 13,-2 0-13,3 2-11,-2 0-11,2 0-32,-3-1-29,3 0-21,0 0-16,0 0-12,3-2-11,-1 3-8,1-1-5,1-1-4,0-2-10,6 2-18,-2-3-19,-3-3-8,7 3-9,-5-4-9,5 0-3,-2-1 2,-1 1 0,1-2 5,-3-1 9,5 1 2,-6-4 6,1 3 4,0-5 2,-3-1-7,4 0-2,-4-2-5,2 0-6,-5-1-2,2 3-1,-3 2 5,0-3 1,-3 0 2,2 3 2,-5 3-2,2-1-2,-4 3-3,3-1-3,-3 0-7,1 3-3,-3 2 0,4 0-2,-1 2-2,-3 0-2,5 0 0,1 2 2,0 0-2,1-2-2,0 3-4,3 1-6,3-3 3,0 2-3,-2-2-2,3 3 3,4-4-3,-1 0-2,3 0-4,2 0-6,-4 0-2,4-5-5,3 2 4,-4-1-2,4 0 3,-2 0 7,3-2 4,-2 2 6,1-5 1,-1 3 10,-2-1-2,-1 1 2,1 2 0,0-4 2,-4 2-2,2 2 2,-2 1-2,-2 0 0,-1 2 0,1-2-2,0 3 4,-5 3 9,4-2 6,1 4 8,-5 0 5,5 2 5,-6 4 0,1-4-4,-1 5-5,0 1-6,0 0-6,-1 4-4,1-2-6,-3 2 0,0 0-2,3 1 2,-4-1 0,1 3-4,1-2 0,-1-2 0,2 2-18,1 1-46,-6 0-58,5-5-78,1 2-86,-3-1-115,1-4-135,2 2-153,0-5-202,0 2-156</inkml:trace>
          <inkml:trace contextRef="#ctx0" brushRef="#br0" timeOffset="100531.0207">19887-850 300,'0'-3'286,"0"0"-26,0 3-22,0 0-26,0 0-19,0 0-28,0 0-37,0 0-41,0 0-29,0 0-21,0 0-17,0 0-4,0 0-3,0 0-5,0 0 0,0 0 0,0 0-4,0 0 0,0 0 4,0 0-4,0 0 0,0 0 4,0 0-4,0 0 0,0 0 0,0 0-4,0 0 0,0 0 0,0 0 0,0 0 0,0 0-4,0 0 0,0 0 0,0 0-4,0 0 0,0 0-4,0 0-8,0 0-45,0 0-67,0 0-77,0 0-105,0 0-145,0 0-192</inkml:trace>
          <inkml:trace contextRef="#ctx0" brushRef="#br0" timeOffset="103804.0461">19731-790 342,'0'0'213,"0"4"-88,3-2-36,-1 2-26,1-1-24,0 3-6,-2-4 1,5 2-10,-2 2-15,1-2 1,-1-1 4,0 0-9,4 1 9,2-4 5,-3 4-10,2-4 5,-1 0-4,5 0-10,-4 0 0,3-4 9,2 0 5,-2-1-5,-4 1 1,4-3 4,-2 1-5,2 0-9,-3-3-5,1-2 5,-2-1 0,0 0 0,-1-1-9,-6 1 9,5-2 0,-6-1 0,2 4 0,-4-2 9,-1 2 1,-1 0 8,0 0 19,-4 6 9,-2-3 13,-1 6 14,-1-2 16,-3 4-1,2 0 7,-1 3 8,-1 0-7,-1 1 16,0 5 13,1-2 25,0 4 3,-1-1 22,2 3 15,-1 3 3,3 2-11,4-1-7,-4 2-6,2 3-11,3-3-2,1 6-17,0-4-16,5 1-18,1 0-18,0 0-17,0 0-25,4-2-9,0-1-13,7 0-4,0-4-8,1-1-6,1 1 2,1-5-7,2 0 4,2-2-4,1-4 0,-4 0 3,4-2-3,0-2-5,-3-2-14,0 0-48,6-1-78,-3-4-96,0 1-123,-2-5-162,2 0-243,0-7-231,2 0-144</inkml:trace>
          <inkml:trace contextRef="#ctx0" brushRef="#br0" timeOffset="104367.7081">20216-929 449,'0'-5'617,"0"3"-133,0-3-87,-3 5-48,2 0-43,1 0-35,0 5-27,-3 2 12,1 0-10,2 1-24,-3 2-20,0 3-11,3-3-21,-1 8-27,1-4-20,-3 4-30,2-1-25,1-2-18,-3 1-14,3 2-10,0-2-13,0 2 1,0-4-3,0 0-7,0 0 2,0-2-2,0-2-2,-3 0 2,3 1-2,0-4 0,0-3-1,0 2 1,0-3 0,-2 1-4,2-3 2,-3 2 0,1-3-2,2-3-5,0-2 3,0-1 2,0-1-2,0 0 0,0-7-1,5 0-1,-3-1 0,4-1-6,-2-5-1,3 2-3,2-5 2,0 3-6,1-3 0,-2-1-2,4 4 4,-2 0 1,-1 1 3,3 3 8,-1-1 6,-1 3-2,-1 5 2,1-5 0,-1 8 0,1-4 0,-3 5 0,-1 2 2,1 0 0,1 0 2,-4 4-4,3 1 8,-2 5 2,0-1 3,0 5-1,-1 1 10,-1 2 2,-3 1 0,1 2 0,-1-1-1,0 5 2,0-4-2,0 6-2,0 1-2,-1-4-2,1 1-2,-3-2-2,0 3-5,2-4-3,1 1-1,-3 0-2,1-3-12,2 0-34,0-3-66,0 2-88,0-4-113,0 0-147,0-3-217,0 1-291,0-8-212</inkml:trace>
          <inkml:trace contextRef="#ctx0" brushRef="#br0" timeOffset="104984.2564">20654-1070 660,'-3'-4'531,"0"-2"-133,2 5-105,1-2-62,-3 2-59,1 1-17,-3-3 11,3-1 29,-1 4 29,0 0 21,-1-4 5,0 2-28,-1 1-31,1-2-32,-2 0-29,5-4-29,-5 3-16,4-4-16,0 0-12,0-2-13,2-2-13,0 1-9,2-2-9,-2-3-2,4-1-9,-1 3-2,0-6 0,1 3 2,0-2-2,1-1-2,1 1 4,-5 1 4,2 4 3,-2 2 12,5 1 20,-4 0 17,-2 4 11,2-1 7,1 2-3,-3 2-7,0 1-8,0 0 7,0 3 35,0 6 42,0-2 34,0 2 23,-3 6 6,1-1-16,0 7-25,-4-1-33,5 3-25,-2 5-21,2-2-14,-5 3-12,4 0-13,2 3-9,-3 0-6,2 0-5,1 2-2,-3 0-5,3-2 0,0 2-2,0-3-4,0 4-3,3-7-2,-3 3-2,1-2-2,2 0 1,-1-2-1,4-2-2,-5-3 0,6-1 0,-2-1-2,2-2 0,3-1 0,-4-3 1,5-3 0,2 0 1,-1-4-1,0 1-4,1-2-14,-2-3-25,1-5-39,2 2-58,1-2-71,-2-2-85,0 1-100,0-4-107,2 0-99,1 0-87,-5-7-74,1 5-108,-1-5-162,1 1-97</inkml:trace>
          <inkml:trace contextRef="#ctx0" brushRef="#br0" timeOffset="105254.35">20639-1051 316,'-10'0'492,"5"0"-35,-1 0-17,0 0-5,0 0-6,5 0-3,-5 0-6,6-2-16,0 2-33,0 0-52,6 0-55,1 0-61,2 0-54,2 0-54,4 0-37,4 0-25,-6 0-38,5 0-73,1 0-94,-3 0-117,3 0-152,0 0-243,0 0-313,-5 0-239,-1-3-125</inkml:trace>
        </inkml:traceGroup>
      </inkml:traceGroup>
    </inkml:traceGroup>
    <inkml:traceGroup>
      <inkml:annotationXML>
        <emma:emma xmlns:emma="http://www.w3.org/2003/04/emma" version="1.0">
          <emma:interpretation id="{B00447F6-5528-415D-812F-35C6DFCBE5E3}" emma:medium="tactile" emma:mode="ink">
            <msink:context xmlns:msink="http://schemas.microsoft.com/ink/2010/main" type="paragraph" rotatedBoundingBox="8697,6840 23269,5178 23441,6684 8869,834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3D45666-0068-44E3-9B2B-CBA2F566AF38}" emma:medium="tactile" emma:mode="ink">
              <msink:context xmlns:msink="http://schemas.microsoft.com/ink/2010/main" type="inkBullet" rotatedBoundingBox="8759,7382 8910,7365 8931,7551 8780,7569"/>
            </emma:interpretation>
            <emma:one-of disjunction-type="recognition" id="oneOf9">
              <emma:interpretation id="interp45" emma:lang="en-US" emma:confidence="1">
                <emma:literal>.</emma:literal>
              </emma:interpretation>
              <emma:interpretation id="interp46" emma:lang="en-US" emma:confidence="0">
                <emma:literal>%</emma:literal>
              </emma:interpretation>
              <emma:interpretation id="interp47" emma:lang="en-US" emma:confidence="0">
                <emma:literal>,</emma:literal>
              </emma:interpretation>
              <emma:interpretation id="interp48" emma:lang="en-US" emma:confidence="0">
                <emma:literal>:</emma:literal>
              </emma:interpretation>
              <emma:interpretation id="interp49" emma:lang="en-US" emma:confidence="0">
                <emma:literal>;</emma:literal>
              </emma:interpretation>
            </emma:one-of>
          </emma:emma>
        </inkml:annotationXML>
        <inkml:trace contextRef="#ctx0" brushRef="#br0" timeOffset="11912.1822">516 3310 764,'5'-3'632,"-2"-5"-117,1 1-72,0 0-45,2 1-36,-2-2-12,1 4-14,-2-3-9,-2 3-20,5-2-37,-6 5-35,1-1-47,-1 0-44,0 2-31,0 0-20,-1 0-11,-2 4-1,0 3-2,-1-2-2,-1 5-6,-2-2-15,3 4-14,-3 0-12,4-1-11,-2 3-5,4-2-4,-5-1-4,5 0-3,1 3 2,0-4-2,1-2 1,5-1-1,-5 0 2,4 0-1,1-5 1,-1 0-2,5-2 1,-1-2-2,1 0 0,2-5-2,-3 3 3,-2-2-2,3-4-1,-4-2 5,1 2-3,0-1 5,-2 0 5,0 1 9,1 2 15,-3-2 15,-3 3 13,3 1 6,-3-1 4,-3 2-6,0-1-12,2 5-13,-4 1-14,-2 1-6,0 3-8,0-1-1,-1 2-3,1 5 0,1-3-3,-4 0-1,6 4-2,-3-3-1,2 3-1,2-3-1,2-1 0,-2 3-2,3-6 3,0 4-1,3-2 1,-2-2 0,2-1 0,2-3-1,2 0 2,-3 0-2,6-3 0,-4-1 0,1 1-1,1-5 0,0 1 0,0 1 0,-1 1 0,0-2-1,-2 0 1,-1 0 3,-1 2 6,0-2 3,-2 5 3,-1-2 2,0-1 1,-4 5-3,1 0-4,-3 0-3,-1 5-4,-3-1-3,2 2 0,0 1-1,-1 1-1,-1 0-1,3 2 0,-1-3 0,3 5 1,-1-2 0,1-4 0,4 2 1,-2-1 2,3 0-1,3-1-1,-2-4 1,2 2 0,2-4-2,2 0 0,-3 0 2,6-4 1,-4 2-2,1-4 1,1-1 1,-1 0-3,-3 0 1,4 2-1,-1-4 2,-3 1-2,-1 1-6,-1 1-25,-2 1-58,-2-1-82,-1 2-118,-1 0-159,-1 4-238,-2 0-349,1 0-338,1 4-246</inkml:trace>
      </inkml:traceGroup>
      <inkml:traceGroup>
        <inkml:annotationXML>
          <emma:emma xmlns:emma="http://www.w3.org/2003/04/emma" version="1.0">
            <emma:interpretation id="{662D416D-B81F-45FD-BDE3-0CDED2CDD350}" emma:medium="tactile" emma:mode="ink">
              <msink:context xmlns:msink="http://schemas.microsoft.com/ink/2010/main" type="line" rotatedBoundingBox="9560,6741 23269,5178 23441,6684 9732,8247"/>
            </emma:interpretation>
          </emma:emma>
        </inkml:annotationXML>
        <inkml:traceGroup>
          <inkml:annotationXML>
            <emma:emma xmlns:emma="http://www.w3.org/2003/04/emma" version="1.0">
              <emma:interpretation id="{144F75E6-5F0E-4D44-B4BD-A76776BB4CAC}" emma:medium="tactile" emma:mode="ink">
                <msink:context xmlns:msink="http://schemas.microsoft.com/ink/2010/main" type="inkWord" rotatedBoundingBox="9584,6951 12886,6574 12983,7432 9682,7808"/>
              </emma:interpretation>
              <emma:one-of disjunction-type="recognition" id="oneOf10">
                <emma:interpretation id="interp50" emma:lang="en-US" emma:confidence="0.5">
                  <emma:literal>machan</emma:literal>
                </emma:interpretation>
                <emma:interpretation id="interp51" emma:lang="en-US" emma:confidence="0">
                  <emma:literal>Machan</emma:literal>
                </emma:interpretation>
                <emma:interpretation id="interp52" emma:lang="en-US" emma:confidence="0">
                  <emma:literal>machans</emma:literal>
                </emma:interpretation>
                <emma:interpretation id="interp53" emma:lang="en-US" emma:confidence="0">
                  <emma:literal>Machans</emma:literal>
                </emma:interpretation>
                <emma:interpretation id="interp54" emma:lang="en-US" emma:confidence="0">
                  <emma:literal>Machaon</emma:literal>
                </emma:interpretation>
              </emma:one-of>
            </emma:emma>
          </inkml:annotationXML>
          <inkml:trace contextRef="#ctx0" brushRef="#br1" timeOffset="36319.2522">2947 3099 367,'5'-3'708,"-1"-1"-142,0-2-98,1 2-63,-2 1-42,1-5-36,2 4-32,-2-2 0,1 0 8,-1 1 4,0-2 1,-1 2 6,-3 0-2,3 1-25,-3 0-36,0 0-41,-3 2-44,3-2-43,-3 4-34,-1 0-30,-3 0-22,1 0-14,-4 4-9,-2-2-3,3 2-2,-2 0 1,-2 5-3,0 3 0,-2-1 0,4 2 1,-4 2-2,2 2 0,-1 0 2,5 2 1,-4 1 2,1 2-1,1 0 2,5 1 3,-4-2-3,5 4 1,-2-3 0,4 2 0,-1-5 0,4 3-2,-2-4 0,2 2-3,2-3 0,1-2-3,1-4-1,0 0-2,4-1 2,2-3-1,-2 0 1,7 0-1,-2-6 1,2-1-1,0 0-3,4-1 0,-3-6-2,3 2-7,3-1-20,-3-1-30,0-1-45,-1-1-62,0-2-79,-1-2-90,-1 2-109,0-3-121,-4-4-130,2 4-153,-2-4-226,-2 0-157</inkml:trace>
          <inkml:trace contextRef="#ctx0" brushRef="#br1" timeOffset="37021.6288">3464 2589 555,'3'-9'925,"-3"1"-261,1 3-159,2-2-119,-1 5-70,0-2-36,1 3-2,-1 1 0,2 1 3,-4 3 5,3 2 6,-3 2-10,0 4-17,-3 2-26,-1 4-27,2 5-30,-3 0-29,0 3-28,-2 4-23,3 1-21,-4 4-18,1 2-14,1-1-12,-1 4-9,-3-2-8,3 0-7,1-1-4,0-4-3,0 3-2,0-3-1,1-3-1,-1 2-1,1-5-1,1-5 0,1 0 1,-1-2 0,1-3-1,-1-2 2,4-2 0,-2-2-1,2-2 0,-3-3-1,3-2 0,0 0 0,0-1-1,0-3 1,0-3-2,3-1-5,-3-4-8,2-1-11,2-1-16,2-4-16,0-1-20,-1-2-21,3-3-18,0-2-17,1-1-9,3-2-7,1 0 2,-5 0 13,1 4 18,3-3 20,1 3 21,-5-1 15,4 4 16,-2 0 11,2 3 9,-4-4 8,1 6 5,4-2 6,-4 2 1,0 1 3,1 4-1,-1-1-1,1 1 3,-2 0 2,3 3 3,-3 2-1,4 0 8,-2-1 4,-1 1 14,1 0 17,-1 3 18,-1 3 20,-1 0 13,1 1 7,2 2 0,-6 2-1,1 3-8,-1 2-3,-1 1-3,-2 4-6,-1 0-3,0 2-6,-1-1-7,-2 6-7,-1-6-12,-1 5-10,1-2-9,-2 0-7,2-1-7,2-1-5,-4-1-6,5-2 0,-2 1-4,0-1 1,-1-4-2,2 0-22,0-2-40,2 0-66,-3-3-82,3-2-111,-2 1-153,2-2-180,0-5-224,0 0-267,0 0-203,0 0-91</inkml:trace>
          <inkml:trace contextRef="#ctx0" brushRef="#br1" timeOffset="38167.6288">4086 2942 372,'2'-7'675,"0"0"-141,3-2-78,-5 0-56,3 0-40,0 1-43,-3 1-34,0 0-23,0 3-30,0-2-23,-6 2-23,1 1-10,1 2-2,-6 1 2,1 1-2,-2 5-1,-1-2-8,-2 2-8,0 4-16,-3 3-24,1 2-15,-3 0-18,0 5-16,3 2-16,-2 0-8,2 2-9,-2 0-7,7 4-9,-2-2-3,2 2-2,3-1-5,0 1-2,1-2-4,4-3 0,3-2 0,0 1 1,0-3-2,6-1 0,1-6 2,-1-1 1,1 0 2,8-5 0,-3-2-2,2-2 2,-1-2-4,4-2-7,-1-4-4,0-1-11,3-1-6,0-3-8,-3 0-5,1-3-1,-1-3 2,0-2 2,-1 0 5,-2-3 12,1-3 5,1 2 6,-3-3 2,-1-3 4,-2 5 0,1-4 3,-3 2 0,-1 3 0,0 0 0,-2 4 9,-1 2 6,-1 2 5,-2 2 5,0 4 0,0 0 3,0 4-2,-2 1 2,-4 4 5,2 4 8,0 1 13,-1 4 11,-1 2 12,2 1 0,3 6 3,-5 2-8,2-1-10,-1 6-15,2-6-11,-1 9-10,1-3-11,3-2-5,-1 3-4,1-1-4,0-5-19,0 5-36,0-5-57,0-5-74,1 3-101,-1-2-130,3-3-161,1-1-202,2-5-283,-2-2-234,4 0-141</inkml:trace>
          <inkml:trace contextRef="#ctx0" brushRef="#br1" timeOffset="38727.8853">4369 2977 470,'3'-12'1312,"-2"3"-314,4-1-234,-5 5-176,3-2-91,-1 3-66,0 2-67,1 4-52,0 2-53,-2 4-34,2 3-37,-1 2-38,-2 5-26,0-1-26,0 6-14,0-4-16,-2 5-16,-1 1-12,2-2-12,-2 1-7,0-4-8,-1 5-6,1-3-3,1-3 0,-1 1-2,-1 0-1,1-6 0,2 3-1,-2-6 0,1-2 0,2 1-1,-3-4 2,0 1-1,3-3 2,-1-3-1,-2 2 0,0-6 0,3 2-3,-1-6-1,1 1-4,1-3-4,-1-2-5,6-2-3,-2-2-3,1-2-5,2-3-3,5-2 1,-1 0 0,1-8 3,4 1 2,-2-1 6,2 0 5,2-1 4,-2 5 3,-1 0 3,3 4 1,-5 1 2,1 3 3,-2 4 3,0-2 2,-1 5 3,1 5 4,-1-3 2,0 5 3,-3 4 1,4 4 2,-5 0-3,3 7 0,-4 0-3,1 5-1,1 1-1,-4 2 0,0 1 0,-1-1-1,2 6 1,-5-6-3,3 5-3,-3-2-3,0-3-2,0 2-3,-3-2-1,3 3 0,-2-5-5,-1-2-12,3 2-28,-3-1-54,2-2-78,-2-3-106,3 0-144,0-3-189,0-2-247,3 1-307,-3-7-249,0 0-118</inkml:trace>
          <inkml:trace contextRef="#ctx0" brushRef="#br1" timeOffset="34983.9289">1464 3012 798,'-2'0'856,"-1"0"-276,0 0-161,3 0-104,-1 3-70,-2-1-43,3 2-18,0 0-19,0 4-4,0-2-7,0 6-4,0-2 1,-2 3 3,2 5 5,-2-4-1,-1 3-3,3 2-14,-2 2-11,-1 3-21,0-1-16,-1-2-19,3 5-23,-2-1-9,0 3-15,-2-4-6,1 1-3,1-4-7,2 3-1,-2-2-3,1-4 1,0-2-5,-1-2-2,3 1 0,-2-5 4,-1-1 0,3-3 4,0 1 2,0-4 2,0 0-2,0-6-1,0 0-6,0-4-2,0-1-1,0-2-1,3-1-1,-1-3-2,-2-3-4,3-1-3,-1-1-10,0-4-7,2-5-7,2-2-9,0 1-6,0-7-3,2 1 4,0 1 5,0 2 11,0 1 9,2 3 10,-2 2 4,3 2 6,-3 1 0,1 4-2,-2 3 0,3 1 0,-1 3 0,1 1 3,-1 2-4,1-1 2,-1 6 3,-1 0 1,0 1 3,-1 3 2,0 6 8,2-2 9,-2 2 6,0 6 4,-2 1 3,2 2 0,-3 1 4,-1 2-4,2 0-2,-2 6-5,-2-2-3,-1 0 1,3-1-8,-3-1-3,0 4-2,0 1 1,-3-7-1,3 2-5,-1-3 2,-2-1-2,3 1-3,-2-3-1,-1-3-3,3-2 2,-3 0 4,3-2-2,-1-2 2,-2-2 1,3 1 0,-1-4-4,1-2-4,-3-3 0,0 0-1,3-4 0,0-3-5,0 1 1,0-5-6,3-3-8,0-3-12,-2 1-13,3-6-9,4 1-12,-1-5-4,3 2 4,-4 2 1,5-1 9,1 0 12,-2 5 9,-1 1 4,3 3 8,-2-2 6,1 4 4,-2 2-1,3 4 4,-2-1 4,-2 2 1,4 2 1,0 2-1,-5-1 8,3 2-1,-1 4-1,-2 1 4,3 1-1,-1 3 6,-2 3 1,2 0 7,-5 4 6,3 0 7,-1 4 7,-1 3 0,-4 0-3,2 3-5,0 2-5,-3 0-7,0-2-8,0 4-5,-3-1-1,3-1 0,-3 1 1,-1-4 0,2 4-1,-1-6-5,0 4-27,-1-2-41,1-3-67,3 1-79,-1-4-100,1 0-128,0 0-144,0-4-186,1-1-244,-1-1-167</inkml:trace>
          <inkml:trace contextRef="#ctx0" brushRef="#br1" timeOffset="35659.0407">2338 3158 111,'6'-10'721,"-5"-2"-175,2 1-117,-1 2-56,-2-1-39,0 1-26,0 4-23,0-5-10,-5 2-12,4 5-13,-5-4-13,2 4-12,-3-3-15,-1 5-14,3-2-16,-7 3-17,2 3-19,-2-2-13,3 5-8,-4-3-12,0 4-14,-1 1-12,-1 5-7,2-4-12,-1 2-12,-1 4-10,4 0-4,-1 1-8,3 2-5,-1 0-2,4 3-2,-4-5-4,3 6 0,3 0-3,1-1-5,-2-3-2,5 0 0,0 1-1,0-4-2,3 2-1,-1 0 0,4-5-1,1-1-2,-3 0 1,5-2 0,-2-4 3,2 1-2,-2-2 2,5-4-3,-2 0-1,1 0 0,1-4-1,0-3-1,-1 0 0,1-1 0,2-5 1,-1 2-1,0-3-1,1-4 0,-3 4 1,1-4 0,-1 2 0,1-2 1,1-1-1,-4-1 0,-1 2 0,3 1 0,-4 0-3,0 3 2,-3-1 2,1 5 3,-1 1 9,-1 0 11,-2 3 7,2-2 9,0 5 3,-1-1 1,-2-1-6,0 2-8,0 2-6,0 1-7,0 0 0,0 0 0,0 1 5,0 5 4,0 0 3,-2 1 4,-1 3-4,3 2-5,-3 1-4,3 1-5,-1 1-7,-2 0-2,3 4-3,-1-1-1,-2-1-2,3 5-1,-3-6-10,3 1-23,-2 1-40,2 0-57,0-3-73,0-2-95,2 0-116,1-3-131,1 1-138,0-2-137,4-2-209,-1-1-174,0-3-84</inkml:trace>
        </inkml:traceGroup>
        <inkml:traceGroup>
          <inkml:annotationXML>
            <emma:emma xmlns:emma="http://www.w3.org/2003/04/emma" version="1.0">
              <emma:interpretation id="{E2872076-3457-4229-B441-2C393F30EDF3}" emma:medium="tactile" emma:mode="ink">
                <msink:context xmlns:msink="http://schemas.microsoft.com/ink/2010/main" type="inkWord" rotatedBoundingBox="13150,6855 14640,6685 14715,7346 13225,7516"/>
              </emma:interpretation>
              <emma:one-of disjunction-type="recognition" id="oneOf11">
                <emma:interpretation id="interp55" emma:lang="en-US" emma:confidence="0.5">
                  <emma:literal>ism</emma:literal>
                </emma:interpretation>
                <emma:interpretation id="interp56" emma:lang="en-US" emma:confidence="0.5">
                  <emma:literal>is m</emma:literal>
                </emma:interpretation>
                <emma:interpretation id="interp57" emma:lang="en-US" emma:confidence="0">
                  <emma:literal>is M</emma:literal>
                </emma:interpretation>
                <emma:interpretation id="interp58" emma:lang="en-US" emma:confidence="0">
                  <emma:literal>its m</emma:literal>
                </emma:interpretation>
                <emma:interpretation id="interp59" emma:lang="en-US" emma:confidence="0">
                  <emma:literal>is .</emma:literal>
                </emma:interpretation>
              </emma:one-of>
            </emma:emma>
          </inkml:annotationXML>
          <inkml:trace contextRef="#ctx0" brushRef="#br1" timeOffset="39008.7294">4965 2969 899,'7'-9'1170,"1"2"-284,-4 0-216,0 3-133,2 3-101,-4 1-68,2 0-64,2 0-51,-2 4-40,-2 2-39,0 2-30,1 2-24,-3 5-18,0 0-19,0 1-15,-3 2-12,1 3-15,0-1-11,-2 2-9,-2-2-7,2 3-3,2-4-4,-4 3-4,2-1-20,0-6-37,-1 0-57,2 1-76,-1-3-99,1-2-125,2-3-142,-5-2-172,4 0-233,0-1-217,-3-5-146</inkml:trace>
          <inkml:trace contextRef="#ctx0" brushRef="#br1" timeOffset="39371.3898">5049 2746 1191,'0'-15'1257,"0"5"-441,0-1-280,0 5-189,3-1-121,-1 2-83,3 1-65,0 4-43,-1 0-42,3 0-61,-2 4-71,2 1-91,-3 2-119,2-1-167,-2 2-213,1-2-247,-2 4-164</inkml:trace>
          <inkml:trace contextRef="#ctx0" brushRef="#br1" timeOffset="39891.2048">5355 2963 591,'6'0'898,"1"-3"-195,-2 2-143,-1-2-83,0-2-52,1 0-49,1 0-49,-2-1-44,-1 1-30,-2-1-27,4-2-22,0 2-10,-5-3-4,2 1-7,-2 1-16,0-1-19,-2 2-16,0 2-25,-3-3-26,1 2-21,-2 3-19,-1-2-14,1 4-9,-4 0-6,1 6-6,-1-5-4,-2 7 3,1-1-3,-1 3 1,1 1-3,-1 1 2,3-1 1,-4 4 0,2 0-3,5 2 1,-4-3 1,2 0-3,1-2-1,3 4 2,-1-6 0,1 3-1,1 0-3,3-1 1,0 0-3,3-5-6,-2 4-6,5-2-4,-4-3-7,2 1-7,3-1-4,-2 1-2,2-6-4,0 5 1,3-6 5,-1 2 8,3-2 6,-2 0 9,-1 0 6,2 0 5,-1-2 4,2 2 1,-3-3 2,-1 0 0,2 3 0,-1-1-1,-2 1 0,4 0-1,-4 0 2,2 1-1,-2 2 3,0 0 2,-1 0 10,0 3 11,-2 2 18,-1-2 17,-2 3 18,-1 0 13,0-1 5,0 5-1,0-6-4,-1 4-12,-2-1-12,-1 2-12,-2-4-13,1 3-12,-2-3-10,3 3-7,-5-1-5,2-2-5,-3 2-1,1-3-1,0 0-2,-1 0-2,-1-3 1,-4 3 1,3-3 0,1 0 0,-1-2 1,-1 0 1,-1 0-2,2 0 0,1-2-7,-1-2-16,0 0-41,1-2-66,1-3-98,5 1-130,2-2-185,3-4-264,0-5-352,5 2-307,-2-2-165</inkml:trace>
          <inkml:trace contextRef="#ctx0" brushRef="#br1" timeOffset="40858.1535">5737 2833 1237,'0'-7'1362,"3"3"-368,0 0-299,-3 1-204,1 0-121,2 3-86,-2 0-57,2 0-52,2 3-29,-2 3-30,-2-1-16,-1 6-8,3 2 1,-3 2 5,-3 2-3,3 0-1,-4 3-3,-1 2-9,2 0-17,-1-1-15,-3 2-14,2-1-9,-2 0-9,3 1-8,-3-1-4,-1-2-1,4-3-1,-3 2-3,2-1-1,2-4-1,-1 3 1,0-8 0,-1 0-1,3-1 0,0 0 1,-4-2-5,5-2-7,-2 0-10,1-4-7,0 0-11,-1-2-13,3-2-14,0-3-13,3-2-13,-1-2-9,0 0-16,2-4-11,4-1-10,-1-6-8,1 3 2,3-3-2,0-3 17,4 0 15,-2-4 29,1 0 22,1 3 20,1 2 18,-5 1 12,4 1 5,-2 0 6,-1 5 10,2-2 10,-2 6 20,-1-2 20,1 5 23,-1-1 19,1 2 13,-2 3 2,-1 2 0,-2 0-6,0 1-11,2 3-9,-2 0-8,-1 5-2,0 1 0,1 0-4,-2 8 4,-3-5 2,-2 9 2,0-1-2,0 1-4,0 0-2,-2 4-8,-3-2-9,4 3-11,-5-1-8,0-3-8,0 4-9,-1-5-7,3 3-4,-1-4-3,3 1-1,-3-4-4,1-1 0,1 0-1,-1-3-1,2-1 0,2-5-1,-3 3 1,0-3 1,3 3-1,0-3 0,0-4 1,0-3-3,0 2-4,3-7-4,0 2-7,-1-2-8,0-1-11,3-5-13,-1 1-17,3-3-19,2-1-25,4-7-24,-1 2-22,1-1-17,1 1-10,1-6 9,4 2 18,-3 0 27,0 1 27,2 3 32,1-2 23,-3 5 17,0 1 13,3 0 7,-4 1 7,1 4 3,1-1 0,-1 0 1,-2 4 1,-1 2 0,5 1 4,-5 0 5,4 3 15,-5 0 16,1 2 18,-1 0 19,-1 2 18,1 2 16,1 0 6,-7 2 5,1 3-2,0 2-4,-2 0-5,-1 2-11,-1 3-12,-3 1-12,0 3-12,0-1-13,-5 3-10,3-2-8,-3 2-8,2 3-7,-1-1-3,2-5-3,-3 3-2,0-2-6,1-1 0,0 0-3,-2-2 0,1 0-3,4-1-5,-5-2-13,2-1-32,-3-1-56,2 0-83,1-3-110,1 1-154,-1-1-222,4-3-325,0-4-326,0 0-239</inkml:trace>
        </inkml:traceGroup>
        <inkml:traceGroup>
          <inkml:annotationXML>
            <emma:emma xmlns:emma="http://www.w3.org/2003/04/emma" version="1.0">
              <emma:interpretation id="{FF2F0F42-33F2-4D16-91E7-DF1032111EDC}" emma:medium="tactile" emma:mode="ink">
                <msink:context xmlns:msink="http://schemas.microsoft.com/ink/2010/main" type="inkWord" rotatedBoundingBox="15163,6295 16445,6148 16553,7095 15271,7241"/>
              </emma:interpretation>
              <emma:one-of disjunction-type="recognition" id="oneOf12">
                <emma:interpretation id="interp60" emma:lang="en-US" emma:confidence="0.5">
                  <emma:literal>for</emma:literal>
                </emma:interpretation>
                <emma:interpretation id="interp61" emma:lang="en-US" emma:confidence="0">
                  <emma:literal>four</emma:literal>
                </emma:interpretation>
                <emma:interpretation id="interp62" emma:lang="en-US" emma:confidence="0">
                  <emma:literal>fort</emma:literal>
                </emma:interpretation>
                <emma:interpretation id="interp63" emma:lang="en-US" emma:confidence="0">
                  <emma:literal>form</emma:literal>
                </emma:interpretation>
                <emma:interpretation id="interp64" emma:lang="en-US" emma:confidence="0">
                  <emma:literal>fork</emma:literal>
                </emma:interpretation>
              </emma:one-of>
            </emma:emma>
          </inkml:annotationXML>
          <inkml:trace contextRef="#ctx0" brushRef="#br1" timeOffset="41786.5245">7251 2402 222,'13'-11'744,"-1"4"-155,-1-1-95,2-1-62,-4-1-43,0 4-46,2-5-39,3 3-29,-6-4-19,1 5-4,-2-3 0,0-4 0,-2 4-4,2-1-11,0-4-33,-2 3-31,-2-3-26,-2-2-24,2 0-15,-3-1-15,0 4-2,0-1-4,0-1-6,-3 6-10,-1-2-12,2 2-12,-5 2-13,-3 3-12,4-1-9,-4 6-5,1 0-2,-2 0 4,-4 0 4,1 8 13,0-1 11,-3 3 12,4 2 8,-4-2 1,4 5 1,-2 3-4,1 2-5,0-1-7,3 4-8,-2 4-3,1-2-5,1 6-1,-2-2-2,2 4 8,3 0 6,-2 2 8,2-1 5,2-1-1,-1 2-4,0 2-7,-3-1-8,5 0-8,-2-3-7,3 0-3,0 3-3,-1-2-2,2 0-3,2-2-1,-5 0 0,5-5-3,-2 2 0,0-4-1,1-2-1,-1-2 1,3 0-1,-1-7 0,1 2 0,-3-3-2,0-1-5,2-2-8,-2-3-14,3-2-17,-2-3-24,2 1-45,-3-3-81,1-3-104,2-1-148,2-2-213,1-5-358,-3-4-389,2-2-264</inkml:trace>
          <inkml:trace contextRef="#ctx0" brushRef="#br1" timeOffset="41989.9695">7012 2695 505,'-5'-7'1158,"3"1"-284,0 1-188,2-1-142,2 1-99,0 1-94,3 0-85,5 0-79,-1 0-62,2-1-40,1 0-34,4 1-29,3 0-50,0 1-64,-1 0-77,6-1-89,-1-2-109,1 3-136,1-2-134,-2-2-134,3 3-162,-2-3-133</inkml:trace>
          <inkml:trace contextRef="#ctx0" brushRef="#br1" timeOffset="42377.5127">7538 2528 490,'8'0'724,"-1"-3"-123,0 3-62,-5 3-20,2-3-1,-4 3-14,0 4-12,0 0-34,-4 2-63,2 1-54,-5 3-46,0 3-43,-4-1-37,6 6-34,-6 1-24,0 0-30,4 2-27,-2-3-21,-1 7-24,3-4-15,2-2-14,1 4-7,-1-1-8,3-3-5,2-1-1,0-2-3,4 0 2,2-2-4,-2-2 0,3-5 1,2 0-1,3-4 0,4 0-1,-2-3 1,1-3 0,1-3-1,0-1-2,2-3 3,0-1 0,-2-2 0,3-4 2,-3-1 0,-1-3-1,3 1 1,-5-3-1,4-5-1,-4 1 0,-1 2 0,3-4 0,-7 0 0,2-2 0,-5 8-1,-1-4 0,-4 2 1,-1 4-1,-4 0-1,-2 0-4,-3 4-7,1 1-20,-5 3-34,2-1-59,0 4-79,-2-1-103,2 2-133,1 2-176,-1 1-207,1-1-284,3-2-225,0 6-134</inkml:trace>
          <inkml:trace contextRef="#ctx0" brushRef="#br1" timeOffset="42832.1415">7910 2477 520,'7'0'1304,"-3"0"-220,4 0-276,-3 0-165,1 0-115,1 0-80,-2 3-89,1-2-85,-1 2-79,1-2-68,1 4-46,-2 1-29,2-2-20,-3 3-13,1 4-9,-1-1-3,3 0 0,-2 2-2,-2 1 0,-1-1 1,0 3 3,1 3-1,-2 0 1,-1 0 1,3-1-2,0-1-2,-3-1-1,0 3-2,0-4-2,0 0-1,0 0 0,0-1 1,0-3 0,0-1 1,-3-1 0,0 0 2,3-2 0,-4-2-2,2-2-2,-3-2 1,0 0 1,1 0-1,0-2-1,1-2 3,0-6-2,1 4 3,2-4-3,2-3-1,1-1 0,1-1 0,6-5-2,-1 1-1,3-3 1,2 2 0,1-5-1,-2 1-8,-2 6-16,4-1-35,-4 2-45,4-2-59,-2 5-77,-2 0-97,3 2-116,-1 1-146,-2 0-193,7 1-262,-7-5-218,2 6-126</inkml:trace>
        </inkml:traceGroup>
        <inkml:traceGroup>
          <inkml:annotationXML>
            <emma:emma xmlns:emma="http://www.w3.org/2003/04/emma" version="1.0">
              <emma:interpretation id="{09798197-A0C6-44C6-A418-DB6D57C45B39}" emma:medium="tactile" emma:mode="ink">
                <msink:context xmlns:msink="http://schemas.microsoft.com/ink/2010/main" type="inkWord" rotatedBoundingBox="17350,6109 20888,5706 21031,6959 17492,7362"/>
              </emma:interpretation>
              <emma:one-of disjunction-type="recognition" id="oneOf13">
                <emma:interpretation id="interp65" emma:lang="en-US" emma:confidence="0.5">
                  <emma:literal>passing</emma:literal>
                </emma:interpretation>
                <emma:interpretation id="interp66" emma:lang="en-US" emma:confidence="0.5">
                  <emma:literal>pas sing</emma:literal>
                </emma:interpretation>
                <emma:interpretation id="interp67" emma:lang="en-US" emma:confidence="0">
                  <emma:literal>Pas sing</emma:literal>
                </emma:interpretation>
                <emma:interpretation id="interp68" emma:lang="en-US" emma:confidence="0">
                  <emma:literal>PAS sing</emma:literal>
                </emma:interpretation>
                <emma:interpretation id="interp69" emma:lang="en-US" emma:confidence="0">
                  <emma:literal>Passing</emma:literal>
                </emma:interpretation>
              </emma:one-of>
            </emma:emma>
          </inkml:annotationXML>
          <inkml:trace contextRef="#ctx0" brushRef="#br1" timeOffset="43682.1449">9141 2453 793,'0'0'878,"0"-2"-226,0 2-136,0 0-69,2 0-36,1 2-39,1 3-35,0 0-33,2 3-40,0 2-41,0 2-38,-2 2-29,0 4-27,1 2-24,-1 2-20,-1 1-18,0 2-20,-2 0-18,-1 1-11,3 0-8,0 0-4,-3 2-2,0-3-5,2 0-25,-2 0-38,0-3-54,2 0-71,0-5-89,1 0-114,0-4-128,1-1-155,3-1-254,-5-5-224,2-5-142</inkml:trace>
          <inkml:trace contextRef="#ctx0" brushRef="#br1" timeOffset="44197.6993">9299 2563 470,'-8'-13'753,"-3"-2"-224,6 4-125,-3-3-71,3 0-52,-1-1-56,0 3-42,2-4-38,2 2-29,-4-3-17,6 3-20,-1-7-2,1 5 1,0-4-1,1 1-7,2 1-1,2-1-4,2-1-16,0 5-14,2-2-7,1 1-8,2 5-10,1-3-3,1 3-7,2 1 3,1-1 1,2 4-6,0 0 0,-1 3-1,0-1 3,4 3 0,-3-1-2,0 3 4,1 3-2,-4 1 0,3 3-2,-2 3-3,-3 2 5,0 1 0,-2 5 2,-2-1 3,-4 4 2,1 0-2,-3 0 3,-4 3 4,0-1 5,0-2 17,-4 2 19,-3-1 36,1-2 40,-4 2 36,1-6 17,-3 1 6,-2-1 1,-2-3-10,1-1-19,-1 1-21,-1-3-18,-2-1-18,2-1-22,-2-2-20,-3 1-17,3-3-16,0 1-11,3-1-6,2-4-4,1 0-7,1 0-28,2 0-43,1-4-54,2-1-78,4 2-100,3-2-127,3-2-141,4 1-165,2-3-273,1-1-205,2 0-121</inkml:trace>
          <inkml:trace contextRef="#ctx0" brushRef="#br1" timeOffset="44799.7892">10055 2264 650,'10'-11'891,"-1"1"-178,-5-2-114,3 4-67,-4 1-57,-1 1-57,-2 1-61,-2 2-59,-3-2-39,0 2-27,-2 1-20,-5 2-14,1 2-4,-2 2-9,1 3-11,-5 0-21,-2 1-20,3 3-22,-3 1-25,3 2-20,-3 1-19,3 2-15,-1 1-14,4 0-5,-2 4-7,4-2-1,2 0-3,-1 5 0,3-3 1,-1 0-2,4-1 0,3 1-1,-2-3 1,3 1-1,0-2 0,4-3-1,0-2-1,2 0-1,0-6-1,4 4-4,-1-4-3,2-3-2,1-4-6,1 0-7,0 0-8,-1-4-8,2-3-9,2 0-5,-1-3-5,-1 1 1,-1-3 5,5-1 8,-5 2 10,4-7 11,-5 1 12,1-1 6,1-1 4,1 1 1,-4-6 3,1 1 0,0-2-1,-1 5 1,-2 0 4,1 1 9,-3 1 12,-1 3 11,1-1 10,-1 5 6,-4 3 0,2 1-5,2 2-9,-6 0-5,1 3-3,-1 2-2,0 2 4,0 4-1,-1 3 0,1 0-2,-3 3-7,0 1-6,-1 5-5,2-3-3,-1 3-3,0 2-4,3-1 0,-1-1-2,1-1-1,-3 1-2,3 1-2,0-4-13,0 2-25,0-1-39,0-4-60,3 1-88,-2 1-111,5-3-149,3 0-189,0-3-262,2-3-282,2-1-218</inkml:trace>
          <inkml:trace contextRef="#ctx0" brushRef="#br1" timeOffset="45454.0245">10808 2180 85,'6'-18'1138,"-5"1"-312,2 1-219,-2 2-127,-1 0-69,-1 2-49,-2 1-37,2-2-34,-5 6-28,1-2-25,-3 5-26,-2-1-20,-2 3-18,0 0-16,-2 2-16,-4 2-17,1 0-19,4 3-21,-6 4-15,0-2-19,2 3-16,1 2-11,0 1-6,0-2-6,4 3-5,-1-2-3,2 4 1,5-2-4,-4 3-1,3-3 0,5 2 0,-4-3-2,6 3-1,0-3 2,3-1 0,0-1-5,4 0 2,-2-2-2,3-1-4,3 2-6,-3-5-7,4 2-12,-1-3-12,4 2-9,0-5-4,-4 3-2,2-4 6,5 3 11,-5-3 12,4 0 10,-4-3 10,2 3 3,1-1 2,-2-2 4,1 2 1,-2-2 3,1 0 3,-2 3 2,-1-2 7,-2 0 5,4 2 13,-7 0 12,5 0 9,-3 2 10,-2 0 3,-2 1 0,0 1-5,-1 0-5,-1 3-4,-2-3-6,-2 2-4,2 2 1,-6-2 0,2 0 2,0 3 4,-1-4 5,-5 6 6,1-4 2,-1 3 0,2-2-3,-4 1-1,-3-1-8,1-4-3,1 4-6,-2-1-5,-1-1-5,0-2-3,-1 0-5,1-1-4,0-2-3,-1 2-3,1-2-3,4 3-3,1-4-2,2 0-5,-4 0-10,4-5-11,2 2-23,0-1-39,2-2-62,1 2-75,1-3-89,3 0-115,3 1-127,1-1-118,1 1-86,2-1-77,3-1-93,2 1-151,-4-1-69</inkml:trace>
          <inkml:trace contextRef="#ctx0" brushRef="#br1" timeOffset="46078.5407">11194 2119 655,'10'-18'785,"-3"1"-188,0-2-116,-5 3-64,2 1-44,-4 2-39,0 1-9,0 1-9,-4 0-16,-1 4-14,-2 1-21,-2-1-23,-2 3-31,-1 1-35,-5-1-28,4 8-29,-2-1-26,-1 1-27,-1 3-20,1-1-17,1 6-10,2-3-9,-4 4-4,5 1-1,1 0 0,2 2-3,-1-2-1,4 3 1,0-3-2,-1 1 1,3-4-1,2 5 0,-1-5-1,3 2-2,3-2-3,-1 0-1,2-4-3,3 4-2,1-4-4,2-3-5,-4-1-7,5 1-4,2 0-5,-1-2 1,1-2 1,-2 3 8,4-3 7,-3 0 5,4 0 6,1 0 4,-4-3 1,1 3 4,2 0 0,-1-2 0,-1 2 9,0 0 9,-3 0 9,4 2 12,-5-2 8,-2 6 10,1-2 0,-2 0 5,-2 1 1,1 0 2,-5 2 3,-1 1 4,0 2-2,0-3-2,-4 3-1,-4 2-2,1-5-1,1 4 0,-5-1-1,-2-2-6,0 2-4,-2 0-5,1-4-4,-2 1-5,-3 0-3,6 1 0,-5-1-4,2-4-5,-2 4-6,3-3-5,-1-1-7,0 0-2,0 2-5,2-5-1,-1 3 0,4-3-7,-1 0-10,3-3-15,-1-2-26,3 2-52,0-4-86,5 0-107,2 0-144,2-4-212,5 1-319,-1-2-349,2-2-243,1-1-82</inkml:trace>
          <inkml:trace contextRef="#ctx0" brushRef="#br1" timeOffset="46714.6829">11318 1782 21,'-3'-15'757,"2"0"-153,1-2-75,1 7-33,-1-1-19,5 2-22,-2 1-33,0 1-48,-2 1-52,2 2-62,0-1-60,-2 2-52,4 3-46,-2 0-40,1 0-32,0 0-23,2 0-54,-2 3-75,1 2-96,-1-1-129,2 2-176,-5 1-254,4-1-279,1 0-201</inkml:trace>
          <inkml:trace contextRef="#ctx0" brushRef="#br1" timeOffset="46464.5136">11411 2028 871,'7'-9'1031,"-2"2"-342,1 4-205,-2-5-123,0 5-69,-1-3-50,-1 6-27,3-5-6,-3 2 4,-2 3 13,3-3 25,-2 2 10,-1 1-3,0 0-14,0 0-22,0 1-27,-1 2-31,1 0-28,-3 2-25,3-2-26,-2 1-20,2 6-19,-2 0-14,-1 0-10,3 3-6,-2 0-5,-1 3-5,3 2-1,-1-4 0,1 6-3,-3-3-1,0 1 1,3-2-2,-1 4 1,1-4 0,0 1-1,0-1 1,0-2-1,0 0 1,0-2-4,0 0-2,0 0-10,1-2-20,-1-2-29,3-1-41,0-3-50,-3 3-67,0-3-78,0-2-88,0 0-98,0-2-104,0 0-118,-3 0-132,0-4-208,2 0-148</inkml:trace>
          <inkml:trace contextRef="#ctx0" brushRef="#br1" timeOffset="47377.4715">11629 1914 1056,'3'4'813,"1"1"-197,0 2-99,2 0-58,0 1-46,0-1-58,1 5-59,-1 1-58,0 2-51,-1 2-36,1-2-32,-4 3-14,4 1-18,-5 3-4,3-2-9,-1 2-9,0 0-5,-3 0-11,0 0-6,0-1-8,0 0-6,0 2-3,-3-4-6,0 1-5,3-4-2,-1-2-3,-2 1-5,3-4-4,-1-1 0,1 2 2,0-5-2,-3 0-1,3-3 3,-3 3 0,3-3-1,0-4-4,-2 0-1,2 0-6,-3-4-8,3-3-14,0 2-15,3-4-16,-3-1-9,2-2-16,4 0-5,-2-4-8,3 0 2,-1-6 1,1 1-2,3 0 5,-1-6 3,1 1 8,2-2 12,-3 2 7,2 1 13,4-1 19,-4-2 10,1 7 7,-1 0 6,-2 1 9,4 5 0,-1 0 2,-3-2-2,1 7 11,-5 0 4,6 1 5,-3 2 12,2 1 19,-1 1 21,1 4 19,-4-2 13,4 3 12,-1 0 1,-2 3-3,5 1-5,-5 0-11,0 4-9,1 2-11,-1 2-8,-6 1-5,4 6-11,0-1-5,-5 2-6,0 0-7,0 2-5,0 2-5,-2-2-4,-1-1-6,-2 0 0,4 0-6,-2 3 0,0-6-5,-1 3-3,2-4-1,-1 0-1,0-2-1,3-1-6,-1 4-19,1-7-37,-3 3-52,3-3-65,0-1-82,0 2-103,3-4-111,-3-1-122,1 0-140,2 4-214,0-7-187,2-2-105</inkml:trace>
          <inkml:trace contextRef="#ctx0" brushRef="#br1" timeOffset="48392.1008">12586 1938 449,'3'-22'588,"-1"3"-75,0 1-50,-2 0-17,-2 4-32,0 0-23,-4 4-33,-1-1-37,1 3-32,-1 0-30,-3 4-21,1 0-23,-3 2-16,-2 2-14,2 0-13,-2 2-21,1 2-23,-5 0-23,5 4-21,-1 0-20,-1 3-17,4-1-8,-2 1-10,1 5-6,0 0-4,-1 2-3,2 0-2,-1 2-5,6 0 0,-4 2-1,3-1-1,0 3-2,1-3-2,0 0 1,2 2-1,1-1-2,-1-3 1,2 1 0,2-2-1,2-1 2,2-3-3,-1 1 1,1-4-1,3-2 0,1 1-5,0-6-12,3 0-17,0-2-23,4 1-24,-4-3-27,2-3-24,2-1-14,1 0-1,-2-4 9,1 2 17,-4-2 17,2-2 18,2-2 20,-3-1 14,-1-2 10,1 0 8,-1-6 12,4 3 8,-6-1 2,4-5 2,-5 4 6,1-3 6,-2 4 4,-1 1 18,0 0 36,0-1 40,-5 5 51,-1 1 47,0-1 34,0 4 18,0 0-10,0 2-22,0 1-33,0 1-33,-1 2-35,1-1-33,-3 2-24,0 2-14,3 1-12,-2 4-5,-2-2-3,1 8-1,-1-4-1,-2 6-4,2-1-6,2 4-3,-4 3-1,2-1-4,0 5 0,-1-1 0,0 0 2,0 2 1,4 0 0,-5 1 1,0-3 1,0 2-1,2 2 1,3-2 1,-2 1 2,-2-2 4,2 3 4,0-2 6,-1 1 2,3 1-1,-2-2-2,0 1-2,-1 0-6,2 0-6,-1 1-4,0 0-2,2-1-3,-5 1-2,5-1-2,-4-2 0,-1 3 0,2-1 1,0-4-1,-4 4 2,4-4 0,0 0-1,-6 0 0,2-3-2,3 1 2,-9 0-1,6-4 1,-4-2 1,-2 4-1,2-3 0,-4-1-2,0-3-1,-3 1-8,0-1-8,-2-2-8,-3-4-7,1 1-7,3-1-3,-2-3 3,2 0 5,1-4 10,2-2 7,4-4 6,1-2 4,2-1 3,8-9 2,2-1-2,2-2 2,8-4 3,2-3-1,1-3-2,5 0 2,1-3 0,5 0-1,2 3 0,0-1 1,0 0 0,3 4 1,-3-2 0,3 4 0,1 2 0,-2 2-1,0 1-1,1 0-2,-2 3-11,-1 3-19,-3-1-40,-2 2-66,1 2-95,-2 0-127,-1 3-167,0 2-232,2-1-330,-5 2-291,-1-2-184</inkml:trace>
        </inkml:traceGroup>
        <inkml:traceGroup>
          <inkml:annotationXML>
            <emma:emma xmlns:emma="http://www.w3.org/2003/04/emma" version="1.0">
              <emma:interpretation id="{AF3E3536-3C00-41C8-B727-BCDD51028AD2}" emma:medium="tactile" emma:mode="ink">
                <msink:context xmlns:msink="http://schemas.microsoft.com/ink/2010/main" type="inkWord" rotatedBoundingBox="21293,5403 23269,5178 23400,6328 21425,6554"/>
              </emma:interpretation>
              <emma:one-of disjunction-type="recognition" id="oneOf14">
                <emma:interpretation id="interp70" emma:lang="en-US" emma:confidence="0.5">
                  <emma:literal>data</emma:literal>
                </emma:interpretation>
                <emma:interpretation id="interp71" emma:lang="en-US" emma:confidence="0.5">
                  <emma:literal>dat a</emma:literal>
                </emma:interpretation>
                <emma:interpretation id="interp72" emma:lang="en-US" emma:confidence="0">
                  <emma:literal>dat U</emma:literal>
                </emma:interpretation>
                <emma:interpretation id="interp73" emma:lang="en-US" emma:confidence="0">
                  <emma:literal>dat A</emma:literal>
                </emma:interpretation>
                <emma:interpretation id="interp74" emma:lang="en-US" emma:confidence="0">
                  <emma:literal>dat u</emma:literal>
                </emma:interpretation>
              </emma:one-of>
            </emma:emma>
          </inkml:annotationXML>
          <inkml:trace contextRef="#ctx0" brushRef="#br1" timeOffset="49793.0395">13439 1786 74,'3'-9'532,"0"2"-101,-2 0-63,-1 0-51,3 3-18,0-3-31,-3 1-24,0 1-7,0-1-12,0 3 0,-3-1 7,0 0-2,2 1-3,-5-2-14,2 5-2,-1 0-8,-2 0-8,-2 0-5,-1 5-1,-3-1-3,2 1-11,-2 0-12,-3 6-14,0 2-18,0-2-17,-2 3-11,5 4-8,-6-1-9,5 4-8,-1 1-7,2 2-11,2 1-12,-4 3-10,4-4-9,0 7-6,3 1-5,0-2-2,1-1-3,1 3-2,1-2-1,3-1 2,-1-1-6,3-2 0,3-2-1,-1-3-1,5 0-2,0 1-2,2-8 0,-2 1 0,5-2 0,-1-5 2,1 2-2,2-4 1,1-3-1,-2 1 0,1-4 1,2-4 0,-1 4 0,-3-7 0,2 1 0,1-4 0,-4 0 0,1-1-1,-1-5 0,-2-1 0,3-4 0,-2-4 0,-1-1 0,-2-3 2,0-7-2,0-2-1,-1-4-2,1-4 1,-1-2-4,0-2 1,1-2-1,-2-1 0,0 2 2,0-1 0,-1 2 3,-1-1-2,-2 4 3,5 1 0,-6 6-1,2 2 0,-2 1-2,0 3 3,-2 7-1,2 2-2,-3 3 1,0 2 1,3 3 0,-1 1-1,1 4 0,-3 2 0,0 1-2,2 3 1,-2 2 0,1 1-1,-3 6 1,3 1 3,-1 2 3,2 6 0,-5 3 3,6 3 1,-2 1 3,0 6-1,2 4 5,0 0 7,0 4 6,0 4 8,2 1 5,0 2 1,4 0 0,-5 4-5,4-1-8,-3 1-8,1-4-6,2 5-4,-1-4-3,0-2-3,2-2 0,-4 0-2,5-5-1,-3-1-1,3-3 0,-2 1-3,5-9-9,-3 3-15,-1-5-29,1-4-46,3 2-68,-1-5-89,3-2-116,-1 0-142,4-6-165,-1 3-188,-1-5-264,5-2-189,-5-2-73</inkml:trace>
          <inkml:trace contextRef="#ctx0" brushRef="#br1" timeOffset="50422.1272">13977 1855 424,'3'-14'863,"-3"-2"-203,-3 3-122,3 0-88,-4 2-46,2 0-41,0 3-45,-3-2-38,-1 4-24,-2-1-12,-1 6-11,2-5-7,-5 6 3,0 0-7,1 0-13,-2 6-21,0-5-23,1 6-27,-2-1-29,-1 5-26,2 1-19,1-2-15,1 6-14,-1 1-10,-1 1-7,2 3-5,2 1-3,-1 0-4,4 4-2,-4 0-2,5 1 1,-2-2-3,6 1 1,-5-3-1,5 2 0,1-4 0,0 1 0,0-2 1,4-3-1,0 1 2,1-4-1,2 0 1,3-3-2,2-3-3,-4 0-3,8-4-8,-3-4-7,0 0-10,3 0-11,-1-4-9,4-4-8,-3 0-6,1 1 0,-1-5 2,0-1 8,-2-4 9,1 3 12,1-6 11,-2-1 7,-2-2 7,0-5 5,-1 0 1,-2 0 3,3-3 0,-2 1 0,-3 2 0,-3-1 0,4 1 3,-7 3-1,3 2 1,-1 1 11,0 7 12,-3-3 14,0 5 14,0 1 8,0 2 3,0 3-7,0 0-11,0 2-7,0 4-8,-3-2-1,0 6-2,3-2 2,-1 7 3,-2 0 1,2 2-5,1 1-3,-3 6-3,0 1-5,3-3-4,0 6-5,0-1-4,0 3-2,0 2 0,0-2-3,0 1 0,0-4-1,3 5-2,0-3-11,-3 0-24,1-5-39,-1 0-60,4 0-79,-1-3-108,2 0-127,-1-4-157,3-1-188,0-3-240,-2-2-222,2-1-132</inkml:trace>
          <inkml:trace contextRef="#ctx0" brushRef="#br1" timeOffset="51319.7583">14338 1626 575,'-17'0'491,"5"0"-59,5 1-28,1 2-21,-1-3-12,3 1 5,1 1 4,0-2 22,3 3 20,6-2-8,-2-1-38,3 3-52,5-3-58,0 0-66,3 0-61,1-3-49,3 3-33,3-4-25,-2 2-19,2 1-24,1-3-54,-2-2-72,3 5-93,0-6-112,-4 0-149,2 3-188,-2 0-218,-1-3-234,-3 6-162</inkml:trace>
          <inkml:trace contextRef="#ctx0" brushRef="#br1" timeOffset="51034.1291">14483 1420 133,'-5'-11'1109,"0"5"-343,1 0-201,1 0-123,-1 1-66,2 1-62,-4 2-47,2-1-37,0-1-31,-1 0-8,0-1-8,0 2 6,4-1-6,-5-4-15,2 1-17,-1-4-27,1 1-22,-2-4-22,5 0-23,-2 1-14,1-3-12,-1 0-10,1-2-6,2-3-6,0 3-2,0-3-1,0 5 1,0-2 6,2 4 3,-2-3 14,3 6 10,-3-1 7,0 3 6,0 1-4,0 3-4,0-2-9,0 5-11,0-3-8,0 5 5,2 0 10,-2 5 15,3 2 14,-2 0 10,-1 7 8,3 1 0,0 5-8,-3 5-12,1 1-8,-1 1-7,3 4-5,0 2-2,-3-1 2,0 2 1,0 1-3,0-1-3,0 4-4,0-1-6,0-3-5,-3 1-6,0 4 1,3-5-3,-1 2 0,1 0-3,-3-2-1,0 2-2,3-4-1,0 0-2,0-3-1,0 0 0,0-4 0,0 1 0,6-4 0,-5-3-1,7 1 1,-4-5-1,6 0-1,-1-1-1,5-6-4,1-2-7,-2-2-6,4-1-10,1-3-15,-1-3-25,2-1-34,-3 0-51,3-5-71,-3-1-90,3 0-112,-3-4-127,1-1-131,-4-2-128,-1-4-128,2-1-179,-2 3-94</inkml:trace>
          <inkml:trace contextRef="#ctx0" brushRef="#br1" timeOffset="51962.1323">14907 1539 253,'4'-4'850,"-2"4"-218,4-3-156,-6 0-103,1 3-63,-1 0-32,0 0-5,-1 3 21,-2 0 18,0 1 10,-2-3 11,-2 4-10,3 2-25,-3 0-36,-5-2-38,5 5-33,-2 0-32,-1 1-30,-2-1-26,4 5-21,-4 1-17,2 2-13,-2-4-13,4 6-12,-3 1-9,0 1-5,-1 3-1,3-4-5,-1 6-1,4-4 0,1 4 0,0-3-3,4-1-1,-2-1-2,3 1 0,3-2 1,1-1 0,3-4 1,-1 2 0,4-5 0,2-1 0,3 0 0,-4-5-2,2-1 0,-1-2-2,5-1-2,-4-3-1,2-6-4,-1 2-4,-2-3-5,1-2-4,1-5-3,-2 1-2,0-3 3,-1-6 3,1 4 6,-2-6 4,-1-1 3,1-1 3,-1-2 4,1-1-1,-4 0 1,1 3 0,0-3 1,-3 3 2,2 2 0,-1 1 2,-4 4 12,2-2 11,0 1 15,-3 5 18,0 3 16,0 0 10,0 5-1,0-3-6,0 3-11,0-1-14,0 4-16,0-1-12,0 4-9,0 1-4,-3 1-2,0 5 3,3 1 1,-1 4 4,-2 0 0,3 4 1,-2 3-1,-1 4-3,0 2-3,-1-3-2,3 5-3,1 0-1,-3 3-3,0-3-1,3 2-3,0-1 1,0-3-2,0 4 0,0-5 0,6 2-2,-5-6-8,3 2-11,4-3-18,-4-1-39,3-1-61,3-6-94,-1 1-125,6 1-182,-1-5-266,-2-3-353,-1 2-347,-2-1-195</inkml:trace>
        </inkml:traceGroup>
      </inkml:traceGroup>
    </inkml:traceGroup>
    <inkml:traceGroup>
      <inkml:annotationXML>
        <emma:emma xmlns:emma="http://www.w3.org/2003/04/emma" version="1.0">
          <emma:interpretation id="{E447821A-9E15-4515-8195-948AACEE7487}" emma:medium="tactile" emma:mode="ink">
            <msink:context xmlns:msink="http://schemas.microsoft.com/ink/2010/main" type="paragraph" rotatedBoundingBox="8816,8156 18905,7257 19064,9042 8975,99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E77F7C3-3BF7-47A1-9518-6519C4D344F7}" emma:medium="tactile" emma:mode="ink">
              <msink:context xmlns:msink="http://schemas.microsoft.com/ink/2010/main" type="inkBullet" rotatedBoundingBox="8886,8937 9091,8918 9107,9090 8901,9108"/>
            </emma:interpretation>
            <emma:one-of disjunction-type="recognition" id="oneOf15">
              <emma:interpretation id="interp75" emma:lang="en-US" emma:confidence="1">
                <emma:literal>.</emma:literal>
              </emma:interpretation>
              <emma:interpretation id="interp76" emma:lang="en-US" emma:confidence="0">
                <emma:literal>,</emma:literal>
              </emma:interpretation>
              <emma:interpretation id="interp77" emma:lang="en-US" emma:confidence="0">
                <emma:literal>)</emma:literal>
              </emma:interpretation>
              <emma:interpretation id="interp78" emma:lang="en-US" emma:confidence="0">
                <emma:literal>@</emma:literal>
              </emma:interpretation>
              <emma:interpretation id="interp79" emma:lang="en-US" emma:confidence="0">
                <emma:literal>8</emma:literal>
              </emma:interpretation>
            </emma:one-of>
          </emma:emma>
        </inkml:annotationXML>
        <inkml:trace contextRef="#ctx0" brushRef="#br0" timeOffset="60245.1662">753 4887 347,'0'0'567,"0"0"-50,0 0-62,0 0-79,-3 0-79,3 1-66,-4 2-59,2-2-50,-4 4-34,2-1-24,-3 3-14,2 1-7,-2 2 4,3 1-8,-4-3 1,7 3-14,-5-2-8,2 0 3,1 1-12,3-1 3,0-2 2,0 0 1,0-3 8,3 3 1,4-1-4,-3-5 0,4 2-6,0-3-3,4-3-5,-2 2-3,2-6 3,-1 1-4,1-5 1,0 2 0,-1-2 6,-4-3-4,4 3-2,-6-3 5,-2-1 18,2 2 26,-5-2 33,0 4 23,-5-1 16,2 3 7,-2 1-2,-6 2-23,0 0-25,-1 6-22,1 0-10,-5 0-17,-2 6-8,2 0-10,2 2 1,-2 3-7,1-1-4,4 0 2,2 1-3,-1 1-3,4 1 0,0-5 2,2 3 0,2-3 0,4 1 4,2 0 4,2-3-4,0-2-2,7 1 1,-4-1-1,5-4-2,2 0 0,-1 0 2,-2-4 0,4-1 2,-4 1-4,2-2 2,-4-2-2,1 3 2,-1-2 0,0 1 10,-6-2 22,-2 2 21,2 1 8,-5 2 5,0 0 1,-5 2-10,2 1-18,-2 1-17,-6 5-12,4-1-5,-2 1-6,-1 2-3,5-2-14,-6 2-48,3 0-95,0 0-148,4-2-248,-2-1-310,2 1-333,0 2-299</inkml:trace>
      </inkml:traceGroup>
      <inkml:traceGroup>
        <inkml:annotationXML>
          <emma:emma xmlns:emma="http://www.w3.org/2003/04/emma" version="1.0">
            <emma:interpretation id="{8A260BC6-BA4F-4431-862D-623322C361BC}" emma:medium="tactile" emma:mode="ink">
              <msink:context xmlns:msink="http://schemas.microsoft.com/ink/2010/main" type="line" rotatedBoundingBox="9749,8073 18905,7257 19064,9042 9908,9858"/>
            </emma:interpretation>
          </emma:emma>
        </inkml:annotationXML>
        <inkml:traceGroup>
          <inkml:annotationXML>
            <emma:emma xmlns:emma="http://www.w3.org/2003/04/emma" version="1.0">
              <emma:interpretation id="{D849FFB0-0C64-4358-A5D5-89A74D6D3A2B}" emma:medium="tactile" emma:mode="ink">
                <msink:context xmlns:msink="http://schemas.microsoft.com/ink/2010/main" type="inkWord" rotatedBoundingBox="9761,8201 11316,8062 11395,8947 9839,9085"/>
              </emma:interpretation>
              <emma:one-of disjunction-type="recognition" id="oneOf16">
                <emma:interpretation id="interp80" emma:lang="en-US" emma:confidence="0.5">
                  <emma:literal>Read</emma:literal>
                </emma:interpretation>
                <emma:interpretation id="interp81" emma:lang="en-US" emma:confidence="0">
                  <emma:literal>Ready</emma:literal>
                </emma:interpretation>
                <emma:interpretation id="interp82" emma:lang="en-US" emma:confidence="0">
                  <emma:literal>read</emma:literal>
                </emma:interpretation>
                <emma:interpretation id="interp83" emma:lang="en-US" emma:confidence="0">
                  <emma:literal>Road</emma:literal>
                </emma:interpretation>
                <emma:interpretation id="interp84" emma:lang="en-US" emma:confidence="0">
                  <emma:literal>Reads</emma:literal>
                </emma:interpretation>
              </emma:one-of>
            </emma:emma>
          </inkml:annotationXML>
          <inkml:trace contextRef="#ctx0" brushRef="#br1" timeOffset="65432.264">1567 4366 822,'0'-7'693,"0"3"-240,0 1-156,0-1-70,2 3-38,0 1-3,-2 1-5,3 5 0,-3-1 11,3 5-2,-2 0-4,-1 1 5,3 4 6,-2 2 5,-1-3-2,0 4-6,0 1-11,0 3-24,0 0-23,0 2-14,0 0-19,0 4-24,0-3-20,0 4-11,0-2-15,0 1-13,0 0-10,0-2 0,0 0-4,0-2-2,0-1-2,0-2 1,0-2-2,0-1 1,0-4-1,0 0-1,0-3-3,0 0-3,0-4-34,-1 1-61,-2-4-79,3 0-103,-1-2-133,-2-2-182,3 0-242,-3-2-248,1-2-186</inkml:trace>
          <inkml:trace contextRef="#ctx0" brushRef="#br1" timeOffset="66083.3242">1571 4513 601,'-2'-11'465,"0"-3"-113,0 4-48,-4-1-58,6 0-58,0 0-36,6 0-35,-4 0-35,0-1-34,3-2-8,-1 1-8,3-2-6,1 0-1,0-2 3,2 2 0,2-1-3,3 2 3,-2-3 0,4 5-4,-4-2 0,6 1 10,0 3 4,0 0 5,1 0 17,2 3 9,-2 1-1,2-1 12,-3 4-9,0 0 0,-1 3 2,-2 0 4,-1 4 10,-4 5-2,-2 0 4,3 3-7,-8 3-18,2 1-17,-5 3-13,-1 4-8,-1-4-8,-5 3 0,2-2 0,-5 3-1,-1 2-2,-2-6 0,1 2-2,-4-3-3,-1 1 0,0 0 0,-3-2 2,3-3-2,-2 2 2,-1-5 5,0 1 2,0-2 8,0-3 6,6 0 15,-4 0 12,4-4 13,1 1 5,-1-4 0,4-4-6,2 2-10,0 1-9,0-3-11,2-2-6,1 2-3,1-2-4,1 2-4,2 0-4,0 1-3,2-1-4,-2 0-1,3 0-2,1 1-2,3 3-2,-2-2 1,2 2-3,0 2-1,1 1 3,0 1 4,0 0 5,2 3 4,-2 4 0,1-1 3,4 4-5,-4 0-6,0 4-5,-2-1 2,3 1-6,-1-1-1,-2 2 3,2-2-1,-2 1-3,-1 2-1,-1-5 0,1 2-3,0-1-48,0-3-59,3 0-75,-2-3-103,2 0-135,-2-2-190,4-2-247,0 1-236,-3-3-154</inkml:trace>
          <inkml:trace contextRef="#ctx0" brushRef="#br1" timeOffset="66575.7316">1999 4724 212,'-2'-8'863,"-2"1"-216,1 3-170,0 1-117,3 0-83,-1 2-78,1-1-72,1 2-47,-1 0-30,3 0-19,4 0-15,-2 0-4,2 0-3,-3 0-3,4 0-2,0 0-1,-1 0 0,1-4-3,-1 4 0,2-5 3,1 2 0,-1-1 3,-2-2-6,0 1 0,0-6 3,1 0 0,-1-2-3,2 0 0,-2-1 9,-3-3-3,3 0 0,-2 2 15,-2-2 39,-2 1 26,-1 1 23,-1 3 27,-2-1 20,-2 1-2,-2 2-8,0 4-9,-2 1 4,-1 3 2,-2-2 8,-1 8 0,0-2-3,-3 3-1,3 1-15,0 4-2,0 3-8,-1 3-1,2-1-3,0 5-2,4 1-3,-2 3-12,2 1-12,1-2-14,6 2-11,-2 0-15,3-3-11,0 0-10,0 1-6,4-3-6,2-5-4,0 4-3,1-2-2,0-6-2,5 2-3,2-1 0,1-4 0,-2-1-3,1-1-10,2-4-38,0 1-55,2-3-76,-2-3-99,5-1-137,0-3-175,0 1-211,4-2-280,-2-4-233,-1 0-131</inkml:trace>
          <inkml:trace contextRef="#ctx0" brushRef="#br1" timeOffset="67075.7007">2464 4523 625,'-4'-9'766,"3"1"-140,-7 1-95,3 0-71,-4 1-59,2 1-52,-1 5-51,3-3-40,-6 3-23,3 3-11,-2 1-12,-2-1-5,0 7-12,4 1-13,-3 0-19,0 0-24,2 8-22,-1 0-18,-2 2-23,5 3-16,0 1-19,3-1-13,-1-2-9,2 2-8,2-1-4,1-1 0,0-1-2,1-2 0,2-3-2,2-1 0,-1-2-3,2-1 0,1-4 0,5-1 0,-7-3-1,7-2-2,-2-2-3,2-2 1,-1-5-4,1 1-2,0-4 1,-1 0 0,-1-4-1,-1-2 0,3 0 2,-1-3 2,-4-3 0,4 1 5,-6-4 2,3 2 1,-4-3 1,2 2 3,-5 2-3,2 3 1,0 2 1,-3-1 0,0 5 5,0-1 4,0 7 4,0 0 0,0 0 2,-6 5 2,5 2-3,-5 2 3,2 5 5,-1 0 5,2 4 2,-1 3 1,0 3-3,1 3-3,-2-2-8,3 3-5,0-1-5,-1 4-4,3-4-1,0 0-4,0 3-13,0-4-43,0-1-66,5-4-93,-3 1-122,6 1-165,-1-4-253,2-2-317,-2-2-280,3 2-175</inkml:trace>
          <inkml:trace contextRef="#ctx0" brushRef="#br1" timeOffset="67691.8857">2911 4558 798,'-1'-15'865,"-2"3"-205,1 1-130,-3 1-85,0 2-75,2 1-68,-1 0-67,-3 5-53,1 1-26,-4 1 1,-2 3 20,1 1 26,2 2 18,-6 2-2,1 3-13,1 2-24,0 2-30,0 2-29,-2 3-24,4 3-19,-1-3-19,3 2-16,-1 2-10,3 1-10,2-5-10,3 2-2,-3 3-6,5-6 0,0 0-3,3 2 0,-1-7 1,3 2-2,1-2 0,1-3 0,1-1-1,3-2-1,1-2 0,0-5 0,2-1-1,1-1-1,-2-5 1,5-1-1,0-4 0,-5 0-1,6-1 2,-3-6 0,-2 1-3,2-6 3,-1 0-4,-1-5 2,-1-2 2,-1-5 0,1-2 0,-4-1-5,2-7-3,-2-1-5,-2-1-4,3-1-1,-2-2-1,-3 3 5,1-1 3,-1 3 5,-1 4 1,-4 5 1,3 0 2,-3 6 0,0 4 2,0 1 0,0 7 2,-3 2 1,3 2 1,0 3-3,-2 1-1,0 5 0,-1 0 0,-2 8 0,1 0 5,0 11 3,-2-2 6,1 11 5,4-1 8,-5 9 12,2 2 10,1 4 11,3 2 10,-2 4 1,0 2-2,2 0-11,0 1-9,0-1-14,0 0-12,2-1-9,0 0-5,-2-2-6,3-3-25,-3-5-49,3 1-81,-2-6-111,5-1-160,0-2-287,0-7-369,-1 3-398,1-2-286</inkml:trace>
        </inkml:traceGroup>
        <inkml:traceGroup>
          <inkml:annotationXML>
            <emma:emma xmlns:emma="http://www.w3.org/2003/04/emma" version="1.0">
              <emma:interpretation id="{F56686FE-3777-4FFC-B6F4-25A1C6D86C66}" emma:medium="tactile" emma:mode="ink">
                <msink:context xmlns:msink="http://schemas.microsoft.com/ink/2010/main" type="inkWord" rotatedBoundingBox="11697,8029 13262,7890 13409,9546 11845,9685"/>
              </emma:interpretation>
              <emma:one-of disjunction-type="recognition" id="oneOf17">
                <emma:interpretation id="interp85" emma:lang="en-US" emma:confidence="0.5">
                  <emma:literal>only</emma:literal>
                </emma:interpretation>
                <emma:interpretation id="interp86" emma:lang="en-US" emma:confidence="0">
                  <emma:literal>Only</emma:literal>
                </emma:interpretation>
                <emma:interpretation id="interp87" emma:lang="en-US" emma:confidence="0">
                  <emma:literal>inly</emma:literal>
                </emma:interpretation>
                <emma:interpretation id="interp88" emma:lang="en-US" emma:confidence="0">
                  <emma:literal>Inly</emma:literal>
                </emma:interpretation>
                <emma:interpretation id="interp89" emma:lang="en-US" emma:confidence="0">
                  <emma:literal>any</emma:literal>
                </emma:interpretation>
              </emma:one-of>
            </emma:emma>
          </inkml:annotationXML>
          <inkml:trace contextRef="#ctx0" brushRef="#br1" timeOffset="69050.2154">3618 4408 570,'0'-7'817,"2"2"-187,-2-1-121,0 6-80,-2-3-51,0 3-48,-2 3-42,-3 3-17,-1 1-7,1 5-8,-2 0-17,-1 6-25,-1 0-17,2 5-17,-1 4-26,1-1-24,2 0-24,-1 2-18,1 0-18,6 0-20,-5-3-16,6 3-12,0-2-7,0-5-5,6 3-2,-5-4-5,6-3 3,1-2-5,0 0 1,4-3 0,0-6 1,2 1-2,-2-6-1,4-1 0,-2-1 0,2-4 0,-1-1 0,-1-2 1,2-6 0,0 1 1,-1-2-3,-4-7 0,5 5-2,-4-7-1,-2-2 2,-1-4 2,1 0 1,-3 0 4,-1-1-1,-3 1 1,-3 0 0,0 5-4,-3-3 2,-2 4 1,1 5 2,-5 0 4,-1 1 5,-1 4 6,-1 3 3,-2 0-2,1 1 0,1 3-6,-3 3-3,1 3-6,2-2-2,1 3-2,-1 3-1,0-2-1,5 3 0,-1 3-1,2 0 0,1 0-2,1 0 0,1 4 1,3-2-4,0-4 1,0 5-3,3-2-13,1 0-18,4 1-34,2-3-35,-4 2-43,4-4-44,-2 2-30,4-3-19,0 1 5,2-4 27,1 0 36,-2 0 37,1 0 35,2-4 39,-1-2 21,1 3 19,1-5 13,-1 4 8,-2-2 3,0-3-2,3 4 4,-4-2-2,4 0 5,-4 0-5,-1 2 2,3-1 1,-1 3 4,-1 0 4,-1 2 10,-1 1 27,1 4 31,1-1 28,-4 3 35,2-1 27,-1 5 13,-4 1 0,2 1-7,-1 0-8,1 5-19,-5 1-19,2 3-19,1 0-18,-6 1-15,1 2-17,-1 0-14,0-3-13,-1 4-7,1-5-7,-3 2-5,0-1-4,-2-4-3,2 1-2,-1-4-1,0 0-2,1-1 1,-1-2 0,2 0 0,-1-5 1,0 2 3,-1-3-3,2 0-1,0-4-1,-1-1 3,-2-3-5,5 0 0,-3-6 0,3 3-1,3-8 0,0 3-5,-1-3-4,3-6-7,1-1-9,2-5-13,-1-1-20,4-1-15,1-1-12,0-2-4,-1 4 0,1-2 10,2 4 16,1 1 17,-2 0 13,1 1 13,2 5 6,-1 1 4,-1 0 2,-1 3 8,-1 3-1,2 0-1,1 2 5,-2 3 2,0 1-1,0 0 3,-1 3-5,-1 2 4,1 2 3,0 6 11,-2 0 19,-2 2 15,-2 1 18,0 5 9,-3 3 4,0-1-3,-3 1-13,0 6-14,-3-4-14,0 4-11,2-2-10,-2 3-5,1-4-6,-4 2-1,-1-3-3,6 2-1,-2-5-2,-2 1-3,1 3-20,1-9-45,-1 5-64,1-7-82,-1 0-101,2-2-134,-4-2-152,5-3-184,-2 0-257,3-4-188,0 0-112</inkml:trace>
          <inkml:trace contextRef="#ctx0" brushRef="#br1" timeOffset="69359.8652">4645 3873 233,'5'-15'963,"-3"-1"-261,1 7-186,-2-3-140,2 5-75,1 3-29,-1 2-7,-1 4 2,-2 3 10,0 8 35,0 1 22,-2 6-2,-2 1-13,-3 6-15,2 4-15,-5 4-37,1 0-39,-1 4-43,-1-1-39,2 3-32,-3 3-33,2-1-21,-1 2-16,3-3-11,0-2-7,0 1-2,-2 1-2,6-1-2,-3-4-1,2 2-1,4-5 1,-5 3-4,2-6-11,2-2-24,-1-1-48,0-3-75,3-5-100,-1-2-134,1-4-172,0-3-230,1 3-306,-1-8-253,6-2-156</inkml:trace>
          <inkml:trace contextRef="#ctx0" brushRef="#br1" timeOffset="70146.6993">4759 4405 724,'6'-9'922,"-5"-3"-207,4 4-155,-2 1-108,0 3-75,-3-2-56,0 5-45,0 1-45,0 1-28,0 5-18,-3-2-21,0 3-24,-2 1-31,4 4-24,-2-3-16,0 3-18,3 1-11,-1-1-10,-2 3-9,3-2-4,3 2-3,-2-2-6,2-2 1,0 0-3,1-1 1,4-1-3,-4-3-1,5-1 0,-2-1 0,4 0 0,0-4-2,0 0 2,1 0 2,1-4-3,1-3-2,-2 1-2,2-4 0,1 0 2,-2-2-4,-1-2 1,2 0 3,1-4 0,-4 1-1,1 1 1,-3-1 0,1 0 2,-4 0 4,1 3 18,0-3 39,-3 6 47,2 4 47,-4 0 31,-2 0 14,3 3-13,-2 2-29,-1-1-36,0 3-29,-1 3-19,-2-1-4,1 2 5,-5 3 0,3 2-1,-2 2-6,1 4-8,3 3-14,-4 3-14,0 4-9,0-1-7,0 5-4,-1 2-4,3 2-1,-4 1-1,3 1 0,-1 2-1,0-1 0,-1 3-1,1 1 0,0 0-2,0-4 0,1 3-2,-1 1 1,0 0-2,-4-2 0,5-2-1,-2 2 0,0-1 0,0-3-1,-2 1 1,-1 0 0,-2-2 0,4 0 1,-4-1 0,-3-5 0,4 2-1,-5-1 0,0-5 0,-1-1 0,-2-1 0,-5 0 0,6-4-1,-6-2-2,1-6-1,3 2-2,-5-3-1,5-4-3,-2-2 0,-1-4-1,4-2 0,3-6 0,0-3 0,0-1 0,3-9 0,7-1-3,1-3-2,5-4-2,5-2 1,1-3 1,7 3 0,3-3 5,0 1 3,7-1 4,1 1 2,2 3-1,1 1 0,4 0 2,-1 2 0,6 0 0,-4 4-5,-1-2-7,4 6-9,-5 1-14,1 1-15,-2-2-23,-6 7-43,0-2-65,-3 5-90,-1-3-119,0 7-173,-3-3-271,-4 3-329,1-1-281,-5 2-174</inkml:trace>
        </inkml:traceGroup>
        <inkml:traceGroup>
          <inkml:annotationXML>
            <emma:emma xmlns:emma="http://www.w3.org/2003/04/emma" version="1.0">
              <emma:interpretation id="{8132FAEE-6BAE-4A43-A089-EF8E67E678F0}" emma:medium="tactile" emma:mode="ink">
                <msink:context xmlns:msink="http://schemas.microsoft.com/ink/2010/main" type="inkWord" rotatedBoundingBox="14325,7825 15339,7735 15479,9299 14465,9389"/>
              </emma:interpretation>
              <emma:one-of disjunction-type="recognition" id="oneOf18">
                <emma:interpretation id="interp90" emma:lang="en-US" emma:confidence="0.5">
                  <emma:literal>by</emma:literal>
                </emma:interpretation>
                <emma:interpretation id="interp91" emma:lang="en-US" emma:confidence="0.5">
                  <emma:literal>b y</emma:literal>
                </emma:interpretation>
                <emma:interpretation id="interp92" emma:lang="en-US" emma:confidence="0">
                  <emma:literal>b Y</emma:literal>
                </emma:interpretation>
                <emma:interpretation id="interp93" emma:lang="en-US" emma:confidence="0">
                  <emma:literal>k y</emma:literal>
                </emma:interpretation>
                <emma:interpretation id="interp94" emma:lang="en-US" emma:confidence="0">
                  <emma:literal>bye</emma:literal>
                </emma:interpretation>
              </emma:one-of>
            </emma:emma>
          </inkml:annotationXML>
          <inkml:trace contextRef="#ctx0" brushRef="#br1" timeOffset="72483.014">6170 3764 485,'0'-11'524,"0"-1"-35,0 3-11,2 0-17,-2 3-42,0-2-49,3 2-35,0 3-20,-2 3 4,4 0-3,0 3 16,-3 3-5,2 5-15,-1 7-36,0 3-44,-2 6-39,-1 1-39,0 4-29,0 5-24,-1 4-19,-2 0-18,0 1-16,-1 2-11,2 0-10,-3 3-6,0-3-8,1-1-4,-1-1-4,0-3-1,0-2 0,4-1-3,-5-6 0,2-3 1,-1 0 1,2-6-2,-1 0-1,4-5 2,-3 0 1,3-6-1,0 1 1,0-4-1,0-3 1,0-4-1,3-4 0,0-1 0,-2-3-2,7-3 0,-4-3 1,3-3 1,1-2-2,2-3-1,-2-5 1,4 3 1,4-8-1,-1 0 2,0 2-2,3-3-2,-1 2 0,2 3-1,-1 2 0,0 0-1,0 3 2,-1 4 1,-1 4 0,6-1 0,-9 4-1,3 1 2,-2 2-1,2 5 1,-1 4 0,-3 0 0,-1 0-1,-1 4 1,-1 5 0,1 2-1,-6 5 1,1-2 0,-5 5 0,0 2 3,-3 3-3,-1 2 0,-1-2 0,-3 1 0,-6 2 1,3-4-1,-1 3-1,-1-1 1,-4-4 0,1 2 0,0-2-1,0-1 0,-6-4 1,3 2 0,0-2-1,-1-3 2,1-3 0,3 2-1,-3-4 0,1-1 1,0-3-1,5 0 1,-1-4 2,-1 0-2,4 0-1,5-4 0,-4 0 0,5 0-1,1-3-2,-2-2 2,2 2 1,4 0 0,0 0 0,0 0 0,0 0 0,3 0 1,-2 1 1,2 1-2,0 2 0,1-2-1,1 5-1,-1 0 2,2 0-1,0 0 1,-1 5-1,1-2 1,0 1-1,0-1 1,4 4 1,-3 0 0,0-3 0,2 3-1,0-3 1,-2 2-2,5-2-1,-1 3 1,-1-2-5,2-1-20,0-2-40,-1 0-54,4-2-76,-2 0-103,0-2-132,0 0-153,3 0-178,-2 0-253,2-3-227,-4-2-144</inkml:trace>
          <inkml:trace contextRef="#ctx0" brushRef="#br1" timeOffset="73283.5289">6678 4180 10,'0'-11'885,"0"0"-165,0-3-101,0 7-59,0-3-59,0 2-68,2 1-69,-2 3-64,3-2-57,-2 1-43,-1 3-9,3 0 9,-3-1 12,3 3 22,-2 3 17,4-1-2,-3 2-24,1 5-29,-1 2-34,-2 4-36,6-1-36,-6 4-27,1 2-19,-1 0-17,3 3-12,-2-2-6,-1 3-3,3-1-3,0 2-1,-1-3 0,1 0-1,-2 2 0,5-3-2,-2-5 0,1 3 0,2-2 0,0-2 0,2-2 1,1-2 2,-1 0 0,2-4 0,4-4-2,-1-1-1,2-2-5,0-2-6,0-4-6,-1-1-4,3-1-7,-3-6-4,-2-1 1,2-1 1,0-3 3,-3 3 4,0-6 5,1-2 3,-2 2 2,-2-4 3,0 1 2,-2-4 4,-1 1 1,0 2 1,-1 4 4,-3 0 0,1 4 0,-2 2 2,-1 3-3,3 3 1,-3 2 0,0 1 1,-3 2-2,3 5 1,-1 5 2,-2 2 0,3 2 3,-2 5 7,2 6 10,-2 2 6,-1 1 8,3 6 5,-2 1-1,2 4-6,0 2-7,-3 1-5,3-1-6,0 5-4,0-2-2,0 3-4,0 0 0,-1 1-1,1-2 0,-3 2-2,0 2 1,-1-4-1,1 0 1,-2 0-1,1 0 0,-3-1-2,0-3 0,-2-4 0,-1 3-2,-2-5 1,-1-3-1,-1 0 0,-2-4 2,-2 0 0,1-4-2,-8-5 0,5 3 0,-6-5 0,2-1-1,-2-2-2,-1-4 3,-1-5-1,-2-1 2,1-1-1,1-5 0,2-4 0,3-4-4,0 0 0,4-6-2,4-1-1,4-2-1,3-5 0,4 3 2,4-2 2,3-1 0,4-1 2,5-2 1,1 5 0,4-1-2,2 0 2,4-1-1,4 5 0,-3 0 1,5-1-1,2 2 1,-1 0 0,2 2-1,1 0-6,2 2-16,-3 0-26,4 1-45,-4 1-64,2 1-88,-2 0-117,1 1-143,-3 3-186,2-2-292,-3 2-273,-1 3-212</inkml:trace>
        </inkml:traceGroup>
        <inkml:traceGroup>
          <inkml:annotationXML>
            <emma:emma xmlns:emma="http://www.w3.org/2003/04/emma" version="1.0">
              <emma:interpretation id="{AB3D8E9C-3D1E-42E7-ADAB-752499DDB839}" emma:medium="tactile" emma:mode="ink">
                <msink:context xmlns:msink="http://schemas.microsoft.com/ink/2010/main" type="inkWord" rotatedBoundingBox="15951,7520 18905,7257 19009,8425 16055,8688"/>
              </emma:interpretation>
              <emma:one-of disjunction-type="recognition" id="oneOf19">
                <emma:interpretation id="interp95" emma:lang="en-US" emma:confidence="0.5">
                  <emma:literal>default</emma:literal>
                </emma:interpretation>
                <emma:interpretation id="interp96" emma:lang="en-US" emma:confidence="0.5">
                  <emma:literal>default t</emma:literal>
                </emma:interpretation>
                <emma:interpretation id="interp97" emma:lang="en-US" emma:confidence="0.5">
                  <emma:literal>de fault</emma:literal>
                </emma:interpretation>
                <emma:interpretation id="interp98" emma:lang="en-US" emma:confidence="0.5">
                  <emma:literal>de fan It</emma:literal>
                </emma:interpretation>
                <emma:interpretation id="interp99" emma:lang="en-US" emma:confidence="0">
                  <emma:literal>de fan it</emma:literal>
                </emma:interpretation>
              </emma:one-of>
            </emma:emma>
          </inkml:annotationXML>
          <inkml:trace contextRef="#ctx0" brushRef="#br1" timeOffset="74073.8044">8108 3992 660,'-4'-10'664,"3"-2"-160,-2 3-98,0-3-52,-2 4-55,4 1-46,-6-3-51,2 6-27,-5 1-27,2-1-7,-3 3 10,0 2 14,-4 3 20,-1-1 17,0 1 8,0 6 2,-5-2-13,2 6-13,0-1-14,0 5-18,-1-2-16,4 3-18,-3 5-18,2 1-14,3-3-19,3 4-19,-1 3-15,2-1-12,3 0-7,3 3-3,1-3-6,1 1-1,4-3-1,1 3 1,1-4-3,3 0-1,3 0 2,2-9 1,-3 2-2,5-7-1,-1 3 0,2-4-2,-1-3-1,-1-6 1,6-1-1,-2-1 0,-3-5 1,4-1 1,-2-5 1,-1 2-1,1-8 0,-2 0-1,1-4 1,-2-4-1,0 1 2,-1-6-1,1-3 1,-2-5 0,1-1-1,-2-4-1,-1-3-3,2-1-2,1-6 2,-2-2-1,-1-3-1,1 3 1,-1 0 1,-2 0 0,-3 2 2,3 3-1,-2 5 0,1 4 1,-5 4 0,2 6 2,-2 4 2,-1 2-2,3 7 0,0-3 0,-3 11-1,0-1-1,-3 6 0,0 6 1,-1 4 0,-3 7 0,2 3 0,-3 11 0,0 6 0,1 1 2,0 7 5,0 5 11,2 2 11,-2 2 14,3 2 9,1 4 3,-1-2 2,-4-3-6,7 4-9,-2-4-9,1 0-9,0-3-8,-1-1-6,3-3-3,-2 1-3,-1-6-4,3-1 0,0-2-5,0-7-29,3 0-50,-1-3-74,1-3-91,1-4-129,0-2-178,4-4-234,2-3-305,-2-2-249,3-4-163</inkml:trace>
          <inkml:trace contextRef="#ctx0" brushRef="#br1" timeOffset="74586.1195">8467 4119 764,'0'-4'847,"0"0"-282,-2 4-186,2 0-109,-3 0-67,0 4-34,3-3-37,0 3-40,0 3-32,3-4-21,0 5-18,-3-4-9,2-2 2,1 2 4,-2 2 5,5-5 9,0 2-7,1-3 7,0 0-7,5-4-8,-2 2-12,-1-6-2,2 5 3,1-8-6,-1 4 0,4-1 0,-3-3 0,-4-3 3,5 2 2,-7-3 4,6-2 24,-5 0 38,-1 3 41,-2 0 37,-2 1 30,0 3 12,-2-2-11,-2 7-22,-4-1-27,-4 0-14,1 5 0,-6 1 2,1 4 1,-2 0 2,-3 2-3,0 5-10,3 0-14,0 2-13,-5 5-4,6-1-6,-1 2-3,4 5-8,-2-4-4,2 4-6,5-1-5,1 4-6,-1-1 0,3-1-2,1 1-3,0 2-1,3-5-4,3 2-2,0-4-1,2-2-4,3-2-1,-1 1-2,5-4-4,-2-2-2,3-4-4,-2-1-2,7 0-3,-2-6-2,3 3-2,-1-4-5,1-4-17,2 0-43,-2-2-66,-1-3-88,3-1-120,-2-2-170,2 3-238,0-8-313,0-3-286,-2 1-182</inkml:trace>
          <inkml:trace contextRef="#ctx0" brushRef="#br1" timeOffset="75277.5924">8853 3997 778,'-2'-6'837,"-4"2"-225,6-3-144,-1 3-85,2 1-70,2 0-62,2 3-55,-1 0-46,3 0-41,5 0-36,-1 0-24,4 3-29,-1 0-18,2-1-43,3 2-72,-3-2-87,3 1-105,4-2-128,-4 3-161,3-1-184,1-1-191</inkml:trace>
          <inkml:trace contextRef="#ctx0" brushRef="#br1" timeOffset="75079.9001">9283 3490 464,'5'-19'431,"-2"4"-103,-2-3-58,5 3-11,-6-3-27,1 4-13,-1-1-15,0 1-2,-1 3-10,1-1-11,-6 1-7,2-1-13,2 5-8,-4-3 2,1 3 6,-1 0-9,-1 4-11,1-1-1,-1 1-5,-4 0 0,0 3 3,2 3 6,-3 0 0,1 1 3,-1 5-6,-2-1-9,-1 3-9,4 5-11,-2-2-9,-2 4-3,1 0 0,2 7-3,0 4-3,4 1 10,-4 5 13,-1 1 7,4 5 0,1 5-2,-3 0-4,4 3-14,0 1-14,-2-2-17,2 3-16,0-3-16,-1 3-11,4-6-8,0 0-7,-1-1-5,1-1-3,-2-2 1,2-6-3,2 1-4,0 1 0,-3-8 1,2-1-2,0-1 1,2-2 0,-2-4 1,3-2-2,-1-3 0,1-1-2,0-4-3,-3-1-10,0-6-29,1 2-51,-1-6-74,2-6-101,-2 2-137,0 1-186,3-7-246,0-2-314,-1 1-256,-2-5-138</inkml:trace>
          <inkml:trace contextRef="#ctx0" brushRef="#br1" timeOffset="75805.412">9317 3969 191,'5'-3'865,"1"-1"-131,-4 3-102,1 1-82,-2-2-64,-1-1-59,0 3-44,0 0-29,-4 3-16,2-1-11,-5 2-25,-3 1-29,-2 3-35,1 2-41,-1 1-43,-2 1-38,1 6-30,-5 0-24,2 2-19,3 1-16,-6 2-8,5 0-7,-1 1-5,2 2-3,2 0-3,-4 0-1,5 1-1,1-1 0,2-3 1,3-1-1,1-2 1,1-2 0,2 0 0,2-3 0,1 2 0,1-8-2,0-2-2,4 0-8,2-2-10,-4-3-13,7-4-15,-2-2-14,-2-2-10,1 0-8,2-2-2,-1-3 5,1-3 6,-1 3 8,-2-8 8,3 2 9,-1-3 3,1 0 7,-2-1 3,-1-4 9,2 2 4,-3-3 4,2 0 8,-1-1 5,1 3 1,-6 2 2,3 4 2,-2 1 2,-1-1 2,-1 4 1,-2 1 3,5 2 3,-6 4-2,2 2 1,-2-1-4,0 2 0,0 4 0,0 4-2,0 2 0,0 2-3,-2 2 5,-1 5-2,0-1-1,2 7 0,-5-2 0,2 0-1,2 2-2,-4 1 0,2 0-1,3 0 0,-2 3-6,0-8-14,1 5-48,0-3-70,2 0-80,2-3-105,0-1-125,4-3-155,-1 2-143,3-4-142,2-2-189,-1 1-107</inkml:trace>
          <inkml:trace contextRef="#ctx0" brushRef="#br1" timeOffset="76382.1256">9582 4071 175,'6'-20'744,"-5"2"-56,2 4-33,-1 2-47,-2 2-60,0 1-60,0 3-73,0 0-56,0 3-56,-2 0-36,-1 3-25,2 6-17,-5-2-15,2 3-24,-3 3-23,2 0-25,-2 5-26,-2 3-25,2-1-22,0 5-16,-1 1-13,4-2-8,-3 0-8,2 4-6,1-1-3,1-3-5,2 1-2,1-1-3,0-3-1,1 0 0,2-1 0,1-1 0,1-5 0,-1 4 2,3-5-1,1-1-3,2-4-4,1-2-5,-2 1-12,3-4-11,-1-4-15,1-3-13,0 1-10,-1-2-3,1-3 0,1-2 2,-2 1 13,1-7 10,0 3 11,-4-4 8,4-1 7,-2 1 10,-1-4 6,1-2 1,-4 2 2,5-1 3,-3 2 2,-1-2 2,-3 3 2,2 3 2,-2 2 3,-2 2 8,1 1 14,0 4 15,-3-2 10,1 4 2,-1 2-1,0 2-5,0 0-11,0 4-4,0 1 2,-1 6 2,-2-1 7,0 5 2,-2 3-2,4 0-5,-5 4-12,2 1-6,0 0-9,-1 3-5,-1 3-4,2-2-3,3-2-1,-5 3-1,4-3-2,-1 0 0,3 0 0,0-6 0,0 6-2,0-5-7,3 0-18,-1-7-32,4 2-50,-2 0-77,0-5-100,6 1-120,2-2-149,0-3-202,-4-2-292,7-2-230,-6-6-145</inkml:trace>
          <inkml:trace contextRef="#ctx0" brushRef="#br1" timeOffset="76751.8514">10143 3426 895,'6'-18'742,"-4"4"-160,1 0-123,-2 4-89,-1 2-67,3 1-20,-3 5-3,0 4 13,0 2 2,-3 3 15,2 3 3,-2 8-24,-2 0-30,-2 4-21,3 4-13,-3 0-23,2 5-24,-2 4-26,-2-1-27,2 2-25,0 4-27,-3 0-21,4-1-14,-2-1-14,1 1-8,0 1-7,0-3-4,-1 2-3,4-3-1,0 1-1,-1-1-1,3-4 2,0-1-2,2-3 1,2-3-1,-2 0 1,4-3-1,-1-5-5,0-1-6,-2-5-21,3 0-36,4-5-61,-1 1-80,0-6-107,2 2-136,1-3-173,2-3-220,2-1-279,-2 0-231,-1-5-112</inkml:trace>
          <inkml:trace contextRef="#ctx0" brushRef="#br1" timeOffset="77473.9812">10428 3790 159,'-10'0'981,"2"-2"-248,7 2-151,-5 0-72,6 0-30,0 0-11,0 0-24,3 0-29,0 2-37,1-2-48,4 0-53,0 0-54,2 0-56,2 0-43,-3 0-38,5 0-30,2-2-23,-1 0-16,1 0-8,0 0-9,1-1-30,-1-1-55,0 0-74,0 0-97,1-4-126,-1 4-170,0-2-212,-1 2-286,-1-3-237,-2 1-135</inkml:trace>
          <inkml:trace contextRef="#ctx0" brushRef="#br1" timeOffset="77206.4019">10574 3436 159,'5'-14'614,"0"0"-95,-3 0-42,2 3-35,2 4 0,-5-3-4,2 3-18,-1 1-14,-2 2-28,3-1-33,-3 4-54,0-2-43,0-1-36,0 4-37,0-2-9,0 2 8,0 0 16,-3 2 11,3 2-1,-5 0-13,4 5-23,-5 3-33,0-1-31,1 7-24,-3 3-20,3 0-13,-6 3-5,0 6-7,2 1 2,-2 2 5,0 0 4,0 5 0,-1 1-1,-2 3-3,5-3-6,-1 0-9,1 0-7,2-2-6,0-2-3,2 0-3,4-3-1,1-2-1,0 0-1,0-2 0,1-3 0,4-7 0,0 0 0,0-2 0,2-1 0,2-3-1,1 0-7,1-6-12,3-2-15,0 0-15,1-1-23,-2-6-41,4-4-62,-5 0-79,-1-4-101,1-2-137,-1 0-190,1-1-231,-3-4-266,-2-1-191,0-2-113</inkml:trace>
        </inkml:traceGroup>
      </inkml:traceGroup>
    </inkml:traceGroup>
    <inkml:traceGroup>
      <inkml:annotationXML>
        <emma:emma xmlns:emma="http://www.w3.org/2003/04/emma" version="1.0">
          <emma:interpretation id="{7AE9D34F-D019-4A22-BFA7-9A8B04662BAE}" emma:medium="tactile" emma:mode="ink">
            <msink:context xmlns:msink="http://schemas.microsoft.com/ink/2010/main" type="paragraph" rotatedBoundingBox="979,10077 33402,8144 33545,10545 1122,124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3DE97A-1FD8-4DFD-BEEB-6DFAB235247C}" emma:medium="tactile" emma:mode="ink">
              <msink:context xmlns:msink="http://schemas.microsoft.com/ink/2010/main" type="line" rotatedBoundingBox="979,10077 33402,8144 33493,9672 1070,11606"/>
            </emma:interpretation>
          </emma:emma>
        </inkml:annotationXML>
        <inkml:traceGroup>
          <inkml:annotationXML>
            <emma:emma xmlns:emma="http://www.w3.org/2003/04/emma" version="1.0">
              <emma:interpretation id="{896E45D1-B42C-45BE-ABEF-0F9152C37EA3}" emma:medium="tactile" emma:mode="ink">
                <msink:context xmlns:msink="http://schemas.microsoft.com/ink/2010/main" type="inkWord" rotatedBoundingBox="1098,9805 3692,10383 3383,11773 788,11195"/>
              </emma:interpretation>
              <emma:one-of disjunction-type="recognition" id="oneOf20">
                <emma:interpretation id="interp100" emma:lang="en-US" emma:confidence="0.5">
                  <emma:literal>usage:</emma:literal>
                </emma:interpretation>
                <emma:interpretation id="interp101" emma:lang="en-US" emma:confidence="0">
                  <emma:literal>Usage:</emma:literal>
                </emma:interpretation>
                <emma:interpretation id="interp102" emma:lang="en-US" emma:confidence="0">
                  <emma:literal>Usagi.</emma:literal>
                </emma:interpretation>
                <emma:interpretation id="interp103" emma:lang="en-US" emma:confidence="0">
                  <emma:literal>usage:"</emma:literal>
                </emma:interpretation>
                <emma:interpretation id="interp104" emma:lang="en-US" emma:confidence="0">
                  <emma:literal>Usagi:</emma:literal>
                </emma:interpretation>
              </emma:one-of>
            </emma:emma>
          </inkml:annotationXML>
          <inkml:trace contextRef="#ctx0" brushRef="#br0" timeOffset="82280.08">-7205 6173 720,'-4'-4'821,"1"-3"-163,-1 3-105,1-2-69,1 0-75,-1 0-63,3 2-54,-1 1-48,1 0-40,0 2-28,-3-5-16,3 5-10,-3-2-20,3 3-16,0-3-16,-1 3-17,-2 3-15,3-3-13,-5 4-8,2 3-6,-1 2-1,0-1-1,1 6-7,-1 1-1,1 2-6,-2 4-3,4 3-2,-2 2-2,3 3-3,0 0-4,3 3 2,-2 0-4,4 1-5,-2 0 4,1-3-3,3 2-2,-3-2-1,4 0 0,-1-3 0,2 0 0,-2-3 1,3-3 1,-1 0 2,2-7 0,1-1-1,0 0 1,2-8 0,-2 2-1,4-7 0,-2 0-1,2-3 0,-1-4 0,1 1 0,-2-4-1,2-5 0,-1 0-2,-4-5 1,5 2 0,-4-4 0,-2-2 0,-1 0-2,-2-4 3,-3 2 0,3-4-1,-2 2-1,-2-1 0,0-2 1,-2 5-1,-1 3-1,0-2 2,0 4 0,0 1-1,-1 3 1,-2-1-2,3 7 1,0-3-1,0 3 4,-3 1 0,1 3 0,-1 3-2,3 0 3,-4 4 3,1 4-3,-1 0 3,0 3 1,1 4 4,-2 2 3,2 4 2,-1-1-1,3 3-1,-2 3-1,3 6 1,0-4-6,0 2-1,3 1-5,-2-2 1,2 3 0,-2-2-3,2-1 2,2 0-1,-2 3 0,1-5 0,0-1-2,3 0 1,1 0-18,-4-5-47,3 2-58,1-3-83,0-1-108,0-6-141,3 3-165,1-3-164,2-5-198,-2-1-197,4-3-93</inkml:trace>
          <inkml:trace contextRef="#ctx0" brushRef="#br0" timeOffset="82867.7184">-6559 6285 454,'0'-18'579,"-5"0"-71,2 4-49,-4 3-45,1-3-66,-1 6-49,-3 1-46,-2 1-35,1 2-45,-1 0-31,1 4-24,-4 4-20,3 0-11,-3 0-5,3 5-10,-3-1-3,4 6-1,-1-1-9,1 3-12,3 1-9,0-1-7,3 2-5,-1 4-3,2-4-3,4 1-5,-1-2 2,1 0-3,1-1-1,2 1-1,1-2 3,1-1 0,2 0-1,0 0 2,2-3 1,3-1-3,-2 0 0,1 0 0,1-5-2,2 5 0,2-3-4,-1-3 2,-2 3 2,1-4-6,5 2 2,-4 0 1,-2-1 3,1-1 5,2 1 10,-4 0 23,2 0 20,-2 0 22,-3 0 15,4 3 11,-5-1 7,0 2-7,-4 0-4,3 0-9,-2 3-12,-5 3-2,0-4 0,0 5 0,-2-4 3,-4 5 1,2-3 6,-3-2 1,-2 6-7,-2-6-4,-1 1-9,-3 1-10,1-1-7,-2-1-7,-3-2-5,3 0-3,-3 1 3,0-5 3,3 3 2,-1-5-1,0 3-5,-2-1-6,1-2-10,5 0-9,-1-3-10,-1-3-5,4 0-5,-1-2-3,1 2 0,2-1-2,-1-6-2,2 5-1,0-6-6,3 0-18,1-2-18,1 1-20,0-2-39,3 0-66,0 3-93,0 1-114,3-1-159,4 0-250,1 1-353,0 0-319,4-1-184</inkml:trace>
          <inkml:trace contextRef="#ctx0" brushRef="#br0" timeOffset="84826.0732">-5930 6315 342,'3'-12'470,"-3"2"-22,0 2-32,-3-4-51,3 3-41,-3 4-22,-4-5-24,3 3-22,-1 2-18,-2-1-6,0 0-13,-2 2-12,-1 1-24,-2 2-15,1 1-22,-2 1-15,-2 6-13,-1 3-17,-1 0 0,-1 4-3,1 3 1,-2 4-11,0 4-9,3 0-14,0 4-12,0 1-19,2 0-12,4 4-9,-2-2-5,4-1-3,0 4-5,4-6 1,0 2 4,1-6-2,3 2 0,4-6 1,0-1 2,4-3 2,-1-1-4,0-3 4,5-5-5,2-1 1,2-3-2,-1-4-1,1 0 2,0-4-1,2 1 2,-2-8-2,-1 3-2,1-5 0,3 0 0,-5-4 0,1-1 0,-2-4 0,1 1 1,-2-4-1,-2-2-1,-1-3 1,-1-1 0,0 1-2,-4-3-1,3 2 3,-4 1 0,2 0-1,-5 4-4,2 4 5,0 3 3,-2 1 2,0 4-1,0 5 5,-2 1 1,0 2 1,0 3-2,-4 3-4,2 7 3,-3 3 5,2 4 2,-2 2 3,3 5-3,-1 1 2,1 3 1,1 1-8,0-1-3,2 4-3,1-1-1,0-2-2,1 0-1,2 3-11,0-6-41,1 2-68,1-3-88,2-1-117,0-3-144,2 0-204,3-2-257,-1-6-242,1-1-149</inkml:trace>
          <inkml:trace contextRef="#ctx0" brushRef="#br0" timeOffset="85627.6679">-5556 6384 342,'5'-26'695,"-1"4"-69,-4-2-51,0 7-43,0-2-57,-4 3-40,-1 5-39,1-1-38,-6 3-42,1 5-29,-2-2-30,-4 6-29,-1 6-37,-3 1-25,0 4-24,1 3-18,-1 3-17,3 5-15,-3-1-12,4 7-13,-3 0-12,5-1-12,-2 4-9,3-2-9,1 3-5,2-5-5,3 1-3,2 1-5,1-3-4,3 1 1,0-6-3,3 0-1,1 0 0,2-4 3,3-4-2,2 0-1,1-4 0,0-2-1,-1-6 0,4-1 0,4 0 1,-3-4 0,0-4 0,1-1-1,-4-1-3,1-5-3,2 1 3,-4-4-1,3-2-2,-1-2 4,-2-1 2,-1-3 2,1-6-1,-1 3-1,1-1 1,0-2-1,-2-3 0,-1 8 0,-2-2 2,0 7 0,-3-2-1,1 5 4,-1 2-1,-1 4 2,-3 3 2,0 2 0,0 2 7,0 2 4,-3 8 13,-1 2 10,-1-1 16,2 8 9,-4 4 1,3 4-2,0 0-9,1 4-8,-2 0-8,1 3-8,1 3-4,2 1-1,-2 3-2,3 0-2,-3 0-3,3 3-2,-2-1 0,-1 5 1,-1-3-1,1 2-2,2 1-1,-2-1 0,-2 3-3,1-3-3,-3 1-2,3 1 0,-2-2 0,0-3-3,-1 3 1,-4-4-1,3-1-2,-2-3 0,-3-1 0,-2 0-1,1-4-1,-2-2 1,-3 0 0,0-4-1,0-1 0,-4-2-1,0-2 1,-1 2 0,-2-7 1,-1-1 1,1-2-1,0-2 0,-2-3-1,2-4 0,3-3-1,-1-4 1,6 0 0,2-5-1,4-2 0,0-6 1,5-5-1,3-3 0,4-5 1,1 0-1,7-6 1,3 1 0,1 1 0,2-3 0,2 2 0,3 2-1,3 1 1,-2 2-1,6 0 0,-3 4 1,4 1-1,0 2-3,-1 3-8,5-1-12,-1 2-13,1 2-18,-4 3-31,-1 2-51,0-1-77,-1 6-98,-2-2-143,2 1-206,0-3-334,-4 4-348,0 2-237</inkml:trace>
          <inkml:trace contextRef="#ctx0" brushRef="#br0" timeOffset="86062.2834">-5116 6235 429,'-1'0'369,"-2"0"-69,0 2-43,-2 2-40,1 0-24,0 6-35,-2-5-40,2 6-26,-1 0-14,2 0-12,-1 0-16,1 1-8,-1-2-12,4 5 8,-2-6-9,2-1 16,0-2 17,2-2 10,1 4 10,1-5 2,0-2-1,2-1-9,0 0 3,1-1 8,5-5 21,-5 1 18,3 0 30,-1-4 14,0-1 18,-2-1 7,0 0 2,3 1-1,-4-1 0,0 0-7,-2 2-13,-2-2-25,0 1-19,-2 5-28,-4-1-27,1 2-24,-4 1-18,1 3-12,-5 0-11,0 7-16,0-1-52,-1-1-73,1 8-92,-1-1-115,2-2-161,4 6-255,-1-5-276,0 0-206</inkml:trace>
          <inkml:trace contextRef="#ctx0" brushRef="#br0" timeOffset="86553.7791">-5116 6828 581,'3'4'1196,"-2"1"-299,-1-1-214,0-2-147,0 0-115,0 1-106,0-3-83,0 4-73,0-2-60,0-2-39,0 2-26,0 0-11,0-2-9,0 1-3,0-1-4,0 0 0,0 3-4,0-3 4,0 3-1,0-3 2,0 0 1,0 0-2,0 0 1,0 0-3,0 0 2,0 0-2,0 0-1,0 0 1,0 0 1,0 5 11,0-5 16,0 0 31,0 0 47,0 0 51,0 0 37,0 3 23,0 0 1,-1-3-19,-2 4-31,-1-1-39,1-2-34,-2 2-29,1 0-23,0 0-16,-2-2-11,4 3-7,0 0-5,0-4-3,-1 3-2,3-1 2,0-2-2,0 0 2,0-2 0,0-1-2,3 2 0,-1-2-2,0-2-1,0 0-1,1 1 0,1 0 0,-1-3-2,1 4 2,-1-5 0,-1 4-4,1-2-10,-3-1-27,0 5-59,-3-2-89,3 2-118,-2-2-173,2 4-273,-3-4-378,0 0-356,-1 3-231</inkml:trace>
          <inkml:trace contextRef="#ctx0" brushRef="#br1" timeOffset="284207.4856">-4707 6974 159,'-7'-6'977,"2"5"-264,-2-3-155,3 4-102,-1 0-58,1 0-57,0 0-48,-2 2-41,2 0-47,1 2-32,-6 3-28,6-4-17,-1 8-11,-1-6-8,1 5-14,-2-1-13,2 1-17,0 0-15,1-1-12,3 3-15,-2-7-6,2 4-7,0-4-2,2 3 0,-2-4-1,3 2 4,-1-2 6,0-4 2,2 2 3,2-2 2,-2-2 6,1-2 7,-1 0 7,3 1 16,-2-4 12,0 0 12,0-1 5,-2 0 9,-2-2 0,-1 2-5,0 1-6,-1-1-6,-2 0-6,0 1-15,-1 1-13,1 0-10,-6 5-11,2-2-9,-1 3-7,0 3-3,-2-2-3,-2 5-3,0 0-1,1 1 0,2 5 0,-1-1-1,1-1 1,2 3-2,0-2 1,2 3 0,3-1 1,0-1-2,2 1 1,2-4 0,0 1 2,3 2 0,-1-3 1,3-3 1,-2-3-1,2 4 2,3-7-1,-1 0 0,-2 0 0,5-3-1,-5-1 1,2 1-2,1-3 0,-3-1-1,0 1 1,-1-3 1,0 0 0,0 4 0,-3-5 1,1 2-1,-4 1 0,0 1 0,0-2 0,0 5-2,-4-2 1,1-1-1,-6 6 0,2 0-1,-1 0-1,0 6-1,-2-1 2,1-2 1,0 5-2,-1-2 2,3 1-2,0 0 1,2 1 0,4-2 0,-2 1 1,3-2-2,3 3 3,-2-4 1,4-2-1,2 0 3,-3-2-2,6-2 3,-1 0 3,-2-2 6,3-4 5,-1 4 5,-2-2 4,1 1 2,-4-5-4,5 2-5,-6 1-5,1 1-14,-4-2-34,0 5-66,-4 0-93,1 1-129,-6 4-190,5 2-307,-4 2-374,-2 4-342,2 4-198</inkml:trace>
        </inkml:traceGroup>
        <inkml:traceGroup>
          <inkml:annotationXML>
            <emma:emma xmlns:emma="http://www.w3.org/2003/04/emma" version="1.0">
              <emma:interpretation id="{CB907738-1282-49AC-8E17-CCB33A61511D}" emma:medium="tactile" emma:mode="ink">
                <msink:context xmlns:msink="http://schemas.microsoft.com/ink/2010/main" type="inkWord" rotatedBoundingBox="3791,10472 5295,10385 5343,11214 3839,11301"/>
              </emma:interpretation>
              <emma:one-of disjunction-type="recognition" id="oneOf21">
                <emma:interpretation id="interp105" emma:lang="en-US" emma:confidence="0.5">
                  <emma:literal>pass</emma:literal>
                </emma:interpretation>
                <emma:interpretation id="interp106" emma:lang="en-US" emma:confidence="0">
                  <emma:literal>Pass</emma:literal>
                </emma:interpretation>
                <emma:interpretation id="interp107" emma:lang="en-US" emma:confidence="0">
                  <emma:literal>past</emma:literal>
                </emma:interpretation>
                <emma:interpretation id="interp108" emma:lang="en-US" emma:confidence="0">
                  <emma:literal>pas</emma:literal>
                </emma:interpretation>
                <emma:interpretation id="interp109" emma:lang="en-US" emma:confidence="0">
                  <emma:literal>pays</emma:literal>
                </emma:interpretation>
              </emma:one-of>
            </emma:emma>
          </inkml:annotationXML>
          <inkml:trace contextRef="#ctx0" brushRef="#br1" timeOffset="250098.9648">-4468 6554 48,'2'-8'1388,"-2"5"-175,3-1-392,-3 2-228,4-2-140,-1 4-70,1 0-35,1 0-28,2 0-29,-3 4-31,4-2-26,-4 2-27,3 3-32,-3 0-28,-1 0-25,2 4-20,-2 3-20,1 1-18,-1 0-15,-2 7-6,2 2-6,2 2-9,-1 3-4,-1 2-5,0 4-4,-2 0-5,-1 2-4,3 3-1,-3-1-2,0-2-1,0 2-3,-3-1 1,3-2-1,-1-4-7,-2-1-13,3-3-12,-3-4-19,3-2-39,-2-3-61,0-2-77,2-3-99,0-5-134,0 1-175,0-4-200,0-6-207,0 0-217,0 0-131</inkml:trace>
          <inkml:trace contextRef="#ctx0" brushRef="#br1" timeOffset="250668.4087">-4360 6775 591,'-5'-7'840,"-2"0"-170,3 3-122,-2 1-90,2 0-66,-1 2-64,1-3-46,0 4-39,-2-3-26,1-1-3,2 4 6,-1-1 3,0-1-4,-1 0-15,3 0-26,-3-2-35,2-3-34,3 3-33,0-2-26,0-6-19,3 3-12,2-4-7,2-1-8,-3-4-2,6 1 0,-1-3-4,3-1 1,-1 2 2,4-5-1,-4 6 0,5 0-2,-1 1 1,1 3-1,-2 0-3,1 3 2,1 4 1,-2-2 2,-1 8-1,2-4 1,-4 5 0,4 5 1,-6-2 0,2 8-1,-4-1 0,1 8 0,-4-3 1,-1 6 0,-2-2 2,-1 3 1,-1 2 0,-5-2 0,2 0 1,-3-3 4,-2 5 10,-3-5 12,2 2 14,-6-5 14,4 2 6,-2-1 3,-2-2-4,0 0-10,0-2-10,2 2-16,-1-5-7,-1-1-8,6 1-11,-2-1-18,4-3-34,0-2-55,4-1-86,1 2-112,2-5-147,2 0-197,2 0-274,4-5-305,1-1-219</inkml:trace>
          <inkml:trace contextRef="#ctx0" brushRef="#br1" timeOffset="251456.4714">-3864 6653 875,'1'-12'894,"-1"1"-204,0 0-134,0 0-90,0 3-73,-4 1-77,0 3-61,-1 0-54,-2 4-31,-3 0-8,-2 2 12,1 2 11,-3 2 8,0 3 2,-1 1-12,0 4-26,0 1-28,3 3-24,-1-1-22,-1 2-23,5 2-15,2-5-13,1 4-9,2-1-10,2 2-7,2-3 0,2-3-3,1 1-1,1-3 1,0-1-2,4 1-2,2-6-7,-2 1-7,4-1-10,0-5-10,-1-2-10,1 0-8,-1-5-5,4-3-2,-3 2 0,-1-2 3,1-2 7,-1-4 10,4-1 9,-6-2 9,2 0 8,-4-2 7,1-1 3,-1 2 3,-3-4 1,1 2 1,0 2 8,-3-3 9,-2 5 12,0 1 14,0 3 11,0 0 6,0 4-3,0 2-9,-2 2-6,0 1-8,-1 7-3,-2 0-2,4 5-1,-2 3 0,0 0-2,-1 6-3,4-1-5,-2 4-7,-1 0-4,3 2-2,-3-1-3,3 1-10,0 0-28,0-1-49,3-1-73,-3-1-96,5-1-123,-1-1-159,-1-1-189,4-2-224,0-1-245,-1-6-150</inkml:trace>
          <inkml:trace contextRef="#ctx0" brushRef="#br1" timeOffset="251665.3687">-3403 6596 449,'1'-18'915,"-1"2"-214,0 0-153,0 2-80,0 0-65,-1 4-46,-2 2-51,-1-1-42,-2 2-25,-3 0-30,2 7-18,-5-4-21,4 4-8,-7 0-21,4 0-24,0 4-24,0-4-23,-1 7-16,-1 1-19,2 2-15,0-2-6,3 3-6,-2 1-6,2 1 1,4-1-3,-3 4 2,2-3 0,2 0 0,2-1-2,1 0-2,1-2-4,2-3-3,0 4-1,2-3-8,2-2-2,0 1-4,-1-3-4,4 2 0,-1-1 1,1-3 6,-1 2 2,2-4 5,1 1 5,-2-1 2,2 0 2,-1 0 5,1 0-3,-1 0 2,1 0 1,0 0 3,-1 0 0,1 2-3,-1 0 0,0 0 1,-3 2 2,0-1 7,-4 4 15,3-1 11,-2 3 14,-3-1 8,-2 4 7,3-2 5,-3 5-1,-3-4 10,1 2 6,-3 2 3,1-1 3,-3-1-2,-2 0-5,-1-2-9,1 1-11,-6 1-11,4-1-10,-1-2-10,1 0-9,-4-2-7,2 1-5,2-3-6,-3 1-1,3-3-10,-1 3-25,1-5-49,2 0-74,-1-2-98,4-2-133,0 0-175,2-5-230,1 3-317,3-5-258,3-1-146</inkml:trace>
          <inkml:trace contextRef="#ctx0" brushRef="#br1" timeOffset="252225.5626">-3006 6537 269,'2'-19'750,"1"5"-184,-3 1-134,-3-1-65,1 4-41,-3-2-31,-4 6-33,0-2-18,-4 3-8,2 4-3,-5-2-1,1 6-8,-1-2-20,0 4-24,0-1-32,-1 3-36,1 0-31,1 7-29,4-5-16,-1 1-17,1 2-7,2 1-3,2-1-4,2 2-2,2-3-1,0-1 0,3 1 0,0 1-1,3-2-1,2-1 0,-1-1 2,3 2 0,4-4-2,0 1 0,1-3 0,-1 2 1,1-4-4,2 2 3,2-1 0,-1 0 0,-2-2 2,1 2-2,2-3 1,-1 2 1,1-2 2,-5 1-1,4 2-3,-3-2 2,-1 2 1,1 1-1,-5 2-4,2 1 2,-2-3 0,0 1 5,-4 4 5,-1 0 16,-2-1 19,-2 3 23,-1-1 30,-1 0 19,-3 1 29,-1 1 11,-3-3 4,2 2-2,-3-2-10,-2 2-15,-5-2-19,5 2-21,-5-3-20,1 3-17,1-4-16,-2 1-12,0-1-10,2 0-7,-1-4-5,2 1-2,1 3-6,0-6-13,0-1-34,4 0-60,-1-1-89,1-2-119,3-2-166,4-1-244,0-1-349,4-3-328,0 2-203</inkml:trace>
        </inkml:traceGroup>
        <inkml:traceGroup>
          <inkml:annotationXML>
            <emma:emma xmlns:emma="http://www.w3.org/2003/04/emma" version="1.0">
              <emma:interpretation id="{6DD0B36C-ACB1-4865-9609-DAA0E9198329}" emma:medium="tactile" emma:mode="ink">
                <msink:context xmlns:msink="http://schemas.microsoft.com/ink/2010/main" type="inkWord" rotatedBoundingBox="5791,9864 7283,9775 7345,10813 5853,10902"/>
              </emma:interpretation>
              <emma:one-of disjunction-type="recognition" id="oneOf22">
                <emma:interpretation id="interp110" emma:lang="en-US" emma:confidence="0.5">
                  <emma:literal>data</emma:literal>
                </emma:interpretation>
                <emma:interpretation id="interp111" emma:lang="en-US" emma:confidence="0">
                  <emma:literal>dato</emma:literal>
                </emma:interpretation>
                <emma:interpretation id="interp112" emma:lang="en-US" emma:confidence="0">
                  <emma:literal>datos</emma:literal>
                </emma:interpretation>
                <emma:interpretation id="interp113" emma:lang="en-US" emma:confidence="0">
                  <emma:literal>date</emma:literal>
                </emma:interpretation>
                <emma:interpretation id="interp114" emma:lang="en-US" emma:confidence="0">
                  <emma:literal>dates</emma:literal>
                </emma:interpretation>
              </emma:one-of>
            </emma:emma>
          </inkml:annotationXML>
          <inkml:trace contextRef="#ctx0" brushRef="#br1" timeOffset="253183.0427">-2185 6448 212,'-5'-7'716,"-4"2"-124,2 4-79,-1-2-57,-3 1-34,2 2-25,-1 0-28,-2 2-26,1 2-18,-1 1-17,-2 3-32,1-2-27,-2 6-33,4-2-24,-4 4-25,3 1-22,1 1-16,2 2-14,-1 3-17,4 0-17,-1 1-18,0 2-12,2-3-15,2 3-10,0 0-8,2 0-7,1-2-4,1-1-4,2 1-1,0-4-1,2 2 1,-1-5 0,0 0-1,4-4 3,-4-3-2,3-1 1,-2-3-1,2-1-1,0-6 1,0-1-2,1-3 1,0-1 0,0-5 0,0-2 0,2-5-1,-1-1-2,-2-4 0,5-7-2,0 1-3,-2-7-4,-2-1-4,4-7-5,-2-2-6,-1-5-2,2-1-4,0 0 2,-4 0 4,-1-1 7,1 2 7,-3 6 5,-1 3 5,0 3 2,-1 6 3,-2 2 0,0 4 4,0 8 2,0 2 2,0 3 0,0 3 0,0 3 4,-5 5 7,2 2 7,-1 6 17,-3 5 25,2 5 17,-2 4 9,3 4-1,-4 4-6,1 7-15,3 3-20,-3 0-17,2 7-14,1-2-8,0 3-7,1 4-4,0-5 0,1 3-4,-1-2 0,3-2-6,0 2-13,0-8-28,0 1-50,0 1-74,5-6-105,-2-2-134,4-4-171,2 0-230,1-5-296,1-1-247,-2-3-138</inkml:trace>
          <inkml:trace contextRef="#ctx0" brushRef="#br1" timeOffset="253713.6038">-1832 6510 378,'0'-18'1272,"0"3"-291,0 4-209,0-2-148,-1 5-108,-5-1-91,1 5-66,-2 2-53,3-1-40,-4 6-27,0 2-20,-2-2-22,-2 7-27,0-3-30,1 8-30,-1-3-24,1 4-22,2 0-17,-1 2-12,1 0-8,-1 6-5,3-5-6,2 4-5,1-1-3,1-1-3,2 0-3,1-2-1,1-1-2,2-1-2,1-1-5,1-5-8,2 3-7,0-4-6,2-3-8,-2-1-2,3-5 1,-1-1 4,3-1 2,-2-5 5,1 0 4,-2-1 5,3-5 2,-1-1 1,1-3 6,2-1 3,-2-5 4,0 0 1,-1-6 2,-1 3 2,-1-6-1,3 0-2,-5 1 1,3 0 9,-6 5 8,1-3 10,-1 6 10,0 4 5,-1 2 0,-3 3-7,3 1-6,-3 7-5,-3 0-6,3 5-4,-3 5 0,-1-1 2,3 8 1,-2-2 0,0 6 0,-2-1 0,1 7-2,0 2-4,1-2-2,0 3-4,2 1-2,1-3-4,0 2-5,0-2-12,0-2-17,0 1-30,0-2-55,1-2-81,2-1-102,1-4-133,2 0-178,0-1-220,1-7-231,3 0-232,-4-5-126</inkml:trace>
          <inkml:trace contextRef="#ctx0" brushRef="#br1" timeOffset="254620.2271">-1554 6322 720,'-18'-6'994,"3"2"-219,-1 3-154,5-1-100,-1-3-73,5 5-68,-1 0-66,4 5-56,4-3-47,0-1-43,0 3-34,4 2-38,4-2-27,-1-1-22,5 1-14,2 3-20,2-6-50,3 2-62,0 0-80,1-3-104,5 3-119,-1-2-166,2-1-176,1-1-198,0-2-193,-4 0-108</inkml:trace>
          <inkml:trace contextRef="#ctx0" brushRef="#br1" timeOffset="254088.0617">-1423 5919 611,'7'-35'970,"-2"5"-114,-2 4-73,-1 4-76,0 2-87,-2 5-90,0 4-84,0 5-59,-4 4-69,1 4-55,-3 4-49,0 5-38,-1 4-36,-2 5-32,-3 2-16,4 4-7,-2 1-6,-2 8-8,0-2-7,4 3-10,-2 4-11,-2 2-14,5-1-10,-2 5-5,3-1-5,2 1-2,-1-1-3,5-2-1,0 3-1,0-6-1,3 0 0,2-3 0,-1-4-1,3 0-1,-2-4-3,2-4-8,2 0-14,4-3-15,-5-8-21,1 3-26,3-6-46,-5-3-63,0-1-83,3-3-108,-4-3-146,1-2-184,1-3-200,-4-1-230,2-5-180,-5-1-76</inkml:trace>
          <inkml:trace contextRef="#ctx0" brushRef="#br1" timeOffset="254764.5365">-1068 6249 505,'0'0'1119,"0"-4"-258,-4 4-181,0 0-115,-1 0-76,-2 4-53,-3 2-52,-2-2-39,4 4-39,-4 1-44,0 1-42,-2 5-38,-1 0-30,4 5-31,-2-2-28,1 4-22,1-1-16,-4 1-16,5 0-11,1 0-9,5 2-6,-3-5-5,4 1-3,3-2-3,0 0 0,0-2-1,3-1-5,1-4-6,3-1-9,0 0-14,2-6-16,3-1-15,-1 0-13,2-3-8,-1-3-4,1 0-2,2-6 3,-4 2 11,4-4 9,-2 1 10,-2-3 13,4-1 17,-1 0 8,-1-4 7,0-1 7,-4-2 1,6-1 5,-4-3 0,1-1 9,-3-3 18,1 3 29,-2 3 34,0 1 28,-1 4 19,-3 3 10,-1 2-9,-1 0-19,2 8-21,-4-1-21,0-1-15,0 7-14,0 3-8,0 1-5,-1 3-4,-2 1-5,3 6-5,-5 1-3,2 3-5,2-3-3,-2 6-3,-1-1-1,4 2-2,-3-1-1,3 4-1,-5-5-7,5 2-11,0-1-19,0-1-45,0 1-76,0-2-109,0-2-155,5 1-233,-2-5-366,1 0-410,-1-1-306</inkml:trace>
        </inkml:traceGroup>
        <inkml:traceGroup>
          <inkml:annotationXML>
            <emma:emma xmlns:emma="http://www.w3.org/2003/04/emma" version="1.0">
              <emma:interpretation id="{7E62F553-7A04-4DA7-A536-DE4D5CA7C8FF}" emma:medium="tactile" emma:mode="ink">
                <msink:context xmlns:msink="http://schemas.microsoft.com/ink/2010/main" type="inkWord" rotatedBoundingBox="8200,9901 10450,9971 10423,10833 8173,10763"/>
              </emma:interpretation>
              <emma:one-of disjunction-type="recognition" id="oneOf23">
                <emma:interpretation id="interp115" emma:lang="en-US" emma:confidence="0.5">
                  <emma:literal>from</emma:literal>
                </emma:interpretation>
                <emma:interpretation id="interp116" emma:lang="en-US" emma:confidence="0">
                  <emma:literal>From</emma:literal>
                </emma:interpretation>
                <emma:interpretation id="interp117" emma:lang="en-US" emma:confidence="0">
                  <emma:literal>form</emma:literal>
                </emma:interpretation>
                <emma:interpretation id="interp118" emma:lang="en-US" emma:confidence="0">
                  <emma:literal>foam</emma:literal>
                </emma:interpretation>
                <emma:interpretation id="interp119" emma:lang="en-US" emma:confidence="0">
                  <emma:literal>forom</emma:literal>
                </emma:interpretation>
              </emma:one-of>
            </emma:emma>
          </inkml:annotationXML>
          <inkml:trace contextRef="#ctx0" brushRef="#br1" timeOffset="258079.3927">-71 6449 1145,'-4'-4'1435,"2"-3"-355,-1 4-256,0-5-185,6 1-155,0 4-125,3-4-106,1 3-84,5-3-62,5 3-44,1-2-26,0 1-17,9 0-20,-4-2-49,6-1-70,-2 2-92,1 2-119,2-3-167,-4 4-234,5-1-313,-5-4-275,-1 2-174</inkml:trace>
          <inkml:trace contextRef="#ctx0" brushRef="#br1" timeOffset="257865.5201">381 6119 510,'0'-4'433,"0"-3"-52,0-3-55,0 6-45,0-8-32,0 3-34,0-2-22,0 1-1,0-3 10,-2-1 4,2 2 3,-3-1 8,-2-3-17,1 3-13,-3 0 2,2-2-8,-2 1-5,0 1-2,0 3-6,-2 1-14,-1-1-25,-2 3-14,3 3-21,-2-3-19,-1 4-11,-2 3-4,2 3 0,-2-3 0,1 8 5,-2-1 4,-1 1 3,2 6 0,-1-1 2,3 1-3,-1 6 4,2 2 2,-1 3 3,2 3 7,-2 0 7,4 3 8,-2 5-1,1 2-4,2 0-6,-1 1-11,1 4-16,3-2-11,-1-2-13,3-1-9,-1-1-8,1 0-6,-1-4-2,3 0-4,0-4-5,0-4-1,0-2 0,0-1-3,3-1-1,-1-4 0,-2-2 0,3-1-7,-3-4-10,2 0-19,-2-1-44,0-5-76,-2 4-103,-1-7-135,1 2-204,2-3-291,-4-7-359,1-2-284,-4-1-133</inkml:trace>
          <inkml:trace contextRef="#ctx0" brushRef="#br1" timeOffset="258654.4469">442 6484 37,'-10'14'1381,"3"-4"-132,0 4-346,2-3-207,-2 2-152,3 2-109,2-2-99,2-2-86,0 1-74,0-1-59,2-3-43,2 2-27,3-5-16,1 2-13,0-4-5,5-3-5,-1 0-1,1 0-1,2-3-4,-1-1 2,2-2-2,-1-3-1,-2-2-1,1 0-2,-2-1 3,2-4 0,-5-3 1,-2 2 1,-3-2 2,1-3 3,-2 3 3,-3-2 5,-3-1 6,-2 2 4,-2 0 7,1 3-2,-7 2-2,2 1-4,-2 2-3,-2 6-6,1-1-4,-2 3 0,1 1-3,2 2-4,2 1 0,-1 1 0,2 3-4,3 2-1,-1-2 1,4 2 0,4-2 1,0 1 0,4-2 0,4-1 2,3-2-1,1-2-1,5-1-2,2-2-3,4-5-2,2 0-5,1-2-3,3 3-3,1-5 0,1 0-2,-3 2 3,-1-5 2,2 4 6,-4 2 2,-4 0 2,0 3 2,-2 2 0,-2 2 1,-4-1 3,-1 2 4,-1 3 10,-1 3 7,-2 4 16,-4 1 12,-2 4 10,0 5 3,-2 0-4,-2 2-6,-3 6-10,1 1-12,-1-1-10,1 2-9,-3 0-5,0 2-6,-1-3-15,4 2-28,-3-1-53,2-1-68,1-2-90,1 0-123,3-5-154,3 0-191,-1-1-199,5-7-252,0 1-198</inkml:trace>
          <inkml:trace contextRef="#ctx0" brushRef="#br1" timeOffset="259053.8985">1204 6393 311,'7'-20'1394,"-2"1"-229,-3 1-197,1 4-164,-3 3-152,-3-1-132,1 6-116,-3 2-106,-2 1-81,3 6-64,-4 1-41,0 2-32,-3 4-18,4 0-13,-2 3-10,1 2-5,-2 5-6,2-3-4,0 5-6,3-4-5,-2 7-3,1-1-3,6-5-3,0 2-1,0-1-2,3 1 1,2-4-2,2-1 0,0-3 0,5-1 0,-1 0 0,1-5 0,4-1 0,1-5 1,-1-1 0,3 0 0,-3-4 0,3-2 1,0-3-1,-3-2 0,2 0 0,0-4-1,-6 1 0,-1-4 0,-2 1 0,1 1 0,-6-3-2,-2-2 3,-2-1-1,0 2-1,-5-2-3,-3 4-7,-2 2-8,-2-5-10,-1 7-20,-5-4-37,0 8-59,-1-2-85,3 7-118,-3-1-163,6 2-232,1 1-336,2-1-319,1 3-198</inkml:trace>
          <inkml:trace contextRef="#ctx0" brushRef="#br1" timeOffset="259895.9554">1540 6224 1301,'8'-3'1250,"-1"0"-389,3 3-243,-1 0-152,-1 3-89,0 0-62,2 1-58,-1 3-60,-2-1-49,0 2-30,0 6-16,-2 1 2,-2 2 6,-2 4 5,-1 3 2,-1-1-6,-2-2-12,-2 5-17,0-1-18,0-1-16,-2-1-14,3-1-10,-4-4-6,4 3-8,-3-2-6,2-3-2,2-1 0,-1-4-3,0 1 2,1-2 0,1-5 3,0 2-1,0-4-2,2-3-2,-6 0-5,6 0-7,0-3-12,0-4-11,0-2-15,6-3-10,-2-1-14,1-3-11,3-4-7,0-2-7,3-3 1,-1-1 2,2-3 14,3 2 13,-2 0 16,-2-5 19,4 6 12,-1 1 9,-1 4 4,-1 2 3,0 1 6,-1 3 4,2 3 6,-4 0 16,0 4 17,1 1 18,-2 4 16,0 3 13,-1 3 6,-3 4-3,4 1-2,-4 4-1,2 0-6,-5 3-9,2 2-5,-1 1-6,-2-1-7,0 3-11,0-2-8,0 0-5,0-1-7,-2-1-7,-1-2-6,3 2-3,-1-2-3,1-4-3,-3 4-2,0-5 1,3 0-1,-2-2-1,0-3-1,2 2 1,0-1-1,-3-4-3,3 2-4,0-3-9,0 0-10,0-3-17,0-1-22,3-2-23,1-2-27,2-4-28,0 1-21,4-7-15,-2 4-3,4-7 7,5 0 24,-1 1 32,0-2 26,2-2 31,-1 3 21,1 2 14,-3-1 11,4 6 9,-3-3 5,0 3 6,-1 0 22,-4 3 30,5 3 33,-3 2 24,-4 2 26,3-1 12,-2 5-6,1 0-7,-5 5-11,1 1-6,1 2-9,-4 3-8,2 3-6,-2 0-10,-2 3-14,1 1-12,-1-1-13,0 4-11,-2 0-9,0-2-8,0 3-5,0 0-6,-2 0-3,0-3-2,2 4-2,-3-5-1,3 3 0,-2-2-1,-1-3-5,3 1-11,-1 1-23,-5-4-41,2-3-61,1 0-87,1 1-113,-1-2-152,3-5-205,0 2-271,3-4-292,-3-3-214</inkml:trace>
        </inkml:traceGroup>
        <inkml:traceGroup>
          <inkml:annotationXML>
            <emma:emma xmlns:emma="http://www.w3.org/2003/04/emma" version="1.0">
              <emma:interpretation id="{38DC4704-2690-4D8B-8A2A-475E6D1CF8BB}" emma:medium="tactile" emma:mode="ink">
                <msink:context xmlns:msink="http://schemas.microsoft.com/ink/2010/main" type="inkWord" rotatedBoundingBox="10850,10096 14185,9562 14304,10311 10970,10845"/>
              </emma:interpretation>
              <emma:one-of disjunction-type="recognition" id="oneOf24">
                <emma:interpretation id="interp120" emma:lang="en-US" emma:confidence="0.5">
                  <emma:literal>parent</emma:literal>
                </emma:interpretation>
                <emma:interpretation id="interp121" emma:lang="en-US" emma:confidence="0">
                  <emma:literal>Parent</emma:literal>
                </emma:interpretation>
                <emma:interpretation id="interp122" emma:lang="en-US" emma:confidence="0">
                  <emma:literal>parents</emma:literal>
                </emma:interpretation>
                <emma:interpretation id="interp123" emma:lang="en-US" emma:confidence="0">
                  <emma:literal>Parents</emma:literal>
                </emma:interpretation>
                <emma:interpretation id="interp124" emma:lang="en-US" emma:confidence="0">
                  <emma:literal>parented</emma:literal>
                </emma:interpretation>
              </emma:one-of>
            </emma:emma>
          </inkml:annotationXML>
          <inkml:trace contextRef="#ctx0" brushRef="#br1" timeOffset="262201.1496">2633 6286 413,'5'-4'1133,"0"0"-306,-2 2-122,-2-1-69,4 6-50,-3 2-49,1 0-49,-1 8-68,2 3-79,-1 2-75,0 6-61,-2-1-52,2 3-41,0 3-34,-3-1-26,2 0-21,1 2-12,-2-1-8,2 3-6,0-4-2,-3 0-11,1 0-22,-1 0-43,3-7-67,-1 0-87,-2 0-118,2-3-144,3-1-177,-2-2-192,-2-5-194,-1-2-191,3-4-102</inkml:trace>
          <inkml:trace contextRef="#ctx0" brushRef="#br1" timeOffset="262637.0023">2750 6526 1033,'-4'-18'923,"-1"2"-148,-2 1-88,0 1-70,3 0-71,-1 0-77,-2-2-77,1 2-76,2-2-68,-1 0-57,3 1-45,0-2-39,2 2-32,2-2-22,3-2-18,1 5-12,4-3-9,2 0-4,2 0-4,2-1-4,3 4 0,2-3-1,2 3-1,3 2 1,3-2-1,-4 4 0,1 0-1,0 3 0,0 2 1,-3 3 0,-3 2-1,2 2-1,-2 2 1,-4 4 1,-1 5-3,-3 2 1,-2-1 1,-3 4 1,-6 2 3,2 2 7,-3 5 15,-3-2 16,-4 0 13,-2-1 13,-2 1 9,-4-2-2,1-1-7,-4-2-8,-3 1-9,-1-2-7,-3-1-9,-1-3-6,0 1-7,1-1-5,-4-6-6,3 2-5,6 0-4,1-1-8,0-3-10,8 0-27,-1-4-59,5 0-90,2-2-116,8-2-157,3-4-227,6-2-323,7-1-331,2-6-200,3 2-34</inkml:trace>
          <inkml:trace contextRef="#ctx0" brushRef="#br1" timeOffset="263150.6399">3464 6259 933,'14'-10'1164,"-1"-2"-154,-2 0-87,-4 4-110,-1 1-131,-4 0-145,-2 3-135,-2 1-117,-4 2-94,-4 1-66,-2 0-40,-2 4-21,0 0-7,-3 0-3,1 3-4,-3 3-3,0 1-6,1 3-7,-3 1-8,2 3-7,1 1-6,2 2-5,1 1-2,3 1-3,1 0-1,4 0 1,5-1-2,-1-2 1,3 2-3,3-7-5,3 3-5,1-6-9,0-1-7,5 0-7,3-5-4,1 1-2,-1-6 1,3-1 5,1 0 2,0-4 3,-2-4 3,2 1 2,3-3 1,-6-1 3,2-1 2,1-2 1,-3-1 3,0-3 4,-1 0 3,1-3 4,-3 0 3,-2 1 1,-2-5 2,0 0 0,-2 0 1,-1 6 2,-5-2 4,2 2 6,-3 5 4,0 0 3,-3 3 0,3 0-3,-1 5-3,-5 2-3,2 4-3,-1 2 1,-2 4-2,4 3 2,-1 3-1,-1 5-1,1 1-1,1 0-3,2 1-3,1 6-1,0-4 0,0 1-4,0-3-7,1 1-12,4-3-21,0 3-50,-3-5-81,2-1-106,3 4-145,1-8-207,2-1-299,-2-3-352,1-2-261,-2-2-99</inkml:trace>
          <inkml:trace contextRef="#ctx0" brushRef="#br1" timeOffset="263524.9433">3850 6249 74,'3'-12'1541,"-3"0"-118,0 5-408,0-1-243,0 1-200,0 3-141,0 1-106,1 3-90,2 3-73,-2 4-57,2 1-35,2 3-26,0 2-16,0 5-12,-1 2-9,-1-1-2,-2 2 0,2 4-3,-1-2 0,-2 2-1,0-4 1,0 4 0,0-5 0,-2 2-1,-1-1 0,3-5 0,-1 2 0,-2-4 0,0-2-1,-1-1 0,2 1 0,0-6 1,-1 0 0,-2-2 2,2-4-1,2 0 2,-2-1-3,2-4 1,1-1-1,1-5-1,3-1-1,4 0 0,-1-6 2,3 0-2,-1-4 0,5 3-1,2-9-7,3 0-11,0 0-23,1-3-35,3 5-50,-1-2-68,1 6-86,-1 0-108,-2 4-128,4 1-158,-1 2-203,-1 1-244,-2 3-181</inkml:trace>
          <inkml:trace contextRef="#ctx0" brushRef="#br1" timeOffset="263989.5597">4441 6199 827,'-7'8'1026,"6"-1"-331,-5 3-211,2-3-128,1-1-84,3-1-72,0 2-53,0-1-52,0-2-32,3 0-26,1 0-15,2-1-7,0-2 0,-1-1-1,1 0-7,1-1-2,4-2-2,-3-1-3,4 0-3,-2-6 1,-1 3-3,1 0 3,-1-4-1,-1-1 3,2 2 0,-2-3-2,-1 0-1,-1-1 3,-3 2 3,-3 1-3,0 1 9,0-3 4,-3 5 3,-3 2 6,-4 2 6,1 0 12,-5 4 16,-1 4 19,-1 2 24,-3-1 19,0 8 17,3-2 12,-2 2 1,-1 2 5,6 0 2,-5 4 8,7 0 8,-4 5 6,6-2-6,2 3-9,3 1-18,1-4-23,3 3-26,0-1-22,6-1-19,0-8-16,5 6-13,7-7-9,-2 4-5,5-7-6,4-3-8,-2 2-23,8-8-40,-5 0-55,4-2-73,1-2-89,-4-2-107,4-4-125,-1 0-117,-1-3-106,-4-3-86,4 3-95,-6-5-99,-3-3-58</inkml:trace>
          <inkml:trace contextRef="#ctx0" brushRef="#br1" timeOffset="264495.9526">4972 6105 295,'5'-11'887,"-2"-3"-73,-2 3-62,2-1-64,0 7-50,-2-4-77,-1 5-77,3 0-70,-3 1-75,0 3-69,0 0-59,0 6-45,0-1-35,0 5-31,0 2-22,0 1-19,-3 3-16,3 2-8,-4 4-8,1 0-8,2-1-5,-2 4-3,-2-2-1,2 1-5,-1 0-1,4-2-2,-1-1 0,1-1 0,-3-2-1,0-4 2,3 2-3,-2-3 1,0-1 0,2-2 0,-2-5-2,2 6 1,0-8 1,0 0 0,0-2-1,2-1-2,-2-1-3,2-4-7,0-1-10,4-5-9,-5 1-15,6-4-15,1-2-17,0-5-21,2-1-17,-1-2-17,6-2-12,1 0-6,0-3 8,-2 1 18,5 1 24,0 3 25,-3 1 26,1-1 19,-1 5 14,0 2 7,-1 4 4,-2 0 3,0 2 4,-2 3 11,-2 1 18,0 4 21,1 3 14,-3 3 12,0 4 12,-5 1 1,2 3-3,-4 2-7,0 4-6,0 1-7,0 0-13,-1 3-12,-2 3-10,1-2-11,-3-2-7,3 2-5,-1 2-3,2-2-2,1 0-6,-3-4-30,0 4-50,3-4-77,-1-4-102,1 0-138,0-2-199,1-3-248,-1-3-301,3 0-244,0-2-113</inkml:trace>
          <inkml:trace contextRef="#ctx0" brushRef="#br1" timeOffset="265340.0261">5598 5974 480,'-22'0'816,"6"0"-165,1 0-98,1 0-51,2 0-43,4 0-19,0 0 9,1 0 9,3 0 9,4 0-20,0 1-39,0 2-68,4-2-71,3 4-70,3-5-58,2 0-45,1 0-34,4 0-19,1 0-16,4-2-11,1-1-7,0-1-14,6 0-17,-4-3-39,4 1-62,-5 0-86,7 2-102,-1-5-124,7 3-168,-6-1-189,7-3-198,-6 3-189,1-4-149</inkml:trace>
          <inkml:trace contextRef="#ctx0" brushRef="#br1" timeOffset="265227.1704">5718 5820 773,'0'-6'1296,"-2"-1"-304,0 6-292,0-2-181,2 2-121,-3 1-68,3 0-56,-3 0-56,3 0-52,0 0-35,0 1-14,0-1-3,0 3 13,0-3 15,0 0 4,0 0-5,0 0-15,0 0-22,-1 0-25,1-3-22,0 2-19,0-4-15,0-2-10,0 0-6,0-1-2,1 0-3,-1-3 0,3-3-2,0 2-1,1-3 0,-2-2 1,1-1-1,1-2 1,-1 3 1,0-2-1,-2 2-1,4 0 0,-5 2 1,3 5-2,0-1 1,-3 4 0,1 1 2,-1 2 3,0 2 4,0 2 6,0 2 4,-1 4 8,1 1 7,-3 8 1,0 2 2,-2 2 1,4 1 2,-6 4 2,-1 1 1,-2 4 4,5 2 0,-6 0-1,3 4-7,-2-2-5,2 3-6,0 0-7,-3 0-7,6 1-3,-1-4-4,1 2-1,4-4-3,-2 0-1,3-1 1,3-3-2,-2-1 0,4-6-3,2 4-2,3-6-8,2-4-14,1-4-13,1-1-12,2-5-16,-1 0-23,1-4-30,-2-1-38,-2-3-60,4 0-84,-5-4-110,4-1-123,-3 1-136,-1-3-133,1-3-123,-2 1-147,-3-2-116</inkml:trace>
        </inkml:traceGroup>
        <inkml:traceGroup>
          <inkml:annotationXML>
            <emma:emma xmlns:emma="http://www.w3.org/2003/04/emma" version="1.0">
              <emma:interpretation id="{3C59688B-A7FA-4017-8C60-E58FC4AE0689}" emma:medium="tactile" emma:mode="ink">
                <msink:context xmlns:msink="http://schemas.microsoft.com/ink/2010/main" type="inkWord" rotatedBoundingBox="15266,9399 16285,9453 16238,10338 15218,10284"/>
              </emma:interpretation>
              <emma:one-of disjunction-type="recognition" id="oneOf25">
                <emma:interpretation id="interp125" emma:lang="en-US" emma:confidence="0.5">
                  <emma:literal>to</emma:literal>
                </emma:interpretation>
                <emma:interpretation id="interp126" emma:lang="en-US" emma:confidence="0">
                  <emma:literal>ton</emma:literal>
                </emma:interpretation>
                <emma:interpretation id="interp127" emma:lang="en-US" emma:confidence="0">
                  <emma:literal>too</emma:literal>
                </emma:interpretation>
                <emma:interpretation id="interp128" emma:lang="en-US" emma:confidence="0">
                  <emma:literal>tow</emma:literal>
                </emma:interpretation>
                <emma:interpretation id="interp129" emma:lang="en-US" emma:confidence="0">
                  <emma:literal>two</emma:literal>
                </emma:interpretation>
              </emma:one-of>
            </emma:emma>
          </inkml:annotationXML>
          <inkml:trace contextRef="#ctx0" brushRef="#br1" timeOffset="267489.9272">6970 6235 279,'-2'-4'1170,"-1"1"-327,0 0-207,-1 2-119,4-5-75,-3 5-75,3-2-74,0-1-67,3 1-62,0-1-53,1 0-38,1-2-15,5 2-4,-4-5 7,1 2 7,3-1 5,-1-3 4,1 1 3,-1-4-8,2-1-7,-1-6-11,-1 5-10,3-6-10,2-2-10,-2-5-9,2 1-7,-2-4-2,1-5-2,1-3-4,1-1 0,-3-1-2,1-7 4,1 3-5,-2-1 2,-2-1-1,-1 5 1,-2 3 1,-3 4-1,3 4 1,-2 7 0,-1 3 0,-4 3 0,0 5 8,0 7 13,-4 3 28,-1 8 33,-2 8 27,-1 7 20,-3 8 17,3 6 2,-2 5-11,-4 3-15,4 6-17,-1-1-19,3 5-17,1-1-15,1-1-16,1 1-12,0-3-11,5-3-3,0 0-5,0-2-3,5-5-1,0 0-2,-3-4 0,5-2-2,0-3-2,1-4-5,0-3-5,2-3-7,-1-4-12,0-3-22,4-1-38,-4-5-56,2-2-78,1-3-97,-1-3-129,0-2-154,-3-5-164,4-1-162,-2-2-211,-6-5-143</inkml:trace>
          <inkml:trace contextRef="#ctx0" brushRef="#br1" timeOffset="267712.7107">7167 5897 1126,'-12'0'903,"2"0"-201,2 0-113,2 0-65,1 0-68,5 0-71,3 1-71,2 2-63,6 1-69,1-3-62,2 2-53,5 0-43,4 1-63,1-4-77,3 3-87,4-3-97,3 0-111,0 0-138,5-3-125,-3 3-104,1-4-102,0 1-133</inkml:trace>
          <inkml:trace contextRef="#ctx0" brushRef="#br1" timeOffset="268047.2885">7768 5861 336,'4'0'855,"-1"0"-99,-3 1-76,-3 2-49,1 1-45,-3 3-59,0-3-59,-2 4-44,1 1-57,-4 3-50,3 1-54,-2 2-45,-1 1-44,3 1-43,1-2-34,-1 7-29,2-4-20,2 0-16,0 0-13,3-1-7,3-1-5,0-1-3,2 5-4,2-9 1,2 3 0,1-3 0,1-3 0,2-1 1,2-2-1,1-3-1,1-2 1,1-2 0,1-3 1,-1 1 0,1-3 0,-3-1-1,3-3-1,-2 0 0,-3 1 0,0-7 0,-2 3 1,-1-2 3,-1-1-1,-5-1-1,-1-1 0,-1-2-2,-3-1-2,-6 4 0,0 0 0,-7 2 2,2-1-2,-7 7-4,-1-4-18,-2 9-37,0-2-64,-3 4-95,6 2-130,-6 2-187,8 2-271,-3-2-354,6 5-323,-2-2-176</inkml:trace>
        </inkml:traceGroup>
        <inkml:traceGroup>
          <inkml:annotationXML>
            <emma:emma xmlns:emma="http://www.w3.org/2003/04/emma" version="1.0">
              <emma:interpretation id="{9E76D48A-5174-486C-A4D3-AC86D0CD03F6}" emma:medium="tactile" emma:mode="ink">
                <msink:context xmlns:msink="http://schemas.microsoft.com/ink/2010/main" type="inkWord" rotatedBoundingBox="17052,9530 19183,9125 19364,10076 17233,10482"/>
              </emma:interpretation>
              <emma:one-of disjunction-type="recognition" id="oneOf26">
                <emma:interpretation id="interp130" emma:lang="en-US" emma:confidence="0.5">
                  <emma:literal>child</emma:literal>
                </emma:interpretation>
                <emma:interpretation id="interp131" emma:lang="en-US" emma:confidence="0">
                  <emma:literal>Child</emma:literal>
                </emma:interpretation>
                <emma:interpretation id="interp132" emma:lang="en-US" emma:confidence="0">
                  <emma:literal>chid</emma:literal>
                </emma:interpretation>
                <emma:interpretation id="interp133" emma:lang="en-US" emma:confidence="0">
                  <emma:literal>Chid</emma:literal>
                </emma:interpretation>
                <emma:interpretation id="interp134" emma:lang="en-US" emma:confidence="0">
                  <emma:literal>Childs</emma:literal>
                </emma:interpretation>
              </emma:one-of>
            </emma:emma>
          </inkml:annotationXML>
          <inkml:trace contextRef="#ctx0" brushRef="#br1" timeOffset="268547.8576">9202 5756 744,'-6'-15'705,"-1"4"-85,-5 0-51,4 1-54,-1 0-57,-4 3-52,0 3-36,-4-3-30,1 6-28,0 1-19,0 3-15,-6 6-9,3-2-22,0 6-24,-1 3-34,1 2-30,3 4-31,-3 2-32,5 4-24,2-1-16,3 2-13,-1-4-11,6 3-7,1 1-6,3-3-6,3 1-5,1-3-2,8-3 1,-1 1-4,8-6-2,3-1-2,-2 2-1,6-7-2,1 0-8,-4-6-8,1-2-14,1-2-25,0-2-45,-3-2-60,-2-3-77,3 1-100,-4-4-128,0 2-139,3-3-149,-7-6-143,1 3-168,-4-3-144</inkml:trace>
          <inkml:trace contextRef="#ctx0" brushRef="#br1" timeOffset="269143.955">9410 5494 347,'0'-28'959,"0"4"-105,-3 5-62,3 1-53,-2 3-78,-1 4-102,3-1-99,-1 6-68,-5 3-54,5 6-59,-4 3-50,-1 6-36,5 4-27,-5 4-27,2 4-24,-1 0-14,1 7-15,0 0-11,-2 4-13,2 1-14,2 0-14,2 2-12,-3 3-7,3-2-6,0-3-2,0 2-1,0-1-3,3-6-1,-3 6 0,2-8-1,0-2 0,0 2 0,1-1 0,0-8 0,-3 0 0,1-4 1,2 1-1,-1-3 1,-2-4-1,2-2-2,1-1 0,-3 0-5,0-3-7,0-2-11,0-2-11,2-2-11,-2-2-11,3-1-5,-2-4-2,-1-2 4,3-2 4,1-2 4,2-6-3,-4 1-6,5-4-8,0 1-7,2-4-5,1 1-4,2 0 5,-1 1 10,1 1 12,-1 1 13,-2 6 12,3-1 10,1 4 8,-5 0 5,1 4 4,4-3 4,-4 5-1,0 1 5,2 4 0,-3-2 5,2 5 7,-2 0 7,3 5 9,-4 1 6,-1 2 10,4 3 4,-3 2 1,-3 4-3,1-1-4,-2 4-6,-2 1-8,-1-1-6,0 2-10,0 2-5,0-5-4,0 3 0,0-3-3,0 2-1,0-2 1,0-1-7,-1-1-18,-2-1-33,3-5-56,0 3-80,0-3-105,3 3-127,-2-6-153,5-2-175,-2 1-158,1-3-129,-1-4-148,0 0-55</inkml:trace>
          <inkml:trace contextRef="#ctx0" brushRef="#br1" timeOffset="269582.3224">9878 5862 408,'9'-17'979,"-2"0"-120,0 3-70,0 0-74,-2 3-73,-1 1-78,1 2-75,-1 2-70,2 2-78,0 3-69,-4 2-60,3 5-46,1-1-43,-2 6-36,-3 2-27,5-2-19,-6 6-14,2-1-10,-2 2-5,0 1-6,0 1-3,0 2-1,0-2-1,0 1 0,0-2 0,3 3 1,-2-3-3,-1 0-5,3-5-10,0 0-19,-3-1-34,0-2-56,0-4-77,0 4-96,1-1-118,-1-3-143,3-3-169,0 0-157,-3 1-181,0-5-164,0 0-93</inkml:trace>
          <inkml:trace contextRef="#ctx0" brushRef="#br1" timeOffset="269629.1596">10097 5638 560,'-1'-14'1404,"1"2"-254,-3 3-208,0-1-165,3 3-144,0 0-135,0 3-119,0 1-107,0-3-85,0 5-68,0-4-47,0 5-29,0-2-19,0-2-11,0 4-8,0 0-13,0 0-30,-2 0-51,-1 0-74,3 0-96,0 4-131,3-2-165,-1-2-215,1 2-275,-3-2-253,0 0-165</inkml:trace>
          <inkml:trace contextRef="#ctx0" brushRef="#br1" timeOffset="269967.7989">10322 5308 1122,'0'-9'1054,"0"3"-268,0-1-166,3 3-118,-3 2-70,1 2-53,2 0-54,-1 2-45,3 5-31,0 1-16,-4 5-22,5 3-22,-6 3-15,1 3-20,-1 4-23,-1 2-23,1 3-21,-3 1-17,0 2-17,-1-2-8,2 7-7,-1-2-8,1 0-5,0-1-6,-1 1-4,3-2-6,0 0-5,0-3-2,3-1 0,-1-3-1,-2-2-1,5 0 2,-3-4-3,1-4-7,1 0-10,-1-5-19,-2 2-39,5-5-70,-4 1-99,8-5-127,-6 3-184,3-2-278,2-3-367,-2-4-310,2 0-145</inkml:trace>
          <inkml:trace contextRef="#ctx0" brushRef="#br1" timeOffset="270755.1102">10780 5783 981,'8'-22'905,"-1"3"-229,0 1-121,-3-1-61,4 2-29,-4-2-18,-3 2-27,5 6-28,-6 0-39,-3-1-41,0 6-41,-1 1-40,-3-1-43,1 1-40,-7 2-31,4 3-26,-2 0-21,-1 4-19,-2 2-14,0-2-11,1 3-8,-3 3-5,5 0-5,-4 5-3,2 0-2,-1 1 0,5 3-1,-2 1 1,-1-3-1,-3 5-1,5-1-2,-1 3 0,2 1 0,-1-1-1,4 0 1,-1-2 0,2 3 2,5-3 2,0 0-1,2-4 0,8 4-1,-4-5-1,5-2 0,2-2-1,-1-3-2,4 1 2,-1-4-1,-2-3 1,4-1 0,-4-3 0,3 0 0,-2-1-1,1-3-2,-1 0-2,0-5-3,-3 1-4,1-4-3,-1 1-6,1-7-8,2 1-11,-3-2-14,0-5-19,-2-3-22,1 3-24,2-8-20,-1 0-15,-3-2-7,0-2 3,1-3 16,-2 1 23,0-4 31,-2-2 22,2 4 27,-3-5 16,2 5 11,-4-2 6,1 2 5,-2 2 1,-1 3-2,0 0 1,0 5 2,0 2 2,-1 1 4,-2 4 7,3 2 9,-2 1 6,-1 5 8,0-2 6,3 5 10,-1 1 3,-2 2 7,2 0 0,1 3 0,0 0-4,0 0-6,0 5-8,0-2 3,0 6 5,-3 1 10,0 3 6,3 1 3,-2 7 6,2 3-6,-3 4-7,1 2-11,2 4-4,-5 2-6,4 3-5,-2 4-5,-2 0-1,1 5-1,-2-4-4,2 4-1,0-1-1,-1 0-1,-2 2-4,3-1-1,-2-1-5,2-2-2,2 1-4,-4-3-4,6 0-1,0-3-1,0-4-1,6 1 0,-4-2-1,5-3 0,1-3-5,6-3-5,-3-2-13,1-6-32,-1 1-49,5-6-64,-1 0-85,-2-3-114,4-3-156,-4-1-182,-1-1-212,-2-3-276,-1-3-210,-2 0-98</inkml:trace>
        </inkml:traceGroup>
        <inkml:traceGroup>
          <inkml:annotationXML>
            <emma:emma xmlns:emma="http://www.w3.org/2003/04/emma" version="1.0">
              <emma:interpretation id="{E116B750-4E33-42C2-A413-1608FD068350}" emma:medium="tactile" emma:mode="ink">
                <msink:context xmlns:msink="http://schemas.microsoft.com/ink/2010/main" type="inkWord" rotatedBoundingBox="21991,9121 24257,9100 24265,9942 21998,9962"/>
              </emma:interpretation>
              <emma:one-of disjunction-type="recognition" id="oneOf27">
                <emma:interpretation id="interp135" emma:lang="en-US" emma:confidence="0.5">
                  <emma:literal>Grand</emma:literal>
                </emma:interpretation>
                <emma:interpretation id="interp136" emma:lang="en-US" emma:confidence="0">
                  <emma:literal>Gland</emma:literal>
                </emma:interpretation>
                <emma:interpretation id="interp137" emma:lang="en-US" emma:confidence="0">
                  <emma:literal>Grande</emma:literal>
                </emma:interpretation>
                <emma:interpretation id="interp138" emma:lang="en-US" emma:confidence="0">
                  <emma:literal>Grands</emma:literal>
                </emma:interpretation>
                <emma:interpretation id="interp139" emma:lang="en-US" emma:confidence="0">
                  <emma:literal>Grandy</emma:literal>
                </emma:interpretation>
              </emma:one-of>
            </emma:emma>
          </inkml:annotationXML>
          <inkml:trace contextRef="#ctx0" brushRef="#br0" timeOffset="146468.6857">14130 5390 85,'0'-4'313,"2"-2"-56,0 2-46,-2-4-25,3 2-10,0 2 9,-3-3 0,1 1 11,-1-2 23,0 1-13,0-1-7,-1-2-15,1-1-16,-6 1-17,2-1-11,2-2-13,-5 0-4,1 0-4,0 1-8,-4-1-4,3 3-2,-5-1-9,1 0-10,2 0-4,-3 3-12,1-2-7,-1 6-6,-5-3-10,4 6-9,-5-2-7,5 3-4,-9 3-13,6 2-9,0-2-3,-2 4 3,-1 3-3,3-1 0,-3 5 1,2-2 1,3 7-4,-3-2 5,5 4-3,-1 1-2,3 6 0,2-2 3,0 5-1,4 1-2,-2 3 5,6 1-3,0-2 5,3 3-2,1 0-3,7-3 0,-3 3 5,4-3 0,2 0-2,2-5 2,0 0-3,2-2 3,2-4-2,-1-1-1,3-4 12,-2-3-2,2-3 2,-3-3-1,1-1 3,2-1 0,-4-7-2,3 0-3,-2 0-7,-1-4 3,3-2-5,-4-3-1,2 0-1,-3-3-4,-1-2 2,-2-3 0,-3 0 0,-2-4-3,0 0 1,-1 2 2,-3-3 0,-1 3-2,-3-2 2,-3 4 0,0-2 7,-2 2 1,-1 3 12,-1 2 6,1 0 1,-4 5-3,1-3-5,-1 6-5,-3 0-7,1 1-1,2 3-4,1 3-2,-1-2 0,1 2-6,2 1 2,0 2-5,2-2 1,3-3-5,2 3-2,0 1 5,2-4-5,3 2-2,5 0 0,-1-3 2,2-3 6,4 0 0,4-1 5,0 0-3,1 1 5,2-7 4,1 3-4,-3-1 2,3 1-4,-4-2 4,3 3 0,-3 0-9,0-1 7,-6 1 2,3 4 0,-3-2 0,0-2-2,-2 6-1,0 0 3,-3 0-2,-1 6 2,-2-2 2,2 1 3,-3 5 6,2 1 2,-6 2-2,0-1-3,0 5 1,-3 0 0,0 0-7,-1 2-2,0 1 2,-1-1 0,0 1-2,0-3-6,4 3-31,-5-1-67,2-2-96,2 2-128,2-2-191,-3-2-306,0-2-271,3-3-171</inkml:trace>
          <inkml:trace contextRef="#ctx0" brushRef="#br0" timeOffset="147101.9309">14581 5806 300,'-2'0'808,"-1"0"-279,2 0-198,1 0-119,-3 0-84,0 1-41,3 3-34,0 0-5,0-1-4,0-1-4,0-2 7,0 1-4,0-1 11,0 3 12,3-3 11,0 0 8,-3 0 8,4 0-2,1-3-4,-1 2-5,3-1-14,0-2-17,1-4-5,-1 2-8,2-4-5,-2 3 2,2-5 6,-2-1 5,-3 0 13,3-2-3,-2-3 4,1 1 11,-5 2-2,-1-1 14,3 1 1,-3 0 10,0 5 2,0-2-4,-3 3-3,3-1-13,-1 3-15,-5 3-17,1 1-12,4 2-9,-5-2-10,0 3-5,1 3-8,3-2 2,-5 2-2,4 1-2,1-1-12,0-2-7,-1 2-7,3 1-14,3 0-13,-1-2-11,0-1-20,2 2-14,4-3-7,-1-3-7,3 2 4,-1-1 13,1-3 16,1-1 23,2-2 22,-1 1 8,0 1 9,2-3 7,-2-1 4,-1 4 5,1-1-3,0-1 6,-1 2-2,1 0 2,-2-1 2,-1 6-2,-2-4 0,3 1 0,-4 4 12,0 0 2,1 0 8,-3 0 9,-2 4 11,4 2 12,-5 1-2,2 1 1,-2 6-3,-1-3-4,6 4-15,-6-1-8,0 3-5,0-1-11,0 2-2,0-1-5,0 0 0,0 2-7,-6-1-26,6 0-57,0-3-84,0 1-100,0-1-137,0-1-191,0-3-239,6 1-194</inkml:trace>
          <inkml:trace contextRef="#ctx0" brushRef="#br0" timeOffset="147677.9026">15142 5579 222,'3'-10'697,"0"1"-127,-3-1-91,0 4-78,0 1-75,-6 1-73,2-2-55,-4 6-36,3 0-15,-3 6-9,-2-2 2,1 1 12,-1 1 6,-1 9-14,-1-5-15,3 5-25,-1-1-17,2 0-22,-3 2-19,6 2-14,-3 0-6,1 0-7,3-1-6,1 4-7,0-5 1,1 2-3,2-3-2,2 0-2,-2 1 2,6-2 2,-5-5-1,6 0 5,-2 0-6,1-2 0,-1 0 0,3-3-2,-1-3 0,3-1-4,-4-1 4,4-2 0,2-3 2,-4 0 0,4-4 0,-2-1 0,-1 0-2,2-5-2,1-3 0,-2 3 0,-1-6 2,1 1-2,-1-2 2,-2-1 2,0-1-2,0 5 2,-2 0 0,-1 1 2,-1 4-1,-1 2-3,3-2 0,-5 8 0,2 1 0,-2-2-5,0 6 3,0 2-2,0 2 2,0 6 2,0-1-2,0 3 4,0 2 2,0 4 0,0-1 1,0 0 1,0 3-4,0-1-2,0-1-4,0 1-21,0-2-58,0 1-76,0-3-91,0-1-120,-2-2-161,2 0-215,0-1-246,0-3-140</inkml:trace>
          <inkml:trace contextRef="#ctx0" brushRef="#br0" timeOffset="148092.0119">15320 5518 243,'3'-9'623,"-1"-2"-134,2 1-88,-1 4-88,0 1-47,-2 2-28,4 3-10,1 0 19,-2 3 19,0 2 13,-1 4-17,-1 0-36,3 4-29,-3-1-44,-2 4-39,3 1-35,-3 0-23,0 1-24,0 1-15,-3-1-4,3-1-9,-2 0 2,-1 0-2,1 0 1,-3-4-1,4 0-2,-2-1 2,0-2-4,2 0 0,1-5 2,-3 2 0,0-3 2,3 3-4,0-7-6,0 0-8,0 0-12,3-7-12,0 3-22,1-4-21,0-2-12,1-4-14,2-1-11,3-1 2,2-1 10,-4-2 19,4-1 15,-2 3 17,2 2 25,-4 1 13,4-3 11,-2 6 6,-3 1 0,-1-1 3,1 7 5,4-2 9,-7 3 11,3 3 13,0 3 10,-5 3 3,2 2 1,2 0-6,-6 5-5,1 1-14,-1 1-7,0 1-3,0-2-5,-1 0-8,1 3-7,-3-3 0,0 2-27,3 0-64,-1-3-88,-2 0-114,3 0-153,0-2-236,0-1-268,4-2-176</inkml:trace>
          <inkml:trace contextRef="#ctx0" brushRef="#br0" timeOffset="148675.7328">15798 5550 331,'3'-9'588,"-3"3"-94,0 0-71,-3 0-79,-2 1-73,-1 5-62,1 0-47,-3 0-36,-2 5-16,4-1-9,-7 4 4,2 0 4,-1-1-4,1 8-13,2-2-5,-1-1-14,-2 5-17,3 0-15,2-3-11,0 7-11,0-6 0,5 5-8,-4-3-3,5 2 3,1-3-3,0 3-6,1-5 9,2-1-6,2 1 3,0-2 0,1-5 0,4 2 5,-1-3-5,6-1 0,-4-5-5,4 0 4,-2 0-4,1-5-3,2-1-3,-1-3 1,-1-1 2,-2-3-5,1-3 5,1 1-3,-2-4-2,0-3-11,-1-3-8,1-7-2,-1 0-12,0-5-5,-3-2-12,4-8 0,-2 3 4,2-4 2,-4-2 9,0 0 5,2 6 15,-6 3 2,0 2 9,1 6 3,-2 4 6,0 4 6,-2 3 0,-1 4 9,3 3-1,-3 2 1,0 5 3,0 0-1,0 5 0,-3 3 1,3 3-10,-1 5 9,1 5 15,-3 4 13,0 4 10,1 5 16,-1 6 12,1 0 6,0 2-7,-1 6-2,3-3-11,-1 4-5,-2-2-14,0 0-10,3-3-10,-1 0-12,-2-4-2,3 1-9,0-5-3,0 1-4,0-5-16,0-1-55,3-1-93,-2-3-115,5-2-153,-5-5-264,6 1-297,4-5-201</inkml:trace>
        </inkml:traceGroup>
        <inkml:traceGroup>
          <inkml:annotationXML>
            <emma:emma xmlns:emma="http://www.w3.org/2003/04/emma" version="1.0">
              <emma:interpretation id="{88BE4AA8-DC03-4F2F-9312-C2122C184A0A}" emma:medium="tactile" emma:mode="ink">
                <msink:context xmlns:msink="http://schemas.microsoft.com/ink/2010/main" type="inkWord" rotatedBoundingBox="24538,9025 26365,8560 26642,9650 24815,10115"/>
              </emma:interpretation>
              <emma:one-of disjunction-type="recognition" id="oneOf28">
                <emma:interpretation id="interp140" emma:lang="en-US" emma:confidence="0.5">
                  <emma:literal>Child</emma:literal>
                </emma:interpretation>
                <emma:interpretation id="interp141" emma:lang="en-US" emma:confidence="0">
                  <emma:literal>child</emma:literal>
                </emma:interpretation>
                <emma:interpretation id="interp142" emma:lang="en-US" emma:confidence="0">
                  <emma:literal>Chid</emma:literal>
                </emma:interpretation>
                <emma:interpretation id="interp143" emma:lang="en-US" emma:confidence="0">
                  <emma:literal>Childs</emma:literal>
                </emma:interpretation>
                <emma:interpretation id="interp144" emma:lang="en-US" emma:confidence="0">
                  <emma:literal>Childe</emma:literal>
                </emma:interpretation>
              </emma:one-of>
            </emma:emma>
          </inkml:annotationXML>
          <inkml:trace contextRef="#ctx0" brushRef="#br0" timeOffset="149157.9709">16738 4947 269,'-2'-14'563,"-1"1"-135,-1 3-77,-2 1-68,0 0-68,0 4-47,1-2-23,-6 2-16,3 3-2,-4 0-11,1 2 4,-2 4 4,-1-2-3,0 5 0,-5 1-7,6 2 0,-4 4-8,-2 3-4,3-3-4,0 5-1,0 3-4,-1 1 0,3 5-5,0-2 0,2 3-7,1 2-4,-1-1-6,2 4-4,3-1 4,2 2-1,1-1-7,1 1-5,2-3-6,1 0-6,1 1-17,2-3-6,1-1-5,1-1-5,2-1 1,0-4-3,3-1 2,2 0 0,0-5-1,-1-1-1,1-4 2,1-1 0,4-2-4,-1-5 0,0-3 2,2 2 0,-2-6-7,0 2-6,-1-3-35,3-5-56,-5 1-86,4-1-103,-4-6-141,5-1-209,-5-6-292,-2-2-229,1-5-140</inkml:trace>
          <inkml:trace contextRef="#ctx0" brushRef="#br0" timeOffset="149716.6333">16978 4800 85,'0'-11'810,"0"1"-265,0 4-161,0 2-123,0 2-73,-1 4-39,1 2-27,-6 2 12,2 8 34,2 0 44,-5 7 38,3 1 30,-4 3 25,1 1-8,0 6-21,-2 1-40,2 1-41,1 2-40,0 2-37,1-3-32,-1 4-19,0-1-19,0 0-17,0-2-11,5 1-7,-6-2-3,2-2-2,0-1-6,3-3 2,-1-3 0,2-1-3,-5-2-1,6-5-1,-2-1 1,2-2 0,-2-5 3,0-1-3,2-3 5,-3 1-4,3-4-7,0-2-17,0-2-23,3-5-23,-3 0-23,4-5-28,-2-1-26,4-6-20,0-4-11,1 0-5,3-3-2,2-7 15,-4 4 18,4 1 29,-1-4 28,1 3 32,0 2 13,1 2 17,-2 2 11,1 2 7,-1 5 8,1 0 3,-3 2 3,1 3 0,-3 0 3,-1 2 6,1 2-4,3 2 16,-4 3 2,1 1 9,-1 1 2,0 6 3,0 0 5,-5 3 0,4-1-1,-2 7-2,-1-1-4,-2 2-9,0 3-2,-2-1-5,-1 3-3,-2 2-9,4-2 1,-5 1 0,5 2 0,-4-4-8,2 4-5,0-6-3,2-1-26,-5 3-62,6-5-76,-4-2-78,4 1-124,-2-3-164,2-3-204,0 1-200</inkml:trace>
          <inkml:trace contextRef="#ctx0" brushRef="#br0" timeOffset="149998.3108">17284 5158 26,'3'-4'902,"0"-2"-315,-3 2-200,2 4-109,-2 0-44,3 4-21,-1-1 9,-2 8 13,0-1 14,0 2 0,0 3-12,-2 2-23,-1 2-30,1 3-30,-1 1-41,0-2-36,-1 1-29,3 3-20,-5-5-10,4 2-10,-1 1-1,2-5-7,-5 1-15,5-3-62,1 0-81,-3-3-100,3-2-132,0-3-185,3 1-238,-3-3-234,0-6-131</inkml:trace>
          <inkml:trace contextRef="#ctx0" brushRef="#br0" timeOffset="150186.9643">17360 5116 454,'3'-12'742,"-3"-2"-140,0 6-111,0 1-110,0 1-99,0 2-81,0-1-71,0 2-56,-3-1-34,0 4-22,3 0-51,0 0-85,0 0-108,0 3-142,0-3-233,0 0-272,0 0-185</inkml:trace>
          <inkml:trace contextRef="#ctx0" brushRef="#br0" timeOffset="150518.0883">17509 4658 96,'0'-9'633,"0"3"-157,0 0-100,0-1-84,0 5-76,0-1-40,0 3-12,0 3 2,0 3 5,0 1 11,0 6 23,0 2-4,-1 1-2,1 8-8,-3 1-2,0 4-7,3-2-22,-4 7-15,2 0-18,-1 0-19,0 7-17,-1-5-21,0 2-11,1-2-15,1 1-11,-2-1-9,1 2-11,0-3-1,2 0-5,-2-2-3,0-1-6,3-2-11,-2-1-55,0-1-86,2-3-116,0 0-146,0-6-234,4-1-315,-4 0-249</inkml:trace>
          <inkml:trace contextRef="#ctx0" brushRef="#br0" timeOffset="151223.9713">17879 5100 570,'0'-12'607,"-3"-1"-134,3 3-74,-4-2-57,2 6-55,-3-2-54,0 0-27,-2 2-28,1 2-18,-1 1-13,-3 2 9,1 2 0,-3 5-4,-2-2 1,-1 4-6,4 3-15,-2 5-30,1-1-22,-5 5-20,5 1-17,1 3-10,-1 2-4,3 3-9,-2-2-6,1 2-6,2 2 0,1-1-2,3 0-2,2 1 2,2-6 0,0 1-2,0 0 4,2-2-2,5-1 0,0-5-1,2 1 3,5-6-2,1 2 0,1-7-2,0-2 0,3 1-4,0-7 0,-4 0 0,7-1 0,-3-5-2,-3-1 0,0-5 4,3-4-2,-2 1 0,-4-5 0,2-5 2,1-3 0,-2-2-6,1-6 2,-2-3 0,3-4-6,-3-2 4,0-6-4,-1 1 3,2-6-1,1-1-4,-4 1 4,-2 0 2,1 2 2,-4 0 2,0 4 0,-2 5 2,-1 3-4,-3 5-2,0 5-2,-3 5-4,0 3-2,3 2 2,-1 3 2,1 5 4,0 1 2,0 4 2,0 0-4,0 4-2,0-1 2,0 4-2,0 2-2,-3 5 0,0 5 5,3 4 3,-2 5 7,-1 5-1,3 4 6,-1 4 4,1 2 6,-6 1 12,5 7 19,-2 0 18,1 0 29,-3 4 25,3-1 24,-4 1 6,2-1-9,3 1-17,-5 0-23,1-4-27,4 4-22,-2 0-21,3-1-12,3-3-8,-2-4-6,4 5-2,2-6-3,0-4-9,3 2-30,-4-6-64,6 0-101,1-3-127,-2-2-175,1-5-284,0 1-337,-1-5-294,-2-6-126</inkml:trace>
        </inkml:traceGroup>
        <inkml:traceGroup>
          <inkml:annotationXML>
            <emma:emma xmlns:emma="http://www.w3.org/2003/04/emma" version="1.0">
              <emma:interpretation id="{E2BFBCA0-AFC0-4764-B109-4C87468A4F57}" emma:medium="tactile" emma:mode="ink">
                <msink:context xmlns:msink="http://schemas.microsoft.com/ink/2010/main" type="inkWord" rotatedBoundingBox="28849,8631 33374,8039 33526,9199 29001,9791"/>
              </emma:interpretation>
              <emma:one-of disjunction-type="recognition" id="oneOf29">
                <emma:interpretation id="interp145" emma:lang="en-US" emma:confidence="0.5">
                  <emma:literal>Grandchild</emma:literal>
                </emma:interpretation>
                <emma:interpretation id="interp146" emma:lang="en-US" emma:confidence="0">
                  <emma:literal>Childcaring</emma:literal>
                </emma:interpretation>
                <emma:interpretation id="interp147" emma:lang="en-US" emma:confidence="0">
                  <emma:literal>childcaring</emma:literal>
                </emma:interpretation>
                <emma:interpretation id="interp148" emma:lang="en-US" emma:confidence="0">
                  <emma:literal>Children</emma:literal>
                </emma:interpretation>
                <emma:interpretation id="interp149" emma:lang="en-US" emma:confidence="0">
                  <emma:literal>children</emma:literal>
                </emma:interpretation>
              </emma:one-of>
            </emma:emma>
          </inkml:annotationXML>
          <inkml:trace contextRef="#ctx0" brushRef="#br0" timeOffset="155693.2007">23816 4659 37,'2'-14'299,"0"1"-54,1-1-18,2 4-2,-5-2 2,1-1 15,-1 6 33,-1-4 21,1 6-12,-5-1-32,0 2-29,0-1-27,-2 3-46,0 0-36,-2 2-15,0 2-23,-1 0-5,-1 3-7,-1 3-3,-3 3 9,4 3 0,-2 4 9,-2 4 1,-1 0 3,2 4 4,-1 2-5,2 3-1,-4 2-5,5-2-2,1 3-5,2-2-9,-3 0-10,5 3-4,-3-4-8,8-1-17,-2 0-6,4-1 0,0-2-5,0-7-6,4 2 0,-2-1 7,8-4 1,-3-3-4,-1-5 0,7 0 1,-1-2-1,1-2 0,4-5-4,-4 0-6,2-5-10,-1-2-36,-1 1-50,2-2-67,-1-6-75,-2 0-105,1 0-135,2-7-174,-1 0-245,-2-4-176</inkml:trace>
          <inkml:trace contextRef="#ctx0" brushRef="#br0" timeOffset="156303.1662">24028 4252 444,'0'-9'465,"0"1"-87,0-1-102,0 3-87,-2 2-72,0 2-26,2 4-2,-2 2 10,-1 4 22,0 0 47,2 2 22,-4 5 19,3 2 3,-1 2 10,1 2-5,-2 4-24,1 3-29,-1 1-22,4 1-29,-3 3-27,0 2-20,3-2-13,0 5 7,0 0 12,3-2 3,0 1 8,-3-1 3,4 2 1,-1-3-15,-3 1-10,1-3-11,2 1-8,-3-3-7,2 2-9,-2-5-5,0-1-7,0-2-6,0-4 1,0-3-5,0 1 3,0-4-7,0-4 3,0 2 0,0-3-4,0-3 3,0-2 3,0 2 1,-2-7-5,2 3 3,-3-3 1,2-3-4,1-1-4,0-3-4,0-4-1,0 1-6,4-4-10,-2-2-13,5-4-15,0-3-22,2 2-12,1-4-13,-1 0 1,2 1 8,2 0 18,-4 2 23,0 1 16,2 3 16,0 1 11,-3 3 5,2 0 0,-1 1 0,-2 1 0,1 5 0,-1 0-2,0 3-3,-1-3 1,4 4 4,-3 2-3,-2 1-1,2 1 1,-3 2 6,1 2-1,2 1 0,-3 2 3,2 2 7,-2 4-1,-2 1 1,1 3-1,0-1 5,-3 0 2,0 4-2,0-1-2,0-1-3,0-1-2,0 3 0,0-5-7,0 5 3,0-6-3,0 2-7,0-2-28,0-2-63,0-1-88,0-3-101,1-2-116,2 0-151,-2-3-138,-1-1-134,0-3-125</inkml:trace>
          <inkml:trace contextRef="#ctx0" brushRef="#br0" timeOffset="156580.188">24433 4758 454,'7'-16'565,"-1"6"-82,-2 2-74,0 0-78,-1 5-81,-1-1-43,1 0-19,-3 8-7,1 0-1,-1-1-1,0 9 2,-1-2-19,1 3-31,-3 5-25,1 0-26,-4 1-20,5 0-20,1 2-8,-3-1-12,2 1-5,1 0-3,0-2-3,0 1 1,0-2-10,1-1 0,2 0 3,-3-1-3,1-3-3,2 1-4,0-4-15,-1 1-49,1-5-71,-3 0-79,1-1-96,5-3-127,-6 0-169,0-2-202,0 0-168</inkml:trace>
          <inkml:trace contextRef="#ctx0" brushRef="#br0" timeOffset="156776.3532">24508 4596 535,'-3'-10'1046,"3"1"-296,-1 1-221,1 1-144,-3 1-107,3 1-93,0 1-77,0 2-53,0 0-36,0 0-52,0 0-63,0 2-75,0-2-99,0 2-129,0 0-187,0 0-260,0 0-173</inkml:trace>
          <inkml:trace contextRef="#ctx0" brushRef="#br0" timeOffset="157123.9822">24618 4184 890,'0'-4'621,"0"0"-217,0 1-127,0 2-47,0 1-14,2 1-5,-2 5 5,3-1 11,0 6 1,-3 0-15,1 2-16,-1 4-12,3 4 4,0 0 0,-3 4-4,0 2-2,0 1 4,0 4-9,0 1-18,0 4-23,1 2-20,2 1-27,-3-2-27,2-1-21,3 3-16,-3-2-10,1-2-6,-2-1-3,5-2-3,-2 0-3,-2-2 2,4 0-1,-5-6 0,2 3-2,0-6-2,1-2-3,-2 1-14,3-4-27,-3-2-45,1-5-60,-2 1-86,5-2-106,-5-3-122,2-1-149,0-1-173,2 0-246,-5-4-161</inkml:trace>
          <inkml:trace contextRef="#ctx0" brushRef="#br0" timeOffset="158403.5098">25100 4716 665,'0'-7'586,"0"0"-115,0 3-72,0-2-57,-3-1-53,3 3-39,-2 3-45,2-1-33,-4-2-31,-2 4-24,2 0-12,-3 0-9,-1 4-1,3-2 2,-7 3 5,-1 2 2,4 3-2,-2-3-11,-1 8-9,0-2-8,-3 1-2,1 4-8,1 0-8,2 1-2,-7 0 0,7 2-6,-1 4-7,1-4-1,2 3-6,-1 1-5,4-1-11,-1-3-5,1 0-2,4 1-2,0-2-1,2-2-3,2-1 4,0-1 2,4-7 2,1 2 0,-1 2-1,5-8 1,2 1-5,-1-2 1,1-2-5,4-2 1,-3-2-3,0-3 0,1-1-2,0-1 0,0-4 0,-2 0 0,-1-3-2,-1-2-2,1-2 4,-1-3 4,0-1-4,-3-7 0,2 1 0,-2-5-2,0-2-5,0-1 4,-1-2 1,0-5 2,-1 0 0,0-2 2,1 1-2,-3-3-2,-2 2-2,-2 3-1,0-4-4,0 5 2,-2-2 3,-1 7-1,2-1 3,-5 2 2,5 3-2,-2 3 1,0 5-1,2 4 2,-4-2-2,2 5 0,0 5 4,3-1-2,-1 4-4,1 1 3,-3 1-3,3 0 0,0 7 2,0-4 2,0 8 0,0 0-1,0 0 1,-1 7 0,1 3 0,-3 2 0,0 6 5,1 2 2,-3 3 4,3 0 2,-2 3-3,-2 7-3,2-2 1,-1 1 0,1 3-1,0 2 2,1 2 2,0-3 1,1 1 0,-1 2-3,0-3-2,3 0 1,0-1-4,0 0-3,0-6 1,3 3-2,0-3 3,-1-3-1,1-2-2,0 1 0,1-6-7,-3-1-3,5-1-39,-4-3-58,0-2-87,0-3-101,4-3-130,-2-1-189,3-3-242,-5-2-234,4 2-142</inkml:trace>
          <inkml:trace contextRef="#ctx0" brushRef="#br0" timeOffset="152918.3663">20927 4822 42,'10'-26'402,"-3"3"-58,-1-3-34,0-1-39,-1 3-42,-2-3-16,0 1-11,-3 4-16,-3 1-16,0 3-13,-2 0-13,-1 4-13,0-2-28,-4 5-15,1 2-15,-2 4-24,-1 0-7,-2 3-13,-1 4-7,0 4-9,2 4-1,-3 1 4,-1 5-3,4 2-1,-1 7 10,-2 3 6,1 3 0,1 4 6,2 5-1,0-1 13,-2 4 10,5 1 12,0 1 18,2 4 10,1-2 10,2 1-7,3 1-5,1 0-13,1-2-19,3 1-11,4 0-14,-1-5-11,3 1-7,2-6-5,1 2-2,-2-3-5,7-5 2,-2-3 1,3-3 4,-1-5 4,1-1 10,0-4-1,1-4 5,2-3-1,-2-4-2,2-1-7,1-4-4,1-5-5,-1-1-5,0-5-5,0 1-1,-1-6-2,-2 1 0,2-6 0,-3-1 0,0-7 0,-3-1 2,-2-4-2,-1 0 0,-1 1-2,-2-3 2,-3 4 2,-2 1 0,-4 0 5,-1 6 10,-1 2 8,-4 2 7,0 3-3,-7 0-2,3 6 0,-2 2-6,-1-3-7,0 8-6,-5-1-2,5 3 0,-1 3 0,2 0-4,-1 0-2,-1 2 0,1-1-2,7 5 0,-3-2-2,1 0 0,3 0 2,1 2-2,0-2-2,3-1-2,3 1-2,0 0 2,3-2-3,1-1-1,3-1 2,2 0-1,2-3 1,2-1 0,-3 0 3,5-2 1,0-1-2,1-1 3,-6-2 3,5 3 0,-1-5 0,1 6 2,-5-3 0,-2 3-2,4 0-4,-4-1 1,-1 3 5,-1 1 0,1 1 3,-4 4 1,4 1 6,-2 2 3,-4 3 2,0 2-7,-1 3 4,-1 3-1,-2-1-3,0 3-4,0 0 2,0 4-2,0-1 0,-2-2-4,2 5 0,-3-1 0,0-1 0,3 0 0,-1 0-10,-2-1-33,3-1-67,-1-1-95,1 1-128,1-4-186,2-1-304,-2-3-266,5-2-182</inkml:trace>
          <inkml:trace contextRef="#ctx0" brushRef="#br0" timeOffset="153542.0434">21530 5317 311,'0'0'511,"0"-2"-197,0 2-131,0 0-75,0 2-51,0 0-26,3 1-5,0 1-4,-3 0 13,1-2 13,2-1 16,-3 2 20,2-2 16,-2 2 27,3-3 28,-1 3 15,0-1 13,1-2-2,-2-2-18,5-1-18,-2-1-27,4 0-28,-4-2-27,3-1-10,1-2-1,-4 0 21,3-1 21,-2-4 19,-1 1 7,0-3 3,-1 0-7,0-4-22,-2 1-24,-1-1-6,0 2-2,-1 0 2,-2 1 8,0 3 3,-1-2 0,-3 6-12,2-1-6,-2 5-9,0-1-13,-5 3-14,5 1-5,-2 3-6,0 0-4,2 4-6,-3 0 0,3 2 2,-2 0-4,5-1-2,-3 1 2,2 2 0,2-2-8,0 2-4,3-2-3,0 1-3,3-3-7,0 0-4,2 0-5,2-1-7,0 0-3,2-3 0,1 0 2,1-3-2,1-2 12,1 0 9,2 0 6,-1-2 10,-2-1 2,1-2 0,4 4 2,-4-3 3,2-1-1,-1 2 1,-1 0-1,2 2 3,-4-1 0,1 0 3,-2 3 2,2 3-3,-3-2 5,-2 3 7,0 3 9,0 1-2,-1-1 4,0 5 3,-5 2 1,2 1-2,0 3-11,-3 0-5,-3 4 0,0-1-5,2 3-3,-2-1-1,0 1-2,-1 1 0,2 0-9,-1 0-29,0-2-48,3-1-71,0 1-84,0-1-103,3-1-124,2-2-145,-1-1-164,3 0-185</inkml:trace>
          <inkml:trace contextRef="#ctx0" brushRef="#br0" timeOffset="154073.2568">22120 5148 520,'5'-18'574,"-4"0"-83,5 4-63,-6 0-61,0 4-52,0-1-42,-6 1-31,2 4-37,2 1-44,-5-1-35,0 5-34,0-3-23,-2 4 1,-1 5-2,-2-2 2,1 5-1,-1-2-4,3 6 1,-2 1-16,1-1-14,1 4-6,-1 1-9,2 0-2,1 1-8,3 1-1,-1 2-6,3-3 5,0 1-2,2 3-2,0-5-1,2 0 3,0 0-7,3-2 5,-1-1-5,2 0 0,1-3 4,2-2-1,3 0 1,-1-3 1,4-6-5,-4 4 2,4-4 0,-2-4 0,1 1-2,1-4-2,-4-2 2,3-3 0,0 2-2,1-3 0,-4-2 2,1-1-3,-4-3 1,4 1-2,-2-5 1,-1-1-1,1 5 1,-4-6 3,1 2 3,-1-2-1,0 6-2,0-1 2,-2 3-2,-3 1 3,5 6-1,-6-2-2,2 5 7,-2 0-1,0 1-3,0 6-1,0 0 0,0 6 5,0 1-5,-2 0 5,-1 8 4,0-1-2,-1 1 0,3 4-7,1 2-2,-3-3 2,0 0 0,1 3-2,2-2-4,-3 0 2,3-1-9,0-1-25,0-2-49,0-1-75,0-2-86,0-1-119,3-2-172,-3 0-213,0-5-236,0 0-137</inkml:trace>
          <inkml:trace contextRef="#ctx0" brushRef="#br0" timeOffset="154663.2791">22386 5039 690,'6'-11'593,"-2"1"-86,0 3-63,1 3-47,-2-3-33,1 7-36,-1 0-20,-2 0-14,5 7-10,-4-3-16,2 6-18,-1-2-9,0 6-15,-3-1-8,1 2-14,-1 2-25,0 1-29,0-1-28,0 0-29,0 1-30,0 1-24,-1-1-14,1-1-10,-3-4-5,3 3-5,-3-3 0,3-3-3,0 2-1,-1-6 0,1 3-2,-3-3 4,3-2-1,-2 1 1,2-1-2,-3-4 0,0 0 0,3 0-7,0-4-2,0-1-6,0-1-4,0-3-8,6-1-9,-4-3-7,5-4-9,-3 0-6,6-2-2,-1-2 3,1 0 4,2-4 11,-3 1 12,1 3 8,1-2 9,1 5 6,-1 0 0,-2 3 4,3-2 2,-1 5 1,1 1-1,-2 1 0,-1 2 1,1 4 2,-1 0-3,1 2 3,-3 2 3,-1 2 2,1 2-1,0 4 3,-2 0 1,1 2-2,-2 2-1,-3 5-2,2 1-3,0-4 1,-3 6-3,0-1 0,0-1-5,-3 1-16,0 0-50,3 2-71,-1-4-94,1 0-112,0 0-146,0 2-179,0-6-215,1 2-231,2-2-132</inkml:trace>
          <inkml:trace contextRef="#ctx0" brushRef="#br0" timeOffset="155251.0271">22924 5063 342,'7'-20'596,"-2"2"-58,2 4-50,-3 0-49,2 3-38,-4 0-36,0 2-44,1 3-44,-3 2-53,-3 3-50,1-2-51,-3 3-40,-2 3-29,0 0-18,1 1-8,-1 4-1,-4 4-9,4-1 4,-2 3 3,2-3-1,0 7 2,-2-2-2,2 1 1,3 2-5,-4 1-8,4 2-3,1-1-3,2 1 0,-2 0-1,3-1-1,3 2 0,-3-3 2,4 1 3,-2-4-1,5 3 0,0-4 5,0 2-1,2-4 2,3 0 1,-1-3 1,2-4 2,0-1-4,2 0-2,-1-5-2,2-1-2,-4-1-4,2-5-2,-1 0-2,-1-1 6,0 0-4,-2-5-2,-2-1 2,4-2-2,-2-2-2,-3-3-4,-1-1 4,2-4 2,-1-3-4,-3-2-2,3-3 2,-2-3 2,2-7 0,-3 2-4,2-1 2,-4-7-2,-2 1 0,3 0 4,-3 0-4,-3 3 4,3 3 4,-2-1 4,-4 4-2,2 8 0,0-4 2,-1 6-2,2 2-2,2 6-2,-5 0-2,6 3 0,-1 1 0,1 5-2,-3 1 0,3 3 2,0 1 0,0 0 0,-2 3 2,2 4-2,-3 0 4,1 6-2,2 4 0,-2 0-4,2 5 2,-3 4 2,0 5 0,3 5 2,0 4 4,0 1 6,0 3-2,0-2 4,0 3 2,3 3 9,0 0 6,1-3 10,4 1 6,-4 3-1,3-3 0,2 0-12,-2 2-7,3-5-9,-4 1-8,4-2-5,-1 0-1,1-3-1,-1-2-1,1-3-2,-4-2-2,4 0-17,-3-4-36,1-1-64,-3-5-79,1 1-97,1-6-116,-1-1-142,0 1-188,-2-5-234,1-1-159</inkml:trace>
        </inkml:traceGroup>
      </inkml:traceGroup>
      <inkml:traceGroup>
        <inkml:annotationXML>
          <emma:emma xmlns:emma="http://www.w3.org/2003/04/emma" version="1.0">
            <emma:interpretation id="{DCE1EBD3-1F99-49E4-95AF-F03B8EC28F7F}" emma:medium="tactile" emma:mode="ink">
              <msink:context xmlns:msink="http://schemas.microsoft.com/ink/2010/main" type="line" rotatedBoundingBox="4189,11363 9273,10898 9363,11889 4279,12353"/>
            </emma:interpretation>
          </emma:emma>
        </inkml:annotationXML>
        <inkml:traceGroup>
          <inkml:annotationXML>
            <emma:emma xmlns:emma="http://www.w3.org/2003/04/emma" version="1.0">
              <emma:interpretation id="{25A4E75F-8207-457D-BB34-1BBE5BFF2675}" emma:medium="tactile" emma:mode="ink">
                <msink:context xmlns:msink="http://schemas.microsoft.com/ink/2010/main" type="inkWord" rotatedBoundingBox="4189,11363 9273,10898 9363,11889 4279,12353"/>
              </emma:interpretation>
              <emma:one-of disjunction-type="recognition" id="oneOf30">
                <emma:interpretation id="interp150" emma:lang="en-US" emma:confidence="0.5">
                  <emma:literal>component.</emma:literal>
                </emma:interpretation>
                <emma:interpretation id="interp151" emma:lang="en-US" emma:confidence="0.5">
                  <emma:literal>com ponente</emma:literal>
                </emma:interpretation>
                <emma:interpretation id="interp152" emma:lang="en-US" emma:confidence="0.5">
                  <emma:literal>component .</emma:literal>
                </emma:interpretation>
                <emma:interpretation id="interp153" emma:lang="en-US" emma:confidence="0">
                  <emma:literal>Component.</emma:literal>
                </emma:interpretation>
                <emma:interpretation id="interp154" emma:lang="en-US" emma:confidence="0">
                  <emma:literal>Component .</emma:literal>
                </emma:interpretation>
              </emma:one-of>
            </emma:emma>
          </inkml:annotationXML>
          <inkml:trace contextRef="#ctx0" brushRef="#br1" timeOffset="279032.6581">-2012 7655 778,'0'-7'1243,"0"0"-346,0 3-251,0 4-149,0 0-115,0 4-66,-3 3-53,3 1-47,0 2-53,0 7-42,0-3-25,0 6-11,-1 2 0,-2 2-2,3-1-1,-2 6-5,2-3-9,-3 5-11,1-2-16,2 0-10,0-1-10,-2 2-9,2-6-5,0 3-6,0-1-15,0-5-38,0 0-58,0-2-75,2-1-92,-2-6-113,5-1-129,-3 0-108,1-4-94,-2 0-72,2-1-65,0-1-135</inkml:trace>
          <inkml:trace contextRef="#ctx0" brushRef="#br1" timeOffset="279175.4954">-2000 7862 48,'-3'-19'842,"1"1"-160,-1 4-110,-1 1-85,1-1-57,3 0-76,-1 0-75,1 1-62,0-1-52,1 0-54,2 0-40,1 1-20,1-1-15,2 1-10,0 0-10,1-4-2,0 6-7,4-1-4,1 1 4,-1 1-5,-1 1 3,1-2-5,1 2 4,-2 4 1,1-2-5,-2 1 2,2 2-4,2 3-1,-2 1 1,-3 0 7,2 1 11,-1 3 11,-1 2 19,3 2 9,-5 2 20,-3 4 5,3-1 7,-4 4 10,-1 1 6,-2 0 4,0 0-1,0 3 8,-5-3 3,4 2 5,-6-1 5,1 1 5,-3-2 5,1-1-1,-3 0-2,3 1-4,-2-4-15,-2 4-15,0-7-17,-2 2-18,1-1-17,-2-4-17,4 2-12,-4 0-3,4-4-7,-1-1-5,3-1-12,-1 0-22,3-4-42,1-2-68,-1 0-90,4-4-109,3-1-142,3-5-176,4 2-197,2 1-262,1-4-192,-1-2-96</inkml:trace>
          <inkml:trace contextRef="#ctx0" brushRef="#br1" timeOffset="279611.315">-1546 7600 611,'4'-7'1111,"3"3"-282,-4 0-189,-1-2-117,1 6-72,-2 0-47,-1 0-34,0 6-39,0-2-42,0 2-41,-1 3-40,-2 0-41,-2 2-34,2 2-30,-1-1-23,1 1-21,2 3-20,-2-1-13,1 3-10,-1-1-6,3-2-4,0-1-2,3 4-3,-1-7-1,2 5 1,-1-3 2,4-3-3,-2 2 1,2-5 1,2 1 1,-2-2-1,4-2-2,0 0 1,2-4 2,0 0-1,-2 0 0,2-4 0,-1-3 0,3 0 0,-1 0 1,-2-1-1,-1-4-2,-2 2 0,3-1 1,-5-3 0,0-1 0,0 0 1,-2-1 0,-2 0-2,-3-5 2,0 5 0,-3-2 0,-2 0-2,-2 4 0,0-3-1,-5 7-4,1 0-1,-1 1-7,-3 3-18,0-1-32,-4 4-47,3 2-70,0 1-90,-2 1-115,7 2-138,-1-2-175,1 5-230,3-2-247,1 0-169</inkml:trace>
          <inkml:trace contextRef="#ctx0" brushRef="#br1" timeOffset="280209.7809">-1217 7569 505,'4'0'1162,"-1"-2"-340,2-1-263,0 3-180,0 0-104,-1 5-60,0 0-56,1-1-48,-2 3-35,1 3-27,-1 0-23,-2 4-10,2-2-4,-3 6 2,5-1 10,-5 4 8,0-5 12,0 5 12,0 1 13,0-4 2,0 2-1,0-2-4,0-1-7,-5 1-11,5-3-11,0-1-6,-3-1-8,3-3-9,0 2-3,0-7 0,0 4-5,0-5 0,-1 1-2,-2-3-4,3 0-14,0-2-16,0-2-16,0-4-17,0 1-15,0-4-13,0 1-5,3-6-1,-2 2 2,2-6 2,5 1 5,-4-5-3,0-1 5,4 1 1,-1-2 9,0 2 6,0-3 18,1 4 11,0-1 13,1 3 8,1 1 9,-1 3 2,2-2 6,0 4 1,-3-1 2,4 0 5,-1 4 18,2 2 27,-4-1 27,3 1 28,-1 3 19,4 1 14,-3-1 0,-1 5-6,1 0-16,-4 0-17,4 5-15,-2 1-7,-1 3-9,1-1-12,-3 3-2,1 4-6,-3-2-3,1 2-5,0 3-8,0 0-4,-5-2-3,4 4-6,-3 1-3,1-5-8,-1 2-1,-2 0-5,3-2-23,-3 4-36,0-5-62,0 2-80,0-1-100,0-1-134,0-1-167,0-3-184,3 3-235,-3-3-167</inkml:trace>
          <inkml:trace contextRef="#ctx0" brushRef="#br1" timeOffset="280814.6398">-515 7630 700,'0'-3'633,"-3"2"-235,3-1-129,-1 2-70,-2 0-33,3 0-28,-2 2-3,2-2 0,0 4-11,0-3 1,0 2-1,0 0-6,0 1-9,2-1-18,-2-2-14,3 2-13,-2-3-15,2 1-18,1 1-5,1-2-9,1 0-6,1 0-6,-3 0-2,3-2 3,-1 1-6,1-3-3,1-3 0,-4 1 3,3 2 0,-2-3 0,2 0 0,-3-2 6,4 0-1,-3-1-5,0-4 3,-1 1 3,-1 1 8,-2-2 19,2-1 24,-3 2 34,0 1 26,-3 0 16,2 3 2,-5 1-5,2 4-9,-5 0-5,-1 3-7,1 2-1,-2 3 4,-1 0-1,0 2-2,1 2-10,-4 1-11,4 2-10,-1 2-8,0 0-4,1 3-7,1-1 1,2 2 0,1 1 0,1-2-1,1 3-2,3-2-2,-1 3-6,2-3-6,1 0-9,1 1-8,2-2-9,2 1-8,-1-6-1,3 3-6,0-3 2,2-1-2,1-2 0,3-1-2,0-3-12,0 0-30,2-4-43,1-3-54,0 2-64,1-3-77,-1-3-77,0-1-66,-1 0-57,-1-1-50,-1-2-36,-1-1-28,-1-1-13,0-2 10,0-3 64,-2 0 73,-2 2 103</inkml:trace>
          <inkml:trace contextRef="#ctx0" brushRef="#br1" timeOffset="281337.8995">-252 7506 331,'4'-14'433,"0"-2"58,-1 6 40,-1-1 10,3 4-22,-3 0-48,2 0-60,-4 5-37,3 1-33,-3 1-38,3 1-25,-2 5-24,-1 4-15,0-3-31,0 7-34,-1-1-24,-2 2-25,3 2-22,-3 1-21,3 1-16,-1-3-13,-2 2-11,3 1-10,0-3-8,0 1-4,0 2-8,0-3-3,0-1-3,0-3-1,0 4-3,0-3 0,0-2 0,0-3-2,0 1 0,0-2 0,0 0 4,0-6-2,0 3-1,0 2-6,0-6-7,0-3-13,0 0-16,0-1-19,3-3-25,-2-1-17,2-1-18,1-2-18,1-1-21,1-6-13,-1 0-6,3-4-4,2 1-1,-1-4 18,5 2 24,-2-3 27,-1 1 31,1 1 29,-1-1 21,1 4 11,0 0 16,-1 3 1,-1 1 10,-1 6 1,3 0 8,-1-1 12,-3 6 7,2 2 12,-2 4 1,3 0 6,-6 1 2,3 4-4,-1 3-2,0 4 0,-2-1 6,-1 3 12,-1-3-2,0 2 4,-2 3 6,2-1 16,-2 0 1,-1 2-8,0 1-7,0-4-5,0 4-15,0-3-23,0 3-17,0-2-3,0-2-5,0 0-4,0 1-3,0-5-10,3 2-23,-3-2-38,0 1-51,0-1-71,0-4-94,0 0-109,0 1-132,0-6-160,3 4-221,-3-5-218,0 0-129</inkml:trace>
          <inkml:trace contextRef="#ctx0" brushRef="#br1" timeOffset="282338.4801">310 7386 424,'-16'2'772,"2"0"-216,2-2-136,1 3-78,3 0-38,4-3-12,1 2 13,2-2 13,2 2 23,2-2 0,4 0-14,2 0-45,3-2-54,-1 0-56,2-1-52,3 0-40,3-1-34,0 2-19,1 0-12,4-3-15,-1 1-36,1 0-53,1 0-74,-2-1-87,3 2-108,-2 0-137,-3 0-152,3-1-174,-4 4-208,-1-1-150</inkml:trace>
          <inkml:trace contextRef="#ctx0" brushRef="#br1" timeOffset="281987.5412">432 7185 233,'-3'-3'733,"3"-1"-241,0-1-160,0 1-97,0 0-53,3-1-39,-3-1-19,3 2-7,-1-3 12,3-2 31,-3 0 31,2 0 30,-1-3 25,-3-2 13,3 0 0,-2 0-11,2 1-11,-1 0-17,-2-3-19,3 5-18,-3-2-13,3-2-8,-2 5-8,-1 2-12,0 1-11,0 0-15,0 1-22,0 4-20,0-2-18,0 4-2,0 0 4,0 4 7,-1 3 10,-2 1 3,0 7 1,1-1-7,-2 8-9,-2-1-7,2 2-4,-3 6-4,2 2 1,-2 1 0,3-1-5,-4 4-4,4-1-5,-3-1-6,2-1-4,1 2-5,-2-3-2,5 2-4,-2-2-1,1-1-3,2-1-3,0-2-3,2 1 0,2-5-1,-1-2-2,2 1 2,2-2-3,0-6 1,2 1 0,-2 2-1,5-7-5,-1-4-6,4 4-5,-4-6-6,4-4-12,-2 0-15,1-2-21,-2-3-34,0-2-49,-1-1-67,1 0-77,-1-3-91,0 0-104,-3-2-104,-1-4-94,-2 5-80,1-3-113,-5 0-178,2-3-92</inkml:trace>
          <inkml:trace contextRef="#ctx0" brushRef="#br1" timeOffset="282905.9016">1031 7354 923,'-3'3'1077,"-1"0"-315,1 5-198,-1-4-123,-1 1-63,3 2-57,-4 2-49,0 0-52,2-2-46,-4 3-38,4-1-30,1 0-22,-1-1-20,-1-2-14,2 3-13,3-2-12,0-3-5,0 2-5,0-1-5,3-3-1,2 0-3,2-2 1,-3-2-2,4 0 3,2-3 21,-2 1 37,1-2 41,-2 2 41,1-4 25,-4 1 10,2 0-14,-2 0-29,-2 4-31,0-5-33,-2 1-27,-2 4-20,-3-1-31,1-2-54,-5 5-85,-1-1-115,-2 2-167,-2 2-266,2-2-372,-4 4-406,-2-1-299</inkml:trace>
          <inkml:trace contextRef="#ctx0" brushRef="#br1" timeOffset="277594.1536">-3696 7728 122,'3'-8'220,"-2"1"29,-1 0 31,0-2 31,0 0 31,0-1 49,0-2 29,0 1 4,0-3-8,-1-1 2,-2-1-23,-1 1-36,-4 3-21,1-2-26,-2-1-34,-1 3-34,2-1-31,-4 3-31,-2-1-32,-1 0-28,-1 6-25,0-3-24,-3 4-17,0 1-14,3 2-13,-2 2-8,-4 2-3,3 3-5,0 4-5,0 0-1,2 3-2,-1 4-2,5 1-2,-1 2 1,7 1 0,-1 3 0,4 2 4,1-2 1,6 2 2,0 3 2,1-3 2,5 2 1,3 1 0,2-3-1,2-4-3,1 2-1,4-1-5,-2-1-2,4-3-2,0-4 1,0 1-3,2-2-14,0-7-29,1-3-43,0 2-62,0-5-78,-1-1-90,4-1-98,-5-5-82,2 2-69,0-2-30,-2-6 6,-1 2 31,-4 0 63,1-6 85,-1 1 92,-5-3 97,-2-1 101,0-1 103,-1-1 94,-1 3 83,-5-1 80,-1 0 76,0 2 56,-4 2 21,0 2 6,0 2 8,-4 3-9,3 0-24,-5 3-29,1 1-23,-2 2-26,0 2-32,-2 4-25,2 0-18,-2 3-22,-1 3-22,3 2-22,-2 2-22,2 1-26,0 5-25,2 0-23,2-1-16,2 1-16,1 2-9,1-1-6,2-3-4,2-1-2,2-3 0,0 3-2,2-3 0,1-2 0,-1-3-1,2-2-1,4-2 0,1-3 0,-2-2 0,2 0-1,3-3 2,-3-3 2,1-2-2,-1 1 0,0-6 2,-1 1-2,-1 1 0,-2-4-1,-3-2 2,2 1 1,-6-2-2,-2-2 0,-3-2 0,-3 3-1,-2-2-1,-2-1-1,-5 3 1,1 2-1,-2 0-2,-5 3-8,0 2-23,0 6-38,-4 0-59,2 3-83,-2 3-108,3 3-142,1 3-186,2 0-237,1 4-281,3-3-216</inkml:trace>
          <inkml:trace contextRef="#ctx0" brushRef="#br1" timeOffset="278414.2724">-3084 7729 185,'6'-5'1495,"0"1"-173,0-3-429,-2 3-254,0-2-174,1 2-119,0 2-85,1 2-65,0 2-57,1 0-45,2 3-35,-2 2-24,0 1-16,-1 3-6,2 3-7,-1-3-3,-3 7-1,3-5 0,-2 6-2,-2-5 2,4 3 1,-6 0-3,2 0-2,0-3 2,-1 2 0,-2-2 0,2 0 2,-2-3-1,0-3 0,0 1 1,0-3-2,0 1-1,0-1-5,0-2-10,-2 0-16,2-1-22,-2-3-20,-1-3-20,3-1-22,-3-2-13,3 1-5,0-4 3,0-3-1,3 0 4,-3-5 12,5 3 7,-3-6 14,3 3 15,2-4 14,-3-2 20,4 5 11,-1-5 11,2 3 11,2 3 6,-1-1 3,-1 4 1,3 0 6,-2 4 3,-1-1 3,2 3 9,1-2 11,-5 4 16,3-1 17,-1 6 14,-2-2 11,2 6 6,4-2-1,-7 6 4,4-1-5,-1 6-4,-2 1-2,0-3-4,0 6-4,-2-1-9,2-3-4,-6 5-8,2 1-6,0-1-6,-1-2-5,-2-3-8,0 3-7,0-5-5,0 1-5,0 0-5,0-1-2,0-3-3,0-1 1,0 2-1,-2-4 1,2-3 0,-3 1 0,3 0 2,0-4-4,0 0-3,0-2-3,0-4-7,0 1-13,3-4-17,-1 1-22,2-8-17,3 4-20,0-1-17,1-5-6,3 0 5,0 1 16,2 2 11,-2-1 17,1 0 15,2 3 14,-2 1 13,4 1 5,-5 0 7,1 2 9,-2 4 6,2-3 2,2 5 2,-2 0 0,0 0 6,-4 4 0,4 1 2,-1 1 17,0 4 14,-3 4 11,2-1 10,-2 6 0,-3 1 5,3 1-6,-4 3-11,-1 3-9,0-1-9,-3 1-9,0 3-6,0-2-7,-3-2-8,0 2-28,3 1-52,-1-2-68,1-1-101,0-4-125,0 3-173,1-5-208,2 3-266,1-5-202</inkml:trace>
        </inkml:traceGroup>
      </inkml:traceGroup>
    </inkml:traceGroup>
    <inkml:traceGroup>
      <inkml:annotationXML>
        <emma:emma xmlns:emma="http://www.w3.org/2003/04/emma" version="1.0">
          <emma:interpretation id="{86DAF066-21D0-47D0-8C53-CD307E0EC596}" emma:medium="tactile" emma:mode="ink">
            <msink:context xmlns:msink="http://schemas.microsoft.com/ink/2010/main" type="paragraph" rotatedBoundingBox="3386,12451 14785,11585 14868,12681 3469,135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9D9340-258B-429D-B1AF-AEF25A9895A4}" emma:medium="tactile" emma:mode="ink">
              <msink:context xmlns:msink="http://schemas.microsoft.com/ink/2010/main" type="inkBullet" rotatedBoundingBox="3411,12780 3643,12762 3665,13042 3432,13060"/>
            </emma:interpretation>
            <emma:one-of disjunction-type="recognition" id="oneOf31">
              <emma:interpretation id="interp155" emma:lang="en-US" emma:confidence="1">
                <emma:literal>)</emma:literal>
              </emma:interpretation>
              <emma:interpretation id="interp156" emma:lang="en-US" emma:confidence="0">
                <emma:literal>%</emma:literal>
              </emma:interpretation>
              <emma:interpretation id="interp157" emma:lang="en-US" emma:confidence="0">
                <emma:literal>.</emma:literal>
              </emma:interpretation>
              <emma:interpretation id="interp158" emma:lang="en-US" emma:confidence="0">
                <emma:literal>1</emma:literal>
              </emma:interpretation>
              <emma:interpretation id="interp159" emma:lang="en-US" emma:confidence="0">
                <emma:literal>,</emma:literal>
              </emma:interpretation>
            </emma:one-of>
          </emma:emma>
        </inkml:annotationXML>
        <inkml:trace contextRef="#ctx0" brushRef="#br1" timeOffset="285792.4586">-4726 8851 798,'-4'-8'765,"2"2"-136,-1 2-80,1-2-67,-3 5-65,1-2-64,1 1-46,-1 4-46,-4 1-28,1 1-19,3 3-12,-4 0-13,4 6-15,-3-2-24,3 0-30,-4-1-24,4 5-22,1-2-19,2 0-18,-2-1-12,3 3-8,3-5-7,-2 0 0,5 2-4,-2-3-2,1-4-1,2 0 3,0 2-2,2-5-1,-2 0 0,5-2 1,-2-2 1,-2 0 0,4-2-4,-3-1 0,-2-3 2,5 1-1,-5-3 1,0-1 2,-3-2 2,4-2 6,-4 3 8,-1-3 10,-3-1 18,0 2 23,0 1 13,-3-1 3,2 4 4,-4 0-4,-1 2-15,-1 4-17,-1-1-12,-4 5-10,0 2-5,-2 2-8,2 6-1,-2 1-3,1 3-2,-2-1-1,4 6-4,-1-5-2,3 3-4,-1 3-1,6-2-2,-1 0-1,2-1 0,1-2 0,2 2 0,2-2 2,1-2-2,2 1-1,-1-4 1,6 1-1,-1-3 1,0-1 0,2-4 0,2-1 1,0-2-1,2 0 1,-4-4-2,4-1 0,-3-2 1,1 0 1,-3-3 0,-2 2 1,3-6-1,-4 4 0,-1-6-1,-1 1 1,0 0 0,-4 1 0,-1-4-1,0 1 4,-1 3 3,-2 0 3,-1 4 1,-4 1 1,4 2 2,-3 3-2,-2 3-3,-1 2-3,-3 3 0,0 1 0,1 3-2,1 4 2,-1-1-1,0-1-1,5 5-2,-2-2 0,5 2-2,-2-1 0,5-3 1,-2 2-1,3-3 1,0 2-1,3-2 0,-2-1 1,5-1 1,-2-4-1,5 3-1,-2-7 2,5 4-1,0-4-2,-1-4 1,1 0 0,-2-2 0,2-2-1,-1 2 1,-1-2 0,-1-2-2,0-1 2,-2 2-1,-3-2 1,2 0 1,-2 0 1,1-3 0,-5 4 1,0 2-2,0-2 0,-2 3-1,-3 0-1,-3 7 1,2 0-1,-4 0-1,2 0 1,-4 7 0,0 0 1,1 3 1,1-2 1,1 2 0,-1 4 0,3-3 0,2 0 0,1 0-1,1-2 1,3 3-1,0-2 1,0 0-2,3 0 0,1-5 0,3 1 0,1-2-1,-1-1 0,2-3 1,1-1 2,1-1-1,-2-2-1,3 0 1,-2-2 0,-1-2 0,-1 1 0,2-3 0,-1 3 1,-3-1-1,-2 0 1,-2-1-1,1 1-1,-3-1-4,-3 0-7,-2 4-11,-2-2-25,-2 2-50,-1 0-74,-1 1-103,-1 4-142,0 3-203,1-2-302,-1 1-341,1 1-278,-1 2-119</inkml:trace>
      </inkml:traceGroup>
      <inkml:traceGroup>
        <inkml:annotationXML>
          <emma:emma xmlns:emma="http://www.w3.org/2003/04/emma" version="1.0">
            <emma:interpretation id="{A99C5ECD-CD95-450D-8403-D548C8459ADF}" emma:medium="tactile" emma:mode="ink">
              <msink:context xmlns:msink="http://schemas.microsoft.com/ink/2010/main" type="line" rotatedBoundingBox="4359,12377 14785,11585 14868,12681 4442,13473"/>
            </emma:interpretation>
          </emma:emma>
        </inkml:annotationXML>
        <inkml:traceGroup>
          <inkml:annotationXML>
            <emma:emma xmlns:emma="http://www.w3.org/2003/04/emma" version="1.0">
              <emma:interpretation id="{EE41AF7A-7EDA-4211-8972-E867E7B6BFF1}" emma:medium="tactile" emma:mode="ink">
                <msink:context xmlns:msink="http://schemas.microsoft.com/ink/2010/main" type="inkWord" rotatedBoundingBox="4375,12589 7013,12389 7080,13273 4442,13473"/>
              </emma:interpretation>
              <emma:one-of disjunction-type="recognition" id="oneOf32">
                <emma:interpretation id="interp160" emma:lang="en-US" emma:confidence="0.5">
                  <emma:literal>Makes</emma:literal>
                </emma:interpretation>
                <emma:interpretation id="interp161" emma:lang="en-US" emma:confidence="0">
                  <emma:literal>Makers</emma:literal>
                </emma:interpretation>
                <emma:interpretation id="interp162" emma:lang="en-US" emma:confidence="0.5">
                  <emma:literal>Make S</emma:literal>
                </emma:interpretation>
                <emma:interpretation id="interp163" emma:lang="en-US" emma:confidence="0">
                  <emma:literal>Make s</emma:literal>
                </emma:interpretation>
                <emma:interpretation id="interp164" emma:lang="en-US" emma:confidence="0">
                  <emma:literal>Makes'</emma:literal>
                </emma:interpretation>
              </emma:one-of>
            </emma:emma>
          </inkml:annotationXML>
          <inkml:trace contextRef="#ctx0" brushRef="#br1" timeOffset="292987.524">-3761 8718 919,'-3'-1'875,"3"-2"-218,-2 3-113,2-1-78,0 1-70,0-2-71,0 2-66,0 0-63,0 0-50,0 2-18,0-1 6,0 3 11,-2 6 14,-1-2 12,3 5 9,0 4-9,-2 1-19,-1 5-19,3 3-17,-3-1-19,2 4-19,-2-1-18,-1 2-15,1 2-13,1-1-9,-1 0-9,-1-3-4,1 2-4,2-4-2,-2 0-2,-2-1-1,3-3 0,0-2-1,-1-4 1,3-1 0,-3-1 3,3-3-1,-1-5 3,-2 2-1,1-3-2,-3-3-3,3-2-5,-1 0-11,-1-7-12,4 0-18,-3-4-19,3-1-20,-1-5-22,1-3-16,0-3-17,1-6-10,-1-1-4,3-8 3,1-3 16,4 0 17,-1-5 29,0 3 23,2 0 21,-2 2 17,5 4 14,-4 4 10,7 1-2,-4 3 6,1 4 4,0 7 0,-1-1 3,1 6 4,-2 2 11,2 4 16,-1 3 11,1 8 7,-1-1 4,1 7-2,0 2-2,-2 4-5,-1 3-7,1 3-2,-2 4-1,0-1 1,-1 4 0,-3 1 0,1 1-2,-1 1-2,-1-1-3,1-2-2,-4 3-6,3-4-6,-3 1-3,0-5-1,0 0-8,0-3 0,0-1-2,0-3-2,0-2 1,-3-2-4,3-1 4,-1-5-1,-2 3 3,3-3-1,-3-5 0,-1 3-4,-1-5 0,2-5-2,2-1-6,-2-1-6,-1-5-7,1-1-16,3-6-14,-2-3-22,2-3-20,2-6-15,4-2-11,-1-4 0,3-1 9,-1 0 12,4 2 22,1 0 20,0 4 15,-1 3 11,1 0 10,2 6 8,-2 0 3,2 4 2,2 5 4,-1-2 2,-2 5 6,0 2 3,0 0 12,2 6 18,-4 0 19,4 7 15,-4 2 15,2 5 10,-1 2 5,0 4-2,-2 1-9,-2 4-8,0 6-9,-1 0-14,0 0-12,-2 0-14,-3 3-11,0-1-10,1-2-6,-3 2-7,0-2-3,0 1-18,0-3-37,0 0-60,-3-1-76,3-3-105,-2 0-134,2 0-172,0-4-197,2 2-266,1-7-198</inkml:trace>
          <inkml:trace contextRef="#ctx0" brushRef="#br1" timeOffset="293551.9244">-2824 8995 454,'6'-18'1057,"-2"1"-249,-3 3-145,2 3-116,-3 0-88,0 2-76,0 2-84,-4 3-60,-3 2-55,-1 2-25,1 2-9,-4 0 9,-1 2 13,-1 6 7,0-2-2,-3 3-12,0 3-20,1 0-24,2 3-22,-1 1-21,-1 2-13,4-3-15,-1 6-12,5 1-7,0-2-8,1-3-6,3 6-5,0-6-6,3 4-1,3-7-5,-3 5 1,4-7 0,1 2-3,0-2 2,1-3 0,2 0 0,-1-1-1,4-3-1,0-4-2,2-2-3,-2-1-3,1-1-5,2-6-6,1 1-5,-2-2-3,0-3-2,0-2 3,-1-1 3,2-3 7,-2-1 6,-4 0 3,3-4 3,-3-3 3,0-1 0,-1-2 1,3 3 1,-9-4 2,4 3 4,-2 1 2,-3 3 9,3 5 7,-3 2 5,0 5 3,0-1-2,0 2-3,0 4-6,0 3-3,-3 2-2,3 7-1,-3 2 1,3 2 0,-2 3 0,-1 4-3,3 4-2,0 0-3,0 0-3,0 3-1,0-1-3,0 3 0,0-4 0,3-2 0,-1 3-7,-2-2-22,3-4-38,-3 0-57,4-3-78,-1 0-98,1-2-124,1 0-136,2-1-150,-3-5-146,3 0-181,1-6-167,0-1-89</inkml:trace>
          <inkml:trace contextRef="#ctx0" brushRef="#br1" timeOffset="294219.8544">-2485 8665 1122,'5'-20'1003,"-3"2"-187,1 6-135,-1 1-108,-2 2-90,3 3-64,-3 1-39,3 5-39,-2 5-44,2 3-43,-2 5-34,-1 4-42,0 3-44,0 7-37,0 1-24,-1 5-19,-2 2-15,2 2-11,-2-1-8,0 6-8,3-3-5,-5 3-3,3-5 0,0 4-3,-1-5-2,2 1-1,-2-2-5,3-3-8,-3 0-22,3-5-30,0-2-47,0-2-64,0-5-80,3 1-95,1-4-102,3-3-101,-2-2-72,5-6-40,-1-3 6,1-1 25,-1-1 76,2-3 92,-1-6 102,2-2 95,0-3 103,-1-4 80,1-4 49,-1-1 50,1-3 50,2-2 62,-1 0 51,-1-3 46,3 4 42,-1 1 41,-2 4 21,-4 1 16,3 5-6,-4 2 10,-1 4 10,-1 2 12,0 4-1,-4 2-1,2 3-13,-3 3-27,-3 2-44,2 4-51,-6 0-46,2 2-42,-2 0-35,-3 4-25,1-2-17,0 1-5,-1 1-3,-4-4 0,2 1 4,0 1 10,1-2 8,-1 0 3,1-1-1,3-1-4,1-2-9,-2 0-14,5-4-15,0 1-13,1 2-9,0-1-6,2-3-3,1 2-2,1-3 2,2 3-1,1 2 2,1-3-1,2 1-2,0 4 0,0 0-2,2 3-2,3-3 0,-2 2 0,-2 1 0,4 3-1,0-3 0,2 2 1,-2 0-1,2 0-9,-2-1-15,2-2-29,-1-2-45,2 1-59,-3 1-81,4-4-101,-2-3-125,2 1-137,-2 2-152,-2-6-164,3 0-219,-2-3-153</inkml:trace>
          <inkml:trace contextRef="#ctx0" brushRef="#br1" timeOffset="295156.6197">-1944 9062 48,'0'-11'1008,"0"4"-224,0-1-180,0 2-103,0 4-64,0 0-52,0 2-48,0 2-37,0 2-49,0 0-51,2 4-58,-2-4-40,3 3-31,0 0-24,-2-2-12,3 3-12,-1-4-6,2 3-3,-1-3-4,3-2-1,0-1-4,1 2 0,-1-3-2,2-3-1,-2 2 0,3-5 0,-1 2 1,-1-3 0,3-1-3,-3-4 5,0 5-1,-1-5 1,0 0-2,-3-1 1,1 0-1,-2-1-1,0 0-1,-3-3 1,0 5 5,-3-4 4,0 6 7,1-1 5,-3 1 10,0 1 4,-2 4 7,-2 0 8,1 5 20,-7 0 25,3 4 22,-2-1 17,-1 4 8,2 2 4,-4 1-9,4 6-18,-2-5-16,1 11-15,1-3-15,1 0-14,1 3-13,0 0-6,3 6-9,0-2-4,1 0-7,3 0-4,1 0-1,2 2-4,1-4-3,1-2-1,2 1-1,1-1-1,1-3-4,2-2-1,3-2-2,-1-1 0,2-2-1,4-3-1,-2-1 0,1-4-7,2 0-16,2-4-33,1-4-55,-2 0-76,2-4-103,6 1-132,-2-3-172,1-4-202,2-1-260,2-5-235,1 0-148</inkml:trace>
          <inkml:trace contextRef="#ctx0" brushRef="#br1" timeOffset="295332.1345">-1321 8868 500,'1'-11'851,"5"-3"-218,-5 4-128,-1-2-70,0 2-30,0-1-32,0 1-17,0 2-27,-1 0-19,-5 1-22,2 1-19,-1 1-23,-2 1-23,0 1-22,0 2-29,-2 1-25,-1 0-26,1 0-23,0 1-16,-4 3-12,5 4-10,-4-2-8,2 2-10,-2 1-8,3 3-5,1-1-10,-5 1-5,4 2-3,0 1-1,2 2-4,0 0 0,0 0-1,4 1-1,-2 0 0,5-4-2,-1 3 1,1-2-1,1-3-1,2 1 1,2-2-1,-1 0 2,3-3-2,0 0 1,2-4-2,3-1 2,1 1-1,-5-4-2,4 0 1,3 0 0,-2-1 1,1-2-1,2 0 0,-4 0 2,2 2-1,1-4-1,-2 2 0,0-1 0,0 2 0,-2 0-1,1 2 0,0 0 1,-1 0 0,-1 2 0,-1 0 0,-2 2 2,1 4-2,-1-2 0,-3-1 3,-1 5 4,-1 0 5,-2 1 6,0 0 9,-5 1 5,2 1 5,-2 2 1,-6-3-2,4 2 0,-4 0-2,2-1 1,-3 2 2,-2-3 3,-1 2 7,-1-4 7,0-1 1,0 3-4,-3-1-7,2-2-7,1 0-9,-3 0-10,5-2-8,-2 0-2,3-4-4,0-2-2,-3 6-1,4-7-4,1 0-13,-1-7-18,0 6-23,2-6-41,4 0-80,1-3-117,0-1-150,4 1-229,1-1-365,1-5-430,2 3-300</inkml:trace>
        </inkml:traceGroup>
        <inkml:traceGroup>
          <inkml:annotationXML>
            <emma:emma xmlns:emma="http://www.w3.org/2003/04/emma" version="1.0">
              <emma:interpretation id="{0D90559A-CD5F-4D92-9D82-BB631DB8954C}" emma:medium="tactile" emma:mode="ink">
                <msink:context xmlns:msink="http://schemas.microsoft.com/ink/2010/main" type="inkWord" rotatedBoundingBox="7997,12101 9658,11974 9735,12985 8074,13111"/>
              </emma:interpretation>
              <emma:one-of disjunction-type="recognition" id="oneOf33">
                <emma:interpretation id="interp165" emma:lang="en-US" emma:confidence="0.5">
                  <emma:literal>code</emma:literal>
                </emma:interpretation>
                <emma:interpretation id="interp166" emma:lang="en-US" emma:confidence="0">
                  <emma:literal>Code</emma:literal>
                </emma:interpretation>
                <emma:interpretation id="interp167" emma:lang="en-US" emma:confidence="0">
                  <emma:literal>codes</emma:literal>
                </emma:interpretation>
                <emma:interpretation id="interp168" emma:lang="en-US" emma:confidence="0">
                  <emma:literal>Rode</emma:literal>
                </emma:interpretation>
                <emma:interpretation id="interp169" emma:lang="en-US" emma:confidence="0">
                  <emma:literal>rode</emma:literal>
                </emma:interpretation>
              </emma:one-of>
            </emma:emma>
          </inkml:annotationXML>
          <inkml:trace contextRef="#ctx0" brushRef="#br1" timeOffset="296080.1393">51 8732 645,'-2'-18'656,"-1"1"-100,0 2-71,-1-2-30,3 4-35,-5 1-41,2 1-40,-4 5-28,0-1-14,-3 6-7,3 1 0,-4 1-4,-2 6-16,1 3-21,-5 1-26,-1 2-25,3 4-27,-3 4-25,1 2-21,2 5-22,1 0-21,2 0-19,3 3-18,3 1-13,-1 1-10,7-6-10,1 5-3,1-1-4,7-6-2,-1 1-1,5-3-3,2-3-11,1-1-21,1-3-38,-1-3-54,7-2-72,-1-3-89,-3-4-104,6 1-105,-6-5-94,4-5-69,1 1-32,-2-4-18,-2-1 1,4-1 20,-4-4 38,0-4 83</inkml:trace>
          <inkml:trace contextRef="#ctx0" brushRef="#br1" timeOffset="296473.9416">257 8880 206,'14'-32'439,"-5"0"61,1 6 26,-3 2 30,-1 4 14,1 2 3,-2 3-26,-5 2-39,0 1-46,0 6-43,0 0-53,-5 4-56,1 4-48,0 2-40,-4 3-39,-2 3-37,2 0-32,-4 7-28,3 2-22,-4 2-18,4 1-15,-2 3-8,4 1-10,-1-1-5,1 2-1,-2-1-3,7 0-2,-3-1 0,5-2 0,0-1 0,0-1-3,5-3 2,2-1-1,0-4 0,3 0 0,-1-5 0,0 0 1,2-2-1,4-4-1,1-2 0,-2-2-1,2-4-1,-1-2 1,3 0 0,-2-3-1,2 1 2,-2-7 0,0 1 0,-2-1 0,-1-6 1,2 0 0,-4-4 0,1 2-1,-5-5 0,1-2 1,-4 3-3,0 0 2,-4 3-1,-4 1 1,0 7 1,-4-3 0,-3 7-2,-1 2-5,-7 6-12,5 0-23,-4 4-45,-3 2-60,2 2-82,3 2-112,0 0-135,-3 4-177,4 4-196,5-3-281,2 2-217,0-3-104</inkml:trace>
          <inkml:trace contextRef="#ctx0" brushRef="#br1" timeOffset="297117.4571">798 8670 700,'8'-12'933,"0"1"-247,-1 4-156,-3-4-93,-1 5-60,-1-1-65,-4 4-51,-1 0-52,-1 2-32,-6 1-18,3 4 1,-5-1 2,0 4 19,1 3 11,-5 2-1,0 1-7,-2 5-14,1-2-15,0 5-21,1 1-20,1 2-20,-1-3-19,2 6-18,2-4-17,5 4-11,-2-2-9,5-1-9,-1 0-2,3-1-4,-1 0-1,3-1-2,3-3-2,1-3-1,0 2-1,2-4 0,0 0-2,1-7-1,3 3 0,2-5 1,-3-2-4,2-3-6,1-3-7,2-1-10,-2 0-10,4-3-13,-5-4-8,4-3-6,1-2 2,-2-1 0,2-5 3,-1-3 4,-4-3-1,5-1-4,-4-6-2,3 1-11,-4-6-8,4-1-6,-1-5 0,-1 0 0,-1-3 6,-1-4 10,1 1 15,0-3 14,-2 5 9,-3-6 18,-3 7 12,1 3 10,-5 0 18,0 6 19,0 3 27,0 10 15,-2 1 7,-1 1 2,0 8-2,-1 3-7,3 9-1,-5 2 3,2 7 2,1 8 14,1 5 8,-1 4 3,-4 8-3,3 4-9,-1 4-9,-2 1-15,3 3-13,-4-1-15,4 3-12,0 2-11,-2-4-8,4 1-6,0 1-4,2-5-1,0 1-8,0-1-15,0-6-29,0 0-43,4-5-60,-1-2-81,1 0-101,1-9-115,2 2-132,3-5-147,-1-1-169,5-5-223,-2-4-155</inkml:trace>
          <inkml:trace contextRef="#ctx0" brushRef="#br1" timeOffset="297619.085">1227 8613 295,'-1'-3'1225,"-2"2"-271,1 1-311,-1 1-202,1 4-133,2 0-77,-2 1-48,2 1-43,0 0-42,0-2-33,2 1-24,-2 0-15,5-1-8,-3-2-3,2 2-7,3-3 1,1-2-5,0 0 0,2-2 0,-1-3-2,3-2 1,1 4-3,-2-5 4,2 1-4,-1-6-4,0 2 1,-1 1 1,1-3-2,-2 0 0,2 0 4,-4-1 4,0-3 2,-1 2 20,-3 0 30,2 5 39,-5-1 34,-1-1 19,-1 6 26,-5-1 17,0 6 8,-4 1 5,-1 1 1,-4 6-8,2 1-14,-4 4-26,-2 2-28,1 3-27,-3 1-23,0 4-16,0 3-15,2 1-9,0-2-8,0 8-7,3-5 0,2 5-2,2-3 1,3 2 1,-1 0-1,6-3-1,2 1-3,2-3-4,2-3-3,2-2-3,3 0-4,4-7-1,0 2-1,2-3-2,2-2 0,4-4-1,2-3 2,-3-4-1,3 0-3,0-4-7,-2-3-8,2-2-13,-2 0-32,-3-2-62,0-4-93,3 1-124,-2-4-185,-4 1-325,-1-5-403,3 0-374,-7-1-184</inkml:trace>
        </inkml:traceGroup>
        <inkml:traceGroup>
          <inkml:annotationXML>
            <emma:emma xmlns:emma="http://www.w3.org/2003/04/emma" version="1.0">
              <emma:interpretation id="{556819A7-75EF-4BA5-9C91-35CAB6B539F0}" emma:medium="tactile" emma:mode="ink">
                <msink:context xmlns:msink="http://schemas.microsoft.com/ink/2010/main" type="inkWord" rotatedBoundingBox="10066,12032 14792,11672 14857,12534 10132,12894"/>
              </emma:interpretation>
              <emma:one-of disjunction-type="recognition" id="oneOf34">
                <emma:interpretation id="interp170" emma:lang="en-US" emma:confidence="0.5">
                  <emma:literal>reusable.</emma:literal>
                </emma:interpretation>
                <emma:interpretation id="interp171" emma:lang="en-US" emma:confidence="0">
                  <emma:literal>reusable</emma:literal>
                </emma:interpretation>
                <emma:interpretation id="interp172" emma:lang="en-US" emma:confidence="0">
                  <emma:literal>reusables</emma:literal>
                </emma:interpretation>
                <emma:interpretation id="interp173" emma:lang="en-US" emma:confidence="0">
                  <emma:literal>reusables.</emma:literal>
                </emma:interpretation>
                <emma:interpretation id="interp174" emma:lang="en-US" emma:confidence="0">
                  <emma:literal>rousable.</emma:literal>
                </emma:interpretation>
              </emma:one-of>
            </emma:emma>
          </inkml:annotationXML>
          <inkml:trace contextRef="#ctx0" brushRef="#br1" timeOffset="298748.6376">1878 8858 660,'-3'-1'802,"-1"1"-179,1-2-120,2 2-63,-2 0-44,3 2-42,-3-1-45,3 3-39,0 2-33,0 1-41,3 0-36,-3 0-20,4 2-20,-1-1-19,1-2-15,4 2-11,-1-3-11,2 0-13,1 0-11,1-5-10,3 0-6,3 0-10,2-4-6,-3-2-5,4 1 0,-1-7-2,0 2 1,3-6 0,-4 2 1,0-3 3,-1-1-3,-1-4-3,0-1 0,-4 1-3,-1-5 3,-1-1 0,-2-1 0,-4-2 0,-1 0 0,-2 0 2,-2 2-2,-2 4 0,-4 1 0,0 6-2,-5 0 2,0 7-1,1 2-2,-4 3-2,-2 2 4,-1 3 0,5 2-2,-4 3 1,1 2 2,1 2 0,4 2 2,2 0-2,-1-3 0,6 4-9,-1-1-10,2 0-14,6 1-11,2-2-11,-1-3-12,6-3-8,2 0-11,2-3-7,-1 0-12,6-4-12,0-3-14,3 1-4,2 1 2,0-7 3,2 3 7,0-1 13,0-3 16,2-1 7,-2 1 20,1 2 12,-1-4 15,-1 5 7,1-5 14,-3 5 6,-1-2 7,-3 5 20,-3-1 32,0 3 34,-2 1 37,-2 2 40,0 2 30,-2 2 17,-2 2 6,3 5 3,-7 1-5,0 6-3,-1-2-1,-1 4-7,-2 3-15,-2-1-13,-1 6-19,0 1-23,-1-1-27,0 3-24,-4-3-21,6 3-18,-3-5-15,1 2-10,-1 0-6,3-1-12,0-3-28,-4-1-44,5-1-66,-2-6-86,3 3-109,3-2-138,1-5-166,1 0-189,2-3-255,2-3-193,1-4-114</inkml:trace>
          <inkml:trace contextRef="#ctx0" brushRef="#br1" timeOffset="300219.3969">2872 8536 995,'3'-5'1189,"-2"-1"-335,-1 6-229,0 0-146,-1 3-103,1 1-71,0 5-70,0-1-64,0 1-50,1 0-42,-1 3-31,3-4-19,-1 0-13,1 1-5,1-3-5,0 0 0,2 1-1,1-3 0,-1-4 1,1 0-1,4 0-1,-3 0-2,2-4 1,-1-3-2,3 1 1,-2-3 0,1 1-4,-2-2 2,0-2-2,1-1 2,-1 2 0,-2-5-1,3-5 1,-1 1 0,-2 3 0,-3-4-2,4 2 2,-5-5 7,-2 7 11,-1-2 23,-1 5 17,-2 0 24,-2 5 18,-2-3 12,-2 6 14,-4 1 7,2 5 2,-1 1-4,-4 6-4,0 4-10,-1-2-17,-1 4-15,1 2-15,-2 2-14,3 6-12,2 1-8,-2-1-6,1 4-5,4 0-4,-1 1-1,0 1-3,5 1-2,-2-4-3,7 3-2,-3-1-3,5-1-3,0-4-1,5 0-1,-3-1-2,7-1 1,1-6-4,2 0-2,0-4-6,3-4-7,3 0-10,-1-3-14,2-4-23,3-4-35,-2 1-45,2-5-61,1 1-80,-1-5-96,-2 2-103,3-5-89,1-3-75,-5-1-45,4-1 4,-4-5 36,2-1 66,0 0 68,0-3 86,0-3 98,-2 2 97,-1 0 123,-2 0 121,2 4 148,-5 0 126,-2 1 107,0 3 94,-3 2 67,0 0 55,-1 3 31,-3 3 17,1 2-4,-3 1-44,1 4-80,-3 0-93,0 0-92,0 3-77,-3 1-65,1 3-54,0 5-33,-2 0-20,-4 3-14,4 2-11,-2 4-3,2-3-1,1 5-1,-3 1-4,0 3-4,1 0-8,-1 4-9,0-4-9,0 5-9,2-4-5,-3 4-5,2-2-2,2-1 0,3-1-1,-1 2 0,1-3-1,1-3-1,-1 0-1,3-3-2,2-2-3,2-1-4,3-4-8,-4-1-7,5-2-11,1-2-7,1-4-6,3-2-2,-1 1-1,-2-4 8,3-3 5,-2-2 6,2 2 3,-1-7 4,1 3 5,-2-8 3,2 2 5,-2-5 3,1-1 3,-2 0 3,2-5 2,-4 3-2,1 0 4,-2-1-1,-1 5 2,1-1 1,-6 3 3,0 3 7,-1 1 4,-1 5 8,-2 1 5,0 2 2,0 2 2,0 3 0,-2 1 4,-1 2 6,3 0 6,-2 4 2,-3 2-3,4 3-2,-6 1-6,1 2-11,1 4-9,1 2-6,1 3-4,-1-4-3,-1 5-4,1-1 0,1 4-2,2 1 0,-5-2-1,6-2 1,-2 1-1,0 2-1,2-1 0,0 0-1,2-2-3,0-5-10,1 3-16,0-1-14,1-5-17,3 0-22,-2-4-40,2 1-53,2-5-67,2 0-94,1-4-119,-1 0-138,1-4-122,3 0-62,0-5 8,3 1 80,-5-4 98,4 0 111,-1-6 106,0-2 91,0-2 98,2-2 67,0-4 54,1-3 36,-1 0 35,1-1 41,-1-3 50,1 4 52,0 2 75,-3-2 71,-4 3 62,-1 5 59,1-1 38,-2 3 18,-3 2 3,-2 4-26,-2 2-38,-2 4-41,-2 1-43,-2 1-42,-5 5-38,1 2-32,-2 2-34,-1 2-25,-1 3-28,-1 2-25,1 0-22,-1 2-18,3 0-10,-1 2-12,1-1-7,-1 1-8,4 3-5,1-3-6,-3 0-2,4 1-6,0 0-4,4 1-2,0-5 0,0 4-1,4-3 1,0 0 2,-1 0 3,5-3-2,-1 0 1,1-2 1,0 3-2,3-3-2,-1-3 1,4 1 1,-3 2 0,1-1 4,-1-1 2,4-1 8,-1 0 7,-1 1 10,0 2 7,1-2 6,-3 1 6,1 5 2,-2-5 1,-1 6-4,-5 1-2,2-3-3,-5 2-2,2 3-1,-1-3 5,-2-1 9,-2 4 5,-1-1 0,-1 1-2,-1-2-7,1 2-9,-6 0-11,1-4-10,-2 4-6,-1 0-6,0-1-3,-5-3-3,4 3-2,-4-3-2,4 1-1,-5 1 0,2 0-1,0-5-3,2 3-7,-1-3-15,2-2-18,-1-1-22,2-4-33,3 0-61,-1-1-92,3-3-116,0-5-167,2-3-266,4-2-375,-2-3-354,3-1-206</inkml:trace>
          <inkml:trace contextRef="#ctx0" brushRef="#br1" timeOffset="313263.5339">4544 8169 4229,'3'-9'291,"-3"1"-11,0 1-22,0 0-27,0 1-30,-5 0-30,3 2-32,-4 0-33,0 1-30,-1 2-24,-3 1-17,4 4-17,-7 0-9,2 0-2,-2 4-2,-2 3-2,1 2-2,-2 3 1,1 2 1,-1 0-1,2 3-1,2 2 1,0 1-1,-1 2-2,3 2 1,3-5 0,1 3-3,0 2 1,6-3 0,0 1 4,0 1 1,6-4 0,-1-1-1,2-1 2,1-5-3,1-1 0,6-2 2,-4-1 0,7-5-2,-5-3 2,3-1-2,1-3 1,-1-3 1,0-1-3,3-3 1,0-5-2,-3-2 1,3-2 0,-5-2-3,2-3 1,-4-1 0,-1-1 0,1-1 2,-5-5 0,0 1 0,-2-2 0,-2-1 0,-1 1 0,-2-2 2,-2 7 0,-1 1 3,1 3 2,-1 3 6,2 2 2,-5 4 1,2 3 1,1 4-3,-2 4 0,-2 2-6,3 4 0,0 4 0,-1 6 1,2-1 2,2 7 1,1 1 1,1 1 0,-1 2-1,5 3-5,0 0 1,-3-2-4,5 1-2,0-3-1,-2 4 1,5-8-2,-4 5-2,1-4-15,0 0-43,0-3-68,1-4-87,0-4-105,0 1-140,-1-2-174,0-4-203,0 1-249,-1-1-183</inkml:trace>
          <inkml:trace contextRef="#ctx0" brushRef="#br1" timeOffset="313912.1406">4874 7890 362,'0'-17'680,"0"2"-120,3 1-81,-3 4-49,3 1-33,-3 3-19,1 2-1,3 4-13,-1 0-1,0 4-9,1 2-23,1 6-25,-1 3-35,2 2-33,-2 4-31,4 5-22,-7 4-24,6 5-27,-2 4-21,-1 2-20,-1-1-19,1 3-21,2 1-15,-2-1-11,1 2-6,-2 0-8,-2-1-4,3-6-1,-1 3-3,-3-7 0,3-1-1,-1-2 0,-2 0-2,0-7-1,0-1 1,0-3-1,0-3-1,0-4 0,0-1 0,0-6 1,0 1 0,-2-5 1,-1-2-2,3-2-2,-3-5 0,3 1-4,0-6-7,0-1-10,3-4-13,0-3-17,-1-5-14,5-1-15,-3-2-10,4-2-3,2 4 7,-2-4 9,4 3 17,3 1 18,-4 1 15,4 3 9,-4 3 10,2 1 5,2 0 1,-4 1 2,4 7-2,-2-3 2,4 7 2,-4-1-1,-1 3 3,3 4-1,-4 0 7,1 2 0,-1 3 3,-3 3 3,2 3 0,-6 3 5,-2 3 0,0 1 4,-2 3 2,-2-1 3,0 1 2,-2 1 3,-2 3 2,-1-3 3,-2 2-2,0-1 2,-5-1-2,2-2-4,-2 0-5,2 1-6,-4-3-7,0 0-4,-1 0-5,4-4-2,-6 0-2,1-1-1,5-5 0,-1 1-7,5-3-27,-2-3-54,0-3-78,4-5-103,3-2-138,4-3-189,0-6-247,3 1-310,-2-6-237,4-7-110</inkml:trace>
          <inkml:trace contextRef="#ctx0" brushRef="#br1" timeOffset="314195.7298">5300 7862 695,'7'-21'855,"-1"3"-113,-3 3-82,1 5-59,2-2-65,-1 8-36,-1 3-52,-1 1-47,-2 5-36,4 9-50,-2 1-47,1 4-56,-1 2-41,1 8-36,1 2-35,-3 0-25,1 8-21,-1-3-15,2 4-12,-1-1-9,0-1-7,-2 5-3,2-4-4,-1 1-1,-2 0-2,3-3-1,-3-1-1,3 0 0,-2-1 0,5-6-8,-6-1-22,1 2-53,2-7-85,4-1-112,-2-3-168,-1-1-257,5-5-375,-3-1-382,1-5-245</inkml:trace>
          <inkml:trace contextRef="#ctx0" brushRef="#br1" timeOffset="314689.2506">5751 8265 127,'0'-9'1309,"0"3"-253,0-1-322,0 5-196,0 0-135,0 4-97,0 0-56,3 2-48,-1 3-50,1-1-51,-2 2-37,2 0-26,1-2-17,2 1-7,0-1-6,1 0-1,-3 0 0,4-5-2,2 2 0,-1-3-3,1-3-1,-2-1 1,4 0 0,-2-6-2,2 2 1,-4-2-1,4-4 2,-2 1 0,2-2-2,-3 1 1,1-4-1,-4 1 0,-1-4 2,0 2 0,-4 0 6,2-2 4,-3 6 13,-3 0 21,2 2 11,-7 5 17,1 1 24,-2 4 21,-5 3 5,-1 8 6,-1-1 4,-2 7 1,2 3-11,-6 4-13,6 0-8,-3 0-7,0 8-12,3-2-8,2 3-9,2-1-8,3 0-9,-1 2-10,6-1-9,0-3-8,1 1-6,3 0-6,6-5-4,-2 2 0,5-6 0,2-2-3,4-2 0,-1-1 2,5-6-2,1 1-1,2-7-2,3 0-1,-2-4-2,3 0 1,0-5-5,-3 1-18,1-6-54,-3 2-94,-2-1-127,-1-4-207,0-1-329,-3-1-450,0-1-453,-7 0-215</inkml:trace>
          <inkml:trace contextRef="#ctx0" brushRef="#br1" timeOffset="317057.0258">6488 8256 695,'-3'-4'794,"3"2"-186,0-3-154,-1 3-91,1 2-80,0-2-59,0 0-69,0 2-49,0-2-35,0 2-27,1 0-16,-1-2-9,6 2 0,-4 0 3,2-4 7,-1 3 8,4 1 13,-3-3 7,4 2 5,-1-2 5,0 0 4,-1-1 2,0-2 2,1 5 19,-6-2 22,4 2 20,-2-1 11,0-2-3,-3 4-15,-3 0-23,-2 0-29,1 6-23,-6-2-20,3 0-11,-5 3-4,0 0-4,4 5 1,-2-4-4,1 3-1,-1-1-1,5-2-1,1-1 6,1 3 10,3-3 17,0 0 21,4-3 14,2-4 14,1 0 6,2 0 3,0-3-9,-2-1-14,3-3-12,-1 0-16,-5 3-14,4-3-17,-6 4-47,0 0-90,-2-1-123,-2 0-175,0-1-298,-6 3-377,3 2-416,-9 2-263</inkml:trace>
        </inkml:traceGroup>
      </inkml:traceGroup>
    </inkml:traceGroup>
    <inkml:traceGroup>
      <inkml:annotationXML>
        <emma:emma xmlns:emma="http://www.w3.org/2003/04/emma" version="1.0">
          <emma:interpretation id="{DCA775C2-0B18-4CF4-8B6A-E412529970C4}" emma:medium="tactile" emma:mode="ink">
            <msink:context xmlns:msink="http://schemas.microsoft.com/ink/2010/main" type="paragraph" rotatedBoundingBox="8957,13578 18623,12408 18767,13594 9101,147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A7FDC1B-76EF-45B9-BB7A-5043A3C0C295}" emma:medium="tactile" emma:mode="ink">
              <msink:context xmlns:msink="http://schemas.microsoft.com/ink/2010/main" type="line" rotatedBoundingBox="8957,13578 18623,12408 18767,13594 9101,14763"/>
            </emma:interpretation>
          </emma:emma>
        </inkml:annotationXML>
        <inkml:traceGroup>
          <inkml:annotationXML>
            <emma:emma xmlns:emma="http://www.w3.org/2003/04/emma" version="1.0">
              <emma:interpretation id="{4E75B166-C8BB-42F1-99D8-A05ABEF05A10}" emma:medium="tactile" emma:mode="ink">
                <msink:context xmlns:msink="http://schemas.microsoft.com/ink/2010/main" type="inkWord" rotatedBoundingBox="8957,13578 13963,12972 14106,14158 9101,14763"/>
              </emma:interpretation>
              <emma:one-of disjunction-type="recognition" id="oneOf35">
                <emma:interpretation id="interp175" emma:lang="en-US" emma:confidence="0.5">
                  <emma:literal>attributes</emma:literal>
                </emma:interpretation>
                <emma:interpretation id="interp176" emma:lang="en-US" emma:confidence="0.5">
                  <emma:literal>attribute S</emma:literal>
                </emma:interpretation>
                <emma:interpretation id="interp177" emma:lang="en-US" emma:confidence="0">
                  <emma:literal>attribute s</emma:literal>
                </emma:interpretation>
                <emma:interpretation id="interp178" emma:lang="en-US" emma:confidence="0">
                  <emma:literal>attribute $</emma:literal>
                </emma:interpretation>
                <emma:interpretation id="interp179" emma:lang="en-US" emma:confidence="0">
                  <emma:literal>attribute's</emma:literal>
                </emma:interpretation>
              </emma:one-of>
            </emma:emma>
          </inkml:annotationXML>
          <inkml:trace contextRef="#ctx0" brushRef="#br1" timeOffset="326061.2291">1149 10102 1084,'0'-12'1009,"0"2"-253,-3 2-130,0-1-74,2 0-59,-5 2-70,1 0-75,-3 3-80,-2 0-71,-2 4-53,0 0-31,-1 1-14,-6 6-3,1-1 5,-4 2 8,1 2-3,0 4-10,-2 1-17,-4 3-13,4 2-17,3-2-15,-2 6-11,3-2-7,0-3-6,3 6-3,5-3-2,4 0-2,-1-1 0,4-1-1,3-3 0,1-3 1,1 3-1,3-5 0,4-2-1,3-3 1,1-3-1,7 3 0,-2-7 1,0-3-2,8-2 0,-7-2-1,6 0 1,-3-5 0,2-1-1,-4 0 1,2 0-1,-2-2 1,-1-3-1,-1 1 1,-4-1 1,2-3 2,-4 3-1,1-1-2,-2 1 0,-4-4 1,1 4 11,-1 4 10,-5-1 9,-1 2 6,0 4 2,0 0-2,-1 3-9,-6 6-7,-1 0-7,-2 6-3,1 3-3,-1 2 0,-1 2 0,2 4-1,0 1-1,-4 3-1,7 1-1,-1 0-1,0 0-1,4 3-1,-1-3 0,4 0 0,0 0 0,4-3 0,-1-1 0,6-1 1,-2-3-1,4-1 2,4-5-1,-1 0-1,2-4 0,3 0-2,0-4 0,1-4 0,2 0 0,-1-6-1,2 1 1,1-5 1,0 0-1,-1-4 0,3 0-1,-6-5 1,3-1-3,-1-3 0,-2-4 0,4-5-1,-1 1 0,-1-7-1,-2 0-1,2-3 1,-2-3 1,-1-1-1,0-2 1,0 0 3,-3 0-1,-2 4 1,-2 4-2,-2 4 1,-1 8 2,-5 0-3,2 6 1,-5 3 3,-1 7 0,-1 4 0,-5 7-3,0 4 3,-4 11 1,-2 0-2,4 9 0,-10 3 1,7 9 4,-2 2 0,-5 5 2,5 3 3,-4-2 1,4 6 2,1-1-1,-2 1-2,-1 0-1,6-1-1,-1 0-2,3-2-3,3-2 0,-1-2-2,2 0 1,2-4-2,1 0 1,1-2 0,5-6 1,0 1 0,4-8-1,-1-2 0,5-3-2,1-3 0,1-6 0,0-2-2,3-4-2,-4-4-3,4-1-3,-1-4-1,1-1-5,-2-2-1,0-6 1,2-3 0,0-3-2,-3-1 0,0-3-3,6-7-3,-3 0-2,1-5 0,2-4 3,-2 0 2,3-4 6,0-3 8,1 1 5,0 3 2,-6 3 2,-1 1 3,-4 7 0,2 6 5,-4 6 4,-3 1 6,-1 6 3,-3 6 6,-4 3 5,0 5 4,-3 6-1,-3 5 3,-1 3 1,-3 11-1,1-1-1,-5 4-1,2 6 8,-2 2 4,1 3 2,-3-2-2,1 4-4,1-1-7,2 0-11,0 0-9,-2 2-7,5-8-5,-1 4-1,1-3-3,2-3 0,0 0-2,3-6-15,-4-2-17,4 1-18,1-4-33,-1-3-64,-1-4-94,1 3-114,1-7-150,2 0-233,-5-3-335,2 0-319,-1-8-203</inkml:trace>
          <inkml:trace contextRef="#ctx0" brushRef="#br1" timeOffset="326349.4712">1456 10054 238,'-27'-3'949,"6"3"-148,-3 0-108,3 3-76,3 1-77,2 1-71,1 0-68,4 2-61,2-4-44,3 5-34,2-1-18,1 0-11,6-1-17,1 1-27,6-1-34,3-3-33,6 1-29,0-2-31,7-2-25,5-2-16,0-1-10,6-1-5,-1-4-4,6 1-2,2-4-1,2 0 0,0 1 0,1-1 0,1-3 1,-5 3-2,-1 1-11,-4-4-22,0 6-40,-6-1-58,-2 3-73,-4-1-99,-3 6-116,1-3-139,-6-2-142,1 6-174,0-2-234,-4 0-167</inkml:trace>
          <inkml:trace contextRef="#ctx0" brushRef="#br1" timeOffset="327171.0455">2139 10210 449,'-11'18'779,"-2"-1"-150,3-1-91,-2 1-84,5-2-74,0 0-65,-1-1-59,4-2-60,3 0-40,-2-3-18,3 1-6,0-2-7,4-1-4,0-3-12,4 2-13,2-6-23,1 0-22,4 0-22,-2-6-9,3 0-6,1 0-3,-1-4 4,0 3 2,2-7 5,-2 3 3,-1-1 8,1-2 6,-3-1 5,-1-3 6,-3 1 3,1-2-3,-1-2-5,-5 5 0,0-3 2,-1 0 4,-3 1 3,0 4 7,-3 1-1,-1 2-6,-3 2-7,-2 3-10,-1 3-10,1-1-12,0 2-6,-1 2-5,2 2-1,0 2 0,1-4-5,0 3 2,5 1 0,2-2 0,0 1 0,0-1-6,2 2 3,5-4-3,2 0-1,1 0-1,2-4 0,-1-1 3,5 0-4,3 1-4,-3-6-3,3 2-3,4-2-2,-4-1 2,3 0 3,-2 1 4,-1-1 4,0 3 5,-2-2 3,-4 4 0,2 0 0,-4 2 3,-2 1 4,3 2 3,-2 1 8,-6 1 9,0 3 6,2 1 6,-6 3 11,0 4 7,0-2 4,-6 5 4,5 0 6,-3 1-1,-2 1-1,1 3-5,1-1-8,0-1-9,1 0-10,0 4-8,3-3-10,3-1-8,0 0-2,1 0-4,5-4-1,-2 0 1,5 0-4,4-3-1,-2-4 0,5 1-1,3-2-7,-5-4-11,8-2-19,-5-2-21,2 0-22,-2-2-15,2-4-14,-3 1 2,-2-4 11,2 0 21,-4-2 22,0-1 17,0-1 14,-3 0 5,-1-4 8,-1-3 6,-1-1 1,0 1 2,1-1 0,-3 1 1,0 0 1,-1 1 2,-3 0 4,1 4 9,-1 2 11,-1 5 11,-2 0 5,0-1 8,0 4-1,-2 1 4,-1 2 6,2 4 6,-5 4 4,2 2 3,-3 2-1,1 2-7,-1 2-12,-4 3-12,3 3-11,-2 0-9,2 0-7,0 2-2,0 2-5,1 0-1,1-2-3,-1 1 0,1 0-3,2 0 0,0-2 0,1-3-4,-2 2-18,4-5-47,1 2-75,-3-5-99,3-2-135,0-2-189,3 2-281,-3-8-325,0 0-260,0 0-131</inkml:trace>
          <inkml:trace contextRef="#ctx0" brushRef="#br1" timeOffset="327354.8326">2953 9881 952,'-4'-16'1325,"2"2"-344,0-1-253,-1 5-182,1-1-135,-1 1-97,3 3-87,0 0-77,0 0-70,3 2-72,-1 4-90,-2 1-107,5 0-137,-3 0-188,-2 0-314,3-3-317,1 2-265</inkml:trace>
          <inkml:trace contextRef="#ctx0" brushRef="#br1" timeOffset="328020.745">3274 9539 933,'0'-7'1116,"0"3"-382,3 0-209,0 1-114,-3 2-64,1 1-40,-1 1-17,3 6-20,-3 1-20,0 3-1,-3 4 0,2 3 0,-5 4-4,1 5-7,-2-2-26,-2 5-33,-1 3-36,-1 2-34,2 0-27,-1 0-22,-2 1-14,6 1-8,-4-2-9,2 2-6,-3-2-4,7-1-5,-3 1-4,3-4-5,-1-1-2,-1-2-1,5-2-1,-2-2-1,2-2 0,-5-4-1,4 0 1,-1-3 1,2-2-1,-2-5-1,0 2 1,3-5-3,-1 0-4,-2-5-6,3 0-4,0-2-7,3-5-6,-2 0-9,5-1-8,-2-5-14,4-3-22,-3-1-25,7-2-30,1-3-33,0-3-35,2-3-30,1 0-7,-1-2-5,7-1 12,-1 0 36,-3 2 37,7-1 46,-8 2 37,5 0 32,-1 5 20,-3 2 14,0-2 10,1 5 4,-2 1 2,0 5 10,-1-1 20,0 4 18,2-1 16,-2 9 18,0-2 17,0 6 20,-2-2 12,1 9 12,-2-5-1,1 9-1,-2-3-2,-1 4-7,-3 2-5,-1-3-9,-3 6-4,-4-3-1,0 5-7,-1-1-9,-6 1-10,-1 2-11,-2-3-10,-1 0-11,-5 3-9,1-3-8,-1-1-8,0-1-7,-3-1-5,-2-1-5,0 1-4,-5-2-4,3 0-2,-3-4-1,3 2-1,-3-3 0,1 0-3,2-3 0,-3-2 0,4-2-7,1 2-10,0-6-22,5-3-49,1 0-77,2-4-114,3-4-156,3 0-257,2-4-368,4-4-393,2 0-284</inkml:trace>
          <inkml:trace contextRef="#ctx0" brushRef="#br1" timeOffset="342938.7779">3721 10011 264,'0'6'548,"0"3"-118,0-3-70,0 2-35,0-2-57,2-1-41,1 2-40,-1-1-26,2 2-27,-1-2-13,1-2 0,4 0-6,-4 0-6,3-1-18,1-1-23,-1-2-15,0 0-16,2-2-14,1-1-8,-1-1-9,-1-2 2,0 2-2,2-1-1,-2-5 1,0 0 0,3-1 2,-1-1 4,-4 1 16,1-4 19,1 0 21,-1-1 26,-3 1 29,4-3 27,-4 1 30,3-2 25,-2 4 17,-1-3 9,-1 2-2,1-1-9,-4 7-25,3-1-30,0 0-32,-3 5-28,0 2-26,-3-1-24,0 3-11,2 2-3,-2 2 3,-2 3 6,1 5 8,-2 1 3,0 0 0,1 3-3,-3 4-7,4-5-7,0 7-9,1-3-8,-2 2-7,4 3-4,-5-4-5,6 2-3,-1 0-4,1-5 0,0 3-3,1 0 0,2-1-1,1-6-1,1 3 1,2-3 1,0 0 1,3-2-2,-1-3 1,0-1 0,4 1-1,-4-6-2,2 0-5,1 0-3,-1-3-4,1 0-8,0-2-6,-1 0-7,1-4-5,2 1-2,-2-3 2,0-3 1,-1 2 8,1-3 12,-1-4 5,1 1 7,1-4 4,0 0 2,-1-1 0,-1-1-1,1 0 0,0-2 0,-2 2 1,-2 2 3,0 2 2,-1 1 5,0 3 13,-3 2 10,1 4 9,-2-1 3,0 4 6,-2 0-3,-1 0-8,0 4-10,0 3-4,0 0-3,-1 0 1,-2 3 2,0 4 4,-2 0 1,1 0-1,-3 4-3,4-1-4,-1 2-5,-4 0-5,4 5-3,-3 1 0,2-1-2,-2 2-2,3 1-2,1-3-1,-1 2 0,-1 3-1,2-3-2,-1 1 0,1-3 1,3 1 0,0-2 0,3 1 1,1-4 0,2 0 3,-2-3-1,4-1 0,0 0-2,3-4-1,0-1 1,-2-2-2,5 0 0,-1-2 0,-1-2 1,3 0 0,-1-2-1,-1-3 0,2-2-1,1 2 0,-2-4-2,2-6-2,-1 3-4,-1-4-7,-1-4-10,5-1-12,-5-3-16,4-5-15,-1-2-11,0 0-9,3-8 0,-3 2 6,1-1 10,-1-5 15,0 3 15,-1 0 13,-1 0 10,-2 2 8,-4 2 8,2 3 4,-4 5 2,2 1 1,-3 4 2,-3 7 6,-2 1 6,3 0 4,-3 6 1,-3 1 6,3 4 3,-2 1 7,-3 5 4,0 4 3,-2-1 9,0 8 3,1 2 1,-4 5-3,2 3 0,-3 3-1,-1 4-1,1 1-4,-1 2-5,3 3-3,-5 0-9,2 4-6,1-3-7,-1 1-3,0 3-3,1-3-3,-1 4 0,2-6-4,1 2-1,2-1 0,0-1-1,0 2-3,4-5 0,-2-2 0,1-2 1,1 1-1,2-3 0,-2-5 0,3 0-5,0-4-13,0-2-20,0-4-41,0 2-60,0-2-82,0-4-105,0-3-136,3-1-175,-2-2-194,-1 0-232,0-4-215,3-7-137</inkml:trace>
          <inkml:trace contextRef="#ctx0" brushRef="#br1" timeOffset="342942.7693">4420 9822 143,'-6'-5'1039,"-1"3"-180,2-2-96,-2 4-62,3 0-49,-4 0-65,3 0-65,0 0-72,1 0-79,1 4-72,2-2-61,-2 0-54,3 1-45,0-2-38,3 2-28,1-3-24,5 0-17,4 0-12,0-3-7,6 2-5,2-2-5,0-1-2,5 0-1,0-2 0,-1 3 0,-2-5-3,3 5 0,-3-4-4,0 2-9,-4 0-13,0-2-22,-2 3-31,-4-2-44,-1 1-57,0 2-68,-5 2-84,-3-2-93,2 3-92,-4 0-84,0 0-78,-2 0-92,0 0-117,0 0-148,0 0-94</inkml:trace>
          <inkml:trace contextRef="#ctx0" brushRef="#br1" timeOffset="357749.4574">5155 9956 58,'-4'-1'671,"-3"-1"-113,2 2-97,-1-4-61,2 4-48,1 0-48,-1 0-47,-1 4-35,1-4-24,0 3-8,-2 0 2,2 0 3,2 1 1,-5-1-9,1 2-17,2 2-14,2-3-26,-4 2-17,5-2-17,-2 3-10,3-2-15,0 0-11,0 0-7,0 0-9,4 1-5,-1-2-6,2 0-3,-1 0 3,3 0-1,1-4-3,2 0-3,-4 0-4,4 0-2,-2-4-6,0-4-5,2 2 1,-2-3-4,1 0-1,-2-2 0,-1-1-3,0-2 1,-3 2-3,1-4 1,-1 0 2,-1 2-3,-2-4 0,-2 4-2,-1-5 0,2 3 0,-5 0 2,2 1 4,-4 0 2,1 4 6,-2 0 1,1 3-1,-4 3 0,-2 3-1,-1 2-3,2 4-1,-6 3 1,2 1 2,-2 4 2,2 5-1,-2 1 4,1 1 3,-1 2 5,2 1 4,0 0 3,4 2 10,1 1 4,-1-5 2,7 6 0,-1-2 1,3 2 5,4-2 1,0 0 6,1 2-1,3-3-1,4 2-2,3-3-5,1 0-8,2-3-6,2-1-7,3-1-3,0-2-3,0-2-2,3-1 0,-2-4-4,3-2-3,-1-1-6,1-3 0,-3-2-4,4 0-3,-3-5-2,0 1 1,-3-2-1,1-3-18,0-2-30,-3 0-53,2-1-75,-5-1-104,1-1-136,-2-1-165,-1 0-217,1-4-276,-5 0-241,0 0-127</inkml:trace>
          <inkml:trace contextRef="#ctx0" brushRef="#br1" timeOffset="358397.0496">5606 9853 601,'5'-10'763,"-5"1"-151,2-3-107,-2 1-58,0 0-64,-2 0-57,0 1-62,-1 1-58,-1 2-33,0-3-33,-7 5-17,3-1-16,-2 3-17,-2 2-5,0 1-11,1 1-15,-4 2-9,4 0-8,-1 4-4,0 2-10,1 1-6,-4 1-4,7 1-6,-1 2-1,2 0-5,1 0-3,0 3-1,3-1 0,0 0 0,3-2-1,0 0-1,0-2 4,6 5 1,0-6-5,0 2 6,2-2 1,2-3 2,2 0-6,1-2 4,2 2-1,1-4-3,2-3-1,1-1 0,0 0 1,0 0-1,1 0 0,2-1 8,-2 1 11,-1-3 20,0 2 28,0 1 27,0 0 27,0 0 17,-5 1 0,-1 2-9,-1 1-20,-1 3-18,-3-1-21,-1-1-17,0 6-13,-2-4-10,-5 5-3,0 0-9,-2-1-5,-4-2-2,2 5 0,-3-1 2,-2 0 7,-1-3 8,-3 4 14,-2 0 11,-1-4 9,-1 2 7,-3-2 2,-2-1-3,4 5-7,-6-5-10,5-1-8,2 1-11,-5-2-9,7-4-6,-1 4-6,5-4-5,-4-2-3,7-1-1,0 0-4,1-1-6,0-5-12,2-1-32,4-4-54,1 0-88,4 0-116,4-4-162,0 0-233,7 0-350,1-5-350,3 2-219</inkml:trace>
        </inkml:traceGroup>
        <inkml:traceGroup>
          <inkml:annotationXML>
            <emma:emma xmlns:emma="http://www.w3.org/2003/04/emma" version="1.0">
              <emma:interpretation id="{027DF370-0554-4B58-B16F-3750A22AE160}" emma:medium="tactile" emma:mode="ink">
                <msink:context xmlns:msink="http://schemas.microsoft.com/ink/2010/main" type="inkWord" rotatedBoundingBox="14934,13249 15860,13136 15934,13749 15008,13861"/>
              </emma:interpretation>
              <emma:one-of disjunction-type="recognition" id="oneOf36">
                <emma:interpretation id="interp180" emma:lang="en-US" emma:confidence="0.5">
                  <emma:literal>in</emma:literal>
                </emma:interpretation>
                <emma:interpretation id="interp181" emma:lang="en-US" emma:confidence="0">
                  <emma:literal>inn</emma:literal>
                </emma:interpretation>
                <emma:interpretation id="interp182" emma:lang="en-US" emma:confidence="0">
                  <emma:literal>ion</emma:literal>
                </emma:interpretation>
                <emma:interpretation id="interp183" emma:lang="en-US" emma:confidence="0">
                  <emma:literal>ink</emma:literal>
                </emma:interpretation>
                <emma:interpretation id="interp184" emma:lang="en-US" emma:confidence="0">
                  <emma:literal>ini</emma:literal>
                </emma:interpretation>
              </emma:one-of>
            </emma:emma>
          </inkml:annotationXML>
          <inkml:trace contextRef="#ctx0" brushRef="#br1" timeOffset="359007.5559">6703 9388 851,'-7'-18'1190,"1"7"-406,0-3-221,0 4-181,0 0-109,5 2-77,-2 5-62,3 3-66,4 0-105,2 3-126,-1 5-145,2-3-222,-1 2-311,1-1-294,3 3-191</inkml:trace>
          <inkml:trace contextRef="#ctx0" brushRef="#br1" timeOffset="358966.9979">6751 9546 846,'0'-3'787,"1"-4"-82,-1 3-78,0 0-93,3 4-87,-1-1-65,-2 2-49,2 2-51,3 2-24,-2 5-4,1 2-11,0 4-29,2 1-32,-4 1-30,1 2-31,-2 3-35,5-1-25,-5 1-15,2 0-17,-1 1-10,0-1-9,3-1-3,-2-3-3,0 2-3,-2-4 0,3-1 2,-1 1-3,0-5-20,-1-1-39,-2-2-62,0 0-78,0-4-116,0 1-149,-2 0-190,2-6-277,0 0-280,-6-2-221</inkml:trace>
          <inkml:trace contextRef="#ctx0" brushRef="#br1" timeOffset="359648.1056">7157 9558 444,'4'0'1097,"2"0"-315,-5 0-167,7 0-108,-4 0-51,3 0-45,3 0-53,-4 2-68,4 0-62,-2 1-52,-1 2-31,-1-1-24,1-1-9,0 4-11,3 0-8,-4 0-11,0 4-13,0-4-7,0 6-9,-2-2-14,0 0-8,1 0-7,-2-2-6,-1 4-4,0-1-6,-2-5-2,3 3-2,-2-3-1,-1 1 0,0-1 1,0-3 1,-1 1-2,-2-1 1,3 0 1,-2-4 2,-3 0-5,3 0 0,-1-4 3,0 0-3,-1-1-1,4-3-1,0-3 2,0 1-4,0-3 0,4 0 1,-1-1 0,5-4-1,-4 0 1,6-4-1,-4 3 1,4-2 0,-1 1 0,2 2-2,-1 1 2,-1 2 1,3-1 0,-1 6-1,1-3 0,1 4 0,-1 1-2,-1 0 0,2 3 1,-1 2 1,0 3 1,2 0 3,-2 4 4,-1 3 4,1 0 4,-1 5 6,0-1 4,-3 4 4,0 1 2,2 2-1,-4-2-1,1 4-5,-3-2-4,3-1-7,-1 1-4,-4 2-1,2-4-4,2 2-1,-2-1 0,0-1-5,1 1-30,1-2-51,-5 1-82,3 0-104,-1-2-137,2-4-189,-1 0-239,2 1-309,0-5-225,-1 2-105</inkml:trace>
        </inkml:traceGroup>
        <inkml:traceGroup>
          <inkml:annotationXML>
            <emma:emma xmlns:emma="http://www.w3.org/2003/04/emma" version="1.0">
              <emma:interpretation id="{3E7F555E-D16F-410D-8CEB-6749774D9888}" emma:medium="tactile" emma:mode="ink">
                <msink:context xmlns:msink="http://schemas.microsoft.com/ink/2010/main" type="inkWord" rotatedBoundingBox="16610,12813 18643,12567 18744,13401 16711,13647"/>
              </emma:interpretation>
              <emma:one-of disjunction-type="recognition" id="oneOf37">
                <emma:interpretation id="interp185" emma:lang="en-US" emma:confidence="0.5">
                  <emma:literal>TSX.</emma:literal>
                </emma:interpretation>
                <emma:interpretation id="interp186" emma:lang="en-US" emma:confidence="0.5">
                  <emma:literal>TS X.</emma:literal>
                </emma:interpretation>
                <emma:interpretation id="interp187" emma:lang="en-US" emma:confidence="0">
                  <emma:literal>TSX,</emma:literal>
                </emma:interpretation>
                <emma:interpretation id="interp188" emma:lang="en-US" emma:confidence="0.5">
                  <emma:literal>y SX.</emma:literal>
                </emma:interpretation>
                <emma:interpretation id="interp189" emma:lang="en-US" emma:confidence="0">
                  <emma:literal>TS x.</emma:literal>
                </emma:interpretation>
              </emma:one-of>
            </emma:emma>
          </inkml:annotationXML>
          <inkml:trace contextRef="#ctx0" brushRef="#br1" timeOffset="360389.231">8387 8953 1023,'-12'-4'750,"5"1"-150,3 3-93,-1 0-54,2 3-53,2 1-54,2 3-64,5-1-56,-1-1-57,2 1-48,4 5-36,1-8-25,1 4-19,5-3-14,-3 0-3,4-2-10,-3 1-1,3-3 0,3-3-8,-3 1 4,-3-2 2,0 0 2,0-3 8,-2 0 13,1-4 20,-2 4 10,-3-6 14,-3 2 7,0 0 6,-2 1 0,-4-3-5,2 3 1,0-3 12,-3 3 8,-3 0 7,0 2 0,3-1-1,-4 1-6,2 5-16,2-1-18,-3-2-15,1 6-5,0 0-1,-1 3 2,3 4 1,-1-1 3,1 8-1,0-2-3,1 4-3,2 3 0,1 1 2,1 1 3,2 5-2,0 1-2,1-1-10,-1 4-8,4-2-9,-5 3-8,7-2-4,-4 3-4,3-1 0,-1-1 0,1-3-2,-2 4 1,2-2 0,-7 0-1,5-4 0,-2 0-1,-1 4 0,-3-5-1,-2 1 0,1-4 0,-3 0 1,0 1 0,-3-5 2,-3 0 1,0-1-1,-3 0 1,-1-2-2,-1 0 0,-5 0-2,0-3-1,0-3-1,-6 2-1,2-5 1,1 6-1,-3-7-1,2-1 1,-2 1-1,3-4-1,0-4 0,1 3-1,2-5-1,1-2-3,2 0-6,1-2-10,2-4-18,3 1-20,3-1-33,2-3-62,-4 2-97,6 1-131,6 1-178,-1-1-300,3 1-406,2 2-373,3-1-158</inkml:trace>
          <inkml:trace contextRef="#ctx0" brushRef="#br1" timeOffset="361347.0066">9219 9062 635,'11'-17'657,"-4"0"-88,0 2-69,-1 1-53,-3 3-58,0-1-51,-3 2-35,0-3-24,0 5-6,-6-2-15,2 3-19,-1 0-29,-2 1-30,3-1-28,-1 3-26,-5-1-15,3 4-16,1-3-13,-4 4-9,1-3-10,-1 3-10,1 3-11,-1-3-8,3 4-6,-2-3-9,2 2-5,0-1-4,0 2-3,2-2 1,4 0-2,-5 1 0,4 2 3,0-4 1,2 2 1,-2-2 3,2-1 4,0 3 5,0-1 5,0-2 5,0 1 4,2-1 0,-2 0 1,2 0-2,0 0 0,4 0-3,-5 0 0,2 0-1,-1 0 0,0 0 0,3 0-2,1 0-2,-5 0 0,2-1-1,-2 1-1,-1 0 1,3 0 1,0 0 2,-3 0 1,0 0-1,0 0-2,0 0-2,0 0-4,0 0-4,0 0-6,0 0-1,-3 0-4,0 0-2,-1 1-1,3 3-1,-5-4 1,-1 4-3,1-1-1,0 4 1,0 1 0,0 1 0,0-2 0,-1 5 0,1-2 1,1 3-1,-1 1 0,0 0-1,3 1 0,0 2 0,2 1 0,1-3 0,0 3 0,0-2 0,1-2 0,2 0 0,0 0 1,3-3-1,0 2 0,-2-4 2,0 2 0,6-1 0,-4-5-2,6 4 2,0-4 0,1 1-2,0-1 0,1-4 0,1 2-1,2 0-1,0-3 1,2 0-1,-3 0 1,3 0 1,-3-3-1,3 0 1,-3 3 1,1 0 0,-1 0-1,-1 0 0,-2 0 0,1 3 0,-2 0 0,0 1 0,-4-1 0,5 1 0,-4 3 0,-2 3 2,0-2 1,1 5 0,-4-2 2,0 0-1,1 2 2,-2 0-1,-2-2 1,2 1 2,0 1-1,-3-1 5,0 1 0,-3-1 5,0 2 7,2-3 9,-4-1 11,0 0 9,-1-3 4,-4 3 0,1-2-6,-6 1-7,1-2-12,1 0-8,-5-2-6,0 2-5,0-3-2,-1 3-4,0-3-1,-2 0-2,2 1-1,0-2-2,0-1-1,2-2 1,-1 0-1,5 0-1,-1 0-1,2-5-7,1 0-13,0 1-18,6-4-20,-1-3-39,1-1-68,5-1-103,5-1-129,2 0-178,3-1-282,3 0-380,2-4-318,1 1-138</inkml:trace>
          <inkml:trace contextRef="#ctx0" brushRef="#br1" timeOffset="361689.3968">9775 8966 269,'19'-21'1211,"-2"1"-188,2 3-126,-4 0-112,-1 1-107,-2 3-112,-4 2-105,4 3-94,-5 2-85,1 2-67,-4-2-51,-1 5-26,-2-2-9,2 3-16,-3 3-14,-3-2-14,3 9-10,-4 1-15,2 3-19,-5 6-11,0 2-5,-3 2-7,4 5-3,-7-1-3,1 4-1,1 1-3,-1 3-2,1-3-1,-1 1 0,-1 1-2,3-2 0,1 0-2,-3-1 1,2-1-2,3-3 1,-5-3 0,5 3-4,1-3-6,1-5-10,-3 0-19,4-4-21,3-3-30,-5-2-60,1 0-91,4-4-123,-5 0-158,5-4-226,1-3-327,-3-3-341,0-4-183</inkml:trace>
          <inkml:trace contextRef="#ctx0" brushRef="#br1" timeOffset="362043.5566">9634 8966 1000,'-4'-13'906,"-2"1"-95,5 6-92,-2-4-86,1 6-89,2-2-62,2 1-65,1 3-54,1 2-51,0 0-43,4 2-43,-1 3-45,0 1-37,0 1-30,2 0-13,0 0-11,1 4-11,-1 2-7,-2-3-12,5 5-12,-1 0-13,1 1-13,-1 1-8,2 2-4,-1 2-3,0-3-2,-1 4-2,2 0-1,-1 0 0,1-1 0,-4 4-1,-1-3-1,4-3 1,1 3 0,-7-1-1,4 0 0,-1-3 0,-2 1-1,3-3-4,-1 1-8,0-2-17,-2-1-17,3-1-25,-3-2-57,-1 0-88,1 0-122,3-3-160,2 1-269,0-2-391,-1-5-396,1-1-221</inkml:trace>
          <inkml:trace contextRef="#ctx0" brushRef="#br1" timeOffset="362437.6522">10392 9183 1019,'0'-13'800,"-2"2"-175,-1 4-117,3 0-87,-3 1-64,3 2-65,-1-1-63,-2 2-58,3-1-28,-2 4-2,-3 0 6,3 0 10,-2 0 7,-2 4 0,2-1-7,2 2-21,-4-1-19,6-1-23,0 3-17,0-2-19,0-3-17,6 4-7,-4 0-5,2-5 3,3 4 9,-2-4 15,2 0 20,0 0 19,3 0 17,-4-4 11,1 4 6,-2-5-9,2 3-12,-1-1-11,-2 2-12,-2-3-5,3 1-8,-5 0-8,0 0-6,0 3-11,-5 0-9,0 0-14,1 0-8,-3 3-8,-1 0-3,0 1-3,-2 0-8,2 2-12,0 2-18,-1-1-44,-1 2-84,1-4-125,2 3-203,-1-2-302,1 1-444,3-3-526,-3 2-299</inkml:trace>
        </inkml:traceGroup>
      </inkml:traceGroup>
    </inkml:traceGroup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9:18.02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16006B-E51E-4EA0-950D-B552D30550A6}" emma:medium="tactile" emma:mode="ink">
          <msink:context xmlns:msink="http://schemas.microsoft.com/ink/2010/main" type="writingRegion" rotatedBoundingBox="23991,4654 33231,3550 33733,7751 24493,8854"/>
        </emma:interpretation>
      </emma:emma>
    </inkml:annotationXML>
    <inkml:traceGroup>
      <inkml:annotationXML>
        <emma:emma xmlns:emma="http://www.w3.org/2003/04/emma" version="1.0">
          <emma:interpretation id="{5AD5CF79-2D5D-4ACD-8672-F965EFE8AB6A}" emma:medium="tactile" emma:mode="ink">
            <msink:context xmlns:msink="http://schemas.microsoft.com/ink/2010/main" type="paragraph" rotatedBoundingBox="25557,4466 32385,3651 32518,4758 25689,55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6ACF11-2E77-44D1-8287-5394D99F4F75}" emma:medium="tactile" emma:mode="ink">
              <msink:context xmlns:msink="http://schemas.microsoft.com/ink/2010/main" type="inkBullet" rotatedBoundingBox="25557,4466 26529,4350 26636,5246 25664,5362"/>
            </emma:interpretation>
            <emma:one-of disjunction-type="recognition" id="oneOf0">
              <emma:interpretation id="interp0" emma:lang="en-US" emma:confidence="0">
                <emma:literal>.</emma:literal>
              </emma:interpretation>
              <emma:interpretation id="interp1" emma:lang="en-US" emma:confidence="0">
                <emma:literal>x</emma:literal>
              </emma:interpretation>
              <emma:interpretation id="interp2" emma:lang="en-US" emma:confidence="0">
                <emma:literal>X</emma:literal>
              </emma:interpretation>
              <emma:interpretation id="interp3" emma:lang="en-US" emma:confidence="0">
                <emma:literal>4</emma:literal>
              </emma:interpretation>
              <emma:interpretation id="interp4" emma:lang="en-US" emma:confidence="0">
                <emma:literal>/</emma:literal>
              </emma:interpretation>
            </emma:one-of>
          </emma:emma>
        </inkml:annotationXML>
        <inkml:trace contextRef="#ctx0" brushRef="#br0">17577 571 80,'0'-6'791,"0"2"-182,-2 0-117,2 0-76,0 4-56,-2 0-63,-1 4-40,2 3-18,-5 0-5,2 4-31,-1 5-31,-2-2-32,0 5-12,-1 2-23,0 2-17,-1 3-10,-4 0-4,4-2 0,-2 3 2,2-2-4,-4 4-1,7-4-2,-4-2-9,1 4-3,2-7-8,-3 2-2,6-1 7,-4-2 1,7-6 12,-4 4 17,3-3 24,-1-4 26,3-2 23,3 1 16,-1-2 3,4-1-13,2-2-24,2-4-29,1 0-29,1 0-26,1-4-21,4 0-13,4-3-8,0 3-4,0-3-4,2 3-1,-1 0-4,1 1-1,0-1-10,-1-2-39,-2 5-60,2-4-89,-2 4-111,2-2-160,-2 2-236,2-2-336,-2 0-301,2 2-208</inkml:trace>
        <inkml:trace contextRef="#ctx0" brushRef="#br0" timeOffset="-419.0009">18265 86 16,'-1'-3'509,"-5"-1"-101,4 1-81,-1 3-76,0-3-65,-1 3-26,-3 3-4,1 0 30,-4 1 33,1 3 44,-2 4 34,-4-1 14,-1 3-1,-3 2-14,0 0-14,-2 8-25,-3-2-23,4 1-23,-6 6-15,3 1-26,0 4-8,-6 0-5,5 2-5,-3 3-7,1 0-10,0 1-5,1 0-14,-1 0-17,0 2-12,3-1-6,2-2-7,-3-1-9,6-5-10,1 1-8,-2 1-5,7-8-9,1-1-8,-1-1-7,3-4-2,-1 0-4,3-4-5,1-3-1,0-3-2,5-1-1,-3-2-1,1-1-2,0 1-10,1-3-34,-3-4-59,0 0-84,4 0-112,-5-1-151,6-4-207,0 0-257,0-2-302,0-3-207,0-1-81</inkml:trace>
      </inkml:traceGroup>
      <inkml:traceGroup>
        <inkml:annotationXML>
          <emma:emma xmlns:emma="http://www.w3.org/2003/04/emma" version="1.0">
            <emma:interpretation id="{04FF3E6C-EB12-48C0-A6DE-956E7847691E}" emma:medium="tactile" emma:mode="ink">
              <msink:context xmlns:msink="http://schemas.microsoft.com/ink/2010/main" type="line" rotatedBoundingBox="29040,4191 32402,3790 32518,4758 29156,5159"/>
            </emma:interpretation>
          </emma:emma>
        </inkml:annotationXML>
        <inkml:traceGroup>
          <inkml:annotationXML>
            <emma:emma xmlns:emma="http://www.w3.org/2003/04/emma" version="1.0">
              <emma:interpretation id="{4CF2D41B-60D1-4C41-A495-06E234C0DF06}" emma:medium="tactile" emma:mode="ink">
                <msink:context xmlns:msink="http://schemas.microsoft.com/ink/2010/main" type="inkWord" rotatedBoundingBox="29047,4247 29632,4177 29741,5089 29156,5159"/>
              </emma:interpretation>
              <emma:one-of disjunction-type="recognition" id="oneOf1">
                <emma:interpretation id="interp5" emma:lang="en-US" emma:confidence="0.5">
                  <emma:literal>b</emma:literal>
                </emma:interpretation>
                <emma:interpretation id="interp6" emma:lang="en-US" emma:confidence="0">
                  <emma:literal>4</emma:literal>
                </emma:interpretation>
                <emma:interpretation id="interp7" emma:lang="en-US" emma:confidence="0">
                  <emma:literal>)</emma:literal>
                </emma:interpretation>
                <emma:interpretation id="interp8" emma:lang="en-US" emma:confidence="0">
                  <emma:literal>"</emma:literal>
                </emma:interpretation>
                <emma:interpretation id="interp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800.8827">20786-23 305,'-1'-4'570,"-2"2"-76,3-1-77,0 2-78,0 1-76,0 0-49,0 0-19,4 4 0,-1 2-6,1 5 24,2-1 35,0 4-3,4 5-23,-1 2-15,2 6-14,1-1-17,2 1-30,1 5-25,-2-1-19,6 3-15,-2 0-4,2-1 2,4 3 3,-4 0 5,4-3 7,1-1 2,-4 1-9,3-2-7,3-3-13,-3 0-11,1 0-14,2-4-11,-3 0-11,0-3-7,2-2-6,-2-2-3,-3-2-5,-1-5 0,-3 0-1,3 1-2,-7-1-1,-1-6-4,1 3-14,-5-5-45,3 2-68,-3-4-91,-1 0-123,0 0-166,0 0-234,0-4-294,1-2-258,-3-1-143</inkml:trace>
          <inkml:trace contextRef="#ctx0" brushRef="#br0" timeOffset="1212.6915">21426 394 111,'-6'-6'701,"4"0"-135,-1 2-87,2 1-82,1-1-63,-3 3-49,3 1-44,0 1-35,0 3-15,3-1-3,-3 1 3,1 6-5,-1-1-4,3 5-11,-1-2-19,1 2-10,0 4-20,-2-1-17,-1 4-14,3-1-11,0 1-13,-3 1-8,1-1-5,2 0-11,-3-1-10,0 2-3,0-4-7,0 0-5,0-1-2,-3-3-3,2 2 3,1-7 10,-3 4 10,0-5 21,2 1 21,-2-3 18,-2 0 12,1-3-2,-3 2-6,-3 0-12,-2-4-19,0 3-18,-1-4-15,-4 3-12,-2-3-8,3 3-7,0-2-4,-3-1-3,-2 3-5,2-1-18,1 2-43,-6-1-72,6 2-95,-1 1-133,1 0-180,3-1-281,-1 1-312,2 3-267,-5-3-134</inkml:trace>
        </inkml:traceGroup>
        <inkml:traceGroup>
          <inkml:annotationXML>
            <emma:emma xmlns:emma="http://www.w3.org/2003/04/emma" version="1.0">
              <emma:interpretation id="{5A91FCF0-A21A-4BF2-90D1-3CAC4D6AF87B}" emma:medium="tactile" emma:mode="ink">
                <msink:context xmlns:msink="http://schemas.microsoft.com/ink/2010/main" type="inkWord" rotatedBoundingBox="30271,4045 32402,3790 32508,4677 30377,4931"/>
              </emma:interpretation>
              <emma:one-of disjunction-type="recognition" id="oneOf2">
                <emma:interpretation id="interp10" emma:lang="en-US" emma:confidence="0.5">
                  <emma:literal>Props</emma:literal>
                </emma:interpretation>
                <emma:interpretation id="interp11" emma:lang="en-US" emma:confidence="0">
                  <emma:literal>Prop's</emma:literal>
                </emma:interpretation>
                <emma:interpretation id="interp12" emma:lang="en-US" emma:confidence="0">
                  <emma:literal>Preops</emma:literal>
                </emma:interpretation>
                <emma:interpretation id="interp13" emma:lang="en-US" emma:confidence="0">
                  <emma:literal>Propst</emma:literal>
                </emma:interpretation>
                <emma:interpretation id="interp14" emma:lang="en-US" emma:confidence="0">
                  <emma:literal>Props'</emma:literal>
                </emma:interpretation>
              </emma:one-of>
            </emma:emma>
          </inkml:annotationXML>
          <inkml:trace contextRef="#ctx0" brushRef="#br0" timeOffset="6274.5614">22064-39 53,'0'-4'111,"-3"1"36,3-1 32,-1-2 26,1 2-1,-3-3 0,0 4 8,3-3-3,-2 1-2,-1 0 5,3 0 13,-1 1 25,1 0 10,-3 0 3,0 0 3,3 0 8,-1 0 1,1 2-14,-3-1-10,1-2-14,2 5-28,-3-2-32,3 1-35,0 1-36,0 1-32,-2 1-28,2 6-14,0-1-3,-2 4 8,2 2 15,0 3 15,2 4 9,-2-2 5,2 5 2,1 3-9,2-1-13,-4-1-14,2 6-13,1-2-9,1-2-9,1 1-6,-5-2-1,5 0-4,-2-4-1,3 1-1,-5-2-2,1 0-9,1-4-34,-1-2-51,-2-1-71,5-1-89,-4-2-106,1 3-135,-2-7-128,5-1-138,-5 2-185,2-4-161</inkml:trace>
          <inkml:trace contextRef="#ctx0" brushRef="#br0" timeOffset="6690.5055">22174 52 201,'-7'-14'504,"3"-1"-120,-4 0-68,4 2-41,1-1-53,0 1-47,3-1-45,0-1-37,0-2-24,6 0-31,-2 1-8,1-1-12,2 0-3,2-3 0,1 4 3,3-1 5,0 2-1,-2 2-1,2 2 1,2-1-7,1 7-1,1-4-3,-1 5 0,-3 0-4,6 1-3,-1 3-1,-5 3 8,4 2 0,-4 1 3,-1 4 18,-1 0 3,-3 4 10,2-1 18,-6 4 11,0 0 13,-1 0 8,-3 0 11,-4 1 16,-2 2 5,2-4 0,-5 3 10,-1-3-3,-2 1 4,-2-1-5,-4-2-14,1 1-12,-2 0-21,0-5-16,-1 3-18,-2-2-20,2-1-10,-2 1-11,5-4-4,-2 3-5,0-2-7,2-2-5,4-2-32,-2 3-56,6-3-88,-1 0-111,3-2-141,6 0-206,1-2-278,0 0-211</inkml:trace>
          <inkml:trace contextRef="#ctx0" brushRef="#br0" timeOffset="7282.9161">22422 340 372,'6'5'532,"1"-1"-112,0-2-73,4 0-54,-3-1-65,2 2-63,2-3-56,0 0-46,-1-3-26,2 2-15,-1-3-8,2 0-10,1-2 7,-2-1-1,0-1-2,-1-1 10,-1 1-1,-2-3 8,1-2 7,2-1 18,-6-3-2,1 0-3,-1-2 6,-2 1 6,0 1 13,-1-3 15,-3 2 14,0 3 11,-3-2 0,-1 2-9,0 2-23,-4 3-18,-2 2-23,-1-1-12,2 2-14,-3 3 0,2 1-5,1 3-4,-1 0 1,3 0-3,1 0 0,-1 3-3,3 1 1,-2-1 2,4 1 2,-1 0-4,3 1 2,0-1-6,3 0 6,2-1-11,-1 0 3,0-3-1,7 4-5,-3-4-5,2-4-13,2 4 10,-3-3-10,2-1 0,7-2 9,-7 2 3,2-2 8,-1-1 3,3 2 3,-1-1 9,-2-1-3,-1 1 3,1-2 3,-3 3-3,2-1 3,2 2 0,-7 0 5,4 1 7,-3 3 11,-2 0 14,2 0 14,-3 3 21,4 1 18,-7 4 10,5 1 5,-5 2-1,-1 1-13,0 2-12,0 3-15,0 0-20,0 0-15,0 2-8,-1-1-9,1 2-5,-3 0-7,0-3 1,3-2-7,-1 4-7,1-5-8,0 3-27,0-1-46,0-4-54,0 1-75,1 0-92,2-3-125,0-1-142,1-1-189,3-2-213</inkml:trace>
          <inkml:trace contextRef="#ctx0" brushRef="#br0" timeOffset="7712.7404">23091 154 10,'4'-14'870,"-1"2"-165,-1 2-118,0 3-103,1 1-85,-3 1-94,2 1-80,-2-2-63,0 5-52,-2 1-29,-1 1-12,1 2-2,-3 0 1,1 2-1,-3 1 2,2 2-7,-2 3-8,3-1-12,-4 1-10,4 3-4,-2-1-8,5 1-4,-4 0-5,3 0-2,-1-1-3,3 0-3,0 0-1,3 1 0,-1-1-2,3-1 4,-4 0 1,6-3 2,-2 0-1,5-1 1,-3-1-1,2-1-1,1-2-1,-1-2-4,1 0 0,3-2 0,-1-2-2,-1 0 2,1-2-2,1-2 0,-4-1 2,2 1 2,-2-3 0,-2 2-2,3-7 0,-5 4 0,-1-3 0,-1-1-2,-2-1 4,-1-2-2,-1 0 2,-3 1-2,-4-1 2,-2 1 0,1-1-2,-2 3 0,-5 2-4,1 1 0,-1 4-7,-2-3-25,-1 3-56,1 3-82,2 1-109,-3-1-144,6 1-227,2 0-282,-2 3-205</inkml:trace>
          <inkml:trace contextRef="#ctx0" brushRef="#br0" timeOffset="8020.789">23321 19 206,'11'-2'994,"-3"-1"-292,4 3-182,-2 3-113,-1 1-67,2 0-73,0 2-69,-3 5-49,0-1-29,-1 3-24,0 1-16,-6 3-12,5 2-3,-4 2-6,4-3-4,-5 5-8,2-2-2,-3 1-8,1 0-8,-1-1-8,0-1-6,3 3-3,0-5-8,-3 1-2,2-1 3,0-1-5,0 0-7,1-1-13,0-4-39,-2 0-48,4-2-68,0 1-67,-3-2-103,4-4-113,-2 1-128,-3 1-176,5-3-193</inkml:trace>
          <inkml:trace contextRef="#ctx0" brushRef="#br0" timeOffset="8438.1339">23427 93 32,'-11'-14'663,"2"1"-171,-1 2-107,3 0-75,-1 1-56,7-1-48,-3 0-48,4 1-45,0-1-45,1 1-22,2-3-11,1 5-3,1-2 6,-1 0 7,3 3 13,3-2 2,2 3 3,-3-1-7,5 1-14,1 0-10,-2 1-13,4 1-6,1 0-7,0 3-3,1-1 0,3 2-6,-3 2 0,0-1 3,0 3 0,-2 3 3,0 1 4,-3 1 2,-3 1 13,1-1 9,-5 5 7,-1-1 11,-6 0 5,0 2 9,-3-1 5,-1 3 4,-7-1 5,3-2-4,-4 2 1,-2-2 1,-1 3-4,-1-6-7,-3 4-8,0-2-8,3-1-9,-2-1-14,2 2-6,-3-6-9,3 3-5,-2-3-10,7 0-22,-1-1-47,3-2-65,-1 0-97,2 0-140,3-4-182,5 0-288,2-4-214</inkml:trace>
          <inkml:trace contextRef="#ctx0" brushRef="#br0" timeOffset="8966.499">24125-151 16,'9'-14'723,"-1"4"-170,-2 2-123,-1 0-79,-2-1-63,-3 3-80,-3-1-71,-2 5-42,-2-2-12,-3 1-9,1 3 6,-5 0 12,5 0 10,-6 0 2,2 3-4,-1 1-10,-1 0-14,1 3-15,2-1-19,1 2-14,-1 3-8,3-4-9,-1 4 0,6-1-3,0 3-2,1-3-1,3-2-2,0 2 0,0-1 0,5 1 0,0-1-3,-1 1 0,3-1 2,1-2 1,0 3 0,2-3-3,-1 0 5,0-1-5,4 1 0,-1 0 0,-1-4-3,1 4 1,-1-3-1,2 2 3,0-2 3,-1 3-1,0-1 1,-1-1 0,1 0 0,-5-1 2,2 2 3,1 1 11,-4 0 27,0-1 26,-2 2 29,-3 2 37,2 0 40,-3 0 35,-3 1 5,2-1 2,-3 1 3,-2-2-7,0 1-17,-7 1-20,4 1-12,-2-1-18,-4-1-21,2 0-23,-4-2-23,-2 3-19,1-3-19,-3-1-14,-1 0-14,-1-1-6,-1 4-10,-2-6-34,2 3-66,0-4-97,-2 1-130,3 2-192,0-5-308,4 2-365,-4-6-323,4 3-164</inkml:trace>
        </inkml:traceGroup>
      </inkml:traceGroup>
    </inkml:traceGroup>
    <inkml:traceGroup>
      <inkml:annotationXML>
        <emma:emma xmlns:emma="http://www.w3.org/2003/04/emma" version="1.0">
          <emma:interpretation id="{2731BC88-F3AC-49D6-A680-3C25FB2E84FF}" emma:medium="tactile" emma:mode="ink">
            <msink:context xmlns:msink="http://schemas.microsoft.com/ink/2010/main" type="paragraph" rotatedBoundingBox="24174,6059 31537,5392 31625,6363 24262,70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F96DDF-6B37-42DB-8046-5C9B61CC5E0C}" emma:medium="tactile" emma:mode="ink">
              <msink:context xmlns:msink="http://schemas.microsoft.com/ink/2010/main" type="line" rotatedBoundingBox="24174,6059 31537,5392 31625,6363 24262,7029"/>
            </emma:interpretation>
          </emma:emma>
        </inkml:annotationXML>
        <inkml:traceGroup>
          <inkml:annotationXML>
            <emma:emma xmlns:emma="http://www.w3.org/2003/04/emma" version="1.0">
              <emma:interpretation id="{57C3AA6A-943B-44B9-9DB0-B123BB74803F}" emma:medium="tactile" emma:mode="ink">
                <msink:context xmlns:msink="http://schemas.microsoft.com/ink/2010/main" type="inkWord" rotatedBoundingBox="24174,6059 26128,5882 26211,6805 24258,6982"/>
              </emma:interpretation>
              <emma:one-of disjunction-type="recognition" id="oneOf3">
                <emma:interpretation id="interp15" emma:lang="en-US" emma:confidence="0.5">
                  <emma:literal>Child</emma:literal>
                </emma:interpretation>
                <emma:interpretation id="interp16" emma:lang="en-US" emma:confidence="0">
                  <emma:literal>child</emma:literal>
                </emma:interpretation>
                <emma:interpretation id="interp17" emma:lang="en-US" emma:confidence="0">
                  <emma:literal>Chid</emma:literal>
                </emma:interpretation>
                <emma:interpretation id="interp18" emma:lang="en-US" emma:confidence="0">
                  <emma:literal>chid</emma:literal>
                </emma:interpretation>
                <emma:interpretation id="interp19" emma:lang="en-US" emma:confidence="0">
                  <emma:literal>Childs</emma:literal>
                </emma:interpretation>
              </emma:one-of>
            </emma:emma>
          </inkml:annotationXML>
          <inkml:trace contextRef="#ctx0" brushRef="#br0" timeOffset="13446.7891">17823 2219 16,'0'-10'718,"-2"-1"-201,-2 4-144,-2-3-78,2 5-54,-4-1-36,1 0-19,-2 5 8,1-2 6,-5 3 20,0 0 12,-2 3 5,1-2-14,1 5-19,-5 0-29,6 1-26,-1 4-23,-1 0-19,2-1-21,1 3-17,-1 2-11,1 0-10,0 2-10,3 0-9,0 0-3,1 1-5,0 1-2,3-1-5,2 2-3,-1 0 0,0-3-3,3-2-1,3 0-7,0 0 6,-1-2-4,2 0 0,2-3 2,0-2-4,1-2 7,3 1-3,-3-4 3,5-2 1,-1-2-7,-2-2 3,3-1-4,-1-2-4,1-4 3,-1 3-1,1-6-2,1-1 0,-1-2 4,-1-1 0,1-4 0,-3-3-3,2 0-3,-1-1 4,2-5-5,-5-3-1,2-1 3,0-2-3,-4-3 6,3-2-2,-4 1 2,-2-1 1,-2 0 1,0 0-2,0 2 0,-2 3 2,-1 0 0,2 5-4,-5 1 4,4 3 0,0 2 0,-1 2 2,1 2 5,-1 2 7,3 5 4,-1-1 7,-2 3 6,0 1 3,3 4 1,0 3-5,-1 0-2,-2 1-5,3 3 9,0 4 24,0 3 25,0 3 21,0 4 12,0 7 5,3-1-7,-2 5-11,-1 3-18,6 4-12,-5-1-8,2 5-3,-1-1-3,-2 2-7,5 0-7,-3 1-6,1-3-8,0 1-7,1 1-8,0-4-4,1 1-1,-1-2-2,2-1-4,1-2-2,-2-1-3,2-1-7,-1-2-24,-1 0-30,1-4-51,1-1-69,4-2-89,-4-1-112,2 0-119,1-2-144,-2-4-165,0 0-241,-1-1-172</inkml:trace>
          <inkml:trace contextRef="#ctx0" brushRef="#br0" timeOffset="12736.7094">17250 1805 601,'2'-4'677,"3"1"-90,-1 3-72,2 0-59,-5 3-41,4 1-44,1 4-42,-2 3-24,0 2-18,1 4-14,0 0-26,-3 5-21,2 2-30,2 1-33,-4-1-35,0 7-32,0-2-23,-2 3-16,0-1-11,0 1-9,0 0-5,0 2-5,0-2-5,-2 0-4,0-1-4,2-1-3,0 0-4,0-5-4,2-1-1,0 3-2,-2-5-10,6-1-29,-5-3-54,2 2-72,1-3-98,1-2-124,2-1-163,3-3-199,-4 0-285,4-5-217,-3-2-134</inkml:trace>
          <inkml:trace contextRef="#ctx0" brushRef="#br0" timeOffset="12396.4398">17123 2030 899,'-1'-11'853,"1"1"-210,-3 2-158,0 1-114,2 1-102,-2 1-95,3 2-65,0-1-44,-2-1-32,2 5-20,0-1-13,-3 1-29,1 0-45,2 1-74,0 1-109,-2 1-157,2-3-289,0 0-235,0 0-191</inkml:trace>
          <inkml:trace contextRef="#ctx0" brushRef="#br0" timeOffset="12172.8282">17068 2258 80,'2'-11'901,"1"3"-219,-3-1-157,1 5-125,-1 0-91,3 1-31,0 2-20,-3 1-9,1 1 2,-1 2 8,3 3-1,-1 2-25,-2 1-23,3 1-25,-1 4-23,-2 2-26,0-2-25,0 3-28,0 0-25,0 2-19,2-2-12,-2 0-14,3 1-6,-2 0-4,2-4-7,0 3-28,-1-2-42,3 0-51,-3-2-63,1 0-82,1-2-89,-1-1-92,-2-3-95,4 0-107,1-1-167,-5-4-184,-1-2-118</inkml:trace>
          <inkml:trace contextRef="#ctx0" brushRef="#br0" timeOffset="11866.8924">16608 1983 106,'-1'-12'731,"-2"4"-132,2-2-133,1 6-95,-3-2-45,3 5-21,0 1 23,-3 1 30,3 5 35,0 1 16,0 3 5,0 1-12,-2 5-32,0 0-45,2 3-45,-2 1-38,2 7-43,-3-3-43,0 2-39,3 1-31,0 1-21,0 1-17,0 1-16,0-1-10,0 1-8,3-1-4,-3 0-4,3-1-3,-3-1-1,2-2 0,-2-1 0,2-5-1,-2 1 1,2-3-1,-2-2 1,0-1-2,0-3 1,0-2 1,3-3-2,-3 0 0,0-2 0,0-1 0,0-2-3,0-2-2,3-2 0,-3-4-3,1 0-5,-1-1-3,4-6-5,-1 0-7,2-1-7,2-4-10,0-3-5,2 2-6,-2 0-1,5-1 3,-2-2 6,2 6 9,2-1 10,-2 4 9,-1-1 6,1 0 6,-3 5 2,2 1 2,1 1 2,-2 2 1,-1-1-1,2 3 1,-1 1-1,-1 3 3,1 0 0,-4 4-1,1 2 0,3 0 1,-2 2 1,-4 2-1,3 1-1,-5 2 1,2-1-4,2 3-1,-6-1-9,1 2-24,-1-2-29,3 0-44,0 3-62,-3-3-79,2-2-104,1 3-108,-3-2-129,1 0-153,-1-3-187,3-2-214,-3-2-113</inkml:trace>
          <inkml:trace contextRef="#ctx0" brushRef="#br0" timeOffset="11327.8462">16307 2114 80,'-5'-11'600,"1"0"-149,-3 1-102,0 3-90,-1 0-55,-3 3-50,-1-1-40,-1 1-17,-1 4-21,-2 0 6,-2 0 3,-2 4 27,1 1 12,-1-1 20,-2 3 16,0 0 10,5 3 5,-5 1 0,3 0-5,5 4-5,-2 0-17,3 0-20,2 2-12,3 1-23,1 3-8,2 0-7,2 1-7,3 1-3,3-1-5,-1 2-4,2-3-3,3 1-5,5-1 1,-1-1-3,4 1 2,-1-2-6,5-4-1,-3-2-5,5 4-4,0-7-11,0 0-4,3 0-3,0-5-6,-1-1-10,-3-2-1,3 1-8,2-3-47,-8-3-71,5 1-87,0-2-106,-5-1-145,2-7-187,3 1-218,-3-3-217,0-6-131</inkml:trace>
        </inkml:traceGroup>
        <inkml:traceGroup>
          <inkml:annotationXML>
            <emma:emma xmlns:emma="http://www.w3.org/2003/04/emma" version="1.0">
              <emma:interpretation id="{C1B404E2-F5CB-400E-A64E-D758954D3AE8}" emma:medium="tactile" emma:mode="ink">
                <msink:context xmlns:msink="http://schemas.microsoft.com/ink/2010/main" type="inkWord" rotatedBoundingBox="29470,5594 31538,5407 31625,6363 29556,6550"/>
              </emma:interpretation>
              <emma:one-of disjunction-type="recognition" id="oneOf4">
                <emma:interpretation id="interp20" emma:lang="en-US" emma:confidence="0.5">
                  <emma:literal>Child</emma:literal>
                </emma:interpretation>
                <emma:interpretation id="interp21" emma:lang="en-US" emma:confidence="0">
                  <emma:literal>child</emma:literal>
                </emma:interpretation>
                <emma:interpretation id="interp22" emma:lang="en-US" emma:confidence="0">
                  <emma:literal>Chid</emma:literal>
                </emma:interpretation>
                <emma:interpretation id="interp23" emma:lang="en-US" emma:confidence="0">
                  <emma:literal>chid</emma:literal>
                </emma:interpretation>
                <emma:interpretation id="interp24" emma:lang="en-US" emma:confidence="0">
                  <emma:literal>Childe</emma:literal>
                </emma:interpretation>
              </emma:one-of>
            </emma:emma>
          </inkml:annotationXML>
          <inkml:trace contextRef="#ctx0" brushRef="#br0" timeOffset="15850.7633">22672 1298 238,'0'-6'728,"0"1"-210,0 3-129,3 0-70,-3 2-41,1 0-35,2 2-18,0 3-10,-2 1 2,4 2-2,2 3 3,-4 2 4,0 4 11,1 1 5,-4 2-7,1 2-14,-1 3-20,0 3-23,-1 2-23,1-1-27,-4 4-22,1 1-16,0-1-18,-1 4-15,1-2-16,3 1-11,0-1-9,0-1-5,0 1-4,0-4-3,5 0 0,-3-1 1,4-2-3,-2-1-1,-3-6-2,7 1-1,-4-2-3,3-5-19,1-1-32,-1-1-54,0-2-79,0 0-97,5-2-137,-5-2-168,2-1-230,0-2-266,-2-4-206</inkml:trace>
          <inkml:trace contextRef="#ctx0" brushRef="#br0" timeOffset="15282.7464">22424 1773 715,'4'-14'1012,"3"4"-199,-1-1-156,0 2-112,0 3-97,-5 2-64,3-1-53,2 5-44,-1 0-24,-1 5-14,-1-1-18,-2 5-37,2-2-40,0 7-30,-3-1-30,0 1-30,0 3-17,0-1-16,-3 1-11,0 1-7,3 2-6,-1 0 0,1-2-6,0-1 3,0 2-2,0-5-1,0 3-3,0-2-18,0-2-26,0 0-45,0-3-60,1 0-77,-1 1-93,3-5-106,0 2-110,-3-3-116,0-1-133,0-4-199,0 0-174,0 0-85</inkml:trace>
          <inkml:trace contextRef="#ctx0" brushRef="#br0" timeOffset="14984.1727">21830 1406 966,'-7'-9'727,"4"3"-189,2-1-120,-2 6-59,0-2-44,3 6-42,0 1-17,0 1 7,0 4 5,0 2-11,0 0 2,0 6 1,0 1-4,0 3-14,3 0-22,0 1-22,-3 2-31,1 3-27,-1-1-25,3 2-21,-1 0-16,0 2-13,1-1-13,-3 2-9,2 0-11,-2-2-7,3 0-7,0-2-5,-2 1-4,2-3-5,-2-1-1,2-3-1,0-3 1,2-1-1,-5-2-1,1 0 1,2-5-1,0 1-1,-3-5 0,1 2 3,-1-3 0,0-1-1,0 0-1,0-1 1,0-3-1,0 0-2,0-4-1,3-2 1,-1 0-3,1-5-3,-1 2-7,3-4-5,2-4-8,2-2-8,2 0-10,-1-3-5,2 0-1,1-1 3,2 1 4,-1 1 7,-2 1 12,2 3 8,-2 0 5,1 4 5,1-1 4,-2 4 1,0-1 0,-1 2 2,1 2-1,-2 3 1,2 1 1,-5-1-1,2 4 4,-1 0 0,0 0 2,3 4-1,-1 2-1,-2 1 0,0 0 2,2 3 2,-4 3 3,0-2 1,0 6 2,1 0-1,-1 0 0,-2 2-3,-2-1-3,1 3 0,-1-3-4,-2-1 2,2 2-3,-2-1-2,0-1-12,0 0-24,0-3-48,0 1-70,0-2-93,3-1-113,-3 0-141,1-2-159,-1 1-177,3-4-196,0-3-173,-3 2-78</inkml:trace>
          <inkml:trace contextRef="#ctx0" brushRef="#br0" timeOffset="14392.2574">21505 1605 10,'0'-8'485,"-2"-1"-85,-1 1-62,1 1-56,-1 3-49,-1-2-38,0 2-25,-4 1-18,-2 2 1,-1 1 24,-2 1 25,-2 2 13,0 4 2,0 0 2,-1 0-16,-2 3-29,2 3-27,2 1-15,-2 3-17,1 3-13,4 0 4,2 2 5,0 5 12,2-1 4,0 1 0,2 2-3,2-1-14,3-1-17,3 2-26,-1-1-17,2-3-17,6-1-10,-1 0-9,3-3-3,5-2-1,-4-1-4,6-2 2,3-5-4,-3 0-3,4-4-2,-3-1-3,3-2 1,2-1-5,-8 0-10,5-6-31,0 0-59,-6-1-79,3 0-100,-3-2-120,0-2-171,-2-2-213,1-6-249,-2 0-160</inkml:trace>
          <inkml:trace contextRef="#ctx0" brushRef="#br0" timeOffset="15488.7977">22531 1576 1140,'0'-13'1094,"0"2"-244,-2 1-176,2 3-149,0 0-128,0 1-115,0 3-99,0-1-74,0 0-55,2 4-49,-2-3-69,3 3-79,0 0-90,-3 0-113,1 0-156,-1 0-206,0 0-267,0 0-194</inkml:trace>
          <inkml:trace contextRef="#ctx0" brushRef="#br0" timeOffset="16621.6471">23171 1732 342,'-3'-11'789,"0"0"-206,1 5-113,-2-2-63,-2 4-50,2 0-44,-3-1-30,-1 3-24,0 0-24,-1 2-22,-1 0-12,1 2 2,-3 0-13,2 3-11,2 0-11,-7 2-10,4 1-15,-1 3-18,0 2-20,2-2-17,-1 5-19,-1 1-14,5 1-17,-2-1-7,2 2-8,0 5-7,-1-3-5,4-3-3,2 3-3,0-1-2,2-1 2,2-1-2,0-1-2,2 0 3,4-3-1,-3-1 0,1 0-1,4-3-1,-1-1 2,3-2-3,2-2 1,-2 0-1,-1-5 2,1 0 2,-1 0-1,1-3-1,0 0 2,-1-1-2,2-3-2,-1-2 0,-3-1 1,2-1-2,-1-1-1,-4-5-3,4 0 4,-1-5-3,1 2-1,-1-8-1,1 1-1,-4-4-1,4 0-3,-1-8 0,-2 4 1,0-3 1,-2 0 2,2-1 1,-4 2 3,-2 2-1,-1-1 3,0 2-1,-1 3 0,-2-2 2,-1 2 0,1 2 0,1 1-2,-4 0 2,5 4 2,-2 1 2,2 2 2,1 0-2,-3 2 0,3 4-1,0 0-3,0 5 0,0-1-2,0 4 2,0 0-1,0 3-2,3-2 0,-3 2 0,1 4 1,2 0 1,1 4 4,1 2-1,2 1 5,-3 0 1,3 5 2,-2 3 3,1 2-1,-2 1 8,-3 5 5,5-1 15,-6 6 7,0-1 9,0 2 6,0 3 2,-6 2 2,5-1-5,-3 1-4,-2 4-8,4-3-6,-2 1-6,-3 0-7,2 1-8,-2-2-6,1-2-5,5 1-4,-3-3-1,-2 1-2,4-3 1,-2-2-3,4 0 0,0-2 2,0-3-4,0-2-4,4-2-13,-2-1-22,5-2-32,-3-2-47,4-4-67,2 2-81,-3 1-95,-1-7-111,1 1-127,0 0-156,1-5-196,-1-1-210,0-1-126</inkml:trace>
        </inkml:traceGroup>
      </inkml:traceGroup>
    </inkml:traceGroup>
    <inkml:traceGroup>
      <inkml:annotationXML>
        <emma:emma xmlns:emma="http://www.w3.org/2003/04/emma" version="1.0">
          <emma:interpretation id="{4584CD77-1F79-4CEA-8FEF-660976493C6D}" emma:medium="tactile" emma:mode="ink">
            <msink:context xmlns:msink="http://schemas.microsoft.com/ink/2010/main" type="paragraph" rotatedBoundingBox="30455,6597 33456,5988 33771,7537 30769,81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C823383-9DCB-428F-A95C-E539AD1384CF}" emma:medium="tactile" emma:mode="ink">
              <msink:context xmlns:msink="http://schemas.microsoft.com/ink/2010/main" type="line" rotatedBoundingBox="30455,6597 33456,5988 33771,7537 30769,8147"/>
            </emma:interpretation>
          </emma:emma>
        </inkml:annotationXML>
        <inkml:traceGroup>
          <inkml:annotationXML>
            <emma:emma xmlns:emma="http://www.w3.org/2003/04/emma" version="1.0">
              <emma:interpretation id="{612744BC-DACC-4C60-9B3F-43DEAC35F6A3}" emma:medium="tactile" emma:mode="ink">
                <msink:context xmlns:msink="http://schemas.microsoft.com/ink/2010/main" type="inkWord" rotatedBoundingBox="30455,6597 33456,5988 33771,7537 30769,8147"/>
              </emma:interpretation>
              <emma:one-of disjunction-type="recognition" id="oneOf5">
                <emma:interpretation id="interp25" emma:lang="en-US" emma:confidence="0.5">
                  <emma:literal>Hyperopes</emma:literal>
                </emma:interpretation>
                <emma:interpretation id="interp26" emma:lang="en-US" emma:confidence="0.5">
                  <emma:literal>IPro PS</emma:literal>
                </emma:interpretation>
                <emma:interpretation id="interp27" emma:lang="en-US" emma:confidence="0">
                  <emma:literal>$yPro.es</emma:literal>
                </emma:interpretation>
                <emma:interpretation id="interp28" emma:lang="en-US" emma:confidence="0">
                  <emma:literal>$yPro:pes</emma:literal>
                </emma:interpretation>
                <emma:interpretation id="interp29" emma:lang="en-US" emma:confidence="0">
                  <emma:literal>$yPro:es</emma:literal>
                </emma:interpretation>
              </emma:one-of>
            </emma:emma>
          </inkml:annotationXML>
          <inkml:trace contextRef="#ctx0" brushRef="#br0" timeOffset="23307.0014">22434 2268 101,'0'0'178,"0"1"2,0-1 1,0 3 16,0 0 32,0 1 38,0-1 7,0 4-12,1 2-14,-1 2-23,6 3-12,-5 1-13,4 6-7,1 1-11,-2 8 2,3 2 1,0 4 13,-1 5 19,6 6 21,-1 4 14,4 3-10,1 4-19,1 2-34,-1 0-43,6 1-41,-5 1-30,8 1-24,-2-4-14,1 1-9,2-7-6,-2 2-5,0-8-6,0 1-2,-1-4-2,-4-7-4,2 1 0,-5-10 1,1-2 0,-4-2-9,-1-4-20,-2-6-33,-3 1-58,-3-4-82,4-3-107,-7-2-134,5-2-176,0-1-239,-1-6-254,0-4-158</inkml:trace>
          <inkml:trace contextRef="#ctx0" brushRef="#br0" timeOffset="23736.0513">23050 3089 127,'-1'-4'443,"1"1"-118,-3 1-70,3 0-41,0 2-28,0 0 3,0 2-5,0 3 2,0 1 9,0 2 8,0 3 14,0 3-3,-2 2 13,2 2 5,-2 3 5,-1 2 3,3 4-7,-2 1-7,-1 3-18,2 1-18,-5 2-16,5-1-21,1 2-28,-3-1-26,0 2-22,3-1-22,0-4-14,0 0-12,0-3-13,0-3-4,0-3-2,0-2-4,0-1-1,0-5 1,0-3 18,0 0 31,0-2 31,-2-5 19,-1 3 2,-1-4 2,0 0-14,-8-3-27,2-3-27,-3-1-13,-2-2-13,-3-1-7,-1 1-5,-2-2-3,-3 1 0,-1 0 0,-1 3-1,-2-1-4,-2 0-26,-1 5-52,1 0-75,-3 0-95,1 5-132,-2-4-176,1 6-238,1-1-287,-1-2-228,1 1-134</inkml:trace>
          <inkml:trace contextRef="#ctx0" brushRef="#br0" timeOffset="114800.7084">23255 2806 362,'0'-1'1105,"1"-2"-334,-1 3-321,0 0-180,-1 4-105,1 1-52,-3 2-23,1 0-22,0 4-14,2 2-9,0 2-12,0-1-9,2 1-10,0 3 4,1 1-7,-2-2-8,2-2 3,0 4 3,1-2-1,-2 0-5,4 0 6,-2-3-3,0 3-1,1-2-5,0 0 0,0-2 0,-4 1 0,5-3 3,-2 2-3,4-2 0,-7-4-5,3 2-10,2-1-20,-1-1-38,-1-2-50,-1 0-51,-2-1-58,5-2-82,-4 0-98,0-2-115,0-2-142,4-2-180</inkml:trace>
          <inkml:trace contextRef="#ctx0" brushRef="#br0" timeOffset="115383.1512">23335 2895 170,'-6'-9'505,"1"-1"-82,1 2-54,0-3-50,-2 3-32,2 0-33,-1-4-30,1 5-30,-1-4-35,3 2-8,-1-2-12,1 1-16,2-2-16,0-1-14,0 1-8,0-2-22,2-3-17,3 4-15,1-5-9,2 1-3,2 3-2,-2-2-6,3 0-3,0 1 9,1 2-12,-1 2 3,2 0 0,-1 2-2,5 1 2,-4 1-5,5 2-1,-5 0-2,4 1-2,-4 0 2,5 4-3,-5 0 3,1 3 3,-2 0-1,-2 1 12,2 4-1,-8-1 6,0 6 5,-1-4-3,-1 7-2,-2-4-4,-2 4-4,-1-2 2,-1 3-5,0-1 2,-4-2 8,-2 3 0,3-4 0,-5 2 0,1 1 2,-1-2 2,-4-2-4,0 2-3,-1-3-3,0 0 0,-2 2-7,1-3-2,-1 0 2,3-3-8,2 4-9,1-3-43,1-1-62,2 1-82,1-2-110,-1-2-142,6 3-216,2-4-245,0 4-177</inkml:trace>
          <inkml:trace contextRef="#ctx0" brushRef="#br0" timeOffset="116043.9967">23596 3110 510,'0'4'644,"0"-2"-196,0 2-98,-2 0-56,2 0-40,0 1-51,0-4-43,0 5-38,0-5-39,0 2-24,2-2-11,1 1 9,-2 2 3,5-4-1,-2 0-1,3 0 0,5 0-8,-3-6-12,2 5-8,1-3-10,0-2 0,5 0-3,-5-2-5,1 2-1,-2-5 1,4 1-4,-1-3 1,-1-1-6,0-3-3,-4 0 2,0-3 1,4 2 3,-7-1 11,-1 0 19,-3 3 9,1-1 9,-6 1 16,1 4-1,-3-1 3,-1 3-6,-4 2-11,1 1-11,-1 0-9,-2 3-14,1 4-9,2-4-7,-3 4-5,2 0 3,3 0-8,0 0 2,2 0-9,4 0 0,-2 4 0,3-4-2,3 0-1,1 0 3,3 0-3,2 0 0,3-4-2,4 3-11,1-4 3,-1-2-5,0 2-1,6-1 3,-2-4 2,2 3 7,-2-3 1,2 3 5,-3-2 2,1 0 3,-3 1 0,1 2 6,-1-1-1,-4 2 3,-1 2 0,1 0-5,-4-1 2,-1 4 3,3-3 0,-4 3 3,0 3 5,-1-2 5,0 4 6,-2-1-1,-3 4 0,-1-2 3,3 5-5,-3-1-3,0 3-3,-3 0-5,3 1-5,-1-1 0,1 1-5,-3 1-18,3 0-45,0-1-45,0 0-62,3-1-68,-2 1-66,2-1-76,2-2-71,0-1-68,4-5-82,0 4-109</inkml:trace>
          <inkml:trace contextRef="#ctx0" brushRef="#br0" timeOffset="116298.6569">24330 2872 85,'0'-8'530,"2"-1"-47,-2 0-40,0 4-37,0-1-38,-2-1-30,2 4-36,-5 0-47,4-1-50,-2 4-41,-1-3-49,-1 3-31,-1 3-18,1-2-12,-3 4-6,3-1-6,-1 4-5,0-2-9,0 5-2,0-3-8,2 3 0,0-1-3,1 1-5,1 2-3,-1-2-4,0-1 4,3 0 1,3 0-6,0-1 6,-1-3-1,4 2-4,-2-1-1,0-3 1,3 1-1,2-4-2,1 2 0,3-3 3,-1-3-3,0 2 2,2-4-2,1 1 3,-1 0-1,-1-3-2,-1 2 0,-1-4 0,1 1 3,-2-2 1,-3 0 1,1-1 0,-4 1 8,-3-3 1,-1 1 3,-1-1-5,-2-2 1,-1 4 3,-1-3-8,-2 1-1,-4 3-5,-1-1-2,0 4 0,1 0-5,-1 1-16,-1 1-33,1 4-52,4-2-72,-2 3-97,4 3-134,-1-2-186,-1-1-264,1 0-196</inkml:trace>
          <inkml:trace contextRef="#ctx0" brushRef="#br0" timeOffset="116584.8516">24711 2713 419,'12'-4'923,"-2"1"-248,-1 0-148,1 0-109,-3 3-63,2 0-50,-1 0-45,0 6-53,2 1-42,1 0-32,-3 7-20,-1 0-26,-1 0-28,4 5-16,-6-2-15,1 3-5,-1-2-11,-1 3-3,0-2 1,-2 1-8,2 1 4,0-1-4,1-1-6,-2-2-6,1 2-28,0-6-36,1 5-61,-3-2-66,5-3-91,-4-4-110,3 0-132,0-1-181,2-1-225,-3-3-154</inkml:trace>
          <inkml:trace contextRef="#ctx0" brushRef="#br0" timeOffset="116992.102">24885 2801 454,'-10'-13'479,"3"2"-88,-2 0-65,5 1-41,-2-1-60,2 2-50,4-3-59,0 1-41,2 1-24,3-3-15,-1 1-11,6-1-7,-1-1-4,1 1-10,2 0 0,-1 3-4,2-3 0,2 2-4,-1 1 4,-2 0 4,3 4-4,-2-3 10,-2 5 1,1 0-4,-1 1-7,1 2 4,-2 1-4,-1 1 0,1 4-7,-6 1 7,1 3 0,-2-1 3,0 3 1,-3 0-1,-3 2 11,-2 4-7,-1-4 7,2 2 0,-3 0 11,-5-1 10,4 0 10,-4 3 9,0-6 13,1 5-3,-7-4-6,5-2-9,-1 1-11,-1 0-15,4-1-23,-2-2-45,2 1-69,3-2-84,1-3-125,2-1-168,5-3-252,0 0-206</inkml:trace>
          <inkml:trace contextRef="#ctx0" brushRef="#br0" timeOffset="117477.7728">25348 2530 154,'3'-11'461,"-3"2"-67,0-2-57,-3 4-59,0 0-58,-1 1-47,-4 2-50,1 1-44,1 3-17,-5 0-20,-2 0-15,1 3-1,-1 1-3,1 0 0,1-1-8,-4 3-4,5 1-4,1 0 1,2 0-5,0 0 1,5 0 0,-2-1 3,4 1-7,0-2 0,0 2-7,0 0 3,4-1-3,-2-2-1,4 1 8,0 1 0,1-1 8,0 0-1,3 0-3,-1 1-4,0 0 4,1-1-4,-2-2 0,4 3 0,-2-2-4,2 3 4,-3-3-4,1 3-3,-2 1-1,0-2 12,-4 2 11,3 1-4,-2 2 15,0-3 14,-5 2 36,0 0 35,0 1 38,-5 2 48,0-2 36,-2-1 20,1-2-4,-1 3-15,-5-4-33,1 3-37,-4-2-39,1 1-35,-2-2-26,0 0-21,-3 0-18,0 2-13,-3-4-22,2 2-49,-3-1-80,1 0-102,-1-3-138,3 1-213,-5-2-295,2-2-255,-2-2-144</inkml:trace>
        </inkml:traceGroup>
      </inkml:traceGroup>
    </inkml:traceGroup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0.49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147 190 10,'-3'0'38,"0"0"-1,3 3 0,-2-3 5,2 0 0,-3 0-15,2 0 4,-2 0-10,0 0-11,3 1-5,0-1 0,0 0-5,0 0 0,0 0 16,0 0-1,0 0 1,0 0 10,0 3 4,0-3 11,0 0 15,3 0 20,1 0 8,-1 0 15,2 0 3,-1 0-11,6 0-15,-4 0-11,4-3-4,-1 2-24,2 1 0,7-3-5,-5 3-5,4 0-13,2-1 4,-1-2 4,0 3-4,7-2 0,-2 0 5,1 2-6,2-3-3,-3 3-5,0 0-5,2-4 9,-1 1 1,0 3-1,-4-3 9,3 2-9,-1 1 4,-2-2-12,-1 2-1,0-4 1,-3 4 8,1 0 4,-4-4 5,5 2 8,-5 2 9,-2-1 3,2-2-8,-1 3 8,1-1-12,-1-1-10,-1-2 1,1 4-8,1-4 3,0 4-8,1-3 9,1 3-5,-2-3 0,6 3 1,-3-1-1,1-2 4,-4 3 8,6-3-7,0 2-1,-3 1 0,3-2-4,0 0-8,-2 2 0,1-2 8,3 2-4,-2-3 0,0 2 0,0 1 0,0 0-4,-3-3 4,3 3-5,-1-1 5,-2 1-4,0 0 0,3-3 0,-3 2 0,1 1 8,-3 0-4,4 0 4,0-3-5,-5 3 5,4-2 0,1 0-1,-1 2 5,2-2-1,0 2 5,-3 0-5,3 0 0,-3 0-3,2 0-1,-2-2-7,3 2 11,3 0-3,-3-2 7,-2 0 3,5 2 1,-2-3 3,-1 1-4,4 2 4,-1-2 0,-2 2 0,2-2-8,0 1 4,-5-2-4,8 0-8,-8 3 5,2-1-4,3-2-1,-3 3 1,-3-1-7,0 1 6,1-3-6,-4 2 7,5 1-8,-5-2 11,4-1-7,-4 3-3,2-1-1,-1-2-3,-1 3 0,2-3-3,-1 3-1,-2-1 4,1-2 0,1 3 0,1 0-3,-3 0 6,1 0 1,-2 0-1,2-2 1,-1 1 3,-1 1 0,-2 0-11,1-3-3,2 2 0,0 1 4,-4-3-1,2 3 4,2 0 0,-3-3 0,2 2 0,-1 1 4,2 0-1,-3-3-3,1 1 4,2 2-4,1 0 3,-2-1-3,1-3 0,1 4 4,-4 0-1,2-3 1,-2 3-4,4-3 3,-4 3 1,-1-1-1,2-1-3,-1 2 0,1 0 0,-1-2 0,1 0 0,-3 2 0,-1 0 4,1 0 0,1 0-4,0-4 3,0 4-3,-1 0-3,0 0 3,0 0-8,2 0-2,1 0 10,-2 0 0,3 0 0,-5 0 0,1-3 0,0 3 3,-2 0-3,2 0 0,-3 0 0,4 0 0,2-2 0,-3 2 0,-1-2-3,1 2 3,3-2 0,-2 0-7,-3 2 7,6 0 0,-3 0 3,2 0 1,-2 0-4,-3 0 7,3 0-4,2 0 1,-3 0 3,-1 0-7,0 0 0,-1 0-3,1 0-1,-1 0 0,-1 0-6,0 0 10,2 0 0,-2 0 0,-2 0 0,4 2 0,-2 0 0,0-2 3,1 0 1,1 2 3,-5 0-7,3-2 0,2 3 0,-4-3 0,1 0 0,-2 0-7,5 4 7,-5-4 0,2 4 11,-1-2 9,3-1 15,-5 5 20,2-2 10,-2-1 5,3 4 3,0-3-8,-3 2-11,0-2-3,0 3-4,0-1-1,-3 1 0,0 0 5,3-2 0,-2 4-9,0-3-1,-1 0-4,-2 1-14,4-1 0,-2 2-6,0-1-5,2-1-4,-4 2-2,-1 2 5,2-4-5,0 1 2,1 2-2,1 0-3,-3-1-6,3-2 0,-1 2 3,2-1 0,-5-1 6,4-1-4,0 2 7,0-3-1,-4 2-8,5 0 3,-2-1 0,0 2 5,-1-2 0,4 3-5,-2-2 3,-1-2-1,0 3-2,2-1 3,-3 0-6,4 1 5,-3-3 3,0 2-5,3 1-3,-2-3-3,0 2 6,0-1-3,2 2 3,-3-2-3,0 0 2,3 1 4,-1 0-3,-2-1 2,0 1 6,-1-3 5,2 5 6,-1-3 13,0-1 5,2 2-1,-3-2 5,-2 1 0,1-1-1,1 0-6,0 0-4,-2 0-2,2-1-11,-4-2-3,4 4-5,-3-4-5,2 3 1,-2-4-4,3 6 1,-1-6 0,-5 1 4,4 2-4,-4-3 0,2 3 0,0-3-3,-3 0 1,1 0-6,-2 0 3,3 0 0,-1 0 0,3 0-2,-2 0 2,2 0 0,0 0 2,-1 0-4,0 0 2,0-3 0,1 3 0,1-3 0,-1 2 0,-3 1 0,3-3-3,1 0 1,-1 3 4,-3 0 1,1-4-3,-1 4 0,4-1 2,-4 1-2,1 0 0,-3 0 0,1-2 0,1 2-2,1 0 2,-3 0 2,2 0-2,-1 0-2,-1 0 2,3 0 0,-4 0 0,5 0 0,-1 0-3,-3 0 6,-1 0 4,4 0-7,1 0 0,-5 0 2,4 0-2,-3 0 0,4 0-4,-5 0 1,1 0 1,0 0 2,1 0-3,-1 0-1,-1 0-1,0 2 5,0-2 5,-1 0-3,-1 0 3,3 1-5,-1-1 2,2 0-4,-1 0-1,1 4-1,-2-4-1,1 0 2,0 0 3,-1 3 0,2 0 3,-1-3-6,-1 1 3,1 2 0,-1-3 3,-1 3-3,-1-3 0,2 0 5,-6 4-3,3-4 0,-1 0 1,1 0-3,-3 0 0,3 0 2,-3 0-2,-2 0 0,2 0-2,1 0 4,-3 0-2,0 0-2,0 0-1,-5 0-1,5 0 1,-2 0 1,-6-4 2,9 4 2,-6 0-2,2-3 3,1 3-3,0-3-3,0 2-2,-2 1 5,0-3 3,2 0-3,-1 3 2,0 0-2,4 0 0,-3-4 0,1 4 0,2 0 0,-5-1 3,8 1-1,-5-2 0,2-1 1,-2 3-3,2-1 0,-2-2 0,1 3 5,3-1-3,-7-2-2,5 3-2,-2-1-1,2 1 1,-2-3-3,4 1 3,-6 2-1,5-2 3,2 0 5,-8 2-3,7-2-2,0 0 3,-4 2-3,3-3-3,-1 3 1,-2-1 0,3-2 2,0 3-3,-4-1 3,4-2 0,-1 3 0,-3 0 0,1 0 0,2 0 0,-7 0-5,4-2 3,0 2 0,0-2-1,0 2 1,-3 0 2,2-2 0,1 2 0,-2-2 0,5 0 0,-2 2 0,2-1-5,1-3 5,-3 4 0,6-2 0,-2 0 3,5 2-3,-6 0 4,1-2-4,5 2-2,2-1 2,-4-2 0,4 3 0,0 0 2,3 0 3,0 0-5,1-1 0,0 1 0,3 0 0,2 0 0,-4 0 0,2 0 2,3-2 6,1 2-4,-3 0 1,0 0 7,3 0 0,-2 0 0,2 0-1,0 0 6,0 0 4,0-4-1,0 3 3,0 1 9,0 0 0,0-2 1,0 2 5,0 0-8,0 0-2,0-3-4,0 2-7,0 1-2,2-3-3,-2 0-3,3-1-3,0 3 2,-3 1-6,1-5 0,-1 4 1,4-2-3,2 0 2,-4-1 0,5 3 0,-3-1-2,6-2 2,-2 0 0,0-2 0,2 3-2,2-1-2,0-3 2,-1 3-2,1 0 0,-3 0 0,2-3 2,-1 3 2,-1 0 2,1 2-4,-4-2 2,4 0-2,-3 0-2,1-1 0,-3 4-2,3-5 4,-1 5 0,-3-2 2,4 2-2,-4-5 4,2 6-2,-5 0 0,4-4-2,-3 4 0,1-2 0,-1 2 0,1-1 0,0-2-2,-3 3-2,1 0 6,-1 0-2,0-1-2,0 1 2,0 0 2,0 0 0,3 0-2,-3 0 0,0 0 0,0 0-2,1 0 0,-1 0 2,6-2 0,-6 2 0,2 0 0,-2 0 0,3 0 2,-2 0-4,5 0 0,-5 0 0,4 0 0,0 0 0,0 0-3,2 0 3,-3 0 0,4 0 2,0 0 0,2 0 0,-1 0 4,3 0-2,-1 0 1,4 0-1,1 2 0,1-2-2,-4 0-2,5 0 0,-1 0 2,2 0 0,-2 0 0,2 0 2,-1 0 2,-1 0-2,2 0-2,0 0 0,-3 0 0,0 0 4,0 0 0,1 0 2,-4 0-4,-1 0-2,2 0 0,1 0 0,-7 0-2,4 0 2,-2 0 0,2 0 0,-5 0 0,5 0 2,-5 0-2,-3 0 0,3 0 0,-5 0 3,2 0-1,2 0-2,-4 0 0,0 0 0,0 0 0,-2 0 0,0 0-2,0 0 2,-4 0 0,2 0-3,-5 0 3,0 1 0,-2-1 3,-1 3-6,-2-2 6,0-1-3,1 2 0,-4-2 0,4 4-5,-4-4 3,2 0-4,-4 4 2,1-2 0,0-2 2,0 1 0,-1-1 2,-2 3 2,1-2 2,1-1-4,-2 2 2,3 2 2,0-4-4,-1 1 0,4 2 0,-3-1 0,3-1 2,1 2-2,0 1 0,1-1 0,2-2 0,2 1 0,0-2-2,-1 2 2,1 0 0,1-2 0,0 4 0,1-4 0,-3 3 0,-2-2-2,3 2 2,1-1 2,-4 0-2,3 2 0,0-4 0,1 2 0,-1-2 0,2 2-2,-2 1 2,0-3-4,2 2 4,0 0-2,3-2 0,-1 2 2,2 0 2,-2-2 0,0 2-2,3-1 2,-2 2-2,2 1-2,-2-1 0,0-2-2,2 2 4,0 0-5,0 0 5,0-2-4,0 5 2,0-2 0,2-1 0,0 4 2,-2 0-2,2 0 2,4-1 0,-5 1 2,2 2 0,-1 0 0,0-1 0,1 2 0,-3 1 3,2 0-5,-2-1 4,0 0 0,0 1 2,0 2-6,0-3 0,0 1 0,-2-1 0,2 1-2,0-3-4,0 3 4,0-4 2,0 4 2,0-2 2,0-2 0,0 0-2,0 3 2,0-3-4,-3 2 0,3-3-2,0 2 0,0-1 4,0-1-2,0 2 2,0-1 2,-2 0-1,2-1-1,0 1 2,0-3-2,0 2-2,0-3 0,0 2 0,0-3-2,0 2 0,0 0 2,0-1 2,0-2 2,0 2-2,0-3 0,0 2 0,0 0-2,0-2-2,0 2-2,0 0 2,0-2 2,0 2-2,0-2 2,0 2-2,0 0 2,0-2-2,0 3 2,0-2 0,0-1 0,0 0 8,0 0-6,0 0 0,0 0-2,0 0 2,0 0-4,0 0-2,0 0 2,0 0 4,0 0 0,0 0 0,2 0 0,1 0 0,-3 0-2,2 0-2,-2 0 2,3 3 0,0-3-4,-3 0 4,1 0 0,2 0 2,-3 0 0,0 1-2,0-1 0,0 0 0,0 0 0,0 0 0,0 0 0,0 0 0,0 0 0,0 0 0,0 0 0,0 0 2,0 0 2,0 0-2,0 0 0,0 0-2,0 0 0,0 0 2,0 0-2,0 0 0,0 0 0,0 0 0,0 0-2,0 0 0,0 0 0,0 0 0,0 0 2,0 0 0,0 0 2,1 0 0,-1 0 2,6 0-2,-4 0 0,5 0 0,0 0 1,2-1-1,1-2-2,2 3 0,2 0 0,-1-1 0,3-2 0,3 3 0,0-2 0,0 0 2,2 2 0,0-2 0,2 2-4,0-2 4,2 0-2,-1 0 0,3 0-4,-1-2 2,0 1-3,1-1 1,-1 0 2,2 2-2,-2-3 2,-1 2 0,1-1 8,-3-2-2,3 2-4,-3 1 11,1-1-7,-1 2 0,-1-3-2,1 3 0,-1-1 2,-5-1-4,8 3 2,-7-2 2,0-1 0,1 2 0,0 0-2,2 0-2,0-2 0,0 1-2,0 2 2,2-2 0,2-1 2,-5 2 4,6 0-6,-6 0 2,4-2-2,0 2-2,-3-1-2,0 1 0,2 0 2,-2 2 2,1-2-2,-2 2 2,2-1 0,-2-2 2,2 3 0,-3 0 0,-1 0 0,0 0 0,1-3-2,0 3 0,2 0 0,-2 0 0,0 0 0,-2 0 2,2-1-2,-1 1 0,1 0 0,-4 0-2,1 0 2,0 0 2,2-3-2,-5 3 2,4 0-2,-4 0 2,5 0-2,-7 0-2,2-1 2,-1 1-2,0-3 0,2 3 2,-2 0 0,-1-2 0,1 2 6,-1 0-4,1-1 0,1 1-2,-1 0 0,-1 0 0,1 0-2,0 0-2,1 0 4,-3 0-2,-2 0 2,4 0 2,-2 0 2,-1 0 0,3 0-4,-1 0-2,-4 0 0,4 0-2,-3 0-2,0 0 4,-1 0 2,1 0 0,-2 0 6,0 0-4,0 0-2,0 0 2,-1 0 0,3 0 0,-4 0 0,3 0 0,-2 0 2,2 0-4,-1 0 2,0 0-2,1 0-2,-1 0 2,1 0-4,0 0 2,0 0 0,1 0 0,0 0 2,-3 0-2,2 0 0,-3 0 2,4 0-2,-3 0 0,1 0 2,1 0 2,-2 0 2,2 0-2,3 0-2,-6 0 2,4 0-2,-4 0 0,0 0 0,4 0 0,-4 0 2,3 0 0,-2 0 0,2 0 0,0 0 0,-2 0-2,5 0 0,-3 0 0,-1 0 0,1 1 0,3 1-2,-3-2 2,5 0 0,-6 0 2,4 0-2,-1 0 2,1 0 2,-3 0-2,2 0 0,-1 0 0,0 0 2,-1 0-4,0 0 2,0 0-2,1 0 6,-4 0 0,3 0-4,-2 0 0,2 0 4,0 0 0,-5 0-4,2 0 0,3 0 4,-1-2-1,0 2 1,0-1 4,-1 1 2,1-3-1,1 2 3,2 1-1,-2-3 1,1 3-7,0-3-1,3 2-2,-6 1-2,3 0-2,2-3 0,-3 1-2,-1 2-4,0 0-21,-2 2-52,-3 1-89,2-2-109,-3 5-167,0-6-279,-3 1-298,-2 2-238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6.5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144 23 85,'-4'-4'644,"0"0"-228,-1 0-116,-2-1-57,0 1-33,2 3-23,-2-2-38,3 3-45,-3 0-35,2 3-32,-2 0-22,-3 1-4,3 3-3,-5 1-1,6 0 0,-4 3-3,3-1 0,0 0-4,1 3 3,0 1 1,2-3 0,2 0-1,-1 0 1,0-1-4,3-1 0,6 0 0,-4 1 8,2-3-8,3-1 7,0-1-3,4 1-1,-3-2 5,4-2-5,2-1-3,-2 2 0,1-3 0,4-3 0,2 2-3,-3-5-5,3 6 1,1-6 0,-1 1 3,4-1-4,1 0 5,-3 1-1,3-1 0,-1 3 4,0-1 0,2 2 0,-2-3 0,-3 5 0,3 0 0,-1 0-3,-1 5 3,-3-1-4,-2 0-3,2 3-4,-7-2 7,-2 1 4,3 4 0,-7-3 11,0 3 4,-4-2 7,2 1 4,-3 1 3,-3-2-4,2 0 8,-4 1 2,-2 0 5,-4-2 2,0-1 7,-2 4 10,-1-2 26,-2 1 35,-3-4 35,-3 4 28,-4-1 19,3-1 7,-2-1-11,-5 3-20,1-5-30,4 0-27,-1 1-31,3-4-26,1 2-16,3-3-24,6 0-9,-4 0-30,8 0-67,2-3-94,3-1-114,4-4-145,4 2-222,5-8-299,2-1-205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4.4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131 257 26,'-3'0'128,"-1"0"-8,2 0 9,2 0 13,0 0 33,4 0 4,1 0-8,2-2-4,2 2-17,5-2-35,2 0-23,6-3-23,1 3-10,5 0-12,2 0 3,5-2 0,6 0 4,2-3 7,6 4 4,5-3 11,1-2-2,0 1 0,5 0-5,-1-2-4,2 1 2,3 0-15,-2-1 10,-1 3 3,0-3-12,0 1-4,-1 2-3,-2-1-15,-2 0-3,-2 0-11,-3 0-4,1 0-2,-6 1 2,4-1-6,-7 0 3,2 1 0,-6 0 4,3 1-1,-4-1-6,-3 1 10,1 1-4,-4 0 4,-1 0-4,-1 2 0,-2 0 0,-2-1-3,-3-1-3,0 2-1,2 2-2,-8-2-1,5 0-3,-6 2 3,3 0 4,0 0-7,-3 0 3,1 0 0,-1 0-3,0 0 7,1-1-7,-4 1 0,5-3 0,-5 3 0,3 0 0,-2 0 0,-2 0 0,4 0-4,-3 0 1,0 0 0,-1 0 0,-1 0-7,4 0 10,-4 0 3,-1 0 0,2-3 1,-3 3-1,1 0 0,-1 0-3,-2 0 0,0 0 7,-1 0-7,0 0 3,-2 3 0,0-3-3,1 0 0,-2 3 0,0-3 3,-2 0-3,3 1 0,2-1 0,-4 2 4,0 0-4,0-2-4,4 2 4,-5 2 0,2-4 0,0 1-3,1 1 3,-2-2 3,1 2-3,0 3 0,-2-1 4,3 0 2,-4 2 14,3-2-1,0 3 6,-3 1 4,0-1 9,0 4 0,0-1 2,0 0 0,0 0-7,-3 1-3,0-1 0,2 3-6,-2-3-3,2 1-9,-2-1 0,0 0 2,1 1-5,-2 1 3,-2-1-1,5-1 4,-2-3 2,0 4-2,-1-3-1,2 1-11,-4-1 6,5-1-9,-2-2 0,2 1 5,-5 0 4,4-1 11,-2 1-3,-2-2 2,2-1 4,-1 1-1,1-2 0,-3 3-3,0-3-2,-2 0-4,-1-2 1,1 2-3,-3-2 0,-1 0-1,-3 0-2,0 0 3,0 0-6,-2 0 1,-6 0-4,3 0-4,-3 0 4,-2 0-2,0 0 0,-1 0 6,1 0-4,-2 0 6,2 0-5,1 3 0,-4-2-1,3-1-2,-1 3 0,0-2 0,0 2 0,1 1 0,1-2 0,-4 0 6,3 2-1,-2-2-2,2 2 2,2 1-5,-2-3 2,-1 2-2,1 0 0,2-1 3,-5 1 0,4-2 2,-4 2-2,1-3-1,1 5 6,-2-2-5,1-2-3,-2-1-3,2 3 3,-2-1-3,-1 1 1,-2-1-1,3 0 6,-4 1-3,5-1-3,-7 0 3,5 0 0,0 0-2,0-2-4,1 3 4,2-1 2,-1-2-3,3 2 0,1-1 3,2 2 0,-2-2-2,2 1 2,3 1 0,-2-4 0,3 2 0,0-2 2,2 2 4,-2 0-1,2-2 0,4 2-5,-5 0 3,1-2-3,-1 3 0,3-3-3,-4 0 3,0 0 3,0 0-3,-1 0 0,-2 0 0,2 0 2,-2 0-4,2 0 2,-2 0 16,3 0 30,0-3 33,3 3 33,0-2 24,0 0 16,3 2-1,2-2-16,-1 0-22,3 0-20,-1-1-20,1 2-9,2-2-5,0 1-4,2 2-3,-2-2-7,6 0 2,-5 2-10,2-2-5,-1 2-6,1-3-7,-3 2-3,-1-2-6,1 3 1,0-4 0,-2 3 0,-1-2 0,-2 0 4,1 3 1,-1-6 1,-1 6 2,2-1-1,-4-2 3,1 3-2,1-1-2,-1-1-1,1 2-4,2 0 0,-4 0-2,4-3-2,2 3 2,-1 0 1,3 0 3,-1 0 5,4 0 14,0-1 16,1 1 21,-2-3 13,4 3 13,1 0-3,0-3-10,0 2-16,0-2-17,1 0-18,4-1-13,-2-2-8,0 2-4,-2-3-1,3 4-4,-1-1 0,2-2 0,-1 1 0,2-1 0,-5 2 0,5-2-2,-2 0 0,4-1 0,-4 1-1,3-2 1,0-2-1,-1 3 0,2-3 1,-1 0 0,0 0-1,0-1 1,1 3 1,-3-2 0,1 1-1,0 0-1,0 1 0,-2 2-1,0-2 1,-1 2 0,-1 2 2,4-3 0,-6 2 0,1 1 0,-1 0-1,3 1-1,-2 2 0,-1-1-2,3-2 2,0 4 1,-3-2 0,0 2 1,0-2 0,0-1 1,0 3-1,0 0-1,0 0-2,0-2 0,0 2 0,0 0-1,0 0 1,0 0 2,0 0 0,0 0 1,0 0-2,2 0 2,-2 0 1,0 0-3,0 0 0,0 0 1,0 0 1,4 0-1,-1 0-4,1 0 4,6 0 0,-1 0-2,1 0 1,2 0 2,1 0 1,6 0-1,0 0-3,2 0 1,4 0 1,1-2-2,8 2 1,-3-2 0,6 0 3,-1 0-1,5-3 0,1 4-1,-5-2 0,5-1 0,-5 2 1,0 0 0,1 0-1,-3-2 1,0 1 0,-5 2 0,6-2 2,-7-1-2,2 2 0,-1 1 1,1-3 1,-1 1-2,1 0-2,-2 2 1,1-4 1,1 4 0,-1-3 1,-2 4 1,-1-6-1,4 5 1,-1-5-3,-1 2 1,3 1-1,-1-1 0,2 0 0,-3 0 1,2 1 2,2-1-2,-4 0-2,1-1-1,1 1 1,-3 0-1,1 0-2,-2 0 2,-1 2 1,2 1 2,-4-5-2,1 4 0,-3 0-1,3-2 1,-3 1 0,1 3 0,-1-4-1,0 4 1,2 0 0,-2-3 0,-3 3 0,3-3-3,-1 2 3,-2 1 0,2 0 1,-1 0 0,-3 0 0,1 0 0,3 0-1,-6 0-1,0 0 2,3 0 1,-3 0 0,1 0-2,-1 0 0,0 0 0,-1 1-2,-1 2 0,-1-3 0,2 3 4,-1-3 0,-2 0 1,-1 4-2,1-4 0,2 3 0,-5 1-2,0-2 1,4 0 3,-4 4 0,-1-5-1,2 3-1,-1 1 0,1-1-2,-2 0-1,0-3 2,2 4 0,-4 1 1,6-1 0,-5 1 1,3 0-1,-2-3 0,-3 1 1,1 3 0,0-1 0,0-2-1,1 2 1,-3-2 0,1 3-1,-2-4-2,-2 4 2,3-3 1,-1 2-1,0-2-1,-3 3 2,2-1 1,-2-2-2,0 0 1,0 1 2,-2-1-1,2 0-2,-6-1 0,5 0 1,-3 1-1,-2 0 0,1 1 0,-2-1 0,0 3 0,1-4 0,-1 5 0,0-5 0,-1 1 0,1 2 0,0-2 0,-5 3 0,6-3 0,-4 1 0,2-1 2,0 0 0,-3 0-1,1 0-1,-3 0 0,1 1 0,-1 1-1,0-3 1,-3 3 2,1-1-1,-1 1 1,-1 0-1,1-2 0,0 3 0,-1-3 0,4-1-1,-6 0 1,3 0 0,-2 2 0,5-1-1,-6 1 0,2-1 0,4 0-1,-6 0 0,0-2 0,3 0 1,-3 2 0,-2-2 1,2 1 1,0 1 0,-1-2 1,-2 2 0,3-2-2,-4 1-1,4-2 1,2 2 0,-2 1 0,0-2 1,-3-1-1,3 3-2,0-1 1,2 0 0,-2-2 2,-3 2-2,4-3 0,-1 2 1,-2-2-1,3 1 0,-1 2 0,-3-3 0,5 4 2,-2-4-1,-3 4-1,3-1 1,0-3 1,0 3-2,2-3 0,-2 4 0,-3-1 3,3 0-2,1-2 0,2 1 0,-3 1 0,0-3-3,3 1 1,0 3 1,-1-4 0,1 0 1,-3 3-1,0-3 2,3 1-1,0-1-2,-3 0 1,0 0-3,3 0 1,-2 0 0,0 0 2,1 0-1,-1 0 0,-1 3 0,1-3 1,2 0-1,-3 0 0,0 2 1,3-2-2,-3 0 2,3 0-2,-3 0 1,3 0-1,-3 0 1,1 0 1,2 0-1,-3 0 1,-3 0 0,2 0 0,-3 0 1,-2 0-1,2 0 0,-1 0 0,-2 0 0,2-2-1,-2 2 0,-1 0 0,3 0 1,-2 0-1,2 0 0,-5 0 1,6 0 1,3-3-1,-3 3 1,4 0 0,0 0 0,2 0-2,1 0 0,4 0 1,0 0-2,4 0 1,-4 0 1,5 0 1,-3-1-1,5 1 0,-2 0 0,6 0 0,-5 0 0,2 0-1,-1 0 1,1 0 0,-2 0 0,2 0 0,-1 0 2,1 0-3,1 0 1,-1 0 1,1 0-2,1 0 1,-3 0-1,3 0-6,-2 0-38,-2 0-62,5 1-88,-2 2-106,1-3-142,2 2-188,0-2-240,0 4-274,2-2-191,-2 1-95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27.13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103 310 331,'-18'0'339,"5"3"-19,-1-2-32,2-1-33,2 3-44,1-3-32,0 2-21,4-1-20,0-1-11,1 3-3,1-2 12,2-1 20,1 3 13,0-2 10,1-1 19,3 0 2,4 0-9,3 0-14,1 0-23,5 0-17,-1-1-16,6-2-17,1 2-7,0-2-3,8 0 1,-1 0-2,2-1-5,6 0 1,1-1 0,3 0-7,2-1 2,-1-1-9,2 3-3,2-2-3,-1 3-11,2-2-7,0 1-13,1 0-6,3 0-3,-5-1-7,2 1 1,0 0-3,1 0 4,-4 2 0,3-2 1,-5-1 0,4 1-2,-6 1 2,0-1-1,0-2 1,-3 3-1,2-1 2,-5-2 1,2 2-1,-1-2-2,-2 2 0,0-3 0,3 4 0,-5-4-2,2 3 1,-3-2-1,4 2-5,-1-3-1,-3 3-6,4-2-1,-1 1-1,-3 1-1,1-2 0,2 1 0,-2-2 0,2 3-2,-3-2 1,4 0-3,-5 1 1,4 0-2,-5-2-1,1 3-1,-7-3 0,5 4-1,-3-1 0,-1 0-1,-2 0 1,-4 0 1,4 1 0,-5-1 0,1 2 2,-6 0-1,4 0 1,-5-2-1,-1 1 4,1 2-2,-1-2 1,1 2-3,-3-2-1,2 3 0,-1-2 0,-1 0-1,3 2-1,-1-2 1,1 1 1,1 1 0,-1-4 0,-1 4 0,1 0 0,-1-3 0,-2 3-1,1 0 1,-1 0-1,-2 0-1,1 0 2,-1 0-1,-1 0 2,-1 0-1,-3 3 0,4-3 1,-5 0 2,2 4 0,-2-4-3,-1 1 0,3 1 1,0-2-1,-3 2-1,2 0-2,1 1 3,-3-2-1,1 3 1,-1 1 1,3-1 0,0 0 1,-3 3-2,0-1 0,0 0 0,0 1-2,0 4 0,-3-1 0,0-3 2,3 6 0,-1-2 1,-2-1 0,1 3 1,-4 0 1,5 1-3,-3 0 0,-2 2 1,4-2 0,-3 3-1,0-2 0,1 4 0,0-2 1,1 0 0,1 0-1,-4 1 1,5-1 1,-2 2-2,2 1 3,-2-2-2,0-1-1,3 0 1,-2 2 0,2-2 1,-3 0 0,3 0 1,0-2-1,0 1-1,0-1 1,0 2-1,0-3 0,0 1 0,-2-1 4,2 2-1,0-2-2,0 1 5,-2 0-4,-1-2 1,3-1-1,0 2 2,0-1 0,-1-3-4,1 3 0,0-2-1,0 0-1,0-1-3,0 1 2,0-2 1,0 1 1,0-3 0,0 3 1,0-4 1,0 1-1,0 0 1,0-3 2,0 3-3,0-3 1,0 0-2,0 1 0,0-1-1,0-3-3,0 4 4,0-3-1,0-2 2,0 2-1,0 0 4,0-2 0,0 2-1,0 0 6,0-2 3,-3 0 4,0 0 2,1 0-2,0 0 3,-3 0-6,1-2-4,-3 0-2,-1 2-2,0-2-2,-2 0-3,1 2-1,-3-2-1,-5 2 1,5-5-1,-1 4 2,-4-2 1,4 3 2,-5-1-1,2-2-2,0 3 2,-2-2-1,2 2-1,-2-2 0,-1 2 0,2 0 3,-1 0-2,0 0 0,-1 0 3,1 0 0,-1 0 0,1 0-3,-6 0 2,6 0 0,-6 0-3,3 0 0,0 0-1,-3 2 0,6-2-2,-6 2 2,0-2-3,4 3 1,-2-2 2,-2-1 0,-1 3 0,0-2-1,2-1 1,-3 3 0,0-1 0,0 0-2,1 0 2,0 0 2,1 2-1,-2-1-1,2-1 1,-5 0 2,6 0 0,-1 0-2,-1-2 0,2 2 0,-2-1 0,2-1-2,-2 3-2,2-3 2,0 3 0,0-2 1,-4-1-1,7 3 2,-6-2 1,3-1-2,0 3 0,-6-1 0,4-2 1,-5 1-1,1-1 0,-3 3 1,1 0 2,-4-3-1,-1 1-1,1 2 0,3-3 1,-4 1 0,1 1 2,3-2-2,-1 0-1,1 0 0,2 3-1,-1-3 0,1 0-1,-1 0 1,2 0 2,5 0 1,-3 0 0,1 0 0,3 0-2,0 0 1,1 1 0,-1 3 2,3-4-1,-4 2 0,3-1 0,-3-1 0,3 3-2,-2-3 0,-1 1 2,4 1 1,1-2-1,-4 4 0,4-4 3,-3 0-1,2 3-2,1-2-1,3-1 2,-3 0-2,5 0 0,2 0-2,2 0 0,1 0 1,1 0 0,2 0 0,0 0-1,0 0 2,5 0 1,-2 0-2,0 0 1,2 0 0,-2 0-1,3 0-1,-2 0 1,2 0 0,0 0-1,0 0 1,0-1 0,2-2 0,1 3 0,-2-4-1,5 2 1,1-2 0,-3 1 1,4-2-1,-3-1 0,3-1 0,-1 1-1,0-2-1,2-1 0,-2 1 2,3-3 0,-1 3-2,1-3 1,-4 1 2,0-3-1,0 0-1,-1 1-1,3-1 0,-4-2 2,3 2-3,-5-1 2,2 1-1,3 0 1,-4 3 1,0-3 0,1 2 0,-2 1 0,1 2 0,0 0 1,-3-1-1,1 3 0,2 0 0,-3-1 0,2 3-1,-2 1 0,0-1 1,0-2 0,0 5 0,0-1 0,0-2 1,0 1-1,0 0 1,0 3-1,0-1 0,0 1 0,0-3 0,0 2 0,0 1 0,0-2 0,0-1 0,0 3 0,0-1 0,0 1 1,0-4-1,0 2 0,0 2 1,0-1 0,0-2-1,0 3 0,0 0 0,-2 0-1,2 0-8,0 0-25,-3 0-49,2 0-86,-2 0-114,0 0-154,1 0-230,-2 3-337,-2-2-334,-2 1-215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31.6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56 525 285,'-5'-1'326,"1"-2"-38,0 0-42,1 3-27,0-3-11,1 3-3,-1-1 2,3-2 4,-1 3 12,-2-3-14,0 2-7,2 1-19,-4-3-20,2 2-15,1 1-16,0-2-14,-2 2-6,4-3 11,-3 2 2,0 1 8,3-4 3,-2 4 9,2-2-10,0 2-23,0-1-15,2-2-21,-2 2-23,6-1-18,-5-2-13,4 0-4,0-1-4,0 1-8,2 0 2,-1 2-2,1-3 2,3 1-2,-1 0-3,2 0 3,4-3 2,-1 6 0,2-4 0,0 0-1,6-1 3,-3 2-2,0 1 1,4-5 5,0 5-1,0-1 0,4 2 0,-3-2 1,2-2-1,-2 2 0,-1 1 0,3-1-1,-4 1 1,-2 1-4,2 0-1,-6 0-3,0 2-1,1-2-1,-4-1 1,-1 3-2,-1-1 0,1-2 1,2 3-1,-5-1 3,4 1-1,-1-3 1,-4 1 1,4 2-3,3-2 1,-7 0-2,4 2-1,-1-2 3,4 0-4,1 2 0,-2-2 2,2 2 1,2-2 1,-2-1-1,0 3-3,0-2 4,3 0-1,-1 2 1,1-1-2,0 1-4,3-3 2,-5 1-2,5 2 2,-2-2-3,2-1-1,0 3 4,-2-4 0,2 4-2,-5-6 2,8 5 2,-8-1 0,8-3-4,-2 2 2,0 1 4,4 1-3,-4-3 1,0 1 2,3 0-3,-1 2 5,1-4-1,0 4 0,2-2 2,-2 2 0,0-2 2,1 0 3,-1 0 3,2 1 4,-2 0 3,2-2 4,-2 1 2,1 2 0,2-2 3,-1-1-1,-1 2-3,2 0-5,2-2 2,-6 1-4,5 2-3,-1-2-2,-1 1-2,-1 0 2,-1 0-1,2 1-2,-2-2 0,3-1 1,-6 1 4,2 2 1,1 1-1,-3-3-1,6 2 1,-6-1-3,2-2-1,1 1 1,-3 0-5,6 3 4,-5-1-2,-1-2-2,0 1-3,0 1-1,0-3-1,1 4 0,0-3 2,-1 3-1,1-3 0,-4 2 2,3-2-3,-1 0-1,4 3-2,-6 0 0,4-4 1,-1 1-1,1 0-1,0 0 0,-1 1 0,-3 0 0,6-3 0,-4 1 0,1 0 0,-2 2 0,2-2-3,-1 0 1,1 1-1,-2 2 0,3-4 3,-4 3-1,2 0 1,-2 1-1,2-5-3,-3 2 4,4 0-2,-3 3 2,2-5 0,1 3 0,0-1 2,1-2-4,2 2 2,0 1-2,1-4-4,1 0 4,1 4-4,1-1 2,1 0 1,-7-2 1,6 3 0,0 1 1,-5 0 0,1 0 1,0-3-2,-3 4 4,0-2-2,-1 3 0,1-2 0,-2 0 0,2 0 0,-1 2 0,-2-2-2,-1-1 2,4 2 0,-4-2 2,2 3-1,0 0 0,-2-4 2,0 2 1,2 2-1,-2-2-3,-3 0 2,3 2 1,-3-1-1,0-2-2,-2 3 1,2 0 2,-1 0-3,-1 0 0,-2 0 0,1 0 0,1 0-3,1 0 3,-2 0-1,4 0-1,-3 0 2,3 0 0,-4 0-1,1 0-2,2 0 4,-1 0 2,-1 0-1,-1 3 0,5-2 2,-5-1-1,-1 2 0,-1 0-2,1-2 0,1 2-1,-4 2 0,-2-4 2,0 0-4,-3 0 2,4 3 0,-7-2 0,5-1 0,-2 3 0,1-1 2,-1-2-2,-1 2 2,1-2-2,1 4 0,0-1 0,0-2 0,-1 4-2,0-3 0,1 0 1,1 0 0,-5 1-1,3 3 0,2-2-1,1 0 2,-2-1-3,2 1 4,-3 3 0,4-2 2,-7 0 2,6 1-4,-2-2 2,0 3-2,0-4-3,-4 3 0,5 2 1,-2-5 2,1 4 0,-1-3 1,2 1 2,-2 0-2,4 1 0,-4 1-1,-3-1 2,5 1-2,-1-3 1,-1 6 0,0-3 1,2-1-1,-2 2-1,-2 1 0,4-1 1,-1-2-1,3 2 0,-3-1 0,1 1 0,0 1-1,0 0-3,0 1 3,-1-3-2,1 6 2,-4-2-2,4-1 2,-2 1 1,0-2 0,3 1 0,-5-1 1,4 1-1,-5-1-1,5 0 1,-5 2 0,2-1-3,-1 1-1,4-2 2,-6-1 1,1 3-3,2-3 0,-3 3 3,1-1-3,-1 0 2,3 0 2,0 0 2,-3 1 0,2-4 0,-2 4-2,3-2 1,-3-1-1,0 3 0,1-3 0,-1 2 0,3-1 1,0 2 1,-3-4-1,0 0-1,1 3 3,-1-3-2,3 1-1,-3-1-3,3-1 1,-3 2 0,2-1 1,0-1 0,-2-2 1,0 3 1,0-2-1,0 1 0,0-2 0,0 6 3,0-3-2,0-4 3,0 4 0,0-3 2,0 2 0,0-2-2,-2 3 3,0-3-3,-1 2 3,0-2 1,3 3 1,-1-1 1,-5-4 7,5 2 2,-2 1-1,-2-1 2,1 0 0,0-3 3,-2 5-1,1-5-1,-2 2 0,3-2-2,-3 4-1,-2-4-4,-1 2-2,2-3-4,-3 3 1,-1-3 0,1 1-1,-2 2-3,-2-3 2,1 1-1,-2 1-1,0-2 1,-2 0 1,1 0-4,-1 0-1,0 0 1,-1 0-3,3 0-4,-3 0 1,3 0 3,0 0 0,-1 0 0,-2 0 0,1 0 0,1 0 2,-2-2-2,0 1-1,3 1 0,-3-3 0,1 2 1,0 1 0,-1-3 0,-2 3 0,0-3 0,2 2-1,-4 1-3,4-5 1,-4 4 2,-2-2 0,7 2 0,-3 1-1,0-6 2,0 5 0,-1-1-1,2 0 1,-2 2-1,5-2 0,-8 0 1,6 0 0,-1-1-1,-2 2 0,2-2 2,-2 3 0,-1-2-1,3 0 0,-6 0 0,3 2 1,-1-2-2,-5 0 1,6 2-1,-4-2 2,0-1 0,3 3-1,-2-1 0,0 1 0,-1 0 0,3 0 0,-2 0 0,2 0 2,-5 0 2,5 0-1,-5-3 1,-2 3-2,4 0-1,-4-2-1,1 2 1,-4 0-1,4 0 1,1-2 3,-1 0-2,-1 2 0,1-1-1,-1 1 3,2 0-3,2 0 1,0 0 1,1 0-1,2 0 5,-2 0-5,-1 0 2,3 0-1,-2 0-2,-3 0-2,1 0-4,1 0 2,-4 0-1,-4 0 0,2 1 1,-2-1 2,-3 0-1,4 0 1,-7 0-2,6 0 2,-3 0-1,4 0 0,-1 0 0,-3 0-1,6 0 1,-5 2 0,2-2-2,0 2 2,2-2 1,-2 2 0,1 1-1,2-3 3,-1 1-1,3-1 0,-4 5 1,5-3-1,-1 0 1,1 2-2,-2-2-1,1 1 2,-1-2-1,4-1 1,-1 3 0,-2-1 0,-1-2 2,-2 2-1,3 0 0,-2-2-1,1 0 3,1 2 0,-1-2-1,1 0-1,1 0 1,1 0 1,2 0-3,-1 2 1,0-2-1,1 1 0,2-1 1,0 0 1,0 3 1,1-3-1,-1 3 0,1-3 1,3 0 0,-5 1-1,8-1-1,-5 3 0,2-2 0,-2-1 0,0 3 0,2-1-1,-2-2 1,2 1 0,-3 2 1,1-3 2,2 3-3,-4 1 3,1-3 0,-2 1-4,2 2 0,0 0 0,-3-2 0,3-1-2,2 3-2,-5 2 2,3-3-1,0 0-2,0 1 2,-1-1 1,0-1-1,4 3 2,-2-3-1,1 0 1,3 2 0,-1-2 0,-2 3 2,4-4 0,-2 3 0,6-1 1,-6-1-2,5 2 1,-1-2-1,4 0 0,-2-1 0,2 3-1,3-2-1,-2-2 0,4 1 1,0-1 0,2 0 1,-1 0 0,2 0 0,2 0 2,-5 0 1,5 0-1,1 0 0,-3 0-1,1 0 0,2 0-1,0-1 1,0 1 0,0-6-2,0 3 1,0 1 0,0-4 1,2-1-3,1 1 2,-2 0 2,5-3 0,-5 1-2,4-3-1,1 2 0,-2-2 0,3 0-1,-3-2 1,4 3-1,-1-3 1,0 3 0,2-1 0,-2 1 1,-2 0 0,-1 0 2,3 3 1,-2-3 1,2 3-2,-3-3 0,2 5-1,-5-2 1,4 1-2,1 2 1,-1-3 0,1 3-1,-4 0-1,0 2 1,1 0-1,2 0-2,-5 1 1,1-2 2,-1 3 0,3-3 0,0 3 0,-3 0 0,1 3 0,-1-3-1,3 4 0,-1-2-1,-2 2 2,0 0 1,0 3 0,0 1-1,0-2-1,0 3 1,0 0 0,0 2-1,0 0-1,0 1 2,0-2-2,0 2 1,0-2-2,0 3 1,0 0 1,-2 0 0,-1-2 1,3 2 0,0 2 1,0-2 0,0 0 1,0 2 0,0-3 0,0 1-2,0 2 2,0-2-2,0-2 0,0 2-2,0 0 0,0-3 1,0 3 0,3-2 1,-1-1 1,-2 1 1,3 2 1,0-3 0,-3-2-3,1 2 1,-1-1-3,3 0 1,0-1 1,-3-2 0,1 1 1,2-2-2,-1 0 1,-2 0 0,5 1-3,-3-2 5,2-1-1,-1 1 1,0-1 1,-1 0 0,2-2 1,-1-1-2,0 3 0,1-3 3,0 0-1,1 0-1,1 0 4,-1 0-3,1-3 0,1 3-3,2-1 2,0-2-2,-2 0-1,5-1 0,-1 2 0,1 1 0,2-3 0,1 2 2,-2-2-1,4 0 2,2 3-1,0-1 3,-2-1-2,2-1 0,3 3-2,-2-2-1,5 2 1,-2-4-1,0 3-1,2-2-1,1-1 0,3 1-1,2 0 0,-1 0-1,-1-3 1,5 3 2,-4-2-2,0 2 2,-2-3-2,2 4 3,-3-1-2,-1-2 0,-3 2 1,-3 1 0,-1 0 1,3-1-1,-3 0 1,-6 0 0,6-2 0,-5 3 0,1-1-1,-2 0 0,4 0-3,-4 0 2,4-3 2,-1 3-1,3 0 0,-6-2-2,5 2 2,-2 0 1,0-1-3,1 1 2,-1 0 0,0 0 1,0-1 0,1 0 0,-1 2-2,0-1 0,2 2 2,-2-2-1,0 1 1,0 0 0,1-1 1,2 3-1,-3-1 1,3-2 1,-1 1-2,1 1 0,5 0-1,-6 0 1,6-3 1,-4 5-1,3-4 0,-1 4 0,1-1 0,-1-2 0,1 1 0,0 2 0,0-2 0,4 0 2,-4 2 1,-3-2-3,3 0 2,2 2-1,-2-2 0,2 2 0,-1-2 0,1-1 0,1 3-1,2-2 0,1 0 1,-2 1 0,4-3 2,-4 1-2,7 0 1,-4-1 1,4 2 0,-7 1-1,4-2 4,-1 2-2,-2-1 0,-2 2 0,1-4-2,-3 4 0,2-1-2,0-2 1,-6 1-1,2 1-1,-2-2-5,-1 2-18,-2-2-40,-1-1-54,-1 2-73,-4-2-86,-2 0-110,0-2-110,1 1-124,-3 1-131,-5-2-178,1 1-173,-6-1-109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39.3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4705 20 32,'2'-2'164,"0"2"-18,-2-2-34,3-1-11,0 3-1,-3 0-6,0 0 3,0 0 0,0 0 2,0 0-10,0 0-24,0 0-10,0 0-23,-3 0-5,0 0-13,3-1 8,-2-2 1,0 3 8,0 0 9,-4-1 4,5 1 13,-3 0 4,-2 0 0,4 0-2,-4-3-4,1 1-4,-1 2-6,0-2-7,-1 2-14,2 0-3,-2 0-1,1 0-8,1 0 4,-1 0-7,0 0 3,0 0 4,-1 0-8,3 0 4,-4 0 0,3 0 8,-3 0 0,-2 0 0,3 0 7,-2 0 12,0 0 4,2 0 7,-4 0 8,0 0-1,3 2-1,-4-2-5,-2 2-3,-1 1-4,2-3-5,-4 1 1,4-1-1,-9 3-4,6-2 0,-3 4-4,-1-3 0,1 0-3,-3 0 2,2 2 1,-2-2-4,2 1-1,-2-1 1,3 2 0,0-2-4,0 0-1,-1 3 4,1-4 4,0 2-2,-1-3 4,1 6-3,0-5-1,-2 2-3,2-2-3,0 5 0,0-6-7,2 4 1,-2-4-4,-4 2-3,4-2-3,-3 1 3,2 2 0,-4-2 0,0 2-9,-1 1 3,2-4 3,-6 3-3,3-3 3,1 2-3,-4-1 4,4 3-1,-4-1-6,5-3 6,-5 3-3,3-2 5,2-1 1,0 2 3,-2 0-6,2 0 0,1 2 0,2-4 0,0 0-3,2 3 3,1-1-6,0 0 0,2 0-3,3-2-3,-1 2 6,-1-2 0,-4 2 0,6 0 0,-4-2 3,-2 4 0,0-1-3,2-1-3,-2 0 3,-4 0 0,-2 0 3,2 0 0,-2 1 0,0-3 0,-2 1-3,1 2 0,-2-3 3,1 1 0,-2 2 11,4-3 7,-1 1 5,-3-1 0,4 3 6,-4-1-1,4-2-3,-4 1-5,6 2-4,-3-2 1,2 3-4,0-2-2,0-1-3,0 2 0,1-3 3,3 2-6,-3-1-3,1-1 6,-4 4-3,3-4 8,-1 3-8,1-3 3,0 3 8,0-2-1,0-1 1,-2 3-1,0 0-2,2-3 5,-2 4-6,1-4 1,1 1 2,-6 1 0,5-2-1,-2 3 4,2-3 1,0 1 11,0 1 6,0-2 5,0 0 2,-1 0 1,2 2-2,0 1-8,0-3-7,-4 3-3,4-2-7,3-1-6,-2 2-1,2-2-2,1 2-6,-3 0 4,3-2-3,3 3-3,0-2 3,-5-1-1,5 3-1,0-2 0,-3-1-1,2 3 1,1-3 0,1 1 3,-2 2-1,-1-3 7,5 2 0,-4-2-2,-2 2 2,3-2 0,1 2 0,-2 0-3,-2-2-1,2 0 3,-2 2 1,2-2 2,-2 3 1,-3-1 1,3-2 3,0 2 1,0 0 5,2-2 2,-2 2 2,2-1 1,-2-1 1,3 3-2,-3 0-3,3-3-2,0 0 1,-6 0 2,6 4 8,0-4 0,-2 0 2,-1 4-3,3-2 1,-3-2-5,0 4 0,0-4-3,0 3 2,-2-3-2,3 1-4,-1 2 3,0-2-1,-2 1-3,5-2 4,0 3-1,-2-2 3,5-1 1,-4 3 0,5-3-3,-1 3-2,-1-2-2,-1-1-5,4 3-2,-2-2-5,-2-1-1,1 2-2,2-2-1,-3 3 3,2-2-2,2-1 3,-1 3 1,1-2 0,-1-1 3,-1 3 1,1 0 0,4-3-3,-1 1 0,-1-1 2,1 2-4,-1 0-3,1 3 0,-1-4-2,1 2-3,-1-1-2,-1 2 0,3-2 3,-3 0-1,5 0-2,-4 2 1,1-1 0,-1 1-1,3-2-1,-2 0 1,-1 1-1,4 0 0,-1 0 2,2-2-2,-2 3 1,3 1 0,-3-1-1,1 0 0,0 0-1,0 1 1,2 0 0,-1-2-1,1 1 2,-2-2-1,2 2 2,2 2-2,-5-2 0,3 1 2,-2 0-2,2 1 0,-4-2-3,4 2 1,-3-2 2,5 3 0,-3-1 0,0 1 0,1-2 0,0 5 0,1-4-2,0 1 4,-2-3-2,4 3 1,-2 0-1,0-1 1,3 1 0,-1-1-1,-2 0 4,3 3-1,0-3 4,0 3 2,-2-1 0,2-2-2,0 2 0,0 1 1,0-1 0,0 1-2,0-1 2,0-2-1,0 3 2,0-3-2,0 2 0,0-1 2,0-1 1,2 1-1,-2-2 0,3 1-1,-2 2 0,-1-2-1,3 1-2,0 0 0,-3-1 1,1 1 0,2 0-3,-1 0 3,4-2 0,-5 1-2,2 2 1,0-1-4,-2-1 1,4 1 1,-2-2-2,-1 1-1,0 4 2,2-6-1,2 3 0,-5-4 0,2 4-1,0-3 1,-1 2-1,2-2 0,-1 3 0,0-3 3,-2 2-1,2-2 0,-1 1 2,3-1-2,-3 0-1,1-2 0,-2 2-1,5 1 0,-4-1 1,3 0 3,-3 0-3,5 0 2,-3 0 1,1 1 0,2-4 1,-1 2 2,0-2 1,1 5-1,3-5 1,2 1 0,-4-2 0,4 4-3,0-4-2,2 0-1,1 0-1,-2 0-1,1 0-1,1 0 1,-2 0-1,4-4 0,-4 4-1,5-2 2,-5 1 0,5 1 2,-2-3-1,2 0 0,-2 3-1,3-1 0,-3-2 0,2 2-1,4-4 1,-3 4 0,-2-2 0,5 2 0,-1-5 0,-3 5-1,1-1 1,0 0 0,3-2 0,-3 2 1,-2-1-1,2-1 1,0 2-1,0 0 0,0 0 0,-4-2 0,4-1-1,0 4 2,-3-4-1,3 1 1,0 0 2,-2 1-1,1-2 0,-1 0-1,-1 1 1,0 0-2,1 1 0,-1-1 0,0 1 2,0-3-2,-1 2 1,1 1-1,-2-1 0,1 0 1,-2-2 0,4 3 1,-5 1-2,1-2 1,4-1 0,-4-1 0,5 1-1,-5 1 0,1 0 0,1 0 1,1 0 0,-2 1 0,2-1 1,0-2-1,2 2 1,-1 1 0,0-1 0,4-2-1,-2 2-1,2 1 0,0-3 0,0 1 1,0-1 1,2 2 2,0 3-1,2-4 0,-1 1-2,0 0 0,0 0 1,1 0-2,-2 0-2,3-1 0,0 1 0,0 0-2,-1 0 0,0 2 1,-1-3 1,0 1-1,2 1 1,-3 0 2,0 2 0,3-2-1,-2-1 1,-1 1 0,0 2 0,2-4 0,-2 4-3,-3-2 0,2 0 2,-2-1 0,2 3 0,-3-1 0,1-1 1,-4-1 0,3 1 0,0 2 0,-2-3 0,-4 2 0,5-2-1,-5 4 2,3-4 0,-2 1 0,1 1-1,-1 0-1,2-2 1,-3 2 0,2 0 1,1-3-1,2 3 0,1 0 0,0 0-1,3-2 0,-3 2 1,-2-1 0,8-1 2,-8 3 0,5-2 1,0 2 0,-5-4-3,2 4 2,3-5 1,-3 5-3,0-2 0,4 0 1,-4 0 0,1-2 0,2 2-1,-2-1 2,2 2 0,-2-2 1,2-2 1,-2 5-3,3-2 0,-1 2 1,-2-5-1,2 5 0,-2-1 0,-1 0 2,5-2-2,-6 2-1,1-1 4,0-1-2,-3 3 0,3-2 1,-2 1 2,4-2 0,-5 2 0,2 0-2,1 0 2,-1-3-3,-1 3-2,0 0 2,2 1-2,0-3 3,-3 1-1,4 0 3,-1 3-2,0-4-2,3 2 1,-6 2 0,0-1-1,3-2 0,0 3 2,-3-1 0,1-1 0,0 2-1,-2-4-1,-1 4 0,-1-1-1,2-2 2,1 3 3,-3 0-3,0 0 0,3-2-2,-2 2 1,2 0-1,2-1-2,-5 1-1,6 0 3,0-3 1,-2 3-1,0 0-1,2 0-1,-1 0 1,-1 0-2,2 0 2,-2 0 1,2 0 0,-3 0 1,-1 0-1,-2 0-1,1 0-1,1 0-2,-4 0 3,1 0 1,0 0 1,-1 0 0,1 0-2,2 0 2,-2 0-1,-1 0-2,2 0 2,-1 0 0,5 0 2,-5 0-2,1 0-2,0-1 1,0 1-1,2 0 2,-1 0 0,-2 0 0,-1 0 1,3 0 0,-3 0 0,-1 0-1,-1 0 0,3 0 0,-2 0 0,1 0-2,-2 1 0,3 2 0,-2-3 1,-1 0 3,2 0-1,1 0 1,-2 1-1,-1 1-1,2-2 1,-1 0-1,-1 3 0,1-2 0,-1-1 1,1 4 0,-4-4-1,1 2-1,-1-1 0,0-1-1,0 4 1,-5-2 1,3 2 0,4-4 0,-4 6 1,-1-2 0,0-3 0,-2 3 0,5 1 2,-2-1-1,-2 0 0,4 3 1,-5-3-1,3 2 0,2-2-1,-1 1 3,-3 1-3,3-1 0,-4 1 2,2 0-2,1-2 2,-1 3-2,-1-3 1,1 2 0,0-2-1,-3 3 0,1-1 1,-1-2 1,3 2 3,-2-2-1,-1 2 5,3-1-3,-3-1 2,0 0-1,0 0-1,0 3 0,0-3-2,0 2-2,0-2 2,-3 0-2,3 1 1,-1-1-1,-2 0 1,3 0-3,-1 1 2,1-1 0,-3 0-2,0 0 1,1 2 0,-1-2 1,-1-1 0,1 1-1,2 0 1,-4 0 1,3 0-3,-1-1 0,-2 1 1,1 0 0,0 1 2,1-1-2,-2 0-1,1-3 1,-2 4 1,5-4-2,-5 2 1,0-2 1,-1 5 2,3-5-1,-4 2 1,-2-2-2,3-1 2,-2 2-1,0 2-1,-2-4 1,1 0 0,-2 3-3,0-3 2,1 0 0,-1 3-2,1-2 1,-1-1 1,0 0-2,1 0-1,-2 0 0,1 3 0,4-3 1,-1 0 1,-4 3 1,4-3-3,0 0 0,-2 4 1,-2-3-2,1-1 1,0 0 1,1 2 1,-2-2 0,1 3-2,-2-2-1,2-1 0,-2 3-2,-2 0 0,1-3 1,1 1 2,-2 2 1,1-3 0,-1 1 2,3-1-2,0 2-1,0 0 1,-1-2-2,-1 2 1,3 1 1,-1-3-1,-1 1 3,-1-1-1,2 3 3,-4-2-4,4 2-1,-5-2 2,2-1-1,1 3-1,-1-1 2,-2-2-1,2 2 0,0 0 0,-1 0-1,1-2-2,0 2 4,0 1-2,-3-3 2,2 2 0,-2 0 2,1-2-2,1 2 1,-2-2-1,0 2-2,2-1 0,0-1 0,-2 3 0,-2 0-2,5-3 0,-2 0 1,-1 0 0,1 0 0,1 4 0,-1-4-1,0 0 2,0 4 0,1-2 0,-2-2 0,0 1-1,2 2 0,-5-3 0,-1 1-3,0-1 3,-6 6-3,4-5 3,-4 1 2,1-2-1,1 4 1,-2-4-1,4 3 2,-4 0-1,6-2-1,-3-1 1,3 3-1,-1-2 0,1 1 0,1-2-1,5 3-1,-2-2 1,2 3 1,1-2 0,1 2 0,-1-3 0,2-1 0,1 2 0,1 0-2,-5 0 2,4 1 0,-2-2 0,1-1-1,-5 3 1,3-1 0,-3-2 0,0 2 0,0 0 0,-1-2 0,-2 2 1,2 0-1,-2-2 0,-1 2 1,0-2-2,4 3 1,-1-2 0,-2-1 0,1 5 1,0-5 0,0 2 1,0 0-1,2 0-1,0-2-3,0 2 1,2-1 2,-2-1-1,1 3 1,0 0 0,0-3 0,1 1 1,-2-1-1,3 3 0,-3-2 2,0-1 1,0 3-2,-1-1 2,-2-2-1,3 1 0,-4 2-2,0-3 1,3 1 2,-6-1-3,2 3 0,1 0 0,0-3 1,-2 1 1,1 1 0,0-2-1,0 4 0,1-4 0,2 0-1,-2 4 0,1-4 0,3 2-2,1-1 2,0-1-1,1 3-2,1-2 1,0-1 0,1 2 1,1 2 1,1-4-1,1 0 4,-5 0-2,5 4-1,-1-2 0,0-2-1,-3 1 1,4 2-1,-2-3-1,2 1 1,-1 1 0,-4-2 1,1 2-3,1-2 1,2 3-1,-3-1 0,2-2 3,-1 2-1,1 0 0,-2-2 1,3 2 0,-4 0-1,3-2 0,-3 2 2,5-2 1,-1 2-1,0 1 2,2-3 0,-1 1-1,3 2-1,-1-3-2,-1 1-1,5 2 1,-4-3 1,1 2-1,-1 0 1,1-2 1,-1 2-1,3-2 1,-5 2-1,3 0 0,-2-2 0,1 1-1,-2 3 1,3-2 0,-1-1 0,-1 2 1,-1-3 0,5 4 0,-2-4 1,0 3-2,-1-3-1,3 0 1,-2 4-1,-1-4 0,1 0-1,1 3 2,0-3 0,-2 3 0,3-2 0,-2-1 1,-1 2 0,1 2-1,1-4 0,-4 1 0,2 2-1,-2-1 1,-2-1 0,2 2 0,1-2 0,-2 2-1,0-3 1,-3 4 0,4-4 0,-2 3 1,2-1-1,0-2 2,1 1-1,-1-1-1,1 3 0,2-2 0,-3-1 1,1 3 0,3-2-1,-2-1-1,1 3 0,-1-1-2,5-2 2,-6 0-1,3 2 2,-2-2 0,1 2-1,-1 0 2,2-2-2,0 2 2,-1 0-1,-1-2-2,1 2 2,-1-2-1,3 3 1,-2-3-3,2 0 2,0 0 1,-1 0 1,0 0-1,0 0 2,1 0-1,0 0 1,1 2-1,-1-2-1,2 0 0,-2 0 1,-3 2-1,3 0-1,1-2 0,-1 0 2,-3 2-2,2 1 1,2-3 0,-1 1 2,0 2-1,-3-3-1,4 0 1,0 0-1,0 0 1,1 0-1,-1 1 3,0-1-2,2 0-1,-1 0 1,1 0 0,1 0 0,-1 0-1,1 0 1,1 0 0,-3 0-2,3 0 0,-1 0 1,0 0 0,-1 0 0,0 0 0,1 3 0,-2-3 0,4 0 1,-2 0-1,0 0 2,2 0-1,-2 0 1,3 0-1,-2 0 1,2 0-2,0 0 0,0 0 3,0 0 0,0 0 5,0 0 0,0 0 3,0 0 1,0 0 1,0 0-2,0-3 0,0 3-5,0-1 0,0 1-4,0-3 0,0 2-1,2-2-1,-2 1 0,0-2 1,0 2 0,0-1-1,0 1 0,0-2 0,0 2 0,0 0 0,0 0 1,0-3-1,0 4 0,0-2 0,0-1-1,0 3 1,0-1-1,0-1 1,0-1 0,0 1 0,0 2 0,-2-3 1,2 4 0,-3-2-1,0-2 0,3 0 2,-1 2-2,1-2 1,-3 1-1,0 3 0,3-4 0,-4 1 0,4-1 0,-2 0-1,2-2 1,-5 3 0,5-1-1,-5 0-1,4 0 2,-2 0 0,0-1 0,2 3 1,1-2-1,-6 0 0,4-1-1,-1 1 1,2 0-1,1 1 1,-3-1 0,0-2 1,3 2-1,-1 1 0,-2-1 0,3 0-1,-2 1 1,2-4-2,-3 3 2,1-2 0,2 2 1,-2-2 0,-1 1 0,3 1 1,-1-2-2,1 1 1,0 1-2,0 0 1,0-1-1,-3 4 2,3-4 1,0 1-2,0-1 0,0-1 0,0 0 1,0 2 0,0 0-1,3 1-1,-3-1 1,1 1 1,-1-3 1,3 2-2,-3 1 0,2-1 0,-2 0 0,2-2-2,1 1 0,-3 1 2,2-3 0,-2 3-1,3-2 1,-2-1 0,2 1-1,0 1 1,-2-5 0,4 4 0,-2-2 0,0 1 1,-2-2-1,5 2 0,-5-2 0,2 0 0,-1 4-1,3-4 0,-3 1 0,2-1 1,-1 0 0,0 5-1,-2-3 1,5 0 1,-4-2-1,1 2 0,-2 3-1,5-2 1,-5 2 0,2-3-1,-1 4 1,1-4 0,-1 1 1,-2 2-1,2-2 0,-2 1 1,3-1 0,-2 2-1,2-1-1,0 1 1,-1-1 0,-2 0 0,2 1-1,1-3 1,-1 4 0,2-5 0,2 5-1,-5-1 0,-1 2 0,5-2 0,-5-2 1,3 2-1,0 3 2,-2-1 1,-1-3-2,3 3-1,0 0 1,-3-2 1,1 2-2,2-1 0,-3-1 0,2 3 1,-2-2 0,3 1 0,-1 2 0,-2-2 1,2 0-1,-2 2 0,3-2-1,-2 0 0,-1 2 1,0-2 0,0 2 2,0-5 0,3 5-2,-3-4 0,0 4 0,3-1 0,-3 1 0,0-3 0,0 2 0,0 1 0,0-3-1,0 0-1,1 3 1,-1 0 1,0-4 0,0 4 1,0-2 0,0 2 0,0-1 0,0-2-1,0 3-1,0-1 1,3-1 0,-3 2 1,0-4-1,0 4 0,0-1 0,0-2 0,0 3 0,0-2 0,0 2 1,0-1 0,0 1 1,0 0-1,0 0 0,0 0-2,-3 0-1,3 0 0,-1 0 1,-2 0 2,0 0-1,-1 0 1,2 0-1,-3 0 0,-1 0 0,0 1-2,-1 1 0,1-2 4,-6 4-2,2 0 0,1-2-2,-2 2 1,-1-1 0,-1 1-1,2 2 0,-1-1 2,0-1 1,4 3-1,-2-3-1,1 2-1,-1-2 2,1 3-2,2-1 1,0-4 0,-1 1 1,2 3 1,1-1 0,-1 1-1,-1-2 0,2-2 1,-2 3-1,1 2 0,2-2 1,-1-1 0,1 0 0,1 0 1,2 1 0,-5-1-2,5-3 0,-2 2 2,1-2-1,-1 4-1,0-3-1,3 0 1,-1 0-2,1 2 0,-3-2 1,0 1 1,2-3 1,1 4-1,0-4 1,0 2-1,0 0 0,0 0-2,0 0 1,0 1 2,-3 1-1,3-4 1,0 4-1,0-2 0,0 2 1,0 0-1,0 0 0,0 1 0,0-1 1,0 0-1,0 0-2,0 1 1,0-1 1,0 3 0,-2-3 0,2 3 0,0-2 2,-3-1-1,1 2-1,2-2-1,0 3 0,0-3 0,0 2 1,0 1 0,0-1 0,0-2 0,0 3 0,0-3 2,2 3-2,1-4-2,-3 4 2,2-4 0,-2 4-1,3-3 1,-2 3 0,2-3 0,0 2 0,-3-2 1,1 3 1,-1-3-1,3 0-1,0 0 0,-3 1 0,2-1-1,-2-2 0,4 1 0,-1 3-1,0-2 1,-2 0-1,4-1 4,-3 1-2,1 2 0,-1-3 0,2 1 0,-1-1 2,0 1-4,-2 0 0,2 1 2,0 0 1,-1-2-1,1 1-1,1 0 1,-1 1 2,-2-4-2,2 4-2,-1-1 4,-2 0 0,5 1 1,-5-1-2,2 0-1,-2 0 2,3-1-2,-2 3 0,-1-5 0,3 3 0,0 1 2,-1-1-2,0-3 0,1 5-1,-3-3-1,2 1 1,-2 0 1,3-1 1,-2 1 0,2 2 1,0-2 0,-2-1-1,2 1-2,-1 0 0,-2 1 1,3-1 0,0 0-3,-3-2 1,1 3 2,2-4 0,0 2-2,-3 1 1,1-2 1,-1 0 0,3 0 0,-1 2 1,-2-3 1,2 3-1,1-1 0,-3 0-2,2-3 1,-2 1 0,3 2-1,-2 0 1,-1-3 0,3 0 1,0 4-2,-3-4 1,1 0-2,4 3 0,-2-3 1,0 3 2,1-2 2,0-1-2,1 2 4,0 2-2,1-4-2,0 0-2,1 0 0,-2 0 1,2 0-1,-1 0 0,1 0 3,3 0 1,-1 0-2,2 0-1,1 0-2,0-4 2,-1 2-2,4 2 0,-1-1 2,-1-2 2,-1 0-1,2-1-2,-2 4-2,0-3-2,-1-1-19,1 1-33,-5 2-54,3-1-73,-3-2-107,-1 3-147,0 1-197,0 0-290,0-2-305,1 0-252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45.00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1326 512 5,'16'-5'48,"0"1"10,6 0-10,-4-3-1,0 3 6,7 1-7,-5-3 11,3 1-6,0-1 16,3 2 3,0-3 0,1 2-5,-4 0-6,1-1-5,1 1-6,0 1 5,-2-2 0,3 1 9,0 1 4,0-2 8,-1 2-14,4-3-9,-4 4-1,4-4-10,-2 0-8,2 4-6,-1-4 6,2 3 3,-2-2 0,2 2 0,-2-3 4,2 1 0,-4 2-4,5-2-1,-5 1 0,0-2 4,2 3 0,-2-2 4,-2 2 7,1 0 9,-2 0-6,-2-1 1,2 1-5,-4 0-5,2-1-7,-2 2-5,0 0-4,-1 0 0,-1-1 4,2 4 3,-6-6-3,6 5-5,-2-2 1,-4 0-9,2-1-3,1 3-4,-5-1-3,4-2-4,-1 4 7,-1-2 0,-1-2-8,-1 3 8,1-2 1,0 2 10,1-1-4,-2-1 0,1 2 7,0 1 1,-4-3 6,2 2 4,2-2 2,0 2 1,-4 1-1,2-3 0,2 1-4,-3 2-3,1-2-7,2 0 3,-5 0-1,2 2-9,-1-2 6,-1-1-6,4 3-4,-3-1-3,2-2-4,2 1 7,-3 0-6,1 2-1,2-2 11,-1 0-4,-2 0 0,2-3-1,1 5 4,0 0 0,-1-4-6,1 2 3,1 0 3,0 0-4,-1 2 1,5-1-10,-5-2 3,-1 0-3,2-1 1,-1 3-4,-1-1-4,3-1 4,-3 3 0,1-1 0,-1-2 0,2 3 0,-1-3 7,1 2-4,-1-2 0,1 2-3,-2-1 6,1-1-3,0 2 0,1-3-3,-2 2 4,1 1-1,-1-2 0,1 2-3,-3-1 0,1-2 0,1 4 6,-2-3 3,1 2 1,-1 1 2,1-3-3,-4 1 7,1 2-10,0-2-3,1 0 0,0 2 0,-2-2 0,0 0-3,1 2 0,3-2 0,-2 2 0,-3-3 0,3 1 0,-1 2 0,2 0 0,-2 0 6,3 0-6,-3 0 3,2 0 0,1 0-3,-4 0 0,6-2-3,-5 2 6,3 0-3,-1 0 0,1 0 0,-4 0 3,1 0-3,3 0 0,-3 0 0,-1 0 0,0 0-3,0 0-3,0 0 6,1 0 3,-3 0 3,-2 0 0,3 0 0,0 0-3,-1 0 0,0 0-6,4 0 0,-4 0 3,3 0 0,-2 0 3,2 0-3,-3 0 0,4 0 0,-3 0-3,1 0 0,1 0 0,-2 0 3,2 0-3,-3 0 3,4 0 0,-3 0 3,1 0-3,0 0 0,0 0 3,0 0-3,1-2 0,-1 2-3,-1 0 0,1 0 3,0 0 0,-2 0 3,4 0 0,-7 0-3,5 0 3,0-2-3,0 2 0,-5 0 0,3 0 0,4 0 0,-4 0 0,-1 0 0,0 0 0,-2 0 0,5 0 0,-6 0 0,1 0 0,2 0 0,-3 0 0,2 0 0,-2 0 0,0 0 0,0 0 0,0 0 6,0 0 3,0 0 3,0 0 10,0 0 13,-2 0 7,-1 2 5,-1-2 7,0 2 1,-6 0-10,1 0-9,-1 1-14,-2-1-3,-1 2-13,-4-2-4,-2 0-2,-2 3-2,0-1-1,-2 0 3,-1-1 3,-2 1 2,2 2 1,-3-5-1,1 2 1,0-1-1,3 2-2,0-3-3,2 2 0,-2 1 0,6-1 0,-2-1 0,3-1 2,2 2-2,2-2 0,3-1 0,-1 3 3,4-3-3,0 3 0,1-3 3,-1 1-3,2-1 0,2 0 0,-1 0 3,0 0 2,3 0 0,0 0 1,0 0 7,6-1-5,0-2 3,1 3-3,5-3-3,-1 2 1,1-2-6,5 0 0,-1 0 0,0-1 5,3 0-2,0 0-3,3-1 0,-5-2 2,2 3-2,0-3-5,0 4 2,-3 2 1,3-4 2,-5 1 0,1 0 0,-4 2 2,-2-3 6,2 3-2,0 0-1,-3-2 0,0 2-2,-1 0-3,0-1 3,0-1-1,-2 3 1,2-2 7,-1 1 3,0-2 1,-1 3 4,1-2-3,-2 0 1,1-1-3,-1 3-1,-1-1 4,0 2 2,-2-4-1,4 4 1,-2 0-1,0-4-4,-2 4-3,5-3 0,-2 3-8,1-3-4,-1 2 2,0-1 2,2 2-2,-4-4 3,0 4-1,0 0 5,4-4-4,-5 2-1,5 1 8,-2-2-3,1 3 6,-1-1 1,-1 1 3,-2-2 3,5-2 1,-4 4 1,2-1 4,-1-1-5,0 2 2,-2-2-5,5 2 1,-2-2-3,-2 0-5,1 2-4,0-2 0,-2-1 0,3 3-5,-1-1 0,0-2 3,-1 3-1,-2 0-1,3 0-3,-1 0 0,-2 0 0,0 0 2,0 0-2,2 0 0,1 0 0,-3 0 2,1 0 0,2 0-2,1 0 5,1 0-3,2 0 0,-3 0 3,4 0-3,-1 0 0,0 0 1,0 0-3,1 0 4,-4 0-2,3 0-2,-5 0 0,4 0-2,-5 0 0,2 0-3,-2 0 1,-1 0 4,3 0 2,-3 0 3,0 0-1,0 3-2,0-2 5,0-1-5,0 5 3,-3-3-3,3 2 2,-1-1 3,-2 3 0,-1-1 6,-1 1-4,-2 1-1,3-1 3,-6 4-6,2-2-3,3 0-2,-6 2 0,3-1 2,-3 2-2,0-3 4,2 0 1,-1 1-3,3-4 2,1 5-4,-1-4 0,-3-2 4,2 3-1,3-4-1,-1 4-2,0-3 2,0 0 2,2 2-2,-1-6 5,1 3 3,-2-1 3,2 2-4,2-4 1,-5 2-3,0 0-1,3 0-4,-7-2 0,4 3-2,1-2 7,-4-1-1,2 3-4,-3-1 2,0-2 0,2 2-2,-3 0-2,2-2 5,2 0-3,-3 0 2,0 0 0,4 0 2,1 0 2,-1-2-3,1 0 3,0 2 0,0-5 4,5 4 3,-2-2-1,1-1 2,2 2 0,0-2-2,0 2 0,0-1-4,0-1 0,2 0-4,1 1 0,-2-3 0,5 2-1,-2 1 1,4 0-2,-1-1 0,-1-3-4,1 4 0,4-5-6,0 2 2,-3 3 0,2-4 2,2 3 2,-3-2 0,2 2 4,0-3-2,-3 3 2,2-2-2,-4 1 0,1 1 0,4 0-2,-4 0 0,-1 1 0,-1 0 0,1 0 0,0-1-4,-4 3 4,2-1 2,2-2-2,-5 4 2,5-4-2,-2 4 0,-2-3-4,4 0 2,-5 2 2,2-1 0,-2 2 6,5-4 0,-4 4-4,0 0 2,0-4 2,-2 2-5,3 2-1,0-1 0,-3 1 0,0 0 0,0-3-3,0 3 3,0 0 3,0 0 1,0 0 6,0 0 3,0 0 1,-3 0-1,0 0 0,1 3-3,0-2-3,-6 1-3,4 2 0,3 0-4,-5-2 2,0-1-2,0 3 0,-1 2 2,3-2-2,-4-1 0,2 1 0,-1 3 1,-3-3 1,3 2-2,2-2 2,-2 3 0,3-3-2,-3 0 2,5 1-2,-4-1-2,2 0-2,3 0 1,1-1 3,-3-2 0,0 2 0,3-3 0,-2 4 1,-1-2 3,3-2-4,-1 1-2,-2-1 4,0 0-2,3 0 0,0 0 2,0 0 0,0 0 2,0 0 1,0 0 1,0 0 1,-1 0 1,1 0-3,-5 0 1,2 0-5,1-1 3,-3 1-2,1-2-2,-1-2 0,-2 4 0,3-3-4,-3 2 2,-4 1 2,4-3 0,-1 1 0,-1 2 0,2-2 0,-4 0 0,3 2 2,-2-2 0,1 0-2,-1 2 2,1-2 0,0 2-4,-4-3 2,5 1-2,-4 2 2,0-2-2,1 0 0,-1 2 2,0-2 0,-5 0 0,4 2 0,-4 0 0,1-2 0,-3 2 4,0 0-4,3 0 2,-4 0 0,1 0 1,0 0-3,0 0 0,-3 0-1,6 2 2,-2-2 1,2 2-2,1 0 2,2-2 0,-1 2 2,-1 0-3,3-2 1,1 2-2,-1 1-2,1-3 1,0 2-1,0-2-4,-1 2 6,4 0 0,-3-2 0,0 2 2,-2 0-2,1-2 4,1 5-4,-1-4 0,-3 2 0,-1-3 0,2 4-2,-2-2 2,-1-1 4,-2 2 1,3-2-1,-3 1-1,3 2 3,-3-3-3,3 2 1,-3-3-2,0 2 0,3-2-1,-2 1 1,0 2-4,-2-3 1,4 1-5,-3 2 4,0-3-1,3 3 1,-1-2 2,1-1-2,0 3 2,-1-3-5,4 2 6,1-1-1,-5-1 0,5 3 0,0-2 2,4-1 0,-3 3-4,6-3 2,-3 3-5,3-2 3,0-1-2,4 0 3,1 0 1,0 0-2,0 0 5,0 2-3,1-2-1,4 0 1,0 0-2,3 0 2,-3 0 0,3 0-2,3 0 2,1 0 0,2 0 2,2 0 0,3-2-2,-3 2 0,9-1 1,-5-2 3,3 0-4,3 2 0,1-2 2,3 0 0,-2 0-2,5-1-4,-3 0 0,5 0 3,0-1-1,3 0 0,-6 2 0,4 0 0,-4 2 2,1-5-2,-8 6-1,4-3-1,-9 2 0,-1 1 4,-3-3-1,-2 1 2,-2 2-1,-2 0 0,-4 0 0,1 0 2,-1 0-2,-4 0 0,0 0 2,-2 0 0,-2 0 0,0 0-2,-4 0 0,-1 2 2,1 1 1,-4-3-1,-2 1 0,-2-1 2,1 3-3,-6-3-1,0 0-3,-3 4 1,2-2 0,-2-1 2,-2-1 2,1 3-2,-2-2 4,2-1-1,-1 2 1,1 2-1,0-4 1,1 1 0,-1 2-3,0-3-1,4 2 0,-4-2 0,2 4-1,-2-3 1,-1 2-2,0 1 2,4-1-6,-3-3 1,1 3 5,2 0 0,-5-2-2,2-1 2,0 3 2,4-3 0,-1 3 0,-2-2-1,3-1-1,2 2-3,-2 0 3,0-2 0,1 2-2,5 2 0,-4-4 2,1 0 2,2 0-2,0 3-2,0-1 2,-2-2-3,2 2 1,0 0 2,-3-2-2,1 2 0,0-2 0,-1 2 2,4 0-2,-5-2-3,2 3 3,0-2 0,0-1 0,-1 0 1,4 3 2,-4-1-1,1-2 0,1 2 0,-1 0 2,2-2 2,-2 2-6,1-2 2,2 2 2,-4 1 0,4-3 0,-5 1-4,2 2 2,0-3-2,0 1 0,-1 2 2,-2-2 0,3 2 4,-3-1-1,0-2-1,3 1 0,1 2 2,-3-3-4,2 1 0,0 3-2,0-4 2,-1 2-4,1-2 1,1 1-1,-1 2 0,2-3 4,1 2 0,-5-1 0,5-1 2,-4 4 0,4-4 2,-2 0-1,1 3 3,-2-3-3,0 3 1,0-2-2,-1-1-2,1 3 0,0 0-2,-2-3 4,2 0 0,0 4-1,0-4 1,-1 0 0,1 0 0,0 0-2,-1 0-2,4 1-3,-6 1 1,3-2 4,-2 3 0,3-3-2,-1 1 2,-2 1 2,2-2 0,-3 0 0,6 2 1,-4-2 1,1 3-2,0-3-1,-1 0 1,4 0-4,-5 0 2,5 0-1,-4 0-1,4 0 2,-2 0-2,-1 0 2,2 0-4,-1 0 3,-1 0-3,2 0 2,-2 0-5,3 0 3,-2 0 4,-1 0-2,-1 0 1,4 0 1,-5 0 0,5 0 3,-6 0-3,2 0 0,1 0 0,0 0-2,0 0 1,-1 0-3,4 0 2,-6 0 0,1 0 2,2 0 0,0 0 0,-5 0 0,2 0 4,1 0-2,-6 0-2,1 0 0,-1 3-2,1-2 2,-3-1-6,1 2-1,-4 2-2,2-1-10,-1-2-22,-5 3-41,0 0-53,1 1-65,-2-1-76,-3 0-90,2 3-92,-3-2-102,2 1-103,0 2-147,1 1-162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0:50.5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560 216 32,'-3'0'185,"3"0"6,-1 0-8,-2 0-1,3 0 2,0 0-10,-1 0-18,1 0-25,-3 0-16,0 0-24,1-3-22,-2 2-1,1 1 7,0-5 8,-1 4 2,-1 1 8,1-4 2,-2 1-6,5 2-20,-4 1-20,0-3-4,-3 1-19,3 2-11,-6-2-4,3 2-7,-4 0-1,1 0 1,-4 0 7,1 0-3,1 0 17,1 0 1,-3 0 3,1 0 14,1 0 3,0 0 7,0 0 0,1 0-1,-5 0-1,5 0-3,1 0-5,-1 0-10,3 0-3,-2 0-7,0 0-3,3 0-7,-2 0 3,4 0-10,0 0 11,-1 0-1,2 0 12,1 0 14,0 0 14,-1 0 19,2 0 13,1 0 21,2 0 6,-2-2 11,2 0-15,-3 2-10,3-2-24,0-1-19,0 2-16,0-2-22,0-1-8,0 0-5,0 0-2,0 1 3,0-3-8,-1 2 7,1 0 0,-3 0 3,0 0 0,3 2-5,-2-1 7,2-1-8,-2 1 1,-1 2 2,3-3-2,-5 2 2,4 2 3,-2-3-1,0 2-2,-1 1 0,-4-4 3,4 2-5,-3 2-1,0-1-4,1 1 0,-1 0 3,-4 0-3,3 0 2,-2 0 0,4 0-2,-4 0 3,2 0-1,1 0 0,1 0 3,0-3 0,2 3 2,0 0 0,1 0 0,1 0 2,-3-1-7,5 1 0,-2 0 1,-1 0-1,3 0 0,-1 0 5,1 0-4,0 0 1,0 0 3,0 0-2,0 0 6,0 0-2,0-2 5,0-2-1,0 4-2,0 0-2,0-3-4,0 3-1,0-1 3,0 1-3,0 0 1,0 0-1,0 0 3,0 0-5,0 0 0,-3 0 5,3 0 2,0 0-5,0 0-2,0 0 1,0 0-3,0 0-7,0 0 3,0 0-1,0 0 1,0 0-1,0 0 3,0 1-2,0 2-1,0 3 1,0-5 2,0 5 2,0 2 0,0-2 0,0 1 0,0-1 2,0 2-2,0 0 0,0-2 0,0 5 0,0-3-2,0 3 4,0 2-2,0-3 0,0 1 2,0-1 5,0 0-1,0 1-6,0 0 0,0-1 5,0 1-1,0-1-4,0 1 5,0-4 1,0 4 1,0-1-5,0-3 0,0 3 2,3-3-1,-3 3-1,0-3 0,0 2 0,1-1 0,-1 1-2,0-1 0,0 1 0,0-1 5,0 1-3,3-2 2,-3 1 1,2-1-1,-2 2 2,3-1-1,-1-1-1,-2-1 2,0 2 1,2-1-3,-2-1 0,0 0-1,3 3-1,-3-4-2,3 1 0,-3 1 0,0-1 0,0 2 6,1-1-2,2 0-2,-3-1 3,0 1-1,1-1-2,-1 0-2,0 3 0,3-3 6,-3 0-1,3 1-3,-3-3 0,0 2 0,0-2 2,2 3 0,-2-4-1,0 4 1,3-3 0,-3 2 0,0-2-2,0 2 2,1-2-2,-1-1 3,0 1-3,0 1 0,0-3 2,3 2-2,-3 0 0,0 0-2,0 1 0,0-1 0,0 0 0,3-1 4,-3 1 2,0 0-1,0-3-1,0 4 0,0-4 0,0 3-2,0 2-2,0-5 0,0 3 0,0-2 2,0 2 0,0 2 2,0-5 2,0 5 1,0-2-3,0-1 0,0 1 0,0 2 0,0-2 0,0-3 0,0 3 4,0 1-4,0-1 2,0 0 2,0 0 2,0 0-4,0 0 2,0 1-2,0-3 6,0 0-6,0 0 0,0 1-2,0 0 0,0 0 2,0-3-3,0 4 1,0-4-2,0 4 0,0-2 0,0-1 0,0 2-2,0-3 0,0 1 0,0-1 2,-3 6 0,0-6-2,3 1 4,0 1 0,0 1-2,0-2-2,0-1 2,0 3 0,0-3 0,0 3 2,0-2-3,0-1 1,0 0 0,0 0 4,0 0 0,0 0-2,0 0 5,0 0 3,0 0 1,0 0 8,0 0 3,0 0 6,0 0-1,3 0 8,0 0-1,-2 0-6,2 0-6,2-1 1,-1-2-7,6 3-4,-1-3-5,1 3-3,2-1 3,-4-2-6,4 3 1,2-2-3,1 1-1,-4-2 0,3 0 0,0 2 2,1-2-2,-4 2 0,2-5 0,2 6-2,1-4 2,-5 4-3,4-6 3,-4 5 2,5-1 1,-3 0-3,0-2-2,-1-1 1,3 1 2,-1 0-1,-1 0 0,-1 0 4,2 0-1,1-1-3,-2 1 0,4 3 0,-4-6 0,2 3-2,1-1 2,1 0 2,-4 2 0,5 0-2,-1-1 1,0 1 3,-1-3-2,3 2-2,-3 3 1,2-5-1,-1 5 2,2-2-4,-2 2 1,2-4-1,-2 4 0,1-2 0,1-1-1,-3 3 0,3-2 1,-6 1 0,4-2-1,-1 4 0,0-2-2,1 0 5,-1 2 0,3-3 0,-6 3 0,2-1 0,-1-2 1,1 3-1,1-2-3,-3 0-2,4 2 3,-4-2 0,5 0 1,-5 2-1,1-2 0,1 2 2,-2-2 2,4-1-2,-5 3 0,1 0 0,0-4 2,3 4-1,-5 0-1,4-3 0,-3 3 0,-1-3 0,1 3-1,-1-1-3,1-2 3,0 3 1,-1-3-2,4 2 2,-4 1 2,1-3-2,-3 2 0,2 1-2,4-2 2,-4-1-2,4 3-3,-4-1 3,-2 1 2,6-3 0,-4 0 0,1 3 0,2-1 5,-2-2-5,0 3 0,-1-1 0,1-1 0,-1 2 0,1-3-1,2 3 1,-2 0-4,-3 0 4,1-1 4,1 1-4,-2-3 0,6 3 0,-4-3 0,1 3 0,0-1-2,-1 1 2,4 0 0,-1-3-2,-2 2 2,1 1 2,4 0-2,-1 0 2,-3 0-1,2-2-1,-1 2 0,1 0-1,-2 0-3,-2 0 3,4 0-1,-1 0 2,-2 0 2,0 0-2,-1 0 0,-2 0 0,1 0 0,2 0 0,-1-4 0,-2 4 0,1 0 0,2 0 0,1 0 0,0 0 1,-2 0 1,1 0 0,0-3-2,-1 3-2,1 0-1,-1 0 3,1 0-2,0 0 2,-1 0 0,4 0 3,-4 0-1,-2 0-2,3 0 0,-2 0 0,1 0 0,-2 0-2,3 0 2,-2 0 0,-3 0 2,2 0-2,1 0 2,2 0 1,-7 0-1,8 0 0,-4 0-2,0 0 0,2 0 0,4 0 0,-3 0-2,-1 0 2,1 0 2,-1 0-1,1 0 3,1 0-1,-1 0 0,-1 0 1,1 3-4,1-3 2,-1 0-2,1 4 0,-5-4 0,4 0-2,-3 0 2,5 0 2,-2 0 4,-2 0-4,1 0 1,1 0 1,1 0-3,0 0 1,-1 0-2,-1 0 5,1 0-1,0 0 1,-1 0 1,1 0-2,-1 0 1,1 0-2,0 0 0,2 0-1,-2 0-2,-4 0 0,4 0 0,0 0 0,2 0-2,-2 0 2,-1 0 0,1 2 2,0-2 0,-1 0-2,1 0 1,1 0 1,0 0-2,-2 0-3,7 0 1,-7 0 0,1 0-3,0 0 0,-1 0 4,2 0 1,0 0 0,-1 0 0,-3 1 0,1-1 0,1 3 0,1-3-4,0 0 3,-4 1 1,4 2-2,0-3 2,-1 0 0,1 0 0,-1 0 0,2 0-3,-1 0 3,1 0-2,-1 0 4,-1 0 1,1 0-1,1 0-2,0 0 1,-1 0-1,-1 0 0,-1 0 0,2 0 0,-3 0 2,2 0-2,-1-3 2,-2 2-2,0 1 0,3-3 1,-6 2 8,3 1-1,2-2 0,-4-2 2,1 1 0,3 2-4,-1-2-2,1 1-3,-3 2-1,5-2 0,-1 2 2,-2-2-2,1 0 0,2 2 0,-4-2 0,4 2 0,-2-2-2,2 2 2,-3 0 0,1-3 0,1 1 0,1 2 0,0 0 0,-1-2 0,1 2-3,-4 0-4,7-2 6,-3 2-4,-1 0 3,1 0 2,-1 0 0,1 0 2,0 0 0,-1 0-1,4 0 1,-1 0-1,-2 0 3,2 0-3,-1 0 1,-1 0 0,0 0-2,2 0 0,-2 0-2,-1 0 0,1 0 1,2 0-3,1 0 4,-4 0 2,1 0-2,0 0 0,1 0 0,1 0 2,1 0-2,-4 0-2,1 0 0,2 0 2,0 0 0,-3 0-1,1 0 1,-1 0 3,4 0-1,-1 0-1,-2 0 4,1 0-3,0 0 0,0 0 1,-1 0 0,-1 0-1,1 0-4,2 0 4,1-2-2,-2 2-2,-1 0 0,2 0 4,-2-2 0,2 0-2,-2 2 0,2 0 1,-2 0 1,0 0-1,-1-2-1,1-1 4,-1 3-3,-2-1-1,3-2 2,-2 3-2,-1-1 0,1 1 0,-2-3 0,3 2 3,-4 1-1,-1-2-1,1 2 1,-3-3 0,3 3-1,1-1-1,-4-2 0,3 3 0,-2-3 0,2 3 0,0-1 2,-3-2-2,4 3 3,-4-1 0,6-1 0,-5 2-3,-1-3 4,2 3-3,-2-1-1,0-3 0,-1 4 0,2-2 2,-4 1 1,-1 1 2,3-3 3,0 2 3,-3-1 0,1-2 1,-1 4 4,0-6-4,0 5 1,0-2-3,0 0-2,0-2-3,0 1-5,0 0 0,0-1 0,0 1 0,-1-2 1,1 2 4,-3 0 1,0 0 1,-1-3 2,-3 3-1,1-3-1,-4 3-1,-5 1-3,2-3-1,-6 1-2,0-1 0,-2 2 0,-3-3 0,1 2 1,-3 0-1,3-2 0,-5 3 0,2-5 0,-1 5-1,0-2-1,1 2 2,2-2 0,1 1 0,-2 1 0,6 0 3,3 0 3,3 0-4,-2 1-1,5 1 1,2-2-2,0 4-2,1-1 1,6-2-2,1 3 1,0-3 2,4 2 0,3-2 0,5 0 2,1 0 1,6 2-2,3-5 2,1 3 0,3-1-1,1 0-1,4-3-1,-1 1 0,4-1 3,1 1-1,-4 0 1,6-1-1,-2-1 1,-4-1 2,3 1-4,-2 1-1,-2-3-1,1 3-4,-5 0 1,-3-3 1,-1 4-1,-3 1 4,-6-2 0,-2 3 3,-1 0 0,-2-1-2,-7 4 0,-1-2-1,-4-1 5,-5 2 1,-5 0-2,-2 0 2,-3 2-5,-7-2 2,-1-1-3,-3 3-3,0 0 2,-5 0-2,0 0 0,0 0 3,0 0 0,-1 0 0,6 0 0,2 0 0,2 0 0,6 0-4,4 0 4,-2 0-6,10 0 6,-3 0-3,6 3 3,-1-3 1,6 0 1,6 0 1,5 0-2,1 0 2,1 0-1,4 0-1,2-3 2,1 3 0,2 0-3,1 0 0,1-4 4,-4 2-1,3 0-1,-4 0-2,3 1 1,-6-2 2,-2 3-1,-2-3-1,-4 3-1,0-1 3,-4-2-2,-4 3-1,-4 0 3,-4 0 3,-3 0-5,-2 0 2,-9 0-3,2 0 2,-6-1-4,-3-1-1,0 2 2,-8-3-1,3 2 2,-4-2 3,6-1 5,-1 0 0,2 2 6,5-2 6,6 0 10,1 2 4,4-2 0,10 3 1,-1-5-5,6 2-4,7-1-9,3-1-10,6 2-2,3-3-3,0 1 0,4 2 1,-3-3-2,4 3 3,0-2-2,-6 2 1,0-3-1,1 4-8,-1-1-36,-7 0-69,1 1-109,-3 0-167,-2 0-299,-4-1-337,-3-2-356,-7 5-287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2.12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171 367 85,'-1'0'116,"1"0"-12,-5 0-26,5 0-7,-3 0-15,0 0-6,2 0-14,-5 0-7,2 0-9,-3 0-5,1 0 0,-4 0-5,-2 0 0,-2 0-10,2 0 15,0 0 4,1 0-4,2 0 5,-3 0 14,2 0-5,3-1-10,1 1 1,-1-3 9,1 2 23,2 1 34,2-2 35,-3-2 17,5 4 15,0 0-9,0-4-19,0 4-32,5-2-31,0-2-20,2 0-26,5-3-8,1 4-4,5-7-4,6 4 0,2-5 0,4 4 0,4-4 0,3-1-4,3-1 0,2 1 0,3-1 0,7-3 0,2 0 4,2-1-4,4 0 4,1-2 0,0 2 0,0 3 0,-2-3 0,-1 3 8,-1 1-4,-9 0 0,-2 3-4,-2 2 0,-6-1-4,-3 2-4,-5 1-17,0 2-25,-6 0-33,-5-1-45,-1 0-69,-3 5-94,-4-3-120,1-1-127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2.88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99 5,'48'-13'27,"1"-1"-11,-1 0-6,2 3-4,-5-1-1,0 2-5,-3 0-5,-8 2-6,1 1-32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12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0 172 127,'2'-1'199,"8"-5"-50,2 0-33,8 1-12,3-2-30,6-3-6,6-1-6,4 1-23,3-1-15,8-4-15,2 2 1,-1 2 4,2-6-9,-1 7 14,2 0-43,-5-1-86,-1 1-130,0 2-199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47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1 335 48,'8'-5'148,"3"0"-44,8-3-26,4-3-17,8 0-10,6 1-16,5-4-5,3-2-15,6 1-4,3-3-6,0 1-5,2 1 0,1-4 5,1 0 0,1 2-5,-4 0 5,5 1 5,-9 1 4,-1 0-9,-2 2 0,-6 1 0,-7 2-20,-2 1-50,-9 3-56,-6-1-80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6.99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119 88 191,'0'3'592,"-1"1"-253,-2 0-160,3 3-75,0-3-33,0 2-32,3-2-13,-2 3-21,6-3 4,-1 0-1,0-1 1,4-3-9,2 0 17,-4 0-4,4-3-8,-2-1-1,-1 0-4,2-3 0,1-1-4,-2 2-1,-1-1 5,1-1 0,-3-3 0,-1 4 0,0-5 0,1 4 0,-3-2 0,-2 3 0,1-3-4,-3 3 4,-3 1 0,1 0 0,-2 1 0,-3 3 0,-3 2 0,-2 2 0,-2 4 0,1 1 0,-3 4 4,-2-1 5,2 3 13,0 2 8,-3 1 0,1 3-1,2 2 5,-3-3-4,1 3-5,5 2-4,2-1-4,-1-3 3,2 1-3,3-3 8,-1 4-9,7-4 4,-2-2 1,3 0-5,4-2 4,2-1 5,1 0 3,2-7 4,6 1 0,-2 0-1,4-5-3,3-2-13,2-1 5,1-3-12,2-1-8,4-4 4,-1 4 0,2-5-8,1 0-43,-4 2-44,4-1-71,-1-1-111,-1 1-139,-4 0-249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3.71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0 188 5,'54'-14'37,"1"-1"-15,4-2-17,4 0-5,1 0-5,-2-1 5,3 5-6,-1-5 6,0 4 11,-5 2-6,-2-1 6,-3 2-11,-2 2-59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6.16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589 435 5,'19'-8'80,"0"-3"-6,6 1-16,5-1-22,3 0-10,6-2-10,4-4-6,-1 3 6,5 0 5,0-1-6,-1 0 0,1 2-4,1-1-11,-6 1 5,0 2 0,-3 1-10,-1 2 10,-5-2-5,-4 3 5,-3-1-5,0 4 0,-7-3 15,-3 4 26,-4-1 60,2 1 49,-5 0 59,-2 2 41,-3-2-1,2 2-25,-4-1-37,1-1-43,-3 2-43,-3-5-34,3 6-11,-2-1-2,2-2-4,-3 3 0,0-2-8,3 1-8,0 1-1,0-4 1,0 4 3,3 0 3,0-3 0,2-1 3,2 0-11,0-2-7,5 1-4,-1 1-17,1-2 3,1 2-4,1-5 1,2 3-4,2 0-4,-2-1 8,0 1-8,5-2 4,-5 4 0,0-2 4,2 0-4,-2-1 0,-2 3 0,-2 1-7,-1-1 3,1 0-3,-5 1 7,-2-1 7,2 4 4,-6-2-1,4 2 8,-2-2-4,0 0 0,-3 2 7,1 0-7,-1 0-1,3 0-2,0 0-1,-3 0-7,1 0-3,2 0 4,-1-2-1,1 0-3,1 2 0,0-3 0,3 3 7,-2-1-7,2-2 0,-1 3 0,0-1 0,-1-2 0,1 3 0,2-2 0,-1 0 0,3 2-3,-1 0 3,-1-2-4,5 2 4,-4 0 4,0 0-1,-2 0 0,3 0 1,-3 0-4,-2 0 0,-1 0-7,-1 0 7,-1 0 10,-2 0 11,-2 2 23,-1 2 26,-4 4 15,-2-1 11,-5 3-4,-2 1-6,-6 3-16,-3-1-11,-5 3-15,-3 0 6,-2 1-1,-6-2 10,-2 6 13,0-2 8,-6-1 3,3-1 8,-4 0 8,8 0-7,-3-3-5,6 2-14,6-5-11,2 2-14,5-4-12,7-3-14,2 1 0,0-1-2,5-2-5,5 0 1,2-1-1,8-2 4,5-1-8,3 0 1,5-1 1,7-2-4,3-1-7,5 0-2,1-2-2,4 2-3,-1-3 1,0 1 0,2 1 4,1-2-2,-3 1-2,-3 2 4,3-3-3,-6 1-1,-3 5 2,-2-2 0,-5 1-2,-1 2-1,-5-1-5,-3 1 3,-9 1-1,-1 1 1,-7 2 7,-6 3 0,-9 3 2,2 0 1,-10 2 1,-5 1 0,-3-1-4,-3 1 2,-2 2 3,-5 1-1,2 1 4,-1-2 3,1 2 4,1-2 0,3-1 2,4 0 4,6-1-5,6-2-1,4-5-1,3 4-2,6-6-1,6 1-5,4 0 0,6-3 0,4 0 4,6-4-2,6 0 2,6-3-4,0 0-2,5-1-2,5-4-4,1 2-4,0-1 2,1-2 0,-5 5 2,-2-2-2,-2 2 2,-4 0 0,-5 1 0,-3 1-8,-4 0-4,-5 4-3,-6 0-3,-2 0-3,-9 4 6,-9 3 3,-4-1 1,-3 2 5,-9 0 6,-4 1 2,-3 1 0,-5 1 4,-2-1 2,-3 0 1,2-3 1,-3 4-4,-1-3 2,3 1-1,-1-1-5,3-1 2,7 1 2,-1-5 4,9 1 7,6-1-3,5 1 0,4-4 1,7 0-1,5 0-4,4-4-4,9 1 0,6-4-2,-1-1 0,8-3 0,-1 2-2,0-1-2,1 2-2,0-3 0,-3 6 0,-4-5 0,1 4 0,-7 2-2,1 0-9,-7-1-3,0 4-7,-7-5-2,-5 6 2,-1 0 4,-5 6 6,-5-5 4,-3 4 5,-3-1 1,-7 3 3,1-4-4,-4 7 4,-2-5-1,2-1 3,-3 3-2,1-1 0,5-4 4,0 3 3,7-1-3,3-4 0,4 1 4,9-1-1,1 0-5,7-1-5,5-2-3,10-1-7,1 0-1,5-2 1,3-1-2,4 2-1,-1-5-2,-2 4 0,2 2 0,-6-3-3,-1 3 0,-4 2 0,1 1 0,-5-2-9,-1 0-6,-3 3-2,-3 3 1,-5 0 2,-5 0 3,-1 4 14,-5 0 5,-3 0 15,-4 3-2,-1-5 4,-2 4-2,-1-3 5,1 3 3,0-3-6,2-2 6,4 0 4,1 0 3,8-1-3,-1-2 0,6-1 3,5-1-5,2-2-8,6-1-4,5-2-1,7-2-2,0-1 1,3-1-4,1 0 6,-3 0-1,2-1 6,-3 1-1,-3 1 3,-2 4-2,-2-1-3,-5-1 2,-1 3 0,1 2-2,-7-2-4,0 4 4,-7-2 0,-5 2 0,-1 2 0,-6 2 0,-4 2 7,-6 2 0,1 1-4,1 1 4,-2 1 0,1-1-4,1 1-3,-2 0 4,8-3 1,3 1 0,-1-3 0,7 0 2,2-3 2,6 0-1,2 0 1,7-3-2,3-3 0,7-1-4,5-2-3,2-2 0,4-1 0,-1-1 0,4 0-3,-2 0 3,-1-4 3,0 4-3,-2-3-3,-4-1 6,3 3 1,-5-4-1,-5 2-6,-2 1 6,1-2-1,-5 1-7,-3 0 3,-4-1 2,-4 2 0,-3 2-2,-5 3-1,-1-1 3,-4 4 0,-6 1 0,2-1 0,-5 1 0,0 3 0,1-3 0,1 3 0,5 0 3,3-1 9,4-2-8,1 3 8,3-3-5,8 3 0,5-7-5,5 0-2,4-2 3,4 1-3,6-2 0,0-2 2,0-1-2,1 2-2,-2 0-1,-4 4-1,0 0 1,-6 0 1,-1 4 0,-2 0-1,-3 6 3,-6 3-2,-1 1 2,-1 4-2,-6 4-1,-1 2 3,-2 4-2,2 3 0,-4 0 2,-2-1 0,2 2 0,3 2 0,-2 0 4,-1-2 1,0 0-3,2-3 1,3 2 1,6-3 3,-2-1-4,6-4-3,-2-2 0,9-1-3,2 1 1,-1-5 2,5-1-2,0-1 2,6-3 2,-2 1 3,-1-3-5,3 2 0,-3-2 0,0-2 0,-6 4 0,1-1 0,-2-2-3,-3 3 3,-4-1-2,0 1-3,-2 0 3,-6 3 2,-2 0 2,0-1 3,-4 5 0,-3-1-1,-2 0 3,1 0-2,-2 1 2,1-3-3,-2 3 1,1-2-3,4-1 1,2-1-3,-1 0 0,4-3 2,0 2 3,5-2-1,1 2 3,1-5 2,9 2 0,-1-3 0,3-3-2,5 2 0,0-1-2,2-2-1,0 0 1,0 1-5,-3 0 0,1-1-3,-5 1 3,0 3 0,2-1 0,-8-2-2,4 3 2,-3 3 0,-1-2 5,0 2-3,-5 1 0,5 0 3,-4 1-3,0 2 2,0-3-4,4 3 3,-2-4-3,0 4-9,1 1-73,5-2-105,-3 1-166,5-3-293,-1 0-294,2 0-305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8.28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1974 384 138,'-45'9'407,"1"1"-53,-3 1-30,-1 4-32,-4-1-25,1 0-36,1 6-45,-2-2-39,3 0-27,2 0-31,3 3-17,4-1-29,3-3-14,6-1-4,4-2-22,5-1 1,4-2-4,4-4 10,4 3 1,5-3-11,8-3 10,5-4-2,5-4-5,10-2 1,3-5-4,12-6 0,4-1 0,3-3 3,5-4 4,4-5-7,0 1-4,5-4 1,-4 0 0,2 3-8,-3-4 0,-5 5 8,-3 1 3,-5 5 0,-9 1 0,-2 4 0,-8 4 0,-9 1 0,-1 2 0,-12 1 0,-6 7 0,-8 2 0,-10 2 0,-9 6 3,-5 0 1,-8 6 14,-5 3-5,-8 2 12,1-3 2,-5 6 4,-1 0 4,1 3 5,-3 0 7,5 0 3,0-1 6,8-2-8,9 0-6,4-4-16,9-3-1,12-1-12,8-2-4,11-7 0,11-2-2,14-2-7,5-6-3,12-3-7,2-6 4,10 1-7,5-6 7,-1-1 6,3-1-3,0-3 3,0 1 3,0 0-3,-6-3 0,-1 3 0,-5 0 0,-7 1 0,-4 2-3,-8 0-4,-4 5 7,-7-4-3,-6 6 3,-7 0 0,-6 1 0,-10 3 3,-6 6-3,-7 0 0,-8 4 0,-4 0 0,-7 4 0,-6 6 0,-1-6 0,1 9 7,-7-3-4,2 3 10,2-4-4,4 4-3,5 0 1,5-3-1,8-3-3,8 0 0,10-1 3,8-5 1,10-2-1,9-5-6,13-1 0,6-4 0,10-1 0,3-3 0,4-4-6,4 1 2,-2 1 4,1-3-3,0 4 0,-7-1 0,0 3 3,-12-1 0,1 3 3,-10 1-3,-4 4 0,-7 0 3,-8 3-3,-6 2-6,-6 2 3,-8 2 3,-6 2 0,-11 3-3,-2-1 0,-4 5 3,-4 0 0,-3 2 0,-3-2 0,-1 2 0,1 2 6,-2-1 0,1 4-6,1-4 3,6 3-9,1-3 6,8-1 0,3-2 3,9-1 3,9-4-6,6 1 4,7-4-1,8 1-6,7-4-4,11-4 1,4 1 6,5-1-3,3-3 3,0 1 0,6-3 3,-5 1 3,4 2-3,-2-1 4,-3 2-7,-2 0-7,-8 4 4,-1-2 3,-8 0 3,-4 3-3,-8 3 0,0 1 0,-11 2-6,-11 5 3,-2 2 3,-11 1 0,-8 1 3,-9 3 0,-5 3 7,-11 3-4,-2-1-3,-8 4 0,0 0 0,-8 4 3,-6-2-3,-3-1 7,-6 6 11,-8-4 28,-3 4 38,-4 1 39,-3-3 22,0 1 9,5 0-3,6 0-18,0-5-34,13 3-34,5 0-19,8-7-21,10-1-10,8-5-7,9-1-4,4-4 7,9-2-3,11-1 7,1-6 0,12 1-1,10-7 3,8-5-9,10-1-4,6-5-3,11-1-6,7-6 0,1 2 2,8-1-3,0-2 3,5 0 0,-4-1-2,-1 4 0,1-1 0,-9 2-2,-2 1 1,-2 3-1,-9 0 2,-2 3 0,-8 0 2,-4 5 0,-5-1-5,-6 3 3,-8 3 0,-8 0 0,-6 3-1,-8 5 1,-5 1-2,-8 2 4,-4 2 0,-2 1 0,-4 0 0,-3 0 2,0 4 2,0-3 1,-1 5-3,0-3 0,4 0 3,6 0-3,4-2-2,4-3 2,7-2-2,6-2 4,5-2 3,7 0-3,8-2-2,8-4 3,9-4 1,11-6-6,5 3 0,9-6 3,5-2 1,3 1-2,3-4-6,0 0-1,-1 1 1,0 1-7,-8 2 0,-1 2-2,-9 1 4,-2 4-6,-7-3-3,-3 5-7,-3-1-4,-5-1-15,-4 4-30,2 0-41,-5-1-67,-2 4-84,1 0-100,-1-3-111,2 3-127,2-3-163,7 2-177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09.94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361 169 367,'-18'-5'518,"1"4"-253,8-2-123,-1-1-61,9 1-36,-2-1-14,6 1-4,-2-1 3,9 1 5,-1-1 0,8-2 9,4 2-1,5-3-9,6 3-4,8-2-9,10 0-4,5-1-9,9 1-4,5-1 5,7 0-1,5-3 1,2 3-1,1-3 0,0 3-3,-3-2-5,-3 3-5,-8 2-3,-5-3 4,-8 3 4,-8 2-4,-7 0-9,-11 2 13,-8 0 0,-12 2 0,-11 0 0,-10 0 4,-9 3 0,-11 0-4,-9 2 5,-10 0 3,-9 0 5,-8 3 16,-9 0 16,-5 1 25,-6-1 15,-5 4 18,-10-3 30,3 4 15,-8-2 35,2-2 22,5 4 12,1-3-11,9-1-18,12 2-31,6-4-36,16 1-35,7-3-18,11 1-14,16-2-11,13-2-9,13 0 2,17 1-10,16-4-11,11 3-10,9-4-2,12 0-3,7-4 0,7 4-3,6-1 1,1-1 2,2-2 8,3 1-3,-1-1-3,3 0 6,-3 0-1,-3 0-7,-4 2-5,-7-2 3,-5 1-3,-8 2 2,-7-2-4,-7-1 1,-11 4 4,-8-2-14,-6 2 6,-10-2-3,-10 0 0,-9 2 3,-9-1 0,-9 1 7,-6 0-2,-10 0 5,-5-4 5,-3 4-2,-3 0 2,-1-3 3,-1 3-3,0-3-3,4 3 4,4-1 1,9-2-2,-1 3-2,8-3 7,6 3-2,5 0-3,6 0 3,11 0 0,3 0-1,14 0-4,9 0-3,6 0 0,7 0-5,8 0-3,3 0 3,6 0-3,4 0 3,2 0 2,3 0 3,-1 0 0,0 0 0,-4 0 3,-4 0-3,-8 3-3,0-3 1,-14 3 2,-4-2-5,-6-1-3,-6 3 3,-10-3-5,-7 3 2,-6-3 5,-12 5-5,-7-5 3,-10 2 3,-3 0 2,-10-2 0,-4 0-6,-3 0 6,-4 0 0,0 0 3,2-2 0,-1 0 4,5 2 4,7-1-3,3-3 2,8 1 3,5 3-6,6-3 1,7 2 0,3-2-3,11 0 0,6-1-7,8-3 2,4 1 0,12 0-3,5 2 6,4-3-3,1 2 0,5-1-3,0 2 3,1-3-3,1 3 3,-4-2-2,3-1-1,-1-1 3,-1 1-2,-4 3 2,-1-3-3,-1 0 1,-3 1 2,-4-1 0,-3 0 2,-5 0 1,-1 1 2,-6 1 0,-5-1-2,-2 3 2,-4-1-5,-2 0 0,-4 0 2,-4 0 1,-5-1-3,-5 3 0,1 0 0,-7 0 0,-1-2 0,-4 4 0,3-2 2,-6 2 1,0 0 2,-2 0 3,-2 0-6,-1 2 6,-4-2-6,-2 2 1,-2 0-1,-4 0-2,-4 0 0,-1 0 5,-7 3-2,0-5 2,-5 1-3,2 2 1,0-3-1,-1 0 1,3 0 2,4 0-5,3-3 7,10 2-2,1 1 3,8-3-3,2 1-3,5 2 3,1-2-5,3 0-7,6 2-3,-4 0-13,4 0-50,-5 0-79,2 2-101,-3 0-135,1 3-185,-1-1-300,1 2-203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13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53 136 148,'-6'-4'997,"-4"0"-415,1 0-204,2-1-61,0 3-36,2 0 8,1-2 2,-2 1-13,6 2-31,6-4-56,0 1-58,5-1-51,8 1-40,10 0-18,3-2-16,10-1-6,6 2 0,6-1-2,1-1 0,9 2-7,-3 0-24,-1-1-43,1 1-63,-3-1-90,-1 2-114,-3-3-152,-8 3-170,-4-3-238,-4 1-165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36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162 53 739,'-42'4'521,"10"-1"-253,2 0-129,8-3-54,3 1-18,7-1 25,8 0 34,7 0 13,9-1 20,11 1-5,7-6-23,14 2-38,11 1-40,4-4-22,10 3-24,6-2-7,-1 1-31,6-1-61,-1 0-45,-2 2-72,-4-1-89,-1 1-111,-3 3-116,-8-2-195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58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81 117 342,'-36'0'249,"11"0"-125,8-3-61,13-1-19,8-2-10,10 2-10,13-3 15,7 0 4,11-3-5,9 3-5,8-4-10,9 2-9,2-1-9,7 1-14,-3-1-72,0 2-96,-2 1-116,-8 0-206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8.79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60 98 372,'-29'-1'273,"10"-5"-120,7 2-80,11-3-35,5 1-14,10-1 0,11 3 4,8-6-4,7 2 4,9 0 1,5-1-11,7 3-27,2-2-57,3 1-77,-5 3-137,0-1-232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00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80 81 185,'-29'-2'234,"6"0"-28,7 0-19,7 0-23,6-2-9,6-1-26,9-1-38,4 3-46,10-5-23,4 5-9,6-3-4,12-2 0,3 5-27,3-4-44,2 3-65,1-2-106,-2 2-146,-3-2-193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21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50 20 316,'-24'4'254,"8"0"-90,7-2-27,9 2-18,5-4-1,9 0 2,11 0-2,5-4-24,12 2-32,8-5-14,9 2-22,3 1-4,7-1-13,3 1-27,2 1-47,1 2-77,1 1-114,-9 0-155,-1 0-235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2.4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 49 127,'-3'0'317,"3"-1"-86,-1 1-40,1-3-20,-3 1-12,0 2-18,3-2-16,0 0 7,0 2 9,0-2 14,-2 2 4,2 0 7,-2 2-8,2-2-17,0 4-28,0-2-27,-2 1-29,2 1-26,0 2-7,0-2-20,0 3 3,0 0-4,0 0-3,0 0 0,0-1 0,0 1 7,2 0-7,-2 0 3,2-3 1,0 2 3,4-1-4,-5-1 4,2-2 0,1-2 0,1 0-1,-1 0-2,-1 0-1,1-2 1,2-2-1,-2-1 4,1 1-4,-1-2 4,1 3-7,-3-4 3,1 0-6,-1 0 3,2 1 3,-4-2 1,3-1-1,-3 1 7,0 2-3,0-1 0,0 1-4,0 2 1,-3-2-4,3 1-7,-4 1 4,2 2-4,-1 0 0,1 0 0,-3 0 7,4 2-3,-5 0-1,4 2 1,0 0 3,0 2 0,-4 0 0,2-2 0,1 5-3,2-1-1,-2-1 4,1-1 0,-1 6 0,3-3-6,-3-2 9,2 1-3,1 1 0,0-2 0,0 0 0,1 1 0,2-2 0,-3-1 3,3 1-3,-1-1 0,1-1-3,-2 0 3,5 0 0,-2 0-3,1-2 6,-1 0 0,2 0-3,0 0 7,-1 0-4,1-2-3,4 0 0,-2-2 0,-1-3 0,-1 4-3,-1-7 3,3 5 3,-4-1-3,0-1 0,-1 1 4,-1-4-4,1 5 0,-2-1 0,-1 2 0,0-3 3,0 1-3,0 1 0,0 3 0,-1-2-7,-2 2 7,3 0-3,-2 2 0,-1 0 3,0 0 0,-1 0 3,3 0-3,-2 2 0,0 0 0,-1 0 0,1 0 0,1 3-7,-1 1 1,-1-2-1,1 2 3,-1 3 1,2-4-7,-1 2 3,0-1 7,2 1 0,-2 2 0,3-4 3,0 1 1,0 1 2,3-3-6,-2 1 4,2 1-4,0-4 0,-1 3 3,2-4-3,-1 2-3,0-3-4,1 0 7,1 0-3,-1 0-1,2-4 4,-5-1 4,3 1-4,-1-2 3,0-1 0,-1-3 1,2 2-1,-4-1-3,3-1 7,-3 0 0,0 3 0,0-1-4,-3-1-3,3 0 0,-1 3-3,-2 2 3,-2-3 0,2 3-4,2 0 1,-2 3 3,2-1 0,-5 2 0,4 0 0,0 2 0,-3-1-3,1 3 3,-2 3-4,2-3 1,2 2-1,-5 1-3,1-1 7,5 3-3,-2-5 3,-2 6-3,5-2-1,-2 1 4,2-1-3,-2-2 3,2 4-4,0-3 8,0 0-1,2-1-3,-2 0 4,2 1-4,1-3 3,-1 2-3,2-2 0,-1-1 0,1-3 0,2 0 7,-1 0-4,-1-3 1,0-1 3,1 0 3,-2-2-7,-1-1-3,0-1 3,1 1-3,0-4 0,-3 0 0,0-1 0,0 2 0,0-1 4,0 1-4,0 0 0,-3 1 0,0 3 0,-1-2 0,1 4-4,1 0 4,-1 0 0,-1 2 0,0-1-3,-1 3 0,-1 3-4,2 0 4,0 4 3,-1-3-4,0 4 4,0-2 4,1 5-1,1-3 4,1 2-7,0 0 3,0 0-3,2-2-3,-3 2 6,3 0-6,0-3-1,0 0 4,0-1 0,3 0 0,-3-1 0,2-1 4,-2 0-1,4 0-3,-1-4 7,1 0 0,1 0-4,-3 0 0,6-4 1,-4 0 6,3 0-3,-2-1-4,-1-1 0,-1-2 4,1-1 0,-1 2-7,-1-3 0,1 3 3,-3-3 4,0 3-4,0 0 4,-3-3 3,3 6-7,-2-1-3,-1 1 3,2 0 1,-2-1 2,0 3 1,-1 2-4,2 0 11,-1 0-8,-4 2-3,4 1-3,-1 1 0,-1 2 4,3-1-4,-3-1 0,4 6 3,-2-3-3,3 0 3,-3 3-3,3-3 4,0 3 2,0-3 1,0 0 2,0 1 1,3-1 6,-3-1-9,3-2-1,-2 3-2,4-3 2,-3-3 1,3 2 2,-1-3 1,2-3 3,1 2-1,-1-3 4,0-3-9,-2 1-4,1-1 10,-1-1-7,-1 1-3,0-4 0,-2 1 13,-1 0-3,0 0-1,0-1 10,-1-2 18,1 5 24,-6 0 8,6-1 17,-4 3 9,1 1-5,1 1-16,-1 0-15,-1 4-17,1 0-16,-1 4-8,-1 0-5,-2 1 0,4 1-4,2 0-1,-2 1-4,1 1 1,-1-1-3,3 3-2,-2-3-3,2 0 0,-2 0-10,2 2-73,0-1-150,2-1-275,0 0-274,3-4-272,-1 3-275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42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100 10 279,'-35'3'322,"9"1"-150,5 2-50,9-5-13,5-1-1,10 3 3,5-3 3,10 0 2,5-3-14,7 3-24,12-1-27,2-5-17,11 5-13,3-2-8,3 0-9,1 0-21,4 2-34,-5-2-65,-2-1-96,-5 4-120,-3-1-176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64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106 11 269,'-34'5'356,"7"-2"-24,8 0-29,4 1-39,7-4-61,5 0-52,7 0-45,8 0-21,7 0-25,10-4-13,5 1-20,9 0-7,6 0-9,5 1-3,6-1-23,1 2-40,5-4-72,-5 5-82,0-2-125,-6 2-154,-3 0-210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19.84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180 47 408,'-48'6'390,"6"-2"-76,10-3-21,3 2-18,6-1-16,10-2-22,7 0-44,6 0-40,11 0-48,14-2-29,10-1-27,11-1-24,12 0-8,11 0-21,7-2-6,9-1-18,6 3-25,0-2-40,4 1-58,-4 0-89,-3 0-122,-3 0-154,-6 1-230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054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91 120 300,'-37'-2'633,"12"-2"-292,6 3-144,8-3-74,12-2-33,11 0-22,12 1-5,7-2-9,11 1-4,6-4-17,11 3-9,6 0-12,8 1-12,1 0-8,6-3-20,4 2-26,3-1-58,0 2-89,-3-2-124,0 1-220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26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17 61 413,'-12'-3'974,"8"1"-434,10 0-279,11-2-134,6 0-54,8-3-43,6 4-15,7-4 0,5 3-12,5-2 1,2 2-34,5 1-49,2-1-95,2 1-158,2 1-280,-6-2-218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47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4 118 650,'-4'-7'974,"4"-3"-493,7 3-236,9-5-121,6 1-54,10 0-37,2 2-19,11-1-10,5-1-4,-1 2 0,6 4-58,5-1-95,-2 2-158,-2 1-256,-7 0-239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68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38 141 403,'-21'-7'1046,"9"1"-347,5-2-347,13-3-174,5 2-83,8-1-50,11-3-21,2 0-17,9 2-3,5 1-4,1 3 3,6-3-6,4 3-42,1 2-85,0 1-123,2-1-208,-5 1-270,-6 0-217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0.88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14 100 398,'-13'-6'766,"9"-1"-371,6 1-189,7-1-102,9-3-46,5 2-25,4-4-9,7 5-12,2-1-4,6-1 1,0 3-9,6 1-25,1 1-85,-2 0-131,-1 4-200,-1-2-235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06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64 19 352,'-20'0'985,"1"0"-420,5-2-287,6 1-135,5-2-75,11 2-45,3-1-19,8-3-4,3 2 0,8 0-19,1 3-49,7 0-95,-4 0-156,6 0-261,-6 1-230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39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-2 27 650,'0'4'448,"5"-4"-209,3 0-114,7 0-46,1-4-35,7 0-14,6 3-17,1-4-8,8 1 3,1 0-29,6 0-93,5 1-169,-3-1-265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3.9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121 142 233,'-3'-2'724,"2"0"-122,-2 0-76,1 0-63,-3 0-49,0-2-34,4 1-11,-2-1-17,0 0-11,-1 0-1,1 1-9,1 3-30,-1-4-34,-1 4-41,1-3-42,2 3-41,-2 0-32,-2 3-28,3-3-18,-3 4-11,2 3-9,2-3-8,-2 3-3,2-1-6,-2 0-5,3 3-9,0-1-1,0-2-3,0 1-4,3-2-1,-2 1 0,3 0 0,-1-2 2,2-3 1,0 1-1,1-2 2,0-2-1,0-2-1,0-3-3,1 0-2,-1 1 1,1-5-1,-3 0-1,3 1 1,-2-1 1,-2-1-3,0 2 0,-2-4 0,-1 1-1,0 3 0,-1-2 0,-2 2 1,0-1 1,1 3 1,-1 1 0,-1 1 2,0-1 2,-1 3-1,-5 4 0,6 0-1,-3 0 1,-1 4-2,0 3 2,-2-1-2,2 2 3,0 3-1,-4 0-1,5-1 2,-1 2-2,4 1 1,-3 3 0,3-5 0,1 2-3,1 0 1,-1 0-2,3-3 0,3-1 0,-1 0 2,1 1 2,-1-5 1,3 1-1,-1 0 4,3-2 0,-2-4 0,2 0-2,2 0-1,-2-4-1,3 1-1,-3-4-4,-1 0 1,1-3 0,1 3-1,-4-3 0,2-1 0,-2 0-1,1 1 0,-3-1-1,-2 0 2,0 1 2,-2 2 0,-1-1 4,-2 2 4,4 1 5,-2 2 2,0 0 1,-1 1 1,-1 2-3,1 1-3,-2 1-4,0 2-1,1 1-3,-3 0 0,4 2-2,-3 4 1,2-3-1,1 3-1,0 1 0,1-4 0,1 4 0,-1-3-1,0 1 1,3-1-1,0-2 1,3-1 0,0 2 1,-3-4 0,2 0-1,2 1 1,3-4-1,1-4-1,-4 2-1,3-2 0,3 1 0,-4-5-2,0 1 1,0 0 1,0-3 1,-2 2-1,-1-3 2,-2 4 0,2-4 3,-1 4-1,-2-2 1,0 2 1,0 3 1,-2 1 1,-1-1-2,2 1-2,-5-1-3,2 4 0,-4 0-2,4 0-2,-3 1-2,0 2-18,-1-3-53,-3 4-86,-1-1-131,6 3-191,-1 1-323,1-1-427,2 2-440,0-1-256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1.48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96 19 734,'-28'0'1005,"5"0"-482,1 0-245,9 0-130,3 0-63,9-2-36,1 2-32,7-3-7,9 2-6,4 1-35,9-4-71,9 2-100,1 1-148,10-2-246,1 0-252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4.664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125 275 464,'-17'-3'644,"1"3"-171,0-1-74,4-2-18,1 3-4,0-2-21,4 2-32,1-2-40,1 0-45,3 2-48,2-2-52,0-1-41,2 3-33,5-4-22,3 3-15,3-2-15,4 1 1,7-2-3,2 3 11,6-2 18,2 2 16,7-5 25,3 5 12,3-2 13,4 0-2,3 0-4,2 2-5,5-2-10,0-1-8,0 2 0,4-1-1,-2 2-1,5 1 1,0-4 1,-5 2 2,3 2-7,0-1-7,-6-2-11,1 3-7,-5-1-11,0 1-10,-5-2-8,-2-2-3,-1 4-5,-4 0 1,-2-4-1,-2 4 0,-5 0 6,0-3 5,-5 3 5,-2-3 2,-2 3 3,-4-1 3,1-1-4,-7 2-5,0-2-4,-5 2-7,4 0 0,-6 0-7,1 0-2,-3 0-1,0 0 0,-2 0-4,-1 0 1,-1 0 0,1 0 1,-2 0 1,-2 0-2,3 0 3,-3 0 1,0 0 0,0 0 3,0 0 2,-3 0 3,3 0 1,-2 0 0,-2 0 0,-2 0-3,2 0-4,-3 0-2,-2 0-4,-3 0 1,1 0-1,-7 0 2,1 0-1,-2 0 1,-3 0 0,-1 0 0,-3 0-1,-5 2-1,1-2-1,-2 2 0,-3-2 0,-2 1 1,-1-1 0,0 3 1,-1-3 0,-3 0 3,1 3-3,2-3 2,0 0-1,1 4-1,-2-4-2,8 0-1,-3 4-3,-1-2 1,4-2 1,1 1 1,-2-1 0,5 0 1,-2 0 1,2 0-1,-2 0 0,1 0 0,1 0 1,1 0 0,1 0-1,-3-1 1,5 1 0,0-2-2,-5 2 1,4-4 0,0 4-1,1 0 0,-2-4-1,2 4 1,1 0-1,4-3 1,1 3 0,2-3 1,-2 3 0,7-1 2,-1-1 0,3 2 0,-1-2-1,3-1 1,1 3-1,-1-1-1,0 1-1,-1-3 1,1 1-1,-2 2 0,-1-4 2,-1 4-1,2-2 0,-6 0 1,2 2-1,-4-3 0,1-1 0,0 3 0,-1-2 1,1 2 0,0 1 0,-2-5-1,5 3 0,-6 0 0,3-2-2,-1 3 0,1-2 2,-3 0 0,0-1 0,6 1-1,-6 3 2,5-4 2,-1 1-2,7 0 0,-2 2 1,4 1 0,-2-3-2,4 3 0,1-3 1,0 3-1,6 0 0,2-4-1,5 2-1,3-2 2,6 3-2,4-2 1,7 0 1,4-1 0,5 3 1,6-1-1,4-1 0,5-1-2,7 3-1,1-2 1,9 2 0,3-4 2,3 3 2,9-2 3,-1-1 0,4 1-3,2 0 0,3 2-3,-2-4-2,-7-1-3,-1 6 4,-5-4-3,-10 1 2,-8 0-2,-10 1 3,-9 0-5,-4 0-13,-9 2-18,-4 1-41,-7-3-65,-3 3-91,-4 0-117,-3 0-148,-7 0-184,-1 0-233,0 0-260,-1-4-169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6.63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712 93 227,'-17'0'323,"-1"-1"-7,1 1 0,1 0-18,0 0-26,-1 0-32,1 0-37,0 0-33,0 0-21,1 0-10,-1 1-12,2-1 1,2 2 2,1 2-3,-1-4-6,2 0-19,3 4-15,1-4-18,3 2-8,0-1 11,6 2 7,4 0 20,6 5 21,6-2 20,12-1 3,9 4-4,10-3-18,8 0-12,10-2-19,6 3-19,8 0-16,4-3-21,5 2-10,8-2-10,1-1-6,3 2-4,4-3-2,2 1-2,-6-3 0,0-3 0,-7 3 0,-11-3 4,-6-1 2,-12 1 11,-8-1 49,-11 0 35,-10-2 18,-9 3 3,-13-3 1,-8 0-15,-9-1-39,-14-1-30,-11-1-20,-10 1-11,-16-3-2,-11 4-3,-8-3-2,-9 1-1,-8 2 0,-11 0 3,-4-1 0,-1 0 2,-9 2-3,1-1-2,-2 1 2,2-3-4,3 5 0,5-2 0,8 3 4,6-1 2,13 0 3,9 2 2,10 1-2,9-2-5,6 2-2,13 1 0,2 0 0,10 1 3,3 2-1,9 0 6,6 1 2,6 3 0,12-3-3,2 0-4,10 1 1,5-1-2,13 0 1,0 0 0,11 0 4,4 0 2,8-1 5,3-1 6,6 0 3,7 2 0,-2-4 1,7 2-1,-1-2-4,3 1-6,-2 2-4,-3 0-3,-3-2-4,-9 2 0,-5-2-1,-9 2-1,-9-3 2,-7 2-1,-7-1 1,-13-1-2,-2 4 0,-12-4 0,-10 0 3,-13 3-2,-9 0 2,-13-2-2,-13 5 3,-10-6-1,-12 4 0,-7-1 1,-10 0-2,-8-2 3,-3 1-1,-8 2-3,-3-3-1,-4-1 0,2 3-1,-2-1-4,1-2 0,3 1 1,6 3 3,2-1-2,9-2 3,7 4 0,12-3 2,6 0-4,10 0 0,12 2-1,5-2 1,8 1-2,4 1 0,12-3 4,7 4 0,9-1 3,11 1-2,17-1 2,7-2-1,15 2-2,13-4 0,10 1 0,9 2 0,6-3 1,9 0 6,6 0-2,4 3 0,5-3 2,1 0-5,6 4-2,-3-3-1,1 1-2,-4 2-1,-6 2 0,-7-5 2,-7 4-1,-12-1 2,-11-3 1,-9 2 0,-15 0 1,-7 1 0,-17-2 1,-4-1-1,-19 3-1,-8-1-1,-16-2-1,-10 2 2,-16 1 0,-13-2 2,-5 0 0,-14 0-1,-10 3 1,-6-3 3,-8 0 3,-11 0-3,-4 0-1,-2-2-2,-9 0-2,0 0-3,1 0-4,3-4 1,7 2 3,8-3 0,16 1 3,8 0 4,17 0 3,11 0 4,15 1-1,15-1 1,17-2-1,18 2-3,15-3-3,19 1-4,18 5 0,12-5 0,14 6 0,15 0 1,8 0 0,6 0 3,7 6-1,5-5-2,4 5 3,-1 1-5,1 0-2,-6 0-3,-2 0 0,-13 1-5,-5-1-4,-13 1-15,-11 1-21,-11-1-21,-12-2-10,-11 1-4,-10-2-1,-14 0 14,-10 2 23,-8-3 25,-15-1 11,-9 1 6,-10-4 8,-11 3 0,-6 0-2,-13-2-1,-5-1 0,-8 3 0,-9-3 1,-3 0 1,-4-3 4,-5 3 2,3-1-1,2-2 6,3 0 10,11-1 23,7 4 21,13-3 12,12-1 2,14 1-1,11 0-13,16 2-16,18-4-23,12 1-7,15 0-6,18 0-3,6 1 0,19 0-4,4 3-4,12-3-2,4 3-4,4 0-3,4 3 3,-4-3 0,0 2 3,-9-1-2,-4 3-7,-9-1-21,-13 0-31,-6-2-48,-12 3-58,-6-2-80,-12 1-103,-9-3-125,-5 0-154,-11 0-180,-8 0-255,-10-5-179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7.91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966 149 269,'-3'0'322,"3"0"-9,3 0 2,2-2 7,5 0-23,1-1-30,2 2-47,12-3-61,6-3-51,5 3-42,9-2-21,6-1-12,8 1-10,2-2-8,0-2-7,-3 4-3,-2 2-7,-5-3 7,-6 3-10,-7 3-4,-13-1-4,-4 2 1,-12 2 0,-10-1-12,-17 3 12,-6 2-1,-17-1 4,-6 1 0,-11 1 0,-13 3 7,-8-3-3,-7 0-1,-10 1 4,-5 1 0,-9-1 11,-2 0 10,-3-1 21,4-1 31,0 1 36,8-2 20,9 0 22,10-1 4,14-3 9,12 2-9,13 0-24,18-6-24,12 0-23,20-1-25,16-2-24,21-2-17,19-2-13,13-1-5,16 0-5,13 1 2,6 1-4,6-3 2,6 1 0,1 4 0,-3-4 2,2 1-4,-13 7-29,-5-4-23,-8 6-26,-11-2-17,-15 2-29,-9 1-1,-17 0 20,-14 1 24,-13-1 20,-14 4 24,-11-1 25,-13-2 6,-12 2 16,-10 0 13,-15 1 22,-7 0 18,-6-1 23,-8 1 23,-4 2 6,-7-6 11,-2 6 10,-6-2 7,0-1 17,4 1 5,6-3 10,8 1 0,8-2 14,13 3-1,10-3-24,15 0-21,6-3-26,21 1-23,12-2-32,19 0-27,12-3-14,19 0-5,12 0-8,11-3 4,10 3-1,3 0-1,9-1 3,4-1-3,0 1 0,3 2-3,-9-3 0,-1 6-3,-9-1-6,-8 1-3,-10 0-15,-14 3-9,-13 0-4,-6 0 1,-17 3 2,-13 1 6,-12-1 18,-13 4 4,-14-2 9,-12 1 4,-9 1-1,-8 1-3,-9-2 0,-6 1 0,0-2-2,-4 1-4,-6 2-3,3-1 6,-1-1 3,1 1 0,6-1 7,5-1 3,14 0 4,4-1 0,11-1-3,11-2 1,8 3-1,12-2-3,13 0-3,18-2 3,6 0-5,14 0 4,11-2-4,8 0 0,5-2 0,6 0 2,1 1 0,-1 2-2,-6-2 0,-1 0 2,-9 3 0,-5-3-13,-8 3-10,-9 0 2,-6 3-3,-7-2-7,-10 4 1,-7-1 12,-10 3 5,-6-2 1,-7 4 2,-8-1 2,-6 0-1,-1-1-4,-1 0-9,-3 3-45,6-3-64,-1 3-95,7-4-116,1 1-155,6 0-203,2 3-266,4-5-209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1:29.17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1269 193 122,'-42'4'358,"-4"6"-89,-3-2-18,-4 0 9,0 2 21,-1-2-3,3 2-12,-1 0-16,6 1-37,6-5-37,3 1-44,8 0-36,4 0-33,8-3-17,5 0-3,8 1-14,8-4 7,11-1-8,11-1 7,16-6-12,13 0-11,17-6-2,18 2-7,3-5 0,14-1-6,7-1-4,2-4 7,5 0 4,1 0-1,-3 0 3,2 0 6,-5 1-2,-9 3-10,-5 1 0,-17 1-6,-7 4-10,-17 2 3,-13 2-5,-10 1 2,-16 5 0,-15 0 6,-14 4 4,-15 0 3,-16 2 3,-10 4-7,-13 1 7,-14 3 0,-12 2 13,-9 3 3,-7 2 13,-8 1 21,-8-1 18,-8 1 26,-5 4 18,-1-1 23,2 1 22,2 0 12,8-1-4,9 1-6,12-3-21,13-2-31,17-2-23,14-6-29,16 0-22,16-1-12,19-7-9,24-3-3,16-3-7,22-7 0,18-1 0,18-4-4,20-4-2,6-1-1,9-4 3,4-3-2,1 3 4,-5-2 2,-6 5 2,-9 3-6,-16 1-6,-7 3-10,-21 0-13,-12 6-7,-15 2 0,-17 4 5,-12 2 7,-16 2 9,-13 2 6,-17 2 9,-10 5-3,-13 0-1,-9 3-1,-9 3 3,-9 0-1,-8 0 1,-7 2 2,-5-1 2,-5 3 4,-1 2 12,-1-2 12,-1-1 13,5 3 13,2-2 5,5 0 3,11 0-4,8-4-10,11 0-9,15-5-12,9-1-10,12-4-4,17 3-3,11-8-8,17-2 0,15-5-2,18-6-2,16 0 0,16-4-6,12-6 3,12 0 1,4-5-2,5 4 2,0 0 0,-5 1 4,-7 4 2,-9 3-2,-11 0-3,-13 7-5,-14-3-4,-13 9-1,-15 1-1,-11 1-1,-14 9 5,-17-3 6,-14 7 4,-16 3-4,-12 1 0,-12 1 0,-11 5 4,-9-1 0,-3-2 0,-9 1 2,0 2 2,-4-2 2,0-1 6,1 2 7,0-2 18,8-1 20,6 0 17,10-3 8,11-3-5,12-1-7,15-2-13,16-1-16,11-5-20,19 2-9,14-5 0,20-2-9,9-4-34,18-5-70,10 3-103,7-5-138,12 2-212,-4-3-326,1 1-316,-6 4-235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19:46.07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E6BA6A-D500-45A2-B352-BB29A01B70C2}" emma:medium="tactile" emma:mode="ink">
          <msink:context xmlns:msink="http://schemas.microsoft.com/ink/2010/main" type="writingRegion" rotatedBoundingBox="21969,7602 25061,7163 25252,8509 22161,8948"/>
        </emma:interpretation>
      </emma:emma>
    </inkml:annotationXML>
    <inkml:traceGroup>
      <inkml:annotationXML>
        <emma:emma xmlns:emma="http://www.w3.org/2003/04/emma" version="1.0">
          <emma:interpretation id="{A73DC558-BCFD-418A-921D-78BA628D2402}" emma:medium="tactile" emma:mode="ink">
            <msink:context xmlns:msink="http://schemas.microsoft.com/ink/2010/main" type="paragraph" rotatedBoundingBox="21969,7602 25061,7163 25252,8509 22161,8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C22837-DE4A-410F-BEB1-FA5E0061F75D}" emma:medium="tactile" emma:mode="ink">
              <msink:context xmlns:msink="http://schemas.microsoft.com/ink/2010/main" type="line" rotatedBoundingBox="21969,7602 25061,7163 25252,8509 22161,8948"/>
            </emma:interpretation>
          </emma:emma>
        </inkml:annotationXML>
        <inkml:traceGroup>
          <inkml:annotationXML>
            <emma:emma xmlns:emma="http://www.w3.org/2003/04/emma" version="1.0">
              <emma:interpretation id="{006794A8-4E53-4082-B6D3-ABBA6B31F80E}" emma:medium="tactile" emma:mode="ink">
                <msink:context xmlns:msink="http://schemas.microsoft.com/ink/2010/main" type="inkWord" rotatedBoundingBox="21969,7602 25061,7163 25252,8509 22161,8948"/>
              </emma:interpretation>
              <emma:one-of disjunction-type="recognition" id="oneOf0">
                <emma:interpretation id="interp0" emma:lang="en-US" emma:confidence="0.5">
                  <emma:literal>Poor's</emma:literal>
                </emma:interpretation>
                <emma:interpretation id="interp1" emma:lang="en-US" emma:confidence="0.5">
                  <emma:literal>Poo is</emma:literal>
                </emma:interpretation>
                <emma:interpretation id="interp2" emma:lang="en-US" emma:confidence="0">
                  <emma:literal>Prod's</emma:literal>
                </emma:interpretation>
                <emma:interpretation id="interp3" emma:lang="en-US" emma:confidence="0">
                  <emma:literal>Peoria's</emma:literal>
                </emma:interpretation>
                <emma:interpretation id="interp4" emma:lang="en-US" emma:confidence="0">
                  <emma:literal>Poo its</emma:literal>
                </emma:interpretation>
              </emma:one-of>
            </emma:emma>
          </inkml:annotationXML>
          <inkml:trace contextRef="#ctx0" brushRef="#br0">13751 3633 700,'-3'0'731,"3"0"-154,0 0-107,0 0-75,0 0-93,0 0-53,0 0-39,3 4-25,0 1-3,1-1 2,1 3 18,-1 4 11,0-2-7,2 6-13,-2 5-22,1 0-26,-1 0-30,2 7-31,-5-2-23,4 2-21,0-1-15,0 1-5,-1 1-10,1-3-2,0-3-5,0 2-3,2 0-6,-6-4-24,4-4-40,1 2-63,-2-1-81,0-6-107,1 2-127,0-2-143,-3-1-170,2-6-241,2 1-165</inkml:trace>
          <inkml:trace contextRef="#ctx0" brushRef="#br0" timeOffset="455.7629">13813 3731 154,'-4'-3'331,"-3"-3"-72,2 1-51,1 0-29,0 1-32,-1-3-25,2 1-11,0-1-20,3 0-5,0-4-22,0 0-5,0-2-17,6 0-5,-4-1-8,2-1-9,3 0 1,-2 1 3,2-2-8,3 6-3,-1-2 3,2 2-8,1-1-4,0 2-4,2 3 4,1-3 4,-2 5-8,4 0 8,-4 2-4,2 0 0,1 2 0,-2 2 4,1 3 32,-4 0 11,-2 4 19,1 3 15,-4 2 13,0 3 10,-5 4-14,-1-1-1,-1 1-12,-2 2-5,-4 1 12,-1-4-5,0 2 9,-3-1 0,0 0 5,-2-6-8,1 5-8,-5-4-10,4-1-13,-5-4-9,2 2-12,0-4-9,2 2-12,1-4-4,-5 2-7,5-5-22,0 3-53,5-4-71,0 0-108,1-2-152,7-1-215,0 0-269,0 0-180</inkml:trace>
          <inkml:trace contextRef="#ctx0" brushRef="#br0" timeOffset="1047.5547">14121 4017 393,'7'6'336,"-1"0"-89,4-2-64,-1 1-55,1-1-37,-1-2-24,2 0-14,1-1-14,5-1 0,-5-1 0,1-1 9,-2-3 11,1-1 17,3 0 16,-4-3 2,1-1 11,-2-2-10,-1 2-14,1-7-11,-2 0-14,0-1-14,-4-3-9,0-1-7,2-2 0,-6 1 4,0 2 2,0 2 30,-6 1 13,2 1 9,0 0 9,-1 4-15,-5 2-8,2 3-15,-3 1-19,3 2-13,-2 2-10,1 1-7,0 2-6,-1 2 0,3 1-3,-1-2 0,4 3-4,3 0-2,-2 1-8,3 1-9,3-3-3,-2 3-10,3-4-1,2 1 3,3-3-4,3 3 14,-1-3 3,1-3 0,2 2 0,1-3 3,4-2 0,-6 1-3,6-1 6,-1-2 4,-2-1 0,3-2 4,-3 3 10,3-3 0,0 2 0,-2 2 0,-1-3 14,-1 3 7,-2 0 14,1 0 17,-2 4 20,0 1 23,-4 0 27,-1 2 34,1 2 19,-1 2 5,-3 3-5,1 3-13,0 1-27,-5 0-27,0 6-28,0 0-27,0-2-15,-2 3-13,-1-1-11,-2 4-9,4-2 0,-2-1-8,0-1-15,-1 2-46,4-3-64,-2 0-83,2-2-102,0 0-117,0 0-161,2-4-149,1-2-187</inkml:trace>
          <inkml:trace contextRef="#ctx0" brushRef="#br0" timeOffset="1423.9793">14810 3673 32,'3'-14'673,"0"2"-145,-2 7-103,-1-4-95,0 5-56,-1 4-36,-2 4-21,-2 0-13,1 5-5,-2 2-14,0 2-26,1 0-30,-3 2-20,4 0-28,3 0-20,-5 2-18,4 0-13,-1-3-14,3 2-3,0-2-5,0-2-3,3 2-2,-1-4 2,4-2 0,-1-1-2,3-1 0,-1-5 2,4 2-2,0-3 2,2-4 3,-2-1 0,1 1-3,2-4 0,-2-2 3,2 1-8,-2-5 0,0-2 0,-4 2-5,3-4 2,-4 1 3,0-1 3,-3 0 4,-2-2 9,-2 1 2,-2 3 0,-2-1-3,-3 2-5,-3 2-5,-2 1-12,0 1-34,1 1-61,-5 2-85,1 2-115,1-1-170,2 3-268,-1-2-249,-4-1-163</inkml:trace>
          <inkml:trace contextRef="#ctx0" brushRef="#br0" timeOffset="1862.2647">15035 3375 64,'10'-3'1030,"-2"3"-292,3 0-190,0 0-120,-2 4-77,1 3-55,-4 2-60,1 3-48,3 3-40,-5-1-38,2 6-30,-6 4-26,5-4-11,-4 3-14,1-2-11,-2 4-3,-1-2-6,0 0-7,0-2-2,0 0-2,0-2-5,0 0-21,0-2-51,-1 0-77,-2-2-96,3-4-127,-2 2-174,2-3-234,-6-2-226</inkml:trace>
          <inkml:trace contextRef="#ctx0" brushRef="#br0" timeOffset="2109.125">15168 3487 316,'-7'-14'588,"2"-3"-146,1 4-112,0 2-79,-2-5-65,5 2-57,-2 2-33,1-3-35,2 1-12,0-2-23,0 2 0,2-1-8,1 0-3,1-2 0,0 0-1,6 3-3,-2-3-4,0 3 4,1-3-7,6 3 0,-4 0-1,4 1 1,-1 4 7,-1-1-8,3-1 4,-1 5 1,1-1-8,-2 2 0,1 3 0,-2 2 14,0 0 15,-2 3 27,-2 4 32,0 3 11,-2 1 12,0 6 10,-2 0-10,-2 2-12,-3-1 2,-3 5 8,1 0 6,-2-3 16,-3 1 1,-5 0 6,2 0-15,-2 2-16,-2-6-20,1 2-20,-3-2-17,-2-1-19,2 3-13,0-5-12,-1 0-19,4-1-61,-4-3-89,5 3-112,-1-6-156,3 1-223,1-5-301,2-3-212</inkml:trace>
          <inkml:trace contextRef="#ctx0" brushRef="#br0" timeOffset="2635.5552">15783 3066 729,'4'-9'613,"2"1"-186,-6 1-131,0 1-88,0 2-63,-6 1-56,2 2-34,-3 1-22,1 1-11,-6 2-12,-1 1 5,2-1-4,-2 3 10,1 1 4,-2-2 0,-1 1 3,2 2-3,1 1-5,-1 2-6,5-2 0,-1 5-3,-1-4-5,6 4 1,-1-1-3,2-2-4,0 0 3,3-1-3,3-2 4,0 3-4,2-5 0,-1 2 3,3-2-6,2 4 3,-2-6 0,5 3-4,-2-4 4,1 0 0,1-2 0,3 2 4,-4 0-1,1-2 7,-4-1 7,4 0 11,3 3 6,-4-3 6,1 2 16,-4-2 10,6 1 1,-9 2 7,7-2 7,-5 3 13,-2 1 17,0-3 13,0 2 27,-2 1 29,-3 0 36,0 0 27,-6 1 8,4-2-13,-8 3-21,3 0-38,-5 0-40,1-1-45,-2 1-36,-2 0-22,-1-1-16,-1 2-13,4-2-7,-6 1-19,0 0-47,3-2-75,-3 0-98,2 1-129,-1-2-184,1 1-264,1-4-286,0-1-214</inkml:trace>
          <inkml:trace contextRef="#ctx0" brushRef="#br0" timeOffset="7337.5584">15837 3941 180,'0'4'264,"-2"0"-58,-3 2-14,0 4-15,-2 4-14,1 0-17,-4 1-12,1 4-20,-1 1 3,-1 1-16,-1 3 7,-3-1 7,4 0 12,-1 1 10,1-1 7,-1-1 8,0-2 2,1 1-1,2-4-12,-3-1-7,5-1-16,-3 1-16,6-6-6,-4 0 5,7-2 20,1-1 34,0-3 36,0 3 24,1-3 20,7-2-11,-4 0-28,6-2-40,-3 0-38,5 0-37,0 0-29,1 0-22,1 0-11,2 0-7,2 0-6,0 0-4,-2 0-5,3 2-33,0 0-55,1-2-80,-1 2-103,0-1-120,1-1-160,2 3-208,-1-3-253,0 0-170</inkml:trace>
          <inkml:trace contextRef="#ctx0" brushRef="#br0" timeOffset="6870.1822">16798 2906 3975,'0'-3'315,"0"0"-11,0 2-25,-2-2-35,2 3-45,-5 3-41,4-2-42,-9 6-33,2 3-26,-3 0-19,-1 3-13,-1 3-5,-1 1-4,-2 5-2,-3 1 0,-3 5 1,2 4 7,-6 1 8,0 7 10,-1-1 14,-3 3 15,1 4 12,-7 4 3,1 1-4,-3 2-8,-1 2-10,1-1-12,-1 1-12,-2-4-9,5 5-7,-1-7-3,2 3-3,-2-3-4,6-4-4,-3-2 0,7-4 0,-2-1-5,4-3 1,2-4 0,-2-2 3,8-1 1,-2-6 0,0 0 2,2 0 1,5-5-3,-1-2-1,1-2-1,2 0-3,3-4-2,1-2 1,-1 0 0,2 0 0,0-4 1,3 0-2,-4-2-1,6-1-11,-1-4-32,-2 1-54,3-4-76,3-3-105,-2-1-134,5-2-186,1 1-249,-1-3-298,2-2-235,2 3-133</inkml:trace>
        </inkml:traceGroup>
      </inkml:traceGroup>
    </inkml:traceGroup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2:54.6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56AAFC-75A1-46C5-91FC-E1CEBD08D43A}" emma:medium="tactile" emma:mode="ink">
          <msink:context xmlns:msink="http://schemas.microsoft.com/ink/2010/main" type="inkDrawing"/>
        </emma:interpretation>
      </emma:emma>
    </inkml:annotationXML>
    <inkml:trace contextRef="#ctx0" brushRef="#br0">229 114 352,'7'-21'793,"0"2"-131,-2 1-112,-2 2-65,-3 6-69,-3-1-63,1 1-53,-4 5-44,1 0-26,-6 5-18,3 0-7,-7 5-9,4 0-11,-1 2-9,-2 3-14,1 4-13,-5-1-22,6 5-20,-1-5-14,0 6-18,0-2-19,2 1-16,1 3-12,1-3-9,2-1-5,2 0-7,2-2-3,-1 2-2,4 0 2,0-6-2,3 2-1,-2-2 2,4-3 1,2 0 0,0-1 1,0-1 1,2-2-1,1-1-3,2-3-1,0 4 1,-1-3-3,1-1-3,-1 0 1,5 0 1,-4 0 0,2 0 1,-2 2-1,0 1 2,2-2-1,-2 5 1,-4-2 1,3-1 1,-4 7 5,0-5 8,-1 4 15,1-2 21,-2 3 20,-3 0 12,-2 0 15,0 3 6,0-1-1,-2 1-7,-3 3-10,-2-2-6,1 1 0,0-3 5,0 1-3,-4 2-4,3-5-8,-5 3-10,1 0-13,-4-2-15,2 0-12,-1-2-8,-1 1-4,-1 1-4,2-2-2,-2-1-1,1-1-1,-1 0-2,3-1-2,0-2-10,2 2-16,-1-5-19,1-1-23,2-1-49,2-6-88,4 1-115,3-5-168,3 1-276,1-5-401,3-4-437,3 2-262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3:37.74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721 17 5,'-4'6'201,"-1"1"6,-2 1 5,-2-1-20,-2 4-14,-4 0-9,1 2-5,-1 0-3,2 0 4,-3-1-8,-1 1 0,-2 2 4,3-4-1,-3 3-1,0 0 2,0-1 3,0 1 1,2 0 4,0-4 13,-2 2 2,0-1-6,3 0-4,1-2-16,4-1-26,-1 1-20,6-4-25,-4 1-18,6 0-9,0-2 4,-2-3 5,1 1 5,5 0 18,0-2 19,3 2 16,5 1 1,-3-3 2,10-3-6,4 1-9,4-2-14,6-1-12,3-1-5,8 0-10,3-2-5,7-2-8,4 3-1,7-3-2,3 0-5,1 2 2,2 0 8,4-2 6,1 1 2,1 0-1,-1-1-7,1-1-7,-1 4-14,1-3-10,0 0-11,-4 2-6,2-2-6,-1 1-3,-1-2 0,3 3-3,-6 0-2,2-2-1,1 0 0,-4 5 0,0-4-1,-4 0 1,0 4 2,3-2 2,-6 3 4,0-2 4,1-1 4,-4 3 3,-1-3 0,0 3 0,1 2-2,-7-2-5,-3 0-1,-3 2-4,0 0-3,-7-2-2,-5 1-1,-1 3-1,-4-1 0,-6-2 2,-2 3 3,-5 0 5,-1 0 3,-3 0 3,-3 0-1,-2 3 2,-3-2-3,-3 2-2,-2-2-3,-3 4-5,-6-1-1,-1 0-3,2 0-1,-9 3 0,-1-1 1,-4 0 0,-4 1-1,-6 0 0,-6 3 2,-3 0-1,-6 3 0,-5 0 0,-1 1 1,-4 1 0,-6 0-1,0 0 1,-2 1 0,-6 2 0,4 0 0,-3-1-1,-4 0 1,4 2 2,-1-2-1,2 1 2,2-1 3,-1 2 0,2-2 0,4 0 1,2 1 1,4-2 0,-3 1 0,8-3-1,2-2 0,5 1-4,2-2 0,4-1-2,2 1-2,9-4 0,-1 0 0,7-3 2,3 3-1,4-2-1,3-1 0,4-3 0,2 2 0,4-2 0,4 2 0,2 0 1,2-3 0,4 0 1,7 0-2,3 0 0,5 0 2,5 0-2,1-3 1,9 0 0,1 2 1,0-2-2,10 2-1,2-3 0,5-1 1,2 0 0,8-1 1,3 3 1,1-4 1,5 3-1,2-2-2,-1-1 2,-1 3-1,-1-3-1,-1 1 0,-6 2 2,-4-3 0,-5 3-2,-7 0 0,-1 0 0,-6 0-1,-10 2 0,-2-3 1,-7 5 2,-4-2 0,-3 2 1,-3 0-1,-8 0 0,-5 0 0,-5 2 0,-8 3-1,-4-1-2,-12 5-1,-2-4 1,-11 6 0,-4-1-1,-8 4 1,-7-1 2,-7 0-1,-5 2 2,0 2-2,-6-2-1,-5 2 2,3-2-3,-3 3 1,-3 0 0,3-2 0,-1 1 2,6-1-1,2 4 1,4-3 3,5-3-2,10 3-1,7-2 1,3-1-1,14-3-1,7 0-1,9-2 2,9 1 1,6-5-1,13 1 0,6-3-1,15 0 1,3-6 0,14 0-1,6-3 0,7-1 0,6-3-1,5-1 0,8 0-1,8-2 2,2 1 2,3-3 1,3 1 0,2-3 0,-2 1 0,-1 2-3,-4 2 0,-6-1-1,-8 1 0,-4 2 2,-12 0-1,-8 2 1,-5 2-1,-13-1 2,-7 3-1,-5-1 1,-11 0 1,-5 5-1,-9-3 0,-8 3-1,-9 3-1,-4-3-1,-9 5-1,-10 0 2,-6 3 0,-5 2 0,-10 2 1,-8-3 0,-9 4-1,-5 0 0,-7 1 1,1 2 0,-3-5 1,5 2-2,4 1 0,-1-4-1,8 1-1,5-1 1,8-2-2,4-1 2,7-3 0,7 2 1,9-1 0,6-5 0,6 4 0,5-2 0,4-1 0,5-1 0,5 0 0,6-1 1,-2-1-1,6 2 0,-2-4 0,2 4-1,0-3 1,-2-1-2,5 1 4,-6 2-2,2-3 0,-2 1 1,0 2 0,0-2-1,0-1 1,0 2-1,-2 0 2,-4 0-2,2-2 1,-3 0-2,-2 1 0,-1 2 1,-2-2 0,-1 1-1,-4 0 1,-2 2 1,0 0 0,2 0-3,-8 0 1,2 0 1,0 2 0,0 0 0,-4-2 0,4 3 1,-3-3 0,3 4 0,-2-3-1,-1 2 1,0 1-1,0-2 1,3 2 0,-2 0-1,0 0 0,1 0-1,2 0 0,-1 1 1,2 0-1,0-1 0,0-1-1,0 1 2,2 2 0,0-6 0,-1 6 0,2-5 3,-1 3-2,3-1 1,0 0-2,2 0 0,1 0 0,1-2-2,-1 5 1,2-5-1,5 2 2,-4-2-1,2 3 1,1-2 0,3 2 0,-1-4 1,1 0-1,0 3 0,1-2 0,0-1 0,-1 3-1,4-1 0,-3-2 0,3 0 1,0 0-2,0 0 2,0 0 0,-2 0 0,2 0 0,-3 0 0,3 0 0,0 0-1,-1 0 0,1 2 1,-6 0 0,5 0 1,-2 0 0,-2 0 1,1 3-1,1-3 0,0 0 2,-1 2-4,4-3 1,-2 2-1,2 0 1,2 1 0,1-3-1,1 2 2,3-1-2,2-2 1,3 1 0,5-1-1,-1 0 1,3 0 1,1 0 0,6-1-1,5 1 0,2-2 1,5-2-1,1 0 0,7-3 1,4 3 0,8-5-1,3 3-1,7-3 0,7-1 0,-1 2 0,3-3 0,6 1 1,-2 0 1,-1-1-1,3 0 1,-10 1-1,4 1-1,-4 1 0,-5-3 0,0 3 2,-5-2 0,-2 0 0,-2 0 2,-4 2 1,2-2-1,-4-1-1,-3 1-1,2-1 0,-9 0-2,4 1 0,1 3 0,-5-4 0,-1 1-1,3 0 1,-3 1 2,-3-2 2,-1 6-1,3-4 0,-6 3-2,2 0 0,-5-2-2,2 3 1,-4 0-1,2-1 2,-3 1 0,1 1 0,-5-1-1,1 4 0,0-5 1,0 2 0,-2 1-1,-1-1 1,3-2 1,-6 2-1,2 1 2,1-2 0,-2 0-1,-3 4-1,4-3 2,-3-2-2,-6 5-3,4-1 3,-3 0 0,-3-2 0,-1 4 0,-1-2 0,-2-1 0,1 3 0,-1-1-1,0-2 0,-3 3 1,4 0 2,-4-1-2,3 1 1,-2 0 1,2-3-1,0 1-1,-1 2-2,4-2 1,-3 0 0,2 2-1,1-2 2,-4 0-1,4 2 2,-1-1-1,-2-3-1,3 4 1,-4-2 0,1 2 0,1-2-1,-1 0 1,-3 2 2,3 0-1,-2 0 0,-1 0-3,2 0-9,-5 0-23,2 0-47,-3 0-86,-3 0-113,-1 0-163,-3 4-257,-1-2-366,-5 2-394,-4-1-260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0.52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66 146 32,'-7'0'340,"0"0"-27,-1 0-27,4 2-24,0 1-28,-3-3-34,2 0-23,-2 0-8,1 1-14,5-1-8,-2 0-3,1 0-1,-1 0-4,1 0 4,2 0 11,0 0 25,0 0 19,0 0 18,0 0 10,2 0 4,1 0-8,-3 0-17,2 0-19,1 0-19,-2-1-7,5 1-2,1-3-6,-1 1-1,1 0-2,5 0-7,-1 0-13,4-3-10,-1 1-16,2 0-13,3 0-13,0 0-11,0 1-10,1-4-10,-1 3-10,3-2-7,-2 2-9,3 3-7,-1-4-6,1 2-4,-2-2-2,3 0-1,-3 1-1,2 0 1,-1 0 1,-2 0 1,2-1-1,-2 4 0,-1-3-3,3 0-1,-4-1-12,0 1-28,-1 0-35,2-1-50,-3 1-57,3 0-72,-3-1-77,0 4-69,3-2-55,-5 2-47,1-3-40,-2 2-42,4-1-53,-8 3-92,2-1-128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6.81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2551 212 10,'6'0'48,"0"-1"11,0 1-6,0 0 4,-1-2-15,3 2 0,-3-2-1,3 2 0,-1 0-10,3 0-11,-6 0 6,4 0-1,-4 0 5,3 0-15,-1 0 0,1 0 11,-1 0-6,0 0 4,1 0 1,-2 0 10,2 2 4,-1 0-4,-1-2-1,1 0 0,-1 0 0,-1 0 0,0 0 4,1 1 5,-2-1 18,1 0 10,2 3 8,0 0-1,-1-3 12,-3 0-5,2 0-14,-1 0-14,0 0-10,-2 0-8,4 0-5,-2 0-8,0 1-1,-2-1-3,-1 3 3,3-3 8,0 0 1,-2 0-1,-1 1 0,3-1 0,-1 0-9,-2 3-4,5-3 1,-3 0 3,1 0-4,-2 0 4,-1 0 4,3 0 3,0 0-3,-2 2-1,-1-2 1,3 1-9,0-1-3,-3 4-5,2-4 1,-2 0-5,0 0 9,0 0-1,3 0 4,-3 3 4,0-3-4,0 3 7,0-3 1,0 1-1,0-1-4,0 2 0,0 2 0,0-4 0,1 0-11,-1 0 4,0 4-1,3-2 4,0 2 0,-3-3 0,0 1 4,0 3-4,0 0 3,0-1 0,1 0 4,-1 2 3,3 0 0,-1 0 6,-2 2-3,3-1-7,-1 0 3,-2 3-3,2-3-4,-2 3-6,3-2-1,-3 2 4,1 0-1,-1 0 8,3-2-5,-3 0 4,3 3 0,-1-2-7,-2 1 4,2-2-11,1 2 4,-3 0-10,2-3 4,-2 3-1,0-3-6,0-2 0,0-1 0,0 2 0,0 1 0,0-6-3,0 4 0,0-1-1,0-2 4,0 0 0,0 1 0,0-3 4,0 1-4,0 2 0,0-3 0,0 1 0,0-1 6,3 0-6,-3 3 3,0-3 0,0 0-3,0 1 0,0-1 0,1 0 0,-1 0 0,0 0 0,0 0 0,0 0 4,0 0-4,0 0 0,0 0 3,0 0 6,0 0 1,0-1 3,0-2-1,0 2 1,0-3-7,0-3-3,0 1 0,0-2-3,0-1 4,0 0-4,0-4 0,0 0-4,0-5 1,-1 4 0,-2-5 0,1-1-3,-1 2-1,1-3 7,-3 0 0,2 1 4,2 0-4,-2 0 0,1 3 3,-3-3-3,3 1 0,-1 2-3,2 0-1,-5 2 4,5 1 0,-2 1-3,1 0 0,2 2 3,-3 2 0,0-2-3,2 2 3,-2 1 3,0 1-3,3 0 0,-1 0 0,-2 1 0,3 2 0,-2-3-3,2 4 3,-3-1 0,1 1 0,2 0 0,0 2 0,0-5 0,0 6 0,0 0 0,0 0 0,0-4 0,0 3-3,0 1 3,0 0 0,0 0 0,0 0-3,0 0-4,0 0 7,0 0 0,0 0-3,0 0 3,0 0 0,0 0-3,0 0 0,0 0 3,0 0-3,0 0-4,0 1 1,0 3 6,0-4 0,0 6 0,2-2 0,1 3 3,-3 3 0,2 0 0,1 1 1,-2 2-1,5-4-3,-5 7 0,5-4 0,-4 1 3,1 1-3,-2 0 0,5-1-3,-5 1 3,2-2 3,-1 1 3,3 2-3,-3 0 4,1-2-4,-2 4 0,2-3 0,2 0-3,-3 1 7,1 0-4,-1-2 3,2 4 3,-1 0 1,1-3-4,-1 0 3,-1 4 1,1-4-4,0 2 6,-3 2 7,1 0 9,-1 0 5,3 0 3,-3-1 6,0 1 0,3 0-7,-3-2-3,0-1-3,0 2-9,0-2 1,0 0-2,0-1-4,0 2-4,0-3 3,0-2-3,0 2 3,0 0 0,0-3 0,0 1 5,0 0 3,0-1 6,0-1-1,1 2-3,-1-4 3,0 1 0,0 3-4,0-2-2,0 1-2,0-1-1,0 1 0,0-3 0,3 3-5,-3 2-8,0-3 3,2 0 2,-2 0-5,0 0-3,0 0 4,0-1-4,0 1 3,0-4 0,0 2 3,0-1-1,0 1 1,0-1-1,0-1 1,0 1-3,0-3-3,0 1 1,0 2-1,0-5 1,0 5-3,0-6 2,0 4-2,0-1 3,0-1-3,0 0 0,0 1 2,0-2-2,0 2 5,0-3-5,0 1 3,0 2-1,-2-3 1,2 2-1,0 0-4,0-2 2,0 0 0,0 0-3,0 0 3,0 0 3,0 0-1,0 0-2,0 0 3,0 0 1,0 0 1,0 0-5,0 0 3,0 0-3,0 0 0,0 0 0,0 0-5,0 0 5,0 0-3,0 0 3,0 0 0,0 0 0,0 0 3,0 0-3,0 0 5,0 0-5,0 0 0,0 0 0,0 0-3,0 0 3,0 0 3,0 0-3,0 0 2,0 0 1,0 0 2,0 0-3,0 0 3,0 0-3,-3 0 1,3 0 2,0 0-3,0 0 3,0 0-2,0 0 4,-1 0 5,1 0 3,-6 2-3,5-2 0,-2 2-3,-2 0-2,1-2-2,-3 2 0,2 0-5,-5 2 2,3-1 1,-2 1-1,-1 0 3,-2 0-5,1-1 2,2 1 0,-2-1-2,-1 0 0,0-2 0,1 5 3,-2-6-3,1 4-3,0-2 3,1 2 0,-1-3 0,-1 2-2,0-3 0,4 3 2,1-3 0,-4 0 0,-1 0 2,4 0-2,-2 0 2,1-3-2,-2 3 3,3 0-6,-2-3 3,1 3 0,1 0-2,0 0 2,-1 0 0,1 0 0,-2 0-2,-1 0-1,2 0 1,1 3 0,-1-3-1,-2 3 1,4-3 2,-2 1 0,-2 1 0,3-2-3,-1 3 3,-1-2 0,-1-1 0,3 3 0,-2 0 0,-1-2 0,-1-1-2,1 4-3,-1-2 3,2 0-1,-1-2 3,1 2 0,-1 2 3,-1-4 2,1 0-5,1 0 4,-1 3-1,0-2 2,1-1 2,2 3-7,-2-3 0,0 2 0,0-2 0,2 2-3,-3 0 1,1-2 0,-2 2-1,1 0 3,1-2-2,-1 2 2,0 1 0,1-1 0,-1 2 2,1-4-4,-1 2 2,-3 0 0,4-2 0,-1 1-3,4 2 3,-3 0 0,0-3-2,-1 1 2,3 2 0,-1-3-2,2 1 2,-3 2 0,0-3 2,4 0-2,-5 0 0,6 0 0,-4 2 0,1-2 0,-1 1-2,1-1 2,-1 0 0,3 0 2,1 3 0,-1-3 1,0 0-3,0 0 0,-1 0 5,4 0-5,-3 0 2,-1 0-2,4 0 2,-3 0-2,2 0 0,-2 0 0,3 0 3,-3 0-3,2 0-5,-2 0 5,3 0-2,-1 0-3,-1 0 0,2 0 0,-3 0 5,3 0 0,-4 0 0,4 0 0,-3 0 0,5 0 0,-5 0 0,3 0-2,-4 0-1,4 0 6,-2 0-1,2 0-2,-3 0 0,2 0 0,-2 0-2,3 0-3,-4 0 5,4 0 0,0 0 0,-6 0 2,5 0 1,-2 0 2,0 0-3,-1 0-2,3 0 5,-3 0-5,1 0 2,0 0-2,-2 0 0,-1 0 0,3 0 0,-2 1 0,-1 2-2,4-3-1,-4 3 1,-2-3 2,5 1 2,-2 2 1,-1-3-3,4 0 2,-4 0 1,2 0-1,-4 0-2,0 0 0,2 0 0,2 0-5,-4 2 5,-1-2 0,4 0 0,-2 0 0,-1 0 3,0 0 4,1 0-3,-4 0 1,7 0 0,-4 0 4,0 0-2,-1 0-2,0 1-5,3-1-2,-2 0-1,4 0-4,-2 0 3,-2 0 1,3 0 3,-1 0 0,4 0-2,-4 0-1,1 0 1,-1 0 0,3 0 2,1 0 0,-4 0-3,3 3 3,0-3 3,1 0-3,-1 0-3,-1 0 3,1 0 0,0 1 5,-2-1-7,2 3-1,0-3 3,-1 0-2,1 0 2,1 0-5,-4 0 5,3 3 0,0-3 3,1 0-1,-1 0 3,-1 0 2,1 1-2,0-1-3,0 0-2,1 0 0,-1 0-5,-4 0 0,4 2 1,1-2 1,-1 4 1,3-4 2,-4 0 0,1 0 2,0 0 1,-2 0-1,2 0 3,0 0-5,-1 0-3,1 0 1,0 4 0,1-2-1,-4-2 3,3 0 0,0 1 0,1-1 0,-4 3 0,2-3 0,2 0 0,-1 0 0,0 1 0,0-1 0,-2 2 5,2-2 0,0 0-3,2 0-2,-2 2 3,3-2-3,-4 0 0,4 0-3,-3 0 3,1 0 0,0 0 0,-1 0 0,3 0 0,-4 2-2,1-2 2,0 4 0,-1-4 2,1 0 1,1 0-1,-4 0 0,3 1 1,0-1-3,1 0-3,-4 2 3,5-2 0,-2 0 0,0 0 0,0 0 3,1 0-3,0 0 0,-1 0 2,1 0-2,0 0 0,0 0-2,1 0 2,-1 0-5,0 0 5,-1 0 0,1-2 0,0 1 0,2 1 2,-1 0 1,-2 0-3,4 0 4,-2 0-4,-1-4-2,0 2 0,0 2-1,2-2 3,-1 2 0,-2 0 0,0-2 0,5 1-2,-5 1 2,3-3 0,-2 2-5,2 1 3,-1-2-1,1-2 3,-2 4 0,2 0-2,2 0 4,-5 0 1,3-4 2,1 2-3,-1 2-2,1 0 0,-2-1 2,1 1-2,-2-3 0,2 3-2,2 0 2,-3 0 0,-1 0 0,0 0-5,-1-3 3,1 3-1,0 0-1,0 0 1,-1 0 1,0 0 2,0 0 2,-1 0-2,1 0 5,1 0-3,-4 0 3,3 0-5,-2 0-2,2 0-1,0 0-1,-2 0 1,2 0 1,-4 0 0,3 0 2,1 0 0,-1 0 0,1 0 2,1 0 0,-4 0-2,3 0 0,0 0 0,1 0 5,-4 0-3,5 0 1,-2 0-1,3 0 1,-1 0-1,-1 0-2,2 0 0,3 0 0,-5 0 0,2 0-7,2-1 4,2-2 1,-6 3 2,6 0-5,-1 0 5,-2 0 3,3 0-6,0 0 1,0 0-3,0-1 5,0-1-9,0 2-3,0 0 0,0 0-2,0-3 2,0 2-3,0 1 10,0-3-2,0 3 2,3-3 5,-3 2-2,1-2-1,-1 2-2,6-1-2,-6-1 0,2 2-8,-2-3-2,2 1-6,0 0-4,-2 2-6,3-3-5,0 4-6,-2-4-8,2 4-17,-2-2-26,2-1-30,0 1-49,-1 2-54,2-4-82,-1 2-103,0 0-143,1-3-211,1 1-174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5.51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38 101 640,'0'-4'688,"-3"-2"-151,0 2-98,3 0-73,0 1-64,0 2-67,0 1-69,0 0-61,0 0-42,0 0-31,0 4-12,0-3-5,0 5 2,0-3 0,0 1 1,3 0-1,0 1-3,-2-3 0,4 2-3,1 0-2,-1-1 5,3-2-3,-3-1 0,1 0 6,1-1-3,1-2 2,2-1 1,-4 0 2,-1-3-3,1 1 3,0 1 16,-4-5 26,0 3 22,-2-3 16,0 0 29,-2 2 14,0-2 3,-4 3-9,2-3 1,-3 5-12,2-1-15,-2 2-20,0 1-10,-2 3-17,0 3-21,-1-2-8,-1 6-6,2-1-5,-1 3-7,3-3 0,-1 4-4,4 1-6,0-1-3,1 2-3,1-4 0,2 2 2,2-2 1,1-1 2,1 1 3,0-4 0,4-1 1,2 1-4,-2-4 0,7 0-4,-4-4-1,-2-3 0,3 1-3,-2-3 1,-1 1 2,-4-2 0,1 0 2,-3-4 3,0 1 4,-3 2 5,-6 4 9,2-3 11,0 5 9,-4-1 0,1 3-2,0 2-3,-5 2-10,3 4-10,-1-1-8,-1 5-1,2-3-2,2 5-4,0-4 1,-1 4 0,4-2-1,2 0-2,2-1 3,0-1 4,0-4 7,0 1 8,2 0 5,2-4 5,2 0 3,1-1-2,-2-2-8,2-1-8,-3 1-4,1-4-12,-2 3-42,1 0-103,-3-2-151,-2 0-265,-2 2-310,-1 1-402,-4 0-416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5T15:24:18.11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2 107 106,'-1'0'142,"1"0"-7,-3 0-3,3 0-2,0 0 3,0 0-7,0 0 3,0 0-17,0 0 3,0 0-20,0 0-10,0 0-10,0 0-5,0-1-5,0 1-1,0 0-1,3 0 0,-2 0 8,-1 0-6,5-3 0,1 2-17,-2 1-4,3-3-9,-1 1-8,1 2-3,0-2-9,5 0 5,0 2-12,-1-2-1,1 2 5,0 0-4,2 0-1,2-2 1,1 0 7,-1 2-3,0 0-12,6 0 4,-3 0 3,0 0-7,1 0 0,2 0 0,-2 0 4,3 0-4,-4 0 0,3 0 0,-2 0 8,2 0-5,-2-3 1,2 1 0,-2 2 0,-1 0-12,3-2-3,-3 2 7,-2-2 4,5 1-8,-3 1 1,0-3 7,1 2 7,-1 1-10,0-2-5,3-2 12,-7 4-4,1-1 4,3 1-4,0-3 3,-3 1-6,3 2-1,0-1 4,-3-2 4,3 3-1,-2-1-3,0 1 4,2-3-8,-1 0 4,1 3-3,-2-1-5,0-2 4,2 3 4,0-2 4,-3 1 0,0 1-4,6-3 4,-6 3-4,0-3 0,3 2 0,-1 1 0,-2 0 0,2 0 3,-2 0-3,0 0 0,0-3 4,-2 2-4,5 1 0,-3-2-4,1-1 4,-4 3 4,6-1-4,-3 1 0,-1-4 0,1 4 0,3 0 0,-1-3-4,0 0 8,-1 3-4,2 0 0,-2 0 0,-1 0 0,0 0 0,0 0 0,-1 0-4,1 0 4,-2 0-3,2 0 3,-1 0-4,-4 0 4,5 0 0,-1 0 0,-1 0 4,-1 3-4,2-3-4,1 3 4,-2-3 4,-2 0-1,4 0-3,-2 0 4,1 0-4,-2 0 0,1 0-7,2 0 3,-1 0 4,1 0 0,-2 0 0,2 0 0,-1 0 4,-1 0-1,2 0-3,0 0-3,2 0 6,-1-3-3,0 0 0,2 3 0,0-1 0,-1 1 0,0-2-3,4 0-1,-1 2-4,0-2 0,0 0 5,-3 2-1,6-2-4,0-1-3,-3 3-13,2-2-10,-1 2-21,-2 0-28,3 0-30,-4 0-35,0 0-26,3 0-39,-4 0-36,0 0-48,1 0-52,-2 0-53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01.89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ED3378-A0ED-4D37-AAEB-FBBD242D2C92}" emma:medium="tactile" emma:mode="ink">
          <msink:context xmlns:msink="http://schemas.microsoft.com/ink/2010/main" type="writingRegion" rotatedBoundingBox="602,13572 27893,12157 28222,18493 931,19908"/>
        </emma:interpretation>
      </emma:emma>
    </inkml:annotationXML>
    <inkml:traceGroup>
      <inkml:annotationXML>
        <emma:emma xmlns:emma="http://www.w3.org/2003/04/emma" version="1.0">
          <emma:interpretation id="{CE34D0C6-2BD2-4F3F-AC0D-26FFF9047889}" emma:medium="tactile" emma:mode="ink">
            <msink:context xmlns:msink="http://schemas.microsoft.com/ink/2010/main" type="paragraph" rotatedBoundingBox="800,13692 2827,13392 2955,14254 928,14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01CFAE-9993-4205-BAE1-F930D4246316}" emma:medium="tactile" emma:mode="ink">
              <msink:context xmlns:msink="http://schemas.microsoft.com/ink/2010/main" type="line" rotatedBoundingBox="800,13692 2827,13392 2955,14254 928,14555"/>
            </emma:interpretation>
          </emma:emma>
        </inkml:annotationXML>
        <inkml:traceGroup>
          <inkml:annotationXML>
            <emma:emma xmlns:emma="http://www.w3.org/2003/04/emma" version="1.0">
              <emma:interpretation id="{987A7037-2F88-4B58-8693-1A374D5358D4}" emma:medium="tactile" emma:mode="ink">
                <msink:context xmlns:msink="http://schemas.microsoft.com/ink/2010/main" type="inkWord" rotatedBoundingBox="857,13642 2234,13598 2261,14459 884,14503"/>
              </emma:interpretation>
              <emma:one-of disjunction-type="recognition" id="oneOf0">
                <emma:interpretation id="interp0" emma:lang="en-US" emma:confidence="0.5">
                  <emma:literal>1011}</emma:literal>
                </emma:interpretation>
                <emma:interpretation id="interp1" emma:lang="en-US" emma:confidence="0">
                  <emma:literal>10111}</emma:literal>
                </emma:interpretation>
                <emma:interpretation id="interp2" emma:lang="en-US" emma:confidence="0">
                  <emma:literal>10511}</emma:literal>
                </emma:interpretation>
                <emma:interpretation id="interp3" emma:lang="en-US" emma:confidence="0">
                  <emma:literal>10311}</emma:literal>
                </emma:interpretation>
                <emma:interpretation id="interp4" emma:lang="en-US" emma:confidence="0">
                  <emma:literal>10611}</emma:literal>
                </emma:interpretation>
              </emma:one-of>
            </emma:emma>
          </inkml:annotationXML>
          <inkml:trace contextRef="#ctx0" brushRef="#br0">196-444 143,'-3'-5'427,"3"1"-40,-2 0-43,-1 0-30,3 1-39,-3-1-48,3 0-32,0 2-33,0-2-9,0 0-3,0 0 1,0 1 5,0 2-11,0-2-1,0 0-6,0 0-12,0 2-13,0-5-6,0 6-5,0-1-13,0 1-12,-1-3-15,-2 0-10,3 3-11,0 0-7,0-4 2,0 4-6,0 0 8,0 0 8,0 0 6,0 0 1,0 0 0,0 0 3,0 0-3,0 0-7,0 4-3,3-1 0,-2 1-1,2 6-4,2-4-5,-2 5-8,1-1-2,0 2-10,-1 1 0,4 2-1,-2 3-3,2-1-3,-3 0-3,4 0-3,-4 2 0,0-2 2,1 1-4,1-1 4,-2-2-2,0 0-4,1 0-22,0-3-43,-3-1-53,2-1-74,-1-3-82,0 0-102,-2-1-95,2 0-112,-3-6-135,0 0-200,0 0-126</inkml:trace>
          <inkml:trace contextRef="#ctx0" brushRef="#br0" timeOffset="546.994">338-649 238,'3'-1'368,"-2"1"-75,-1 0-47,3 0-36,-3 4-24,3 0-30,-2-1-17,4 4-23,-2 2-15,0-1-6,-2 2-9,2 3-12,1 2-13,-1-3-12,1 5-4,1 1-8,-1-5-8,-1 8-3,1-4-1,4-2 1,-4 3-5,2-1-6,-2-3-4,1-4-1,2 1-6,-3 2 3,3-6-3,1 0 3,-1-2-4,-1-1 8,4-2 0,-3 0-4,-3-2-4,4-2-3,-4 0 7,3-2-7,-2-1 0,-1 1 0,-1-2 0,-3-1 7,1 1-3,-1 1 6,0-5-3,-1 4 8,-2-1-2,2 1 5,-5 1-8,1-1 4,1 3-7,-3 1 3,0 0-3,-1 0-7,0 2 0,-1 0-7,-1 0-34,2 2-50,1-2-64,1 0-100,-1 0-176,0 0-279,0-2-185</inkml:trace>
          <inkml:trace contextRef="#ctx0" brushRef="#br0" timeOffset="922.5277">391-884 196,'0'0'314,"3"-2"-51,-3 0-36,5 2-31,-1 2-5,-1 0-19,1 0-4,1 2 3,-2 0-4,4 3-9,-3 1-12,3 2-15,1 4-7,-1-1-21,-1 0-5,4 1-12,-1 2-5,-2 1 2,3 0-12,-1 4 0,-1 0-11,5 2-8,-4 0-11,3 2-11,-2 2-6,-1 1-12,2-3 4,1 3-7,-5 0-3,2-4-3,1 4-3,-1-6-3,-2 2-6,0-6-1,2 2-2,-2-1-24,0-5-35,1-1-57,-4-2-68,0-4-106,2 3-139,-2-3-227,-2-4-211</inkml:trace>
          <inkml:trace contextRef="#ctx0" brushRef="#br0" timeOffset="1327.3608">674-713 122,'0'-3'220,"3"3"-7,-3-1-4,3-2-21,-1 3-18,0 0-14,0 0 2,1 0-5,1 0-11,0 4-8,2 1-7,2-1-10,-3 3-19,1 0-16,0 4-14,0-1-18,1 1-13,-1 0-11,1 3-7,0-1-8,2 2-4,-2-1 4,1 1-3,-1-1-8,1 2 0,0-2 0,-1-2-8,-3 4-21,4-5-38,-1-1-47,-3 2-73,1-3-115,-3-1-162,3-2-251</inkml:trace>
          <inkml:trace contextRef="#ctx0" brushRef="#br0" timeOffset="2278.0306">742-1056 326,'0'-4'265,"5"3"-58,-2 1-24,1 0-19,0 1-31,4 3-15,-1-1-16,3 4 2,-1 0 12,-1 0-6,0 3-3,3 0-1,-1 4-3,2-2-13,0 6-16,-1 0-13,1 1-8,0 5-9,-1-1-10,1 2-12,-1 1-7,1 2-1,0-4-3,2 3-7,-4 0-4,-1 0 7,2-3-3,-3 2-8,0-4-3,3 1-8,-3-1-29,0-4-49,-4 2-71,3-2-114,-2-4-170,2 0-259</inkml:trace>
          <inkml:trace contextRef="#ctx0" brushRef="#br0" timeOffset="2284.015">1159-933 58,'-5'-4'216,"2"-3"-71,3 3-49,0-3-30,0 0-32,3 1-9,2-1-5,-1 1-20,-1 0 0,4-2-5,-2 3 0,2 0 0,-3-1 5,3 5 10,-2-3-5,2 4 5,0 0 0,-2 0-5,2 4-10,-3 0-5,1 4 0,0 2 10,-3 3 5,2 2 0,-4 2 10,3 0 0,-3 1 9,0 2 6,0 0 14,0-3 24,-3 3 37,3-2 22,0-1 21,0 0 6,0-5 1,0 1 4,0-2-8,0-4-16,3 1-14,1-5-23,4 1-21,-1-4-19,0-1-21,0-2-18,2 0-15,-2-5-19,5 5-34,-3-3-39,1-3-61,2-1-74,-4-1-112,-1 1-126,1-3-163</inkml:trace>
          <inkml:trace contextRef="#ctx0" brushRef="#br0" timeOffset="6529.7641">1460-545 185,'-4'-3'203,"1"2"0,-1-2-21,1-1-8,-1 2-23,2 0-26,-4-3-24,2 4-12,0-2-22,1 2-10,-2-2-18,-2 2-4,3 1 0,-3-3-5,2 3-1,-4-2 10,2 2-10,0 0 1,0 0-14,2 0-3,-2 2-5,3-2-8,-3 3 4,2 1 1,-2 0-5,0-3 0,2 4 0,-2 1 0,3 0 0,-4 1 0,4 0 4,-2 3 0,2-3 0,0 3 4,1-2 1,1 1-5,-1 2-4,3-4-4,0 4-1,0-3-3,0 1 4,3-3 4,-1 3-4,3-4 4,0 0 0,-1 2 4,3-3-4,1-1 4,-1 1 0,-1-1-4,4 0 0,-1-3 0,1 0 0,-2 0-4,0 0 8,3 0-4,-1-3 0,2 0 0,-3 2 0,-2-2 0,2 0 0,1 0 0,-1 2 0,-2-2 0,4-1 0,-3 1 0,0 1 0,3 1 4,-3-3-4,0 4 0,3 0 0,-4 0 0,1 0-4,-1 4 4,-3-3 0,3 1 0,-2 1 4,-1 1 5,-1-1-1,0-2-4,-2 2 0,-1 0-4,0 1 0,0 2-4,0-5 0,-1 3 0,-2 2 4,0-2-4,-1 3 0,-1-1-1,-2-1 1,0 1 4,0-2 0,-2 3 0,-1-1 0,1-2 4,-2 1 1,0 1-5,0-1 0,-1 0 0,1 0 0,-1-3-5,-1-1 5,0 2 0,0-2 0,-2-1 0,4 2 0,-1-2 0,3 0-4,-1 0 8,-1 0-8,3 0-25,1 0-42,3 4-57,-3-4-73,2 0-131,2 4-161</inkml:trace>
        </inkml:traceGroup>
        <inkml:traceGroup>
          <inkml:annotationXML>
            <emma:emma xmlns:emma="http://www.w3.org/2003/04/emma" version="1.0">
              <emma:interpretation id="{3B97DB0E-B447-46F2-9C13-6B5A7AD62612}" emma:medium="tactile" emma:mode="ink">
                <msink:context xmlns:msink="http://schemas.microsoft.com/ink/2010/main" type="inkWord" rotatedBoundingBox="2181,13387 2926,13787 2627,14344 1881,13944"/>
              </emma:interpretation>
              <emma:one-of disjunction-type="recognition" id="oneOf1">
                <emma:interpretation id="interp5" emma:lang="en-US" emma:confidence="0.5">
                  <emma:literal>Kar</emma:literal>
                </emma:interpretation>
                <emma:interpretation id="interp6" emma:lang="en-US" emma:confidence="0">
                  <emma:literal>*Kar</emma:literal>
                </emma:interpretation>
                <emma:interpretation id="interp7" emma:lang="en-US" emma:confidence="0">
                  <emma:literal>#Kar</emma:literal>
                </emma:interpretation>
                <emma:interpretation id="interp8" emma:lang="en-US" emma:confidence="0">
                  <emma:literal>*ear</emma:literal>
                </emma:interpretation>
                <emma:interpretation id="interp9" emma:lang="en-US" emma:confidence="0">
                  <emma:literal>*lar</emma:literal>
                </emma:interpretation>
              </emma:one-of>
            </emma:emma>
          </inkml:annotationXML>
          <inkml:trace contextRef="#ctx0" brushRef="#br0" timeOffset="2488.6863">1460-1191 331,'0'0'393,"0"-2"-103,5 2-62,-2 2-34,1 2-23,0 0-26,2 3-28,-1 3-2,2 1 2,-3 3-3,3 2-10,-2 2-5,2 1-17,0 2-13,-2 0-21,2 0-12,-3 2-11,3-2-11,-2-2-7,2 2-11,-3-1-28,4-5-43,-1 3-65,-3-4-85,4 1-137,-4-5-203,0 4-216</inkml:trace>
          <inkml:trace contextRef="#ctx0" brushRef="#br0" timeOffset="2953.5946">1426-1145 336,'-3'-3'393,"-2"3"-66,5-1-55,-1-1-28,-2 2-51,3-3-31,-3 3-40,3 0-15,0 0-1,0 3-7,0-1 14,0-1-3,0 6-13,0-1-12,0 4-15,0-1-16,0 4-13,0-2-7,0 3 3,0-2 13,0 4 15,0-2 31,0 2 20,0-4 22,0 1 14,0-1-1,0-1-7,0-1-15,0 1-5,0-4-11,0 3-1,0-4 7,0 1 3,0-3 1,0-1 2,3 1 0,1-1-12,1-2-15,1-1-21,-1-1-16,6-2-17,-3-2-19,4-1-12,-1-1-12,0-2-12,0 1-25,1-2-39,2 1-44,-5 1-56,3-3-64,-5 3-67,3 1-69,-4 1-70,4-1-105,-6 3-147,4 0-215,-4-2-157</inkml:trace>
          <inkml:trace contextRef="#ctx0" brushRef="#br0" timeOffset="8322.6353">1563-710 48,'0'-1'143,"3"1"2,-1 0 14,-2 0 6,3 0 7,-3 0-28,3 0-12,1 1-12,-3 5-24,2-2-2,2-1-19,-2 5-13,-2-1-15,2-1-16,1 5-14,2-3-4,-2 3-9,1-1 0,2 1 5,-3-1-1,4 4-3,0-3-5,0 2-5,-1-2 1,0-1 0,0 1-9,-2-1 13,3 2 0,-2-2 4,0 0-8,1 0 0,-2-2-18,2 1-30,-4-2-44,1-2-55,0 2-60,2-3-88,-4 0-99</inkml:trace>
          <inkml:trace contextRef="#ctx0" brushRef="#br0" timeOffset="8633.4615">1579-632 122,'3'0'220,"2"-3"-57,-1 2-43,2-3-21,-2 2-25,3-1-1,-2 2-11,3-3-24,0 1-5,-1-1 0,3 0-23,-1 0-5,0-1-5,-2 3 4,3-2-8,-1 0-20,2-1-33,1 1-77,-2 0-88,-1 0-124</inkml:trace>
          <inkml:trace contextRef="#ctx0" brushRef="#br0" timeOffset="9187.8648">1854-787 101,'0'0'204,"0"0"-45,-3 0-42,3 0-38,-2 0-19,-1 2-26,2-2-15,-2 4 6,0 0-1,2-2 5,-2 4 5,-2 1 4,5-1 10,-3-1 9,3 5-5,-1-3-1,-2 3-18,3-2 3,0 4-8,0-5-14,3 4-1,-2-3-8,2 3-5,0-1 5,-1-2 4,2 1-5,-1 2 1,1-4-1,1 3 1,0-3-5,0-1 0,-1-1-9,1-1 4,0 2 1,1-5-1,0 1-4,-2-2-14,4 0 0,-4 0-14,0-2-4,1 1-6,-3-5-5,3 4 10,-1-4-6,-1-1 15,1 1-1,-1-1 5,-3 0 15,3 0 9,-1-3 5,-2 2 0,0-3 0,0 0 0,-2-2-10,-1 1 0,3-1-4,-3 3 4,-1-4 10,1 3-15,-1 0 11,-1 1 4,3-1 0,0 1 0,-1 3 9,-1 1 11,1 1-15,2 1 9,-2-2-9,3 6 5,-3-1-5,1 1 0,2 1-1,-3-1 6,3 6 0,0-2 9,0-3 5,3 5 10,-3 1 4,2 1 4,1 0-4,1 1-5,-1 1-15,1 1-4,1 0-9,2-1 4,-3 1-9,3-1 5,-1 0-5,0 1-23,4-1-38,-3 1-67,-1-3-100,1 0-156</inkml:trace>
          <inkml:trace contextRef="#ctx0" brushRef="#br0" timeOffset="9663.2858">2003-882 48,'0'-2'330,"-1"2"-122,1 0-65,1 0-30,2 0-22,1 2-5,1 0-16,0 3-9,1 0-11,0-1-8,0 3 8,1-1-5,0 2 5,1 2-1,0-3-9,-1 3-5,1-1-13,-4 0-9,3 1-9,-2-1 5,2 2-9,-3-3-4,2 3-1,-2-5 5,-1 1 0,-1 3-4,-2-2-1,3-1 5,-3-4 0,0 4-8,-3-3 3,3 0 1,-5-2 8,3 2-4,0-4 5,-4 3-1,2-3 0,2-3 1,0 3-1,-1-6 5,-2 1-5,5 1 1,-1-3-10,1-2 5,1 1-4,-1-2 4,5 1 0,-2-2 4,4 0 5,-3-1-5,3 2 9,2-3-8,-2 1-5,1-1-5,-1 2 1,2-2-9,-2 0-13,-3 4-27,3-2-62,-2-2-90,-2 2-160,1 0-179</inkml:trace>
        </inkml:traceGroup>
      </inkml:traceGroup>
    </inkml:traceGroup>
    <inkml:traceGroup>
      <inkml:annotationXML>
        <emma:emma xmlns:emma="http://www.w3.org/2003/04/emma" version="1.0">
          <emma:interpretation id="{C59D740E-C159-4405-BA44-0357BA337686}" emma:medium="tactile" emma:mode="ink">
            <msink:context xmlns:msink="http://schemas.microsoft.com/ink/2010/main" type="paragraph" rotatedBoundingBox="626,14694 7652,14030 7788,15472 762,16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D474EB-2350-41F4-842D-42580E7107F3}" emma:medium="tactile" emma:mode="ink">
              <msink:context xmlns:msink="http://schemas.microsoft.com/ink/2010/main" type="line" rotatedBoundingBox="626,14694 7652,14030 7788,15472 762,16136"/>
            </emma:interpretation>
          </emma:emma>
        </inkml:annotationXML>
        <inkml:traceGroup>
          <inkml:annotationXML>
            <emma:emma xmlns:emma="http://www.w3.org/2003/04/emma" version="1.0">
              <emma:interpretation id="{9AE05523-780C-4103-8034-628920AE1271}" emma:medium="tactile" emma:mode="ink">
                <msink:context xmlns:msink="http://schemas.microsoft.com/ink/2010/main" type="inkWord" rotatedBoundingBox="626,14694 2005,14564 2142,16006 762,16136"/>
              </emma:interpretation>
              <emma:one-of disjunction-type="recognition" id="oneOf2">
                <emma:interpretation id="interp10" emma:lang="en-US" emma:confidence="0.5">
                  <emma:literal>Key</emma:literal>
                </emma:interpretation>
                <emma:interpretation id="interp11" emma:lang="en-US" emma:confidence="0">
                  <emma:literal>key</emma:literal>
                </emma:interpretation>
                <emma:interpretation id="interp12" emma:lang="en-US" emma:confidence="0">
                  <emma:literal>Kay</emma:literal>
                </emma:interpretation>
                <emma:interpretation id="interp13" emma:lang="en-US" emma:confidence="0">
                  <emma:literal>Keys</emma:literal>
                </emma:interpretation>
                <emma:interpretation id="interp14" emma:lang="en-US" emma:confidence="0">
                  <emma:literal>Keya</emma:literal>
                </emma:interpretation>
              </emma:one-of>
            </emma:emma>
          </inkml:annotationXML>
          <inkml:trace contextRef="#ctx0" brushRef="#br1" timeOffset="-586629.6052">-2 36 290,'3'-5'235,"0"4"-45,-1-3-44,2-2-36,-1 2-15,0 2 3,-2-3-7,4 5 9,-3-3 34,3 3 10,-2-3 5,-3 2-4,3 1-15,-2-2-15,-1 2-29,3 0-6,-2 0 11,-1 0 17,3 2 25,0-1 29,-1 5 24,2-2 13,-4-1-4,3 7-14,-3 0-16,3 1-22,-2-1-11,-1 4-13,0 1-10,0 1-9,0 3-4,-1 2-6,-2 1-4,3 1 0,-3 3 7,3 2 0,-4 2 1,2 0 2,-1 4 1,0-3-5,-1 1-5,3 0-7,-2 2-3,3 0-7,-3 0-10,3-3-11,-2 1-5,-1 0-10,1-2-8,2-6-3,-2 2-6,-1-4-4,3-2-4,0-2-1,0-1-1,0-2-5,0-2 3,0-2-1,0-3-4,0-2 0,0-2 0,0 0-5,0-1-21,0-2-39,-1-2-57,-2-2-82,3-1-101,0-4-121,-3-2-130,3-1-147,0 0-207,0-2-191,3-1-101</inkml:trace>
          <inkml:trace contextRef="#ctx0" brushRef="#br1" timeOffset="-585883.1362">460 37 248,'4'-6'343,"-1"5"-15,-2-3-37,2-2-25,-3 2-20,3 2-16,-1 2-14,-2-1-15,2-3-15,-2 4-24,0 0-33,0 0-17,0 0-9,0 0-2,0 5 1,0-3 4,-2 2 2,2 3 2,-5 2-13,2-2-7,-1 4-8,-3 0-9,1-1-10,-4 5-11,1 0 0,-3-1-14,1 3-6,-4-1-7,1 0-5,2 1-3,-2-3-2,-2 4-5,0-5 4,1 4-7,2-3 3,-1 0-7,-2 1 4,1-4 2,4 0-1,-4 0 3,1 1 6,2-2 4,0-2-4,4 2 6,-2-6 7,1 1 10,2 1 9,-1-2 23,1-1 12,3-1 17,-1 2 9,1-4 2,1 2-1,-1-2-8,1 0-1,3 0-3,-2 0-2,0 0-1,2 0 4,0 0-3,0 0-2,0 0-12,0 0-8,0-2-14,0 2-12,2 0-12,0-2-13,1 2-8,1 0-7,1 0-1,-3 0-5,6 2 0,-1-2-1,0 2 1,2 3 1,0 0-4,-2 2 3,4 0 0,0 3 0,0 0 1,1 4 0,-1-4 1,1 2-2,0 1 3,-1 1-5,5 1 0,-3-1-1,0 2 3,2-2-1,1 1 1,-5-2 0,4 1 0,-4-3-1,4 0-2,-2-1-2,-1 2 1,-2-2 0,-2-3-7,4 3-14,-5-4-30,5-1-38,-5 2-52,0-5-66,1 2-82,-1-4-91,-1 0-82,1 0-90,0-2-98,3 0-111,-4-2-172,4-3-136</inkml:trace>
          <inkml:trace contextRef="#ctx0" brushRef="#br1" timeOffset="-584239.9724">586 370 269,'0'-4'376,"-5"1"-21,5-2-27,-2 3-41,2-1-29,0-1-22,0 1-30,0 2-25,0 1-21,0-3-19,0 3-20,0-1-17,0-1-9,0 2-15,0 0-16,0 0-14,0 0-7,2 0 0,-2 0 8,5 2 18,-2-1 10,-2-1 13,2 3 9,1 1 5,-1 0-13,-1 1-5,1 0-9,1-2-10,-4 3-5,4 0-14,-4 1-8,3 1-14,0 1-9,-1-4-3,1 4-7,-2-1-2,2 1-5,1-2 1,-1 0-1,0-3-2,-2 6 0,7-3 0,-4-4 0,0 4 2,2-3 1,-1 1 1,3 0 3,0-3-3,-1 0 3,1 0-4,3-2 1,0-2 1,-2 2-5,1-4 2,2-1 0,-4 4 3,4-6-3,-2 1-2,-1-3 4,1 2-4,-1-3 0,-2 0-2,0 0 2,-2-1-2,2 1 0,-3-1-1,-1 1 3,-1-1 0,-2 0 0,0 1-2,0-1 4,-2 4 1,-1-5-3,-1 4 2,-3 0-2,-1-1 7,1 3 2,-2 0 0,2-1-1,-4 3 4,2 0 1,-6 0 0,4 2-2,-1-2-2,2 4-3,-2 0 5,-1 0 2,2 0-6,-1 1 2,2 2-3,-2 1 3,4 2-7,-4 1-2,2-1 2,3 2-2,-2 3 4,2 0 3,-1 0-3,1 2 0,3 3 5,-3-2-7,5 3 0,-1 0-2,0 0 0,3 1 4,0 2-2,0-3 0,3 1 0,2 1 1,-3-1-3,7 1 2,-2-2 0,1 1 0,0-4-2,3 2 2,0 0 0,4-4-2,-4 1 0,2-3 0,-1-3 2,2-1-2,2-2 0,-1 1 0,1-5 0,-2 0 0,2-2 2,-1-3-2,-1 0 2,-1-1 3,5-4 1,-5-1-6,-2 1 0,4-4 0,-1-1 0,-1 0-2,2-2-2,-3-4 4,-1 1 2,1-4-2,2 1 0,-5 2-4,1 1-3,-1-4 3,-2 4 0,-3 2 2,4 1-3,-4 1 5,-1 1-2,1 2 0,-4 0 2,3 3 0,-1-1 4,-2 3-4,0 1 7,0 3 1,0 0-4,0 0-1,-2 2-1,-1-1 0,2 3-2,-2 3 0,-4 1 0,2 2 0,2 1 0,-4 1 0,3 3 0,-3 0 4,2 5-4,-2-2 2,3 7 0,-1-6 2,2 5 3,-1-1-5,1 4 4,2-2 0,1 0-4,0 0 4,1-2-4,2-1 3,1-1-5,-1 0 0,5-3 2,-1-1 0,1 0-2,1-3-2,4-1 0,0-4 2,-1 2-5,2-4 3,1-3 0,1 0 4,-2-3-2,-1-1-6,2 0 0,1-5-2,-2-2 3,2 0-5,-4-4 0,2 0 7,1-4-1,-2-3 0,-1 2-4,-1-3 1,-1-1 5,2 0-2,0 0 4,-4 2-2,0 0 2,-1 2-2,-3 0-1,3 3-3,-2-1 0,1 5 6,-2 0 0,0 0 0,-1 4 4,-1-3 4,1 7-1,-3-5 3,2 7-3,-2-3 1,0 2 3,0 3-1,0-1 3,-2 2-3,2 0 5,-3 2 1,-2 3 5,2 1-1,2 1 6,-6 0 8,4 3 11,-2 0 6,1 2 6,1 1 6,-1 1 3,2 2-1,-1 4-4,1 0-5,-3 0-5,2 1-7,2 2-4,-2 1-5,-1 0-4,1 4 5,1-2 1,-1 5 12,-1 0 11,1 1 33,-1 1 18,1 3 6,1-2-2,-1 1-3,-1 2-9,1-4-27,2 2-12,-4-1-8,0-2-4,0 1-4,1 0-2,-3-2 0,2-1-4,-2-3-3,-5 0-4,4 0-4,-2-2-3,-2 2-5,-3-4-2,2-2-2,-1-3-4,-2 1-3,-1-2-3,-2 0-4,3-3-2,-3-1-2,3-1 1,-3-1 0,0-4-1,3 1 2,-3-2-1,3-3-2,-1-3 0,4 0 0,-1-3 1,2-3-2,0-2 1,4-3 0,0-1 0,3-5 0,0-3 0,5 2 3,0-3-2,3-3-1,1 1 0,4-3 0,3-1 2,1 2-4,0 0 1,6 3 1,-2-5 3,3 5-1,0-2-2,3 2 0,-2 1 2,2-2-1,-2 4-2,3 2 1,1-1-1,-3 0 0,0-2-7,0 6-11,-2 0-24,-3-1-38,3 2-60,-3 1-78,1 2-100,-1 0-120,0 3-137,-4 0-151,2-3-171,-2 7-224,0-4-150</inkml:trace>
        </inkml:traceGroup>
        <inkml:traceGroup>
          <inkml:annotationXML>
            <emma:emma xmlns:emma="http://www.w3.org/2003/04/emma" version="1.0">
              <emma:interpretation id="{9013595B-594E-4165-A470-05D343487D79}" emma:medium="tactile" emma:mode="ink">
                <msink:context xmlns:msink="http://schemas.microsoft.com/ink/2010/main" type="inkWord" rotatedBoundingBox="2538,14606 5144,14359 5246,15444 2641,15690"/>
              </emma:interpretation>
              <emma:one-of disjunction-type="recognition" id="oneOf3">
                <emma:interpretation id="interp15" emma:lang="en-US" emma:confidence="0.5">
                  <emma:literal>Points</emma:literal>
                </emma:interpretation>
                <emma:interpretation id="interp16" emma:lang="en-US" emma:confidence="0.5">
                  <emma:literal>Point 5</emma:literal>
                </emma:interpretation>
                <emma:interpretation id="interp17" emma:lang="en-US" emma:confidence="0">
                  <emma:literal>Point s</emma:literal>
                </emma:interpretation>
                <emma:interpretation id="interp18" emma:lang="en-US" emma:confidence="0">
                  <emma:literal>Point S</emma:literal>
                </emma:interpretation>
                <emma:interpretation id="interp19" emma:lang="en-US" emma:confidence="0">
                  <emma:literal>Pointes</emma:literal>
                </emma:interpretation>
              </emma:one-of>
            </emma:emma>
          </inkml:annotationXML>
          <inkml:trace contextRef="#ctx0" brushRef="#br1" timeOffset="-582159.5708">2885 367 1145,'4'-4'1170,"-1"-1"-410,0 0-253,1 1-138,1 4-76,-1 0-44,-1 0-28,1 4-20,1 2-32,0 1-10,-3 1 0,1 3 5,-2 2 3,-1-1 4,-1 2-10,-2 3-24,3 0-27,-4 3-26,1-2-22,1 1-23,-1-1-12,2 5-10,-2-5-7,3 3-3,-3 0-3,3-3-2,0 3-2,0-4-3,0-1-12,0-1-28,0-3-38,0-2-44,0 1-66,0-4-76,0 0-92,0-1-88,0-2-113,0-4-146,0 0-253,0 0-208,0-4-127</inkml:trace>
          <inkml:trace contextRef="#ctx0" brushRef="#br1" timeOffset="-581949.3169">2934 187 985,'-4'-15'1292,"-1"2"-378,0 2-234,3-1-164,-1 4-124,2 1-106,-2 1-81,3 2-71,0 1-61,3 2-33,-2 1-24,-1 0-22,3 4-57,-1 0-74,1 0-97,-1 2-123,0 4-177,2 1-317,2-5-266,-2 1-208</inkml:trace>
          <inkml:trace contextRef="#ctx0" brushRef="#br1" timeOffset="-581374.9014">3178 376 1000,'1'2'705,"2"5"-230,2-1-118,-1 1-55,3-2-31,-4 2-27,4 0-25,-2 3-25,-1 0 4,0 0 2,-1 4 6,2-4-3,-5 5-14,0-1-25,0 1-37,0 2-29,-2 0-33,-1 0-25,0 0-13,2 1-8,-2-2-9,-1 0-7,1 1 1,1-3-3,-1 0 1,-1-2 2,1-2-1,2-2 0,-2 1 2,0-4-1,3-2-1,-2 1-1,0-4-2,0 0 3,-1-1-3,3-5 4,0 1-3,0-5 3,0-1-1,5-2-3,-1-2 0,-1-2-7,4-3-1,0-3-4,2-1-3,1-1 3,2-2-2,1 2 2,-2 0 5,4 0 2,-1 2 1,0 1-3,0 3 2,1 2 0,-4 0-2,4 3-2,-2 1 4,1 3 5,-2 0-2,-1 3 4,1-2-1,0 5 6,-1 0 0,1 2-1,-2 2 4,-1 2 2,2 2 1,-1 0 6,-1 5 8,-2-2 24,2 4 10,-3 2 9,-2 0 16,-1 4 3,-1-1-3,1 4-10,-3-2-7,0 3-14,-3 2-12,3-4-10,-2 5-12,-1-3-8,3 3-6,-3-2-2,3-1-4,-1 0-2,1 0-4,0 0-14,-3-4-42,3 0-61,0-2-82,0-3-101,-3-2-131,3 0-172,0-3-231,0 0-258,-4 0-185</inkml:trace>
          <inkml:trace contextRef="#ctx0" brushRef="#br1" timeOffset="-580788.828">3809 288 899,'0'-5'660,"-2"4"-251,2-2-146,0-1-69,0 2-31,0 0-17,0-2-7,0 2-20,0-1 12,0-1 13,-2-1 16,2 0 9,-3-2 2,3 0-8,0-3-30,0-2-29,0 2-32,0-1-23,3-3-16,1-1-16,-1-1-1,1-2-1,0-2-6,1 2-2,-2-1-2,1 2 9,2-1 13,-2 2 26,1 2 30,-1-1 28,-1 5 21,-2 1 6,2 1-9,0 1-25,-1 2-22,-2 0-25,2 3-25,-2 0-10,0 4-9,0 2 7,0 0 10,-2 4 18,2 3 25,-2 0 18,-1 6 23,3-3 14,-3 3 10,-1 4 5,0 0-6,1 3-2,-2-2-10,1 5-6,0-1-15,-2 1-15,1 0-11,1 4-12,0 0-14,-1 0-14,0-1-9,0 1-7,1 1-7,0-3-6,1 1-4,0-3-2,-2 1-2,4 2 1,-2-6-2,3 4 3,0-3 1,0-1-1,0-2 0,4-1 0,1 0-2,1-3 0,-1-1-1,3-4 0,2 1-1,-2-4 0,3 0-2,-3-4 0,4 1-4,-2-5-13,2 3-19,-4-5-31,0-3-48,0 1-71,-2-4-88,-2-1-116,1-1-139,-1-2-175,-1-3-243,1 1-256,-1-4-196</inkml:trace>
          <inkml:trace contextRef="#ctx0" brushRef="#br1" timeOffset="-580157.1036">3657 399 342,'-9'-1'461,"2"-4"-114,-1 5-39,4-2-5,4 2 5,0 0 14,0 0-25,4 0-33,1 0-38,5 0-50,-1-2-49,5 0-44,2 2-25,1-2-26,-1-1-18,5 3-19,3-2-53,-3 0-66,5 0-102,-3-2-162,0 2-307,3-1-249,-3-1-178</inkml:trace>
          <inkml:trace contextRef="#ctx0" brushRef="#br1" timeOffset="-582954.8896">1961 199 154,'0'-3'1156,"0"2"-306,0 1-279,0-2-175,0 0-93,0 2-51,3 2-20,-2 0-19,5 2-19,-2 3-22,1 0-28,2 4-18,-3 2-14,4 3-2,-4 0 4,3 5 4,-2 1 9,-3 7-7,-2 0-6,0 3-10,0 3-11,-2 1-14,0 2-13,-1 0-12,-1 0-10,0-1-9,-2 0-10,1-2-8,4-3-5,-2 0-2,0-5-4,-1-2-1,4-4-2,-5-3 2,5-2-3,-3-1 2,3-5 2,-1-4 0,-2 0 1,0-1-2,2-5 1,-2-2 2,-1-5-6,1-1 3,-2-2-5,-2-5 0,3-4-1,-1-2-2,2-7 3,-1-2-3,1-3-2,3-5-3,-1-3-4,1-4-7,1-1-8,2-3-4,1 1-3,2-1 4,0 3 4,1 0 6,3 1 4,-1 3 7,1 3 2,-1 1 3,3 2 2,2 2-1,-1 5 2,2 0-3,-1 2 2,2 3 0,0 3-1,1 2 2,-1 2-2,5 4 3,-4 2-1,-1 4-1,0 0 0,1 4-1,-3 3 2,0 3-2,1 4 2,-2 0-1,-3 7 1,-2 0 1,0 3 1,-4 2 2,0 4-3,-1 0 3,-3 3 1,-3-1-2,2 0 0,-6 0-1,-1 2 2,1-3-2,-4-3 2,-1 2-3,-1-3 4,-2 1 0,1-5-3,-5-1 0,3-1 1,0 1-1,-1-4 0,-4-1 2,7-1-1,-2-4 4,0 2-4,-1-2 4,5 0-2,0-5-4,1 0-35,2 3-60,-1-3-75,6 0-99,1 1-130,1-1-159,4 5-183,1-3-262,4 2-206,0 0-103</inkml:trace>
          <inkml:trace contextRef="#ctx0" brushRef="#br1" timeOffset="-582301.2993">2434 412 764,'7'-6'933,"0"2"-220,-2-3-145,-1 3-110,0 0-88,-1 2-79,-3-1-62,0 3-35,0 3-17,0-1-3,-3 2 5,-1 3 0,0-2-7,-1 4-20,-5-1-27,3 2-30,1 4-21,-4-1-21,3 1-14,-1 2-10,0 1-10,3 1-6,-2 2-4,3 0 0,1-2-2,0-1-3,3 2 0,0-1 0,0-1-3,3 0 0,1 0-1,3-2 0,-2-2 0,2-1 0,0-4 1,2 2 2,1-4-2,2-2 4,2-1-1,-2-3-2,1 0 1,-1-3-1,2-4 1,1 0-2,-4-3-1,1 0 3,-1-5 0,1-1-2,0 0 1,-2-5 0,-4 1 1,1-1-3,-3-2 0,-1 2 0,-3-3 0,0 0 1,0 4-1,-4 0 0,-4 3 0,1 0 0,-4 1 0,-1 4-3,-3 2 3,2-1-1,-1 3 1,-2 3 0,1 1 0,1 2-2,-2 2-8,4 0-23,-2 2-49,2 0-70,1 3-91,3 1-113,0-2-150,3 3-194,2 1-283,2-2-227,1 1-139</inkml:trace>
          <inkml:trace contextRef="#ctx0" brushRef="#br1" timeOffset="-579937.6006">4435 322 933,'3'-7'1132,"-3"3"-372,3-2-215,-1 2-118,-2-1-79,0 3-66,0-2-59,-2 0-57,-1 1-49,-1 2-40,-2-2-16,-2 3-7,-1 0 0,-1 0 7,-2 3 0,-2-2-2,1 2-10,-2 1-8,0 2-14,0-1-8,3 2-6,-3 3-3,2 0-6,2-2 3,-1 2-4,2 2 0,-2-3-3,5 2-3,0 2 3,3-2-3,-1-1 0,2 1-2,2-1 5,1 1 0,0-4 0,1 6 0,2-6 0,2 1 3,-1 0-1,2-1-2,0-1 0,1 1 0,3-3 0,-1 0-4,1-2 3,1-2-2,1 0-2,0 0-1,1-2-2,1-1-4,1 2-2,-1-3-2,2 0 5,-3-1-3,2 1 3,-1 0 4,-1 0 1,2 1 4,-4 2-1,1-3 0,0 4-1,-1-3 1,-4 3-2,1 3 3,-1-2 1,0 2 1,-2 1 0,-3 2 6,0 0-1,1 3-3,-3-1 6,-3-1-1,1 4-1,-3 1 3,-1 0-3,-1 1 4,-4 0-2,0 1 2,-1 1 1,1 0 8,-1-1 26,-3 2 27,0-1 38,0-2 32,2 2 31,-4-2 11,1-1-8,0-1-16,0-4-25,-2 3-26,-1-3-26,3-1-24,2-3-17,-2 2-16,0-2-9,2-1-6,-1-2-6,3-2-3,-1-1-19,2-2-48,-1-1-77,1-1-103,0 0-143,3-3-227,-2 4-350,1-2-365,2 0-293</inkml:trace>
        </inkml:traceGroup>
        <inkml:traceGroup>
          <inkml:annotationXML>
            <emma:emma xmlns:emma="http://www.w3.org/2003/04/emma" version="1.0">
              <emma:interpretation id="{8436BBCC-5DA6-49C9-98A0-EFEF0BAB9B78}" emma:medium="tactile" emma:mode="ink">
                <msink:context xmlns:msink="http://schemas.microsoft.com/ink/2010/main" type="inkWord" rotatedBoundingBox="7159,14259 7669,14210 7713,14683 7203,14731"/>
              </emma:interpretation>
              <emma:one-of disjunction-type="recognition" id="oneOf4">
                <emma:interpretation id="interp20" emma:lang="en-US" emma:confidence="0.5">
                  <emma:literal>a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,</emma:literal>
                </emma:interpretation>
                <emma:interpretation id="interp23" emma:lang="en-US" emma:confidence="0">
                  <emma:literal>Q</emma:literal>
                </emma:interpretation>
                <emma:interpretation id="interp24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-357763.4642">6722-354 259,'0'-4'236,"0"2"-31,0-2-10,0-1-24,0 1-18,0 0-21,0 0-7,0 1-7,0-3-2,0 2 14,-3 3 18,1-5 0,-1 2-7,3 1 0,-3-1-8,2-2-14,-2 5-12,2-4-4,-5 4-8,1-3-9,2 4-4,-2-3-15,-1 0-10,0 3-7,-1-1-1,0 1-12,-4 0-1,3 0 0,-1 1 3,-1-1 0,1 6 1,-1-6 9,3 4 3,-5-1 4,5 1-3,-2 3 1,0-1 3,-1 1 4,3 1 7,-2 1-2,-1 1 7,4 3-1,-1 0 0,1-1-1,1 1-11,-1 1-8,1 2-9,4 0-12,-2-1-5,3 4-6,0-4-7,3 2 0,-2 1-7,4 1 3,-2-4-5,4 2 2,-3-2-1,6-1-5,-4-1 0,1-1 0,4 1 0,-3-3-5,2-1 1,-1 0 2,0-4 4,3 2-2,-2-1 4,1-2 1,1-1-1,-1-1 2,1-2-4,3-2-2,-4 2 0,1-4 0,-4-1 0,6 1 3,-6-3-3,1 2 0,1-2 0,-3 0 0,1-3 0,-4 3-5,0-4 3,1 0-2,-2-2 6,-2 0-2,2-1 2,-3-1 0,0-1 0,-3-1 3,3-2-5,-4-2 2,2 2 0,-1-1-2,0-1-2,-1 4 0,3-1 0,-2 3 2,0 1 0,-2-1 4,3 5-4,0 0 0,-1-1 0,-1 1 2,1 4 4,2-2-6,-2 3 2,1 0 7,-1-1-5,3 5-2,-3-1 2,3-2 1,0 4-3,0-2-2,0 2 4,0-2-2,0-1-4,0 3 2,0 0 0,0 0 0,0 3 0,0-1-2,-1 2 4,1 1 0,0 1 11,0-1-3,1 7 7,-1-5 5,3 7 3,0-3 7,3 5 2,-3 0-4,4 1-5,0 5-3,2-2-3,1 4-8,-1-2 1,5 2-1,-2 1-3,0-2-2,2 0 1,-2 1-3,1-3-2,1 0 2,-2-5-2,2 2-2,-1-4-6,2-3-11,-3-2-52,4-3-70,-2 2-92,2-6-115,-1-2-175,-1-2-304,-2-2-247,-4-3-178</inkml:trace>
        </inkml:traceGroup>
      </inkml:traceGroup>
    </inkml:traceGroup>
    <inkml:traceGroup>
      <inkml:annotationXML>
        <emma:emma xmlns:emma="http://www.w3.org/2003/04/emma" version="1.0">
          <emma:interpretation id="{E698EF45-B5DA-4888-8749-CFD8BB9BA505}" emma:medium="tactile" emma:mode="ink">
            <msink:context xmlns:msink="http://schemas.microsoft.com/ink/2010/main" type="paragraph" rotatedBoundingBox="3122,15640 20687,14496 20792,16107 3227,172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4F76143-70DD-4425-859B-41ADB3C04E82}" emma:medium="tactile" emma:mode="ink">
              <msink:context xmlns:msink="http://schemas.microsoft.com/ink/2010/main" type="inkBullet" rotatedBoundingBox="3160,16224 3388,16210 3401,16417 3174,16431"/>
            </emma:interpretation>
            <emma:one-of disjunction-type="recognition" id="oneOf5">
              <emma:interpretation id="interp25" emma:lang="en-US" emma:confidence="0">
                <emma:literal>•</emma:literal>
              </emma:interpretation>
            </emma:one-of>
          </emma:emma>
        </inkml:annotationXML>
        <inkml:trace contextRef="#ctx0" brushRef="#br0" timeOffset="-573151.0687">2551 1609 227,'-3'0'473,"0"0"-145,2 0-87,-2 3-34,2-1-50,-2-1-25,3 5-19,-3-2-7,-2-1-21,5 5-25,-2-5-5,0 3-8,2-2-16,-3 2-1,3-1-7,0 1 0,0 0-4,3-3 0,-3 1 0,4 0 8,1-1 6,-2-3 12,4 3-1,0-3 7,-1-3 7,1 2 2,5-4 7,-5 0 16,0-1 16,2 1 7,-2-4 17,1 1 15,-4-3 6,3 1 8,-2-1 17,-3 1 15,1 2-7,-1-2-16,-2 3-25,-2 1-25,-1-1-41,-4 3-29,3 2-18,0 2-10,-4 0-6,-2 3-1,1 3 0,-2-2-2,-1 6 3,1 1-3,-1 2-2,0 0 6,2-2 1,2 4-3,-3-2-2,3 2 0,3-4-2,0 3 0,3-4-2,-1 0 7,3-3 5,5-1 4,-3 2 7,6-5-3,3-3 0,-2 0-2,1 0-4,2-3-6,-1 0 0,4-4-4,-2 2 0,1-4-2,-2-1 2,0 0-1,-1-1 9,1 1 23,-5 0 24,0-1 25,1 3 24,-4-3 19,0 3 4,1 2-10,-5-1-17,3 1-22,-3 2-18,-3 1-23,1 3-16,-5 0-11,3 3-7,-4 1-4,0 1-3,-3 2-1,3 0 2,-2 4-1,2-3 0,0 3 1,0-1 1,1 1-1,0-1-1,3 1 0,2-4 0,-4 0 1,6 3 2,0-7 1,0 3 0,6-1 1,0-5-1,0 0 1,0 0-3,4-5 1,-2 2 0,4-1 0,0-2 1,-2-4-4,-2 2 1,4-1 1,-5-1-2,3 2 0,-2-3-2,-2 2 1,-1 1 0,-3 0-4,2 1 4,-4 3-2,0 1 2,-1-1 1,-4 4-2,-2 0 2,0 0-1,0 4 1,-1-1-1,0 1 0,-3 3 1,3 1-2,0-1 1,-3 3 1,4-2 3,-1 0 0,1 1-1,1-1 0,1-2 1,3-2-2,-1 3 0,3-1 1,0-6 1,5 4 1,-3-4 3,6-4 2,-1 4-3,2-7 1,-2 1 2,4-1 4,1-3 8,-2 3 10,-1-4 18,-2 1 16,-2 2 10,2-3 6,-4 0-1,-2 4-8,-1-3-16,0 3-14,-4 0-12,1 1-10,-1-2-7,-4 5-7,1 0-2,-2 3-2,1 3-2,-3-2-1,-3 5-3,2-2 2,1 3-1,-1 0 1,3-1 2,-2 4-1,1-3 2,2 0-1,0-1 0,3 0 0,0 1 1,3-3-1,-1 0 0,3-1 0,3 0 0,-1 0 1,3-3-1,0 0 1,2 0-1,0-3-1,-1-1 1,1 0 0,5-2 1,-5 2-1,0-3 1,1-1 0,-4 1-2,3 0 1,-2 0 0,-1-2 0,-1 1 0,-3 2 0,3-2-1,-3 2-1,-3-1 2,0 7-1,2-4-1,-4 4-1,-1 0 1,-1 0-3,1 4 3,-4-4 1,3 7 0,-5-1 1,4 4 1,-3-2 1,3 2-1,0 0 0,1 1-1,3-4 0,0-1 1,1 3-1,1-5 0,2 2 0,2-2 0,1-1 1,1-3-2,0 0 0,3 0 0,1-3 0,0-1 1,3-2 0,-3-1 0,2-1 1,-2 0 2,-2-1-1,1 0-2,0-3 1,-3 1 2,2 4-3,-1-4-1,-4 2 0,2-1 0,-3 4 0,0-3 0,-3 3-3,2 1 2,-4 4 1,-1-2-3,-1 6 2,-2-2 1,2 6 1,-2-1 0,-2 2-1,1 0 1,1 2-1,-1 3 1,3-2 0,1 0 0,0 1 0,2-1 1,-1-3 1,5 1 0,-3-3-16,3 1-43,0-1-87,3-2-119,2-1-205,-1-3-310,2 0-384,-2 0-423,-4 0-255</inkml:trace>
      </inkml:traceGroup>
      <inkml:traceGroup>
        <inkml:annotationXML>
          <emma:emma xmlns:emma="http://www.w3.org/2003/04/emma" version="1.0">
            <emma:interpretation id="{09F644F4-A693-4296-BE6C-693975DA95DD}" emma:medium="tactile" emma:mode="ink">
              <msink:context xmlns:msink="http://schemas.microsoft.com/ink/2010/main" type="line" rotatedBoundingBox="3902,15590 20687,14496 20792,16107 4007,17200"/>
            </emma:interpretation>
          </emma:emma>
        </inkml:annotationXML>
        <inkml:traceGroup>
          <inkml:annotationXML>
            <emma:emma xmlns:emma="http://www.w3.org/2003/04/emma" version="1.0">
              <emma:interpretation id="{517DB998-644E-499A-B402-6AD59802BFE7}" emma:medium="tactile" emma:mode="ink">
                <msink:context xmlns:msink="http://schemas.microsoft.com/ink/2010/main" type="inkWord" rotatedBoundingBox="3929,16010 5769,15890 5816,16604 3976,16724"/>
              </emma:interpretation>
              <emma:one-of disjunction-type="recognition" id="oneOf6">
                <emma:interpretation id="interp26" emma:lang="en-US" emma:confidence="0.5">
                  <emma:literal>Data</emma:literal>
                </emma:interpretation>
                <emma:interpretation id="interp27" emma:lang="en-US" emma:confidence="0">
                  <emma:literal>Date</emma:literal>
                </emma:interpretation>
                <emma:interpretation id="interp28" emma:lang="en-US" emma:confidence="0">
                  <emma:literal>Dater</emma:literal>
                </emma:interpretation>
                <emma:interpretation id="interp29" emma:lang="en-US" emma:confidence="0">
                  <emma:literal>Dates</emma:literal>
                </emma:interpretation>
                <emma:interpretation id="interp30" emma:lang="en-US" emma:confidence="0">
                  <emma:literal>Datum</emma:literal>
                </emma:interpretation>
              </emma:one-of>
            </emma:emma>
          </inkml:annotationXML>
          <inkml:trace contextRef="#ctx0" brushRef="#br0" timeOffset="-568583.1137">3458 1439 21,'3'-6'762,"0"1"-163,-2-1-83,3 2-41,-1 1-23,2-2-26,-1 0-32,-1 4-38,1-5-41,-1 6-28,-1-1-9,3 1-5,-3 1-10,1 5 5,0-2 2,-2 3-16,-1 4-33,0 2-36,0 3-30,0 4-31,0 1-28,-1 4-23,-2 0-17,0 3-11,1-1-11,0 0-11,-1 3-9,3-3-5,-2 1-4,-1 0-2,3-4-1,-1-1 0,-2-3-1,3 3 1,0-5 0,0-1 1,0 0-1,0-4-3,0-3-3,0 1-10,0-5-24,-3 1-57,3-3-86,-1-1-117,-2-3-165,3 0-271,-2 0-383,-1-9-375,-1-1-239</inkml:trace>
          <inkml:trace contextRef="#ctx0" brushRef="#br0" timeOffset="-567960.9332">3285 1645 675,'-4'-6'502,"-3"-1"-116,4 0-76,-2 0-43,2-2-50,2-2-45,-2 4-41,3-4-39,3-2-8,-2 1 1,-1-3 12,3 0 21,2 0 10,1-2 2,-1 3-7,1-1-15,0 1-19,4 1-25,2-2-23,-1 3-5,1-1-15,-1 0-12,5 3 1,-1-1-10,1 1 3,1 1-3,-1 3 5,5-1 6,-4-1 18,-1 5 19,3-4 22,0 3 19,-3 1 15,2 2 13,1 1-4,-3 1-3,0 2-7,3 1-12,-4 3-10,1 0-9,-2 4-5,2 0 2,-1 3-7,-4 0-4,4 6-1,-2-2-5,-2 2-8,2 0 0,-4 4-1,0 0 5,-2-2 3,0 1 6,-2 3 5,-2-3 5,-1 1-3,-2 2 1,-2-4-2,-1 2-4,-2 3-5,-2-5-8,0 1-7,-2 3-6,0-4-6,-1 0-9,-4 0-3,2-3-3,0 2-1,1-1-2,-5-6 4,0 3 3,-1-2 9,1-2 12,-3-1 11,0-2 10,0-2 11,0-2 7,-1 1 1,1-3-3,-1-2-4,-2-2-3,2-2-12,-2-2-9,3 1-8,0-7-11,0 2-8,0-4-7,3-1-4,2-1-3,2-1-4,1 1 1,-2-2-2,3 2 1,2 1-5,4-2-14,0 3-32,1 1-53,3 1-78,0 0-104,6 3-142,-1 3-190,5-2-283,-1-1-310,6 3-244,-4-2-130</inkml:trace>
          <inkml:trace contextRef="#ctx0" brushRef="#br0" timeOffset="-567119.347">4038 1720 449,'7'-10'879,"-2"3"-231,2 1-146,0-1-79,-3 3-44,1-2-37,-2 2-31,-3 0-54,0 1-32,0 2-31,0-3-17,-5 4-20,-2 0-9,0 0 3,0 0-4,-2 4-3,-1 3-5,-2-3-11,1 3-14,-1 4-15,-3-1-16,2 3-17,2 0-15,-1 2-9,1 0-10,-1 2-10,2-2-6,5 3-4,-2 0-5,4 0-1,2-1-4,-2 0 1,3-3 1,3 2 1,-2-1-2,5-6-2,-2 5 3,5-4-1,-2-4-2,5 3 2,-2-5-1,-1 0 0,3-2 1,-1-2-1,1-2-1,2-1-1,-2-2 0,-1-2 0,1-1-3,0-1 1,-1-2 1,-1-2-1,-1-2 1,1-2-2,-1 0 3,-2-5-1,5 4 1,-5-3 1,0-2 1,1 1 0,-3 4-2,1-2 1,-1 5 0,-1-2 1,-1 4-2,-2 3 0,2 2 0,0 0-2,-3 4 0,1-1-3,-1 4 2,0 1 2,0 0 0,0 4 4,-1 2 4,1 2 3,-3 3 6,0 2 2,3-2 4,-1 6-2,-2-3-2,3 3-3,-3-3-5,3 2-3,-1 1-1,1-1-2,0 1-2,0-3-7,0-2-26,-3 2-54,3-2-77,-2 1-102,2-3-145,0-2-212,2 2-324,1-4-303,-2-3-246</inkml:trace>
          <inkml:trace contextRef="#ctx0" brushRef="#br0" timeOffset="-566613.3682">4328 1535 470,'-11'0'845,"3"-1"-233,4 1-144,-3 0-97,5 0-66,-1 0-43,3 0-37,3 0-30,2 0-26,2 0-17,-1 0-21,1 0-17,4 0-22,1 0-19,3 0-19,1-3-14,2 3-18,1-1-9,3-2-8,-2 3-1,2-2-6,1 2-13,-2-2-34,3 0-57,-3 2-76,2 0-90,-1 0-107,1 0-121,-3 0-117,3 0-127,-1 0-141</inkml:trace>
          <inkml:trace contextRef="#ctx0" brushRef="#br0" timeOffset="-566893.4636">4438 1334 875,'0'-13'605,"5"1"-170,-2 2-92,1-2-50,0 4-33,1-2-33,-2 6-23,1-3-13,-1 3 4,1 1 10,-1-1 10,-1 4 10,-2-2-9,2 2-10,-2 0-8,0 2-5,0-1 1,0 5 5,0-2 4,0 3-5,0 0-15,0 3-14,-2 4-21,2-1-25,-2 3-17,-1 1-11,-1 2-14,1 1-9,-1 4-12,-1 1-5,1 3-10,-2 0-10,2-1-6,-1 2-8,1 3-4,-2-4-6,2 2-3,0-2 0,1-2-3,3 2-1,-2-1-1,2-5 1,0 0-1,2 1 0,-2-5 0,3-1 0,4 0 0,-3-2-1,0-3 0,4-2 1,2 0-2,-1 0 0,2-7-1,5 1-1,-1 0 3,-1-4-2,-1-5 0,2 0 0,4 1 0,-3-3-2,-2 0-8,5-4-14,-3-2-26,-2 1-40,-2-3-61,0 1-81,2-3-104,-5 1-125,1-1-153,-4 3-183,-3-2-260,0 2-225,-3-3-139</inkml:trace>
          <inkml:trace contextRef="#ctx0" brushRef="#br0" timeOffset="-566016.9136">4927 1503 74,'7'-6'685,"-2"5"-57,-1-2-47,1 2-49,-3 1-44,-2-2-46,3 2-42,-3 0-43,0 0-44,-3 2-38,1-2-28,-3 1-26,1 3-16,-3 2-19,-1 0-11,0 1-16,0 0-14,0 1-17,-3 3-19,4-1-19,-1 2-20,0-2-16,0 7-16,0-6-15,1 5-8,3-2-4,-2 1-5,4-2-2,0 2 0,2-4-2,0 3 0,0-1-1,0-2 0,4-2 0,-1 2 2,4 0-2,0-3 1,1-2 0,0-2 0,4 0-1,-1-1-1,1-1 0,0-2 0,-1-2 0,1-1 1,0-1-2,1 0 0,-2-2-1,-2-2 0,2-3 0,1 2 0,-5 0 0,2-4 0,-2 0 2,1-1 1,-1 0-1,0 0 0,-3-1 0,1 0 0,-1 2-1,-1 0 0,1 2 2,-4-2 0,3 2 0,-3 0 1,0 1 2,0 2 2,0 0 13,0 1 14,0 1 15,0 2 8,0 0 6,-3-2-1,3 6-8,0-6-14,-1 6-12,-2 0-8,3 0-8,-3 0-2,2 6-2,-2 0-2,-2 1 1,3 2 0,0 1-1,-2 1 0,1 4-2,0-2 2,-1 4-4,2 0 1,-1 0 0,0 1-1,-1 1 0,1-1 0,3 2-1,-1 0 1,-2-2-1,3-1 0,0 1 0,0 0 0,3-4 0,-2 3 0,2-3 0,1-1-4,-1-1-11,4-1-22,-2 0-36,4-5-53,-2 2-77,0-2-100,0 1-129,5 0-161,-3-6-237,1 1-293,1-2-249,-2-2-159</inkml:trace>
        </inkml:traceGroup>
        <inkml:traceGroup>
          <inkml:annotationXML>
            <emma:emma xmlns:emma="http://www.w3.org/2003/04/emma" version="1.0">
              <emma:interpretation id="{17BE93A1-FAE7-4EF1-A53D-122B36659B7E}" emma:medium="tactile" emma:mode="ink">
                <msink:context xmlns:msink="http://schemas.microsoft.com/ink/2010/main" type="inkWord" rotatedBoundingBox="6590,15708 9030,15549 9091,16484 6651,16643"/>
              </emma:interpretation>
              <emma:one-of disjunction-type="recognition" id="oneOf7">
                <emma:interpretation id="interp31" emma:lang="en-US" emma:confidence="0.5">
                  <emma:literal>flows</emma:literal>
                </emma:interpretation>
                <emma:interpretation id="interp32" emma:lang="en-US" emma:confidence="0">
                  <emma:literal>Flows</emma:literal>
                </emma:interpretation>
                <emma:interpretation id="interp33" emma:lang="en-US" emma:confidence="0">
                  <emma:literal>flow's</emma:literal>
                </emma:interpretation>
                <emma:interpretation id="interp34" emma:lang="en-US" emma:confidence="0">
                  <emma:literal>flows'</emma:literal>
                </emma:interpretation>
                <emma:interpretation id="interp35" emma:lang="en-US" emma:confidence="0">
                  <emma:literal>flowers</emma:literal>
                </emma:interpretation>
              </emma:one-of>
            </emma:emma>
          </inkml:annotationXML>
          <inkml:trace contextRef="#ctx0" brushRef="#br0" timeOffset="-564676.8903">5963 1584 26,'-7'-6'940,"2"2"-162,1-3-115,0 3-75,-1 0-63,2 1-73,0 2-60,3-2-54,3 1-43,2 0-38,-1 0-34,3-2-31,5 4-34,-1-2-33,4-3-32,-1 4-27,2-2-23,3-1-17,-3 2-9,3 0-8,0 0-3,3-2-3,-5 4-6,2-1-21,0-2-45,-2 3-71,-1-3-87,0 3-113,0-1-141,-1-2-179,-1 0-232,-1 3-237,2-6-159</inkml:trace>
          <inkml:trace contextRef="#ctx0" brushRef="#br0" timeOffset="-565207.7086">6340 1247 122,'4'-8'398,"4"2"-52,-4-2-30,0-1-18,-1 0-17,2 2-29,0-3-3,-3 1 15,2-2 11,-4 0 15,3 1 1,-3-3 9,0 2-4,-3-1-33,3-1-13,-4 1-16,2-1-18,-3 3-25,0-1-20,1 1-23,-3 1-24,-1 0-29,1 1-25,-2 2-17,-1 2-10,2 0-8,-4 1-4,2 1-2,-2 2 1,1 2 4,-1 1 5,0 1 8,1 4 12,-4 0 12,2 3 17,-1 2 9,2 0 9,1 4-1,-4 1-2,3 3-3,1 2-11,2 0-9,-1 4-11,-2 3-9,5 1-7,-2 0-7,1 7-2,-2-5 0,2 6 5,1-3 2,-2 2-1,2-1-4,3 0-6,-4-3-8,6 0-10,-3-3-8,1-2-4,4 0-4,-3-2-3,3-3-1,0-3-1,0-2 1,0-2-2,0 0 0,3-4 2,-3-1 0,0-2-1,0-3-2,0 1-7,0-4-15,0-1-18,0 1-27,0-4-52,-3-4-78,3 0-105,-2-1-130,2-1-177,0-5-243,2 1-309,-2-2-247,3-6-124</inkml:trace>
          <inkml:trace contextRef="#ctx0" brushRef="#br0" timeOffset="-564529.6769">6681 1102 413,'3'-7'472,"-3"0"-42,3 1-31,-2-1-24,-1 3-20,3-1-22,-2 4-3,-1-3-13,0 1-8,0 3-22,0-3-36,0 2-38,0 1-27,0 1-9,0 2 7,0 0 16,-1 5 6,-2 1 5,2 1-9,-2 4-19,-2 3-14,1 4-19,-2 2-12,-1 2-10,3 5-7,-5 0-10,2 4-19,-2 1-14,-1 1-14,3 2-13,-2-1-14,-1-1-7,3-1-9,-2 1-8,2-4-1,-1-1-3,4-1-4,-3-4-3,2-1 0,2-2 0,2-1-1,-2-5-1,2-2 1,-2-2-6,3-2-17,-3 0-34,1-7-75,-1 3-106,2-1-150,1-6-235,0 0-355,0 0-429,1-3-345</inkml:trace>
          <inkml:trace contextRef="#ctx0" brushRef="#br0" timeOffset="-564015.1026">6974 1443 938,'-3'-8'1009,"3"1"-321,0 1-135,-1 2-59,-2 1-49,0 3-54,1-4-60,-1 4-66,-1 4-64,0-1-39,-4 4-9,1 1 13,0 2 8,0 1 0,-5 3-11,0 4-24,4 2-28,-2-1-31,-2 2-22,3 3-17,-1-2-12,1 1-5,2 1-7,0-3-3,3 2-3,2-3 0,2 1-5,-3-3-1,3-1 0,3-2-3,-1 2 1,2-6-3,3 0 1,5-5 2,-2 1-3,2-2 2,1-4 0,1-1 0,2-1-1,1-5-1,-1-1 0,3-3-1,0-3 1,-3 2 1,3-6-1,-3 1 0,-2-4 0,2-1 0,-4-3 0,0 2 0,-1-3 0,-4 1-2,-2 1 1,-2 2 0,-3 0 0,-3 2 1,-3 4-3,-4-4 1,-2 4 2,1 5-3,-1 0 2,-2-1-1,-2 3-2,0 2-15,-2 2-32,2-3-54,2 3-71,1 1-95,1 2-132,2-2-169,1 3-244,-1 0-283,1-4-259,2 4-151</inkml:trace>
          <inkml:trace contextRef="#ctx0" brushRef="#br0" timeOffset="-563198.6026">7322 1411 48,'3'-1'1148,"-2"1"-247,2-2-345,2 2-174,-2 0-84,1 2-35,-1 3-18,-2-2-15,2 4-28,-3 3-23,0 0 2,0 3 15,0 1 21,-3 6 15,-1-2-6,-3-1-20,-1 4-33,4 1-31,-3-1-35,2 2-22,4-5-19,-5 4-14,5-4-13,-2-1-13,3 1-7,0-1-6,3-3-1,-2-1-5,5-4-3,0 0 0,0-1 0,-1-1 0,6 0-2,0-7 1,-2 4 0,2-8 1,2 4-2,-1-7-1,1 0 2,-1-1-1,2-1 0,-2 0 0,-1-4 1,4 1-1,-3-4-2,-1-1 2,1 0-2,-4 1-2,6-1 1,-6-1-1,0 2 1,-1-1 0,-1 3 6,-4 0 17,3 5 23,-2-4 18,0 6 15,-3-1 11,1 4-2,-1-2-12,0 2-16,0 1-15,-1 3-16,1-1-10,-6 1-4,4 1-4,-1 5-3,-1-1 0,0 1 2,-2 2 1,2 3-1,-1-1 1,2 4 0,-1-3 1,-3 5-2,2-1 0,2 1-2,2-1-2,-2 2-1,-1-2-2,4 0 0,-3 2-2,3 0 1,0-3 0,3 0 1,-3 1-2,4-2 0,0 2 0,2-5 1,2 3 0,0-5 1,1 1-2,3-4 2,1 1-3,0-3 0,3-1 1,-2-2-1,2-2 0,3-1-1,0-4 2,-2-1-2,1-1 1,0-1 0,0-4 1,-2 1 0,0 1 0,1-2 2,-4-3 0,-1 1-1,-1-3 0,4-2-1,-3-1 0,-4 1-1,2-4 0,-2 2 1,-4-2-3,0 1 3,-4 3 0,0 2 0,-1-1 0,-5 2-1,2 4 1,-3 1-2,-5 0 1,3 4 0,-5 1 0,2 2-3,-2-1-1,2 6-13,0-4-22,-1 1-41,2 4-67,-2-1-93,1-2-120,3 3-162,1 0-221,-2 3-321,5-3-290,-2 1-191</inkml:trace>
          <inkml:trace contextRef="#ctx0" brushRef="#br0" timeOffset="-562457.0368">8173 1381 122,'11'-6'962,"-3"1"-264,4-2-142,0 1-93,-2-2-57,-2 1-46,0 0-51,0 2-53,0-2-29,-4 1 8,3 2 12,-1-3 11,-5 4-2,-1-1-10,0-2-26,0 2-45,0 1-41,-1-1-33,-5 1-27,-1 3-20,1-3-15,-1 3-11,-3 3-7,4-3-8,-7 3-5,4 1-2,-2-1-5,0 1 1,3 3-2,0-1-1,0 1 0,-2 1 0,2 2 1,-3-1 1,5 1-2,-1 1 2,1-1 0,0 0-1,0 1 0,2 1 0,3-1 1,-2-1-3,3 2 2,0-2 1,0-2 1,4 1-2,0-1 2,-1 0 0,4-2 0,1 1-2,-1-1-2,2-2 2,-1-1-3,5 1-1,-4-4-3,3 0 2,-1 0 0,1 0-2,0-1 1,-1-2 0,1 0 2,-1-1 2,1 2 1,2-2 1,-3 3 0,-3-5 2,4 2-1,-2 2 1,-4 1-1,4-2 1,-3 3 0,1-1 1,-3 1 0,1 0 3,-2 1 1,1 2 8,-1-2 12,-1 5 13,-1 0 7,0-1 9,-2 1 2,0 4-2,0-2-10,-2 2-10,0 1-7,-2-1-7,-2 2-6,2-2-3,-4 3-1,3 1-2,-6-1 0,0-2 1,4 0 4,-5-2 0,0 1 4,1 1 5,-1-1 1,-2 0 3,-2 0 0,1-3 1,2 0-1,-4 0-2,1 0 2,0-5 1,-2 2 4,2-3 1,2-1 2,2-1 0,1-2-4,-1 2-6,3-5-6,-1 0-7,4-1-6,-1 0-1,1-3-5,1 3-2,-1-4-9,4 1-12,-1 2-16,-1-3-29,1 0-49,-1 4-84,2-4-108,2 2-150,0 2-252,0 0-358,0-3-379,0 3-265</inkml:trace>
        </inkml:traceGroup>
        <inkml:traceGroup>
          <inkml:annotationXML>
            <emma:emma xmlns:emma="http://www.w3.org/2003/04/emma" version="1.0">
              <emma:interpretation id="{E1D40AFD-311D-4457-97F3-4A82261DF769}" emma:medium="tactile" emma:mode="ink">
                <msink:context xmlns:msink="http://schemas.microsoft.com/ink/2010/main" type="inkWord" rotatedBoundingBox="9883,15810 14364,15518 14430,16521 9949,16813"/>
              </emma:interpretation>
              <emma:one-of disjunction-type="recognition" id="oneOf8">
                <emma:interpretation id="interp36" emma:lang="en-US" emma:confidence="0.5">
                  <emma:literal>one-ways</emma:literal>
                </emma:interpretation>
                <emma:interpretation id="interp37" emma:lang="en-US" emma:confidence="0">
                  <emma:literal>one-way</emma:literal>
                </emma:interpretation>
                <emma:interpretation id="interp38" emma:lang="en-US" emma:confidence="0">
                  <emma:literal>on-ways</emma:literal>
                </emma:interpretation>
                <emma:interpretation id="interp39" emma:lang="en-US" emma:confidence="0">
                  <emma:literal>once-ways</emma:literal>
                </emma:interpretation>
                <emma:interpretation id="interp40" emma:lang="en-US" emma:confidence="0">
                  <emma:literal>o-ne-ways</emma:literal>
                </emma:interpretation>
              </emma:one-of>
            </emma:emma>
          </inkml:annotationXML>
          <inkml:trace contextRef="#ctx0" brushRef="#br0" timeOffset="-559767.512">9483 1335 331,'-4'-10'697,"0"2"-175,-1-3-84,-5 4-61,3 0-61,-2 1-42,-1-1-51,1 4-28,-1-1-27,-1 4-18,-1 0 14,0 0-5,1 4 9,-2 2-3,0 1-10,0 3-2,-5 0-14,7 2-10,-3 2-15,0 4-21,2-1-13,4 4-15,-2-1-15,2 4-13,1-1-5,3 1-9,-1 3-3,5-5-7,0 3-2,3-1-3,2-3-1,-1 0 1,6-3 0,2 0 0,-1-1 0,2-6-4,2 0 0,-1-1 0,5-3-2,-6-1-2,5-6 3,-1 0 0,2 0 2,-2-6-4,2-1 4,-3 0 0,0-4-5,0 1 0,-1-5 1,-1-2-2,-1-2-2,-1-1-4,-5-4 4,0-4 0,0-1-2,-2-1 4,-5 1-1,0 0 2,0 1 2,-5 1-1,-2 4 6,3 0-4,-6 5 2,1 1 1,0 0 0,-2 3 0,-2 1-3,0 5 1,-2 0-1,3 2-2,-2 2-1,1 1 0,-2 2 2,7 1-1,-5 0-1,1 1 2,3 2-2,2 1 0,0 2-3,0-2 0,2 3 0,4-3-2,-2 3 2,3-3-7,0 3 3,0-1-8,4-1-5,1 0-15,2-1-13,0 0-8,5-1-17,-1-1-10,4-2-9,-4-2 0,5 2-1,-1-4 7,1-2 8,1 2 6,-1-3 17,0 1 13,0-1 13,2 3 7,-3-3 7,1 0 10,2-1 3,-2 2-3,0-1 1,0 3 2,1-2 2,-4 1 0,2 2-3,1-2 6,-2 3-3,-2 1 2,2 1-2,-2 1 7,1 1 2,0 3 6,-4-1 10,-1 2 10,5 1 13,-7 3 9,6-1 10,-5 5 13,-3-1 4,4 1 4,-3 2 4,-3 2 2,-2 1 0,0-2 4,0 4 4,0-3 6,-2 3-4,-3-1-4,0 0-11,-2 0-10,3-2-21,-4 1-13,1-4-15,3 0-10,-3-2-7,2-1-4,1-2-3,0 0-4,1-3 0,0 0 2,-2 0-2,5-4 2,-1 0-2,1 0 4,-3-3-2,3-3 0,0-1-2,3-5 0,-3 2 0,1-4-2,4-2-2,2 0 0,0-6-5,3 0 0,-1-5-3,7 0-7,-1-4-4,1 3-2,1-3 0,0 4 0,2-2 4,0 3 3,3 2 5,-3 0 3,0 4 2,-2 0 2,2 2 0,-2 3 4,2 1-4,-2 2 2,-2-1 2,1 6-2,-2 1 2,2-1 0,-4 4 3,0 4 2,1 2 1,-5 1 8,4 4 5,-5 2 7,-2 2 7,-1 3 6,2 0 8,-6 0 0,0 4 0,0-4-3,0 4-5,-3-1-8,0 1-8,-1-3-5,1 3-6,1-5-4,-1 1-4,3 0-4,-1-1-13,-2-3-32,3-4-51,-3 3-65,3-3-83,-1-4-96,1 2-119,1-2-107,-1-2-112,3-4-98,1 4-148,4-8-161</inkml:trace>
          <inkml:trace contextRef="#ctx0" brushRef="#br0" timeOffset="-559289.1462">10393 1408 243,'3'-4'757,"1"-2"-172,-1 5-117,0-2-88,-2 1-65,-1 2-51,5 0-50,-2 0-40,-1 0-33,3 0-37,-1 0-24,0 0-24,7 0-12,-4 0-12,2 0-10,-1 0 0,2-4-9,-1 3-8,3-5-2,1 2 0,-4-3-3,-1 0 0,2-3 0,-1 1 0,-2-1 5,5-1 0,-5-3 11,0 1 3,-2-1 18,2-3 19,-3 3 23,-1 0 20,-3-1 14,-3 2 17,2 2 4,-5 0-4,2 1-11,-3 3-16,-1 0-15,-3 3-16,-1-1-10,0 5-2,-1 0 1,2 3 8,-7 0 12,5 1 12,-1 6 6,-2-3-2,-2 6-4,5-2-2,-1 4-6,-1 2-5,4 0-1,-2 1-5,3 2-4,1 1-10,2 0-10,2-2-9,0 3-9,5 0-7,0-4-6,0 2-4,5-1-1,-3-4-3,5 2-1,2 0-4,1-4 1,1-2-1,4 0-2,-2-3-2,4-2 0,2-2 2,-1 1-4,1-5 0,-1 0-4,1 0-15,0-5-38,3 4-60,-5-6-81,2 1-112,0-1-156,0-1-205,0-2-313,-3-1-289,-2 1-218</inkml:trace>
          <inkml:trace contextRef="#ctx0" brushRef="#br0" timeOffset="-559072.8283">10922 1392 1223,'3'-1'1430,"-3"-2"-341,2 3-333,-2-4-225,4 4-136,2-3-105,0 3-73,1-1-63,0-2-52,5 3-44,-2-2-27,1 1-22,2 1-37,-1-4-57,0 1-82,1-1-103,-5 0-130,8-2-179,-4 2-244,2-3-288,-2-1-213,3 1-105</inkml:trace>
          <inkml:trace contextRef="#ctx0" brushRef="#br0" timeOffset="-558281.9724">11415 1104 660,'0'-4'1092,"-1"0"-337,1 3-201,0-2-122,0 3-78,0 0-64,0 0-35,0 0-34,0 4-16,0 0 14,0 0 24,0 2 15,0 3-8,-3 1-18,0 1-25,-1-1-36,-1 4-34,1 3-35,-2 0-23,0 0-18,1 2-14,0 1-9,-2 2-6,3 1-8,-1-2-7,1-1-5,1 1-4,0-1-3,-1-3-2,4 3-1,0-1 1,0-5 1,4 1-3,-1-2 1,1-2 1,4-4-1,2 2-2,-1-2 0,2-3 1,4-1-2,-2-3-1,1-3 1,2-1-2,-1 0 0,1-2-1,1-5-2,-1-1-2,0 0 0,0-2 1,1-3 1,-1-2 1,-1-2-1,-2-1 3,1 0 0,1 3 1,-4-2 1,-2 1 1,1 3 1,-2 3 0,-3 0 0,1 3-1,-1 0 0,-4 3 0,2 2 0,-3 1 2,0 2 0,0-1 0,-3 4 0,2 0 2,-4 0 2,-1 4-1,2-1 0,0 2 1,-1 1-2,0 2 0,0 3-1,1-1-1,1 1-1,-1 0 1,2 2 1,-4 4 0,6-3-1,0 0-2,0 1 0,0 0 2,6-1-2,-4 2 0,5-2 0,2 0 1,4-3 1,-2 2-1,2-2 2,5-3-2,-2-2 1,2-2-2,1 0 0,2-1-1,0-3 0,0-3-2,2-1 1,0 0 2,-4-5-3,3 1 2,-2-2 0,-1-2 1,0-3 2,-3-1 0,-2-1-1,2-1-1,-3-1 0,0-1 0,-3-4-1,-4 0 0,1 0 1,-1 2 1,-4 0 0,-2-1-1,0 5 1,-2-2-1,-4 6 0,-1-1 0,-1 1 0,-7 3-1,3 1 1,-1 2 0,-4 2 0,1-1-1,2 3 1,-2 2-1,4 2 0,-3 0 1,4 0-4,-1 2-12,4 2-27,-3 3-44,3-3-61,0 5-85,1-4-110,3 1-133,1 4-152,3-3-184,3 1-272,4-1-210,0 1-115</inkml:trace>
          <inkml:trace contextRef="#ctx0" brushRef="#br0" timeOffset="-556255.3625">12439 1146 138,'8'-6'918,"-1"2"-184,0 0-121,-4 1-92,-1 2-75,-2-2-91,-2 3-73,-1 0-72,-1 0-54,0 0-27,-4 3 0,1-2 13,-3 4 18,-2-1 17,1 1 10,-1 2 9,-1 2-4,-2-1-15,0 2-14,0 3-25,1 1-24,0 0-26,-3 1-23,4 0-17,1 2-16,-1 0-8,5 4-8,-1-4-6,-1 1-2,5 1-4,1-2-1,1 0-2,0 0-1,3-3 4,0 1 0,3-2 0,0-1-3,1-2 1,1-3 0,5 0-2,-4-1-3,4-5 1,-1 2-3,2-3-2,-1-3 0,2 2-5,2-5-4,-5-1 0,3-3-3,-1 0 0,1-2 1,2 0 5,-5-4 3,3 1-2,-2-2 5,-1-3 3,2 2 0,1-1 1,-5-2 0,3-1 3,-2 4 1,-3-3 1,3 3 0,-4 3 0,-1 0 2,1 2-3,-1 0 1,0 3 0,-2 3-1,-1 0-1,0 0-1,0 4 0,-1 3-1,-5 0 3,2 0 3,1 3-2,-1 4 4,-4 2-1,4 2-1,-3 0 1,2 2-3,-2 5 1,3-4-1,1 1-1,-1 2 4,-4 0-2,7 0 1,-2 0-2,1-3 2,2 1-1,2 0-1,-2-1-2,4-4 3,2 1-2,-2-1-1,1 0-2,3-3 0,0-4-1,3 1-8,1-4-15,2 0-23,1 0-25,-2-4-29,2 1-25,0-4-17,0-3 2,-1 0 14,0-1 31,-1-2 23,0-1 26,-2-2 18,1-1 18,-1-1 5,1-2 5,1-1 4,-1 0 3,-4-1 0,4 1-4,-2 1-1,-4 0 1,1 2 0,0 3 1,1 0 3,-4 1 12,-1 4 20,-2 0 17,5 3 17,-6 0 10,2 1 2,-2 2-5,0 0-13,0 1-12,0 3-5,-2 3-1,-4 1 6,2 2 7,0 1 6,-4 4-3,1 2-7,0 2-10,1 2-10,-1 0-11,0 2-6,-1-1-7,4 1-4,0 3-2,-2-5-1,2 1-2,2 0 1,2-1-3,0 1 0,0-1 1,0-3 1,4-1-1,4 0 0,-2-3 3,1-2-1,4 1-2,1-2 0,2-1-1,1-5 0,-2 2-4,4-3-1,2-3-2,-3 2-5,0-5-3,3-1-5,0-3-1,-3-1-3,1 1 0,1-5 0,-4 0 1,1-2 1,-2-2 0,0 1 1,0-4-1,1 0-1,1-3 0,-2-1 2,4 1 3,-5 1 2,0 1 4,-1 3 5,-2-1 3,1 4 3,-1 2 1,-5 2 4,3 1 2,-2 3 5,-2 1 10,-1 1 10,-2 4 12,0-1 7,0-2 6,0 6 6,-5 0-1,0 6-2,4-2-1,-6 2 0,1 5 3,-3-1-3,2 2-5,0 1-5,-1 2-5,3 2-7,-1 4-7,0-3-6,0 1-3,0 2-1,-1-1-4,1 1 1,2 2 0,2-1 0,-3 0 1,0 2 2,4-3 3,-2 6-2,0-5-1,2 3-3,-2 0-2,3 1-2,0-1-5,0 0-2,0 0-1,0 3-2,0-5 1,0 3-2,0-4 1,0 1-1,0 1-1,-3-3 2,1-1-1,-1 0-1,-1 0 0,0 1 1,-1-6-1,-5 2 1,3 1-1,-2-4 1,-1-1-1,4 0 1,-4-1-1,-1-2 0,2-2 1,-3 1-1,-1-3 0,0 1 0,-1-1 0,-1-2 0,-1-1 0,2-2 0,1-1 0,-3 0 0,3-4 0,0 0 0,1 0 1,2-5 0,1-1 0,5-3 0,-2-1-1,5 0 0,1-6 0,1 3 0,5-2 0,0-2 0,4 3-1,-2-5 0,4 2-1,3-1 0,-1 1 1,2 0 0,0 0 0,1 0 0,2 2 1,-1-2 0,0 2-1,1 1 0,5-3 1,-6 3 0,4 1 0,1 0-2,-2 2 1,5-2-3,-3 0-1,0 3-2,3-3 0,0 2 0,1 1 0,-3-2 3,-1 0 2,4-1 2,-4 3 0,3-3 2,-3 1-2,-1-2 2,1-1-2,-3 1 1,-1-3-2,4 0 0,-4-1 0,0-1-3,0 1 0,-3 2 0,1-1 2,-4 2-2,-1 1 4,0-1-2,-5 4 1,0-1 1,-3 2 0,2 2-1,-6-2 0,0 5 1,-6-3-1,2 7-1,0-4 0,-4 5 0,0-1 1,-2 4 0,1-2 1,-1 2 0,1 1 1,-1 1 0,1 2 0,-1 0-1,-2 4 0,7 0-1,-6-1 0,4 2 0,0 2 1,1-1 0,0 0 1,2 1 1,0 1-2,1-1 1,-2 1 0,5 0-1,0 2 0,0-3 0,5 1 0,1-4 1,-5 4 0,6-3 1,-2 1-2,2-1 2,2-1-1,-2 1-2,4-2-1,1-3 2,1 2-1,0 0 0,-1-1 0,2-1 2,1 1-1,-2-3 2,1-1-2,1 5 0,-2-4 0,-2 2 0,1 1 0,0 0 0,1-2 0,-7 6 0,5-4 0,-4 3 0,-1 1 0,-1-1 0,-1 3 0,-1-2 2,-2 2 1,2 2 0,-3-1 2,0 0 1,-3-2 0,3 2-1,-1 0 2,-5-1 0,2 2 0,-4-1 0,1-1 0,1 0 1,-4 0-1,-1 1-1,2-4 1,-3 3 0,1-3 3,-7 0 5,5-1 5,-4-2 5,-2 1 4,0-1 6,2-4 3,-5 0-1,2 0-2,1 0-5,0-3-5,0-1-6,3 0-5,-1-4-6,4 1-3,-5-3-1,7-2-1,2-1-3,-1 0-2,4-1-5,-4-3-15,5 3-16,-2 0-18,0-1-37,0 4-70,-1-2-102,4-1-134,0 4-206,-1-1-345,1 1-423,-3 2-351,0 1-123</inkml:trace>
        </inkml:traceGroup>
        <inkml:traceGroup>
          <inkml:annotationXML>
            <emma:emma xmlns:emma="http://www.w3.org/2003/04/emma" version="1.0">
              <emma:interpretation id="{597BE02E-DF9F-4DB0-9BD4-C56DBAB7752F}" emma:medium="tactile" emma:mode="ink">
                <msink:context xmlns:msink="http://schemas.microsoft.com/ink/2010/main" type="inkWord" rotatedBoundingBox="14871,15044 19558,14613 19654,15657 14968,16089"/>
              </emma:interpretation>
              <emma:one-of disjunction-type="recognition" id="oneOf9">
                <emma:interpretation id="interp41" emma:lang="en-US" emma:confidence="0.5">
                  <emma:literal>(downward</emma:literal>
                </emma:interpretation>
                <emma:interpretation id="interp42" emma:lang="en-US" emma:confidence="0">
                  <emma:literal>(downwards</emma:literal>
                </emma:interpretation>
                <emma:interpretation id="interp43" emma:lang="en-US" emma:confidence="0">
                  <emma:literal>downward</emma:literal>
                </emma:interpretation>
                <emma:interpretation id="interp44" emma:lang="en-US" emma:confidence="0">
                  <emma:literal>downwards</emma:literal>
                </emma:interpretation>
                <emma:interpretation id="interp45" emma:lang="en-US" emma:confidence="0">
                  <emma:literal>(downwind</emma:literal>
                </emma:interpretation>
              </emma:one-of>
            </emma:emma>
          </inkml:annotationXML>
          <inkml:trace contextRef="#ctx0" brushRef="#br0" timeOffset="-552876.1627">14493 616 398,'6'-10'463,"-4"1"-64,2-1-44,2 1-31,-2 1-32,1 0-23,-1 2-10,0-4 0,2 4 18,-2 1 18,1-1 13,-2 3 18,-2-1 13,-1 0 1,3 3 0,-3-1-3,0-1-18,-3 2-37,2 1-44,-2 0-46,-2 0-47,-2 0-38,0 1-32,-2 2-25,-1-1-11,-2-1-8,-1 3-3,2 2-2,-7 1-2,5 4-2,-4 2-2,1 2-2,-3 2 0,5 4 0,-2 0-1,-3 7 2,6 1 4,-5 3 8,5 2 4,-4 3 3,5 3 0,5-1-1,1 2-5,0-1-8,2 2-7,4-2-6,4-3-5,2 1-2,0 1-2,6-7-1,1 2-1,0-6-1,1-2-10,2-2-12,3-3-13,-3-4-18,1-2-31,-1-2-52,0-2-75,2-4-100,-5-3-141,-2-1-203,4 0-283,-6-6-336,1 0-254,-3-3-82</inkml:trace>
          <inkml:trace contextRef="#ctx0" brushRef="#br0" timeOffset="-551125.5548">15104 932 117,'0'-8'652,"0"-1"-125,0 1-62,0-3-34,0 4-21,-1 0-44,1-3-48,-3 5-22,0-4-21,-2 5-17,3-2-26,-7 2-16,5 1-20,-4-1-22,0 4-19,-3 0-15,3 0-13,-4 4-5,1-1-6,-4 4-8,0 0-10,0 6-13,-1 0-13,-3 3-12,1 5-14,2 0-12,-2 3-8,4 1-10,1 2-3,2-1-4,2 2-3,0 0-3,4 0 0,0-2-3,2 1 0,3-4 0,3-2 0,0-3 1,1 1 2,5-5 2,-2-3 2,5 1-4,0-6 4,-1-1-3,4-2-2,4-3-2,-3 0 0,1-4 0,0-2-3,1-5 0,-2-2 1,0-1-1,1-4-1,-1 0 1,0-6-2,0-4-1,1 0 0,-4-7-6,2 0-3,1-6-4,1 0-2,-4-6 4,2-1 1,-4 0 6,5-1 3,-4 4 5,-2 0 1,-1 5-3,-2 2 3,-3 2-3,2 5 3,-1 3-3,-4 3 4,5 2 0,-5 4 3,2 1-3,-1 2 1,-2 5-1,3 1-1,-3 2-2,-3 2 0,3 3 1,-5 3 1,-2 4 1,1 2 0,-1 4 1,-3 4 3,3 0 0,-2 8 0,0 1 1,-1 3 0,1 5 2,2 3 1,0-1-4,0 5 4,-1 0-2,4 2 1,-3-2-2,5 0 0,-3-2 0,0-2 0,4-1-4,1-2 1,0 0 1,0-3-4,1 0-4,4-6-21,0 1-45,1-5-53,1-1-69,1-5-86,3-1-114,-1-4-115,3 0-120,-1-3-155,0 1-235,1-5-157</inkml:trace>
          <inkml:trace contextRef="#ctx0" brushRef="#br0" timeOffset="-550699.2636">15504 867 398,'0'-9'793,"0"2"-186,0 1-116,-2 2-74,0 4-45,-1 0-47,-1 4-26,-1 2 0,0 5-3,-1-1-1,0 3-22,0 2-28,-4 2-35,3-1-40,0 4-39,1 0-39,-4-3-29,5 2-19,1 1-18,-2-1-10,2-1-3,4-1-5,0 0-3,0-3-1,4 0 2,2-2-4,-2-2 1,4-1-3,0-1 1,4-1-2,-1-4 0,4-3-1,-1 0 0,0 0-1,0-3-1,2-4 3,1 0-1,-1 0-3,0-4 2,-1-2 0,-2 1 1,0-3-2,-1-2 1,-4 1 3,2-5-1,-4 3-1,0 0 1,-5 0 1,-1 1 0,-1 0-2,-2 0 2,-4 3 2,0 2-1,-2 2-1,-1 1-3,-2 3 2,-1 3-2,1-2-5,-5 5-36,4 0-61,-2 0-69,1 0-92,2 1-122,1 3-159,4-4-177,-1 3-251,4-2-212,4 4-120</inkml:trace>
          <inkml:trace contextRef="#ctx0" brushRef="#br0" timeOffset="-549989.9636">15871 878 196,'5'-6'1168,"-2"5"-321,0 1-229,-3 0-124,0 0-78,0 4-66,0 3-47,-6 0-42,1 0-45,3 4-46,-4 3-39,0 1-23,0-1-12,-4 3-15,3 3-14,-1-3-17,3 1-10,-1 1-12,1-1-8,1 2-8,1-3-3,2 0-3,1-1-1,0-2-2,1 0-1,5-1 1,0-2 0,1-4-2,3-1 2,-1 0-3,3-2 0,-1-4-3,4 0 2,1-3-8,-2 0-1,2-1-2,0-6 4,3 0 1,0-1 1,-2-2 1,1 1 4,0-5-1,0 0-1,-5-2 3,4 0-3,-4 1 2,2-4-2,-1 1 3,-5 3 0,3-2 1,-2 2 5,-6 5 3,3-2 9,-5 5 12,2-3 11,-4 7 6,3-2 7,-3 3 11,-3 4 8,2 1 9,-4 0 14,0 4 17,0 3 5,-2 0-2,1 4-6,-4-1-7,3 5-14,0-1-11,1 0-11,-2 3-10,4 0-10,-3 1-11,1-1-10,2-2-11,2 0-7,2 4-3,-3-5-2,3 0-3,3 1 2,-1-4 0,2 0 0,3 0 1,1-2-3,3-2 0,4-3 0,1-2-2,0-2-1,1-2-1,2-1 3,1-4 0,3 2-1,-1-4 0,1-1 1,-2-1 1,3-4 0,-6 1-1,-1-3 1,2 3 0,-6-3 1,2-2-1,-4 0 1,-2 0 0,-2 1-1,0-3 1,-2 4-2,-5 2 0,-5-2-2,-2 2 1,0 1 2,-2 1-1,-2 2 2,-4 1-1,2 3 1,-2 1-4,0-1-13,-3 3-23,2 0-44,2 2-68,-2 0-96,4 2-126,3-3-169,-1 3-225,3 0-323,3 0-287,-1 0-162</inkml:trace>
          <inkml:trace contextRef="#ctx0" brushRef="#br0" timeOffset="-538982.8867">16540 753 85,'4'-4'450,"2"-2"-95,-1 2-54,-1 4-39,0-3-31,2 0-21,-4-1-31,2 3-10,-1-2-16,0 0-4,-2 3 6,5-1-12,-5 1-3,2 0-8,-1 0-4,1 0-7,0 0-9,-3 1 1,1 2-4,-1 0-6,3 1-16,-3 3-12,0-3-15,0 6-19,0-3-7,-3 2-14,3 2-7,-1 2-8,1-1 0,-6 3 0,4-1-3,-1 3 1,2-1 2,-5 1 5,2-3-5,-1 3-3,1-3 6,-2 0-1,2 3-2,0-4 0,1 1 0,-2-2 2,2 1-4,2-3-1,-2-2 1,2 0-1,-2 2-2,0-4 3,3-2 4,-2-1-7,-1 2 7,3-2-4,0-3 2,0 0 2,0 0-2,0-3 2,0 2 1,0-5-8,0 1 0,0-1 0,3-1 0,-1-4 0,1 1 0,0-1-3,1-1 1,0-1-1,1-1 1,2-2 2,-3 1 2,4 0-2,-1 2 3,3-2 2,-4 1-5,1-1-3,3-1-2,-1 2 5,1 1-2,-1 1 2,-1-1 2,3 1-2,-3 2 0,2-1 0,-1 1 0,-2 3-5,5-3 1,-2 4 1,-4-2-2,4 4 0,-1-2 3,-2 2 2,3-3 2,-1 3-2,-2 0 0,0 2 0,1 0 0,-3 0-2,3 2-3,-1 2 3,-3 0-1,2 2-2,0 1 3,-3-1 2,0 4 0,-2-1 0,-1 3 2,3-3 1,-3 7-1,0-4 5,0 4-4,0-3-3,0 4 2,0-2 1,-3 2-3,3-2-3,-1-2 3,1 5 5,-3-3 3,0 1-1,2 1 3,-4-3-8,2 2 5,0 0-7,-1 0-2,1-1 2,-1 1 0,2 0 0,-4-4 0,5 2 0,-2 2 2,2-4-2,-5 1-5,4-4 3,0 4-3,0-2-9,2-1-33,-3-2-45,0 1-69,3-3-91,0 0-124,0 0-173,0-4-272,0 0-212</inkml:trace>
          <inkml:trace contextRef="#ctx0" brushRef="#br0" timeOffset="-527608.762">17067 674 48,'-3'-2'567,"3"-2"-163,-2 0-95,2 2-48,0 2-39,0 0-16,0 0-24,-3 0-16,3 6 2,0-2 19,-1-1 17,1 3 12,-3 3 7,0-1 4,-1 2-9,2 3-19,-3-1-21,0 5-23,1 0-22,-3 4-25,2 0-24,1 3-20,-3-2-16,-1 5-9,1-2-14,3 0-7,-1-1-6,0 3 0,3-5-8,-1 2-4,3-5 0,0 2 0,0-5 0,3-1 0,-1-1 4,3-3-2,1-4 6,1-1-2,4-2-2,-3-3-2,2-1-2,-1-3 0,3-1-4,-1-3 2,4-1 0,-4 0 2,1-3-2,0-3-2,-1-2 2,1 2 0,-2-3 0,-1-2 0,1 2 4,-1 2-2,-2-2 2,0-2 0,0 4 16,-1 4 19,0-2 25,-5 5 27,4-1 12,-2 3 13,-3-1-5,0 4-13,0 0-15,-3 3-13,1 3-10,-1-1-10,-1 3-5,1 4-7,-1 0-3,2 1-7,-3 2-6,3 1 0,-1-1-5,2 1-5,1 3-4,-3-4-2,3 1-2,0 1-2,3-3-1,-2 0 1,4-1 1,0 1-1,1-4-1,1 0 0,1-3 1,3 1 1,1-4-1,0-1 0,5-1 0,-1-4 1,0 1-2,6-4 1,-4-2 1,0 1-1,1-5-1,2 2 0,-5-2 1,3-3-3,-3-1 1,2 1 3,-5-5 0,-2 3 1,-1-2-2,-1-2 1,-2-1-1,4 0 0,-7-2 4,0 4 0,-1-4-2,-1 2 2,-4 3-2,-1 3 0,-1 2-4,0-1 0,-7 4 1,3 0-3,-4 5 1,0-1-2,-1 3-3,2 4-12,-2-1-38,1 3-55,1 3-65,-1-1-87,2 2-102,1 0-118,3 0-134,1 3-172,-1-1-232,4-1-157</inkml:trace>
          <inkml:trace contextRef="#ctx0" brushRef="#br0" timeOffset="-527045.3999">17879 638 560,'6'-10'723,"0"2"-166,1 0-93,-6-1-55,4 3-51,0 0-50,-5-1-62,0 3-60,0 2-30,-5 0-16,0 2-1,-2 0 2,-2 4 10,-2-1 13,-1 2-1,-2 4-10,2 0-17,-3 2-12,0 5-20,0-1-17,2 5-15,1 0-15,-2 0-16,-1 1-11,7 3-8,-3 0-7,6-2-5,-1-1-3,2 0-5,1-1-1,1-3-1,2 1 0,2-3 0,1-2 0,1-1-1,2-2 1,-1-3-2,3 0 1,2-3-1,-1-2-1,2-2-2,-1-2-6,-1-2 0,3 0-7,-2-3-3,1 0-5,1-3 7,0-3 0,-1 1 2,1-3 5,-1-2 4,1 0 2,-3-3 3,4 0-2,-7-1 2,1 1 3,3-1 0,-6 1 0,1 3 1,-1 1 4,2 3 0,-6 1-4,0 2 3,0 4 0,0 2 2,-6 3 4,2 1 1,2 4 7,-4-1-1,2 7 2,0-1 1,-1 4-1,0 2 0,0-1-1,4 4-2,-5-1-2,5-3-2,-2 3-2,3 0-6,0-2-2,0-1-4,3-2-3,-2 1-23,2-3-33,0 2-59,1-4-78,3-2-93,-2 0-119,2-1-149,2-3-190,2 0-254,1-2-180</inkml:trace>
          <inkml:trace contextRef="#ctx0" brushRef="#br0" timeOffset="-526628.8117">18208 599 300,'3'-12'905,"-1"1"-167,2 4-82,2 0-77,-2 2-55,0 1-61,1 3-67,1 1-66,-2 4-60,-3-1-49,5 7-36,-4-1-27,1 4-26,-2 2-23,-1-1-21,3 4-18,-3 5-17,0-3-18,0 2-12,-3 0-9,3 2-5,-4-4-3,2 2-2,-1-1-3,0 0-1,-2-3 0,-1-1 0,1-1-1,4-2 1,-5-1 0,2-3-2,-1 1-4,1-5-2,-2-1 0,2 1-4,0-6 0,-1 0 1,1-3-1,1-1 3,0-2 2,3-5 1,3 1 3,0-3-2,1 0 1,4-5 2,-3-2 0,7 0 2,2-2 0,2 0 0,-1-2 2,1 0-1,3 4 0,0 1-1,-4 0-1,4 6-2,-1-4-8,-2 3-29,-2 4-47,-1 0-57,2 3-70,-1 0-99,-2 1-118,-1 2-122,1 2-168,0-1-254,-1 2-219,-2 1-112</inkml:trace>
          <inkml:trace contextRef="#ctx0" brushRef="#br0" timeOffset="-525875.5533">18807 512 685,'2'-9'751,"-2"2"-166,0-2-106,0 4-71,0-2-52,0 3-50,-5 1-35,1-1-18,-3 4-9,0 0-4,-1 0 15,-3 4 15,-1-1-13,-1 4-13,-4 2-24,1 2-26,0 2-37,-3 4-32,3 0-29,-3 4-24,2 0-17,-1 0-15,1 4-8,4 3-10,1-4-5,-2 2-5,2-1-5,2-1-1,3 0-4,1 0 0,0-5 1,2 2-2,2-2-1,2-2 1,0-1-1,0-3 1,2-1-2,2-1 1,3-5 1,1 1-1,2-3 0,-5-4 0,7 0 3,1-4-3,-1-2 0,-1-1 0,1-1-4,1-5-4,2 0-5,-4-4-3,4 0-7,-2-3-8,0-1-3,0-5 2,1-2 3,-2-2 1,-1-2 4,1-1 5,0 0 4,-1 0 2,-1-3 0,-4 2 0,2 3 5,-1-2 1,0-1 6,0 2 0,-2-2-1,-2 2 0,-2 1 0,5 2 1,-5 0-3,-1-2 2,5 1 2,-3 4 0,1-2 2,-1 1-2,2 2 1,-1 0 3,0 4-4,-2 3 1,4-2-1,-5 3 2,3 5-1,0-1 2,-2 2 2,-1 3-1,3 1 0,0 1 3,-2 2-1,-1 4 3,0 0 3,0 3 2,0 0 3,0 6 5,0 1 4,0 5 1,0 0 1,-1 4-1,-2 5-3,0-3-4,-1 3-3,1 6-4,1 0-2,-1-2 1,2 6-1,-5-1 1,5 2-2,-2 0 0,1 4-3,-3-2-1,3-2 0,-1 2-4,3-2 3,-1 1-1,1 1-1,-3-2-1,3-2 0,0-2-1,0-1-2,0-3 1,0-2 1,0-2 0,3 0-3,-3-5-8,1-1-16,-1-4-32,3 1-46,-1-4-62,-2-3-83,0 0-106,0-4-130,2 0-168,-2-3-270,0 0-271,3-4-197</inkml:trace>
        </inkml:traceGroup>
        <inkml:traceGroup>
          <inkml:annotationXML>
            <emma:emma xmlns:emma="http://www.w3.org/2003/04/emma" version="1.0">
              <emma:interpretation id="{B91DDFB3-D9EB-4F83-92BD-831E49A3E175}" emma:medium="tactile" emma:mode="ink">
                <msink:context xmlns:msink="http://schemas.microsoft.com/ink/2010/main" type="inkWord" rotatedBoundingBox="19634,15747 20330,14352 21109,14740 20412,16136"/>
              </emma:interpretation>
              <emma:one-of disjunction-type="recognition" id="oneOf10">
                <emma:interpretation id="interp46" emma:lang="en-US" emma:confidence="0.5">
                  <emma:literal>s)</emma:literal>
                </emma:interpretation>
                <emma:interpretation id="interp47" emma:lang="en-US" emma:confidence="0">
                  <emma:literal>$</emma:literal>
                </emma:interpretation>
                <emma:interpretation id="interp48" emma:lang="en-US" emma:confidence="0">
                  <emma:literal>5)</emma:literal>
                </emma:interpretation>
                <emma:interpretation id="interp49" emma:lang="en-US" emma:confidence="0">
                  <emma:literal>s</emma:literal>
                </emma:interpretation>
                <emma:interpretation id="interp50" emma:lang="en-US" emma:confidence="0">
                  <emma:literal>S)</emma:literal>
                </emma:interpretation>
              </emma:one-of>
            </emma:emma>
          </inkml:annotationXML>
          <inkml:trace contextRef="#ctx0" brushRef="#br0" timeOffset="-522876.7684">19488 378 217,'2'-4'581,"-2"-3"-42,2 3-36,-2 0-28,0-2-38,0 2-33,0-3-25,-2 4-29,0-1-16,-6-3-10,4 2-16,-3 1-21,-1 0-36,3 1-37,-8 2-39,1-2-38,-1 3-34,1 3-27,-5-2-22,4 5-16,-2-1-15,-1 0-7,5 2-6,-4 0-2,4 4-5,-1-1 1,2 1-2,4 0-2,-1 2 2,3-4-1,-2 4-1,4 0 2,-1 1 0,3-4-1,0 2-1,3-2 0,-1 1-2,4-1 1,-1 1-1,3 0 2,2-5-1,1 1-1,-2-2 2,6 0-2,-2-4 0,0 2-2,3 0 1,-2-3 1,-1-3-1,3 0 0,3 2 1,-4-2-1,-1 0 0,-1-3-1,4 2 3,-3 1-1,0-1-1,-2 4 3,-1-5-2,4 5 1,-7-2 1,4 2-3,-5 0 4,3 2-2,-4-2-2,0 5 3,1-1 0,-5-1 2,-2 3-2,0 1-2,0 3 4,-2-5-2,-5 7 1,1-5 0,0 4 0,-4-1 1,-1 3 1,2 0 0,-6-2-1,0 3 1,-3-1 1,2 0 7,-3-4 12,0 2 22,1-1 15,0 1 18,-4-4 11,2 0 1,1-3-6,-2 2-13,5-6-16,0 4-15,-2-4-13,7 0-8,-1 0-6,3-4-7,-1 4-6,3-6-12,1-2-31,-1 2-45,1-6-66,5 1-98,1-4-129,1-2-169,5 1-218,3-1-315,2-2-291,7 0-160</inkml:trace>
          <inkml:trace contextRef="#ctx0" brushRef="#br0" timeOffset="-522461.9939">19926-156 133,'0'-7'762,"0"-1"-155,0 5-68,1-3-51,2 5-25,-2-2-31,5 6-45,1-2-36,-2 8-22,2 2-14,-1 3-5,1 5-16,0 2 3,4 6-9,-6 4-23,3 0-29,-4 6-36,2 5-33,-5 3-27,5 0-3,-5 2-13,2 1-17,-1 1-13,4 4-12,-5 4-14,2 1-24,-2 0-15,-1 3-10,-1-3-7,-2-1-6,-4 1-2,1-6-2,-7 1-1,-3-5 0,-4-4 0,-2 0-1,-4-6-1,-5-2-3,-3-3-6,-4-3-14,-1-4-19,-3-2-22,-5-1-46,1-4-84,-4-4-120,-2-2-163,6-2-268,-1-7-398,0-4-449,0 0-281</inkml:trace>
        </inkml:traceGroup>
      </inkml:traceGroup>
    </inkml:traceGroup>
    <inkml:traceGroup>
      <inkml:annotationXML>
        <emma:emma xmlns:emma="http://www.w3.org/2003/04/emma" version="1.0">
          <emma:interpretation id="{CD4F4943-F95D-4F82-B2D6-05AA08528EAB}" emma:medium="tactile" emma:mode="ink">
            <msink:context xmlns:msink="http://schemas.microsoft.com/ink/2010/main" type="paragraph" rotatedBoundingBox="3336,17256 14760,16663 14811,17657 3388,182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D06E04-851A-44D4-BFFE-2050C61373C4}" emma:medium="tactile" emma:mode="ink">
              <msink:context xmlns:msink="http://schemas.microsoft.com/ink/2010/main" type="inkBullet" rotatedBoundingBox="3345,17424 3579,17411 3596,17734 3362,17746"/>
            </emma:interpretation>
            <emma:one-of disjunction-type="recognition" id="oneOf11">
              <emma:interpretation id="interp51" emma:lang="en-US" emma:confidence="1">
                <emma:literal>8</emma:literal>
              </emma:interpretation>
              <emma:interpretation id="interp52" emma:lang="en-US" emma:confidence="0">
                <emma:literal>.</emma:literal>
              </emma:interpretation>
              <emma:interpretation id="interp53" emma:lang="en-US" emma:confidence="0">
                <emma:literal>)</emma:literal>
              </emma:interpretation>
              <emma:interpretation id="interp54" emma:lang="en-US" emma:confidence="0">
                <emma:literal>,</emma:literal>
              </emma:interpretation>
              <emma:interpretation id="interp55" emma:lang="en-US" emma:confidence="0">
                <emma:literal>*</emma:literal>
              </emma:interpretation>
            </emma:one-of>
          </emma:emma>
        </inkml:annotationXML>
        <inkml:trace contextRef="#ctx0" brushRef="#br0" timeOffset="-520259.0019">2731 2870 372,'-10'-10'656,"1"4"-82,2-1-59,0 3-55,2-3-39,-2 1-25,3 1-12,1-1-22,-1 2-13,1 0-7,1 0-19,-1 0-30,3 4-27,-1-3-18,-2 6-25,3-2-26,-3 3-30,3 3-25,-1 1-30,1 1-29,0 2-24,0 0-21,1 0-13,-1 5-10,3-2-5,1 0-5,4 1-1,-4 2-2,3-2 1,5-1-3,-5 2 2,5-3 1,-2-1 1,-2-2-4,4-2-2,3 1 0,-4-3 0,1 1-1,-1-5 1,1-1 2,0-1-2,-1-3 2,1-2 2,-1-1-2,0-2 0,-3-1-2,0-1 1,-1-3-3,-3 0 0,0-2 2,-4-1 1,0 1 1,0-4 0,0 2 2,-4 0-2,1 0 1,-1 3-1,0 0 0,-4 1 0,4 2-1,-3 3 0,-1 0 0,1 1-1,1 4 1,-4 3 1,3 0 0,0 1 0,-2 3 0,2 1 0,-1 3 0,1 0 2,1 3-1,1-1 0,-1 1-1,0-2 0,5 8 0,-2-6 1,3 2-1,3 2 0,-2-3 1,2 1-1,1-2 2,1-1-2,0 0-1,1 0 1,0-5 0,1 1 1,-1-2-1,1-1-2,3-3 1,-2 0-2,-2 0 0,1-3-3,-3-1-1,2-3-1,-2 1 0,1-4-1,-2-1-3,-2 1 1,2-2-1,-3-1 0,0 1-1,0-2 0,0-2 1,-3 1 2,-1 2 1,1 2 2,-2 0 1,-2 0 2,3 5 1,-3-1-1,-2 3 2,2 3 1,-5 1 0,5 1 1,-2 3 0,-1 3 1,3-1-1,-2 3-1,2 1 1,-2 1 1,3-2 1,2 5-1,-1-1 1,5-2 0,-2 0-2,2 0 0,2-3 0,-2 1-3,5-1 2,-1-1 0,-1 0 0,4-3 0,1 2 1,-4-5 1,3 1 0,0-2-1,-1 0 0,1-2 1,1 1-1,-1-5-2,2 2 2,-2-3 0,-1 0 0,0-1 0,-4-1 1,3-1 0,-1 0-3,-1-3 3,-3 2-1,0-2-1,0 2 0,0 2 0,-3-2 2,3 1 0,-4 1-1,2 3 0,-3 2 0,0 0 0,1 0 0,-3 4-1,-1 1 0,4 2 1,-3 1 1,2 2-1,-2 0 0,4 3 0,-1-1-1,0-1 2,1 0-1,3 3 0,0-3-1,0 3 1,0-4 0,0 1 0,3-3 1,-1-1 0,0 1-1,2-1 2,2-2-2,-2-1 0,1-1 0,-1-2-2,3-1 2,1-2 0,-4 2 0,2-3 0,-2 0 0,0-5 2,-1 4-2,-1-2 1,1-1-1,-2-2 1,-1 1-1,0-1 0,-1 1 0,-2-2-1,1 4 0,-3 2-1,0 0 2,1 0 1,-3 5 0,-5 0 0,5 3 2,-5 0-3,3 5 0,-1-4-2,-1 7-12,-1-2-30,0 1-50,1 0-79,-1 3-109,1 3-160,1-2-246,1 0-328,2-1-345,2 3-256</inkml:trace>
      </inkml:traceGroup>
      <inkml:traceGroup>
        <inkml:annotationXML>
          <emma:emma xmlns:emma="http://www.w3.org/2003/04/emma" version="1.0">
            <emma:interpretation id="{10F7A8CA-E661-4D43-B1F3-32DDEA61AAC1}" emma:medium="tactile" emma:mode="ink">
              <msink:context xmlns:msink="http://schemas.microsoft.com/ink/2010/main" type="line" rotatedBoundingBox="4170,17212 14760,16663 14811,17657 4222,18206"/>
            </emma:interpretation>
          </emma:emma>
        </inkml:annotationXML>
        <inkml:traceGroup>
          <inkml:annotationXML>
            <emma:emma xmlns:emma="http://www.w3.org/2003/04/emma" version="1.0">
              <emma:interpretation id="{1C766BDC-9497-4ED0-AA72-0B9D0608E020}" emma:medium="tactile" emma:mode="ink">
                <msink:context xmlns:msink="http://schemas.microsoft.com/ink/2010/main" type="inkWord" rotatedBoundingBox="4171,17226 6535,17103 6586,18084 4222,18206"/>
              </emma:interpretation>
              <emma:one-of disjunction-type="recognition" id="oneOf12">
                <emma:interpretation id="interp56" emma:lang="en-US" emma:confidence="0.5">
                  <emma:literal>Poops</emma:literal>
                </emma:interpretation>
                <emma:interpretation id="interp57" emma:lang="en-US" emma:confidence="0">
                  <emma:literal>Props</emma:literal>
                </emma:interpretation>
                <emma:interpretation id="interp58" emma:lang="en-US" emma:confidence="0">
                  <emma:literal>Pops</emma:literal>
                </emma:interpretation>
                <emma:interpretation id="interp59" emma:lang="en-US" emma:confidence="0">
                  <emma:literal>Preops</emma:literal>
                </emma:interpretation>
                <emma:interpretation id="interp60" emma:lang="en-US" emma:confidence="0">
                  <emma:literal>Poop's</emma:literal>
                </emma:interpretation>
              </emma:one-of>
            </emma:emma>
          </inkml:annotationXML>
          <inkml:trace contextRef="#ctx0" brushRef="#br0" timeOffset="-516937.7269">3526 2762 233,'0'-3'272,"3"-1"11,-2 3-1,-1-1 12,3-1-8,-3 2-5,3-1-17,-1-2-11,-2 4-13,3-4-7,-2 4-11,-1-1-8,3 1 5,-3-2-6,3-1-6,-2 3-16,-1 0-14,0 0-23,0 0-9,0 0-6,0 5 2,0-1 6,0 3-1,-1 4-3,-2 2-11,0 4-22,2 1-18,-2 5-17,-2 0-10,5 2-7,-3 2-5,3 5-6,-1 0-6,1 2-8,0-1-9,-3-1-7,3 2-3,0-3-5,0-1-2,0 0-2,0-2-2,0-3 2,0 1-2,0-6-5,0 0-1,0-2-26,0-3-49,0 0-74,0-2-93,0-3-133,0 1-184,0-5-301,-3-3-287,3-3-236</inkml:trace>
          <inkml:trace contextRef="#ctx0" brushRef="#br0" timeOffset="-516422.5001">3578 2819 321,'-6'-4'438,"-1"-4"-80,3 1-44,-1 1-40,1-2-40,0-2-48,-2 3-49,5-3-30,-2-1-28,-2 0 6,2-3 2,3 1 20,-1-2 15,1 1 4,0 0 0,1 1-14,-1-1-17,3 0-12,2 3-29,-1 0-15,3 1-6,-2 2-6,5-3-4,-2 5-5,3-2 2,-3 2 3,4 0 3,-1 1 5,4-1 14,1 3 11,-2 0 13,2 2 9,3 1 9,0 4 0,-3-1-9,1 4 0,-3 3-8,0 0-11,1 4-6,-4 1-7,1 2-3,-5 2-8,-1 1-4,-3 4 2,0-3-5,-3 4 0,-3-3 0,-2 5 1,-2-3 4,-2 0 2,-4-1 6,2-3 11,-1 1 13,-4-3 15,0-1 9,0 0 10,-1-2 3,1-4-1,0 0-5,-1-1-16,3-4-11,0 1-14,-1-3-13,4-2-13,-1-2-8,5-2-5,-2-2-7,2 0-9,0 1-37,2-1-63,3-2-82,2 5-105,2-4-142,3 1-199,-1 1-305,2 2-262,1 1-169</inkml:trace>
          <inkml:trace contextRef="#ctx0" brushRef="#br0" timeOffset="-515540.6006">3980 3289 1014,'-3'9'666,"3"-2"-229,0 0-140,0 1-84,0 1-57,0-1-28,3-2-37,-2 2-32,5-1-26,-1 1-13,-1-5-4,3 1-3,-2 2 0,2-5 3,-3 2 3,3-3-3,4-3-3,-3 3-1,4-3-2,-2-1-4,-1-3-6,2 1 3,1-3-3,0 1 0,-1-2 0,1-3 0,-2 1 7,-1-4-7,-2-1 3,3-1 6,-6-3 7,1-1 15,-1-2 22,-4-3 29,0 7 30,0-3 32,-4 2 24,-1 3 9,1-2 4,-2 5-16,-1 2-19,-2 3-21,-2 2-26,1 4-27,-6-1-18,4 2-16,-3 3-15,4 0-9,-1 1-8,1 1 1,3 3-7,0-1 0,3 0-2,1 2-5,1-2 1,0 3-4,3-3 0,3-2-3,0 2-3,3-3-4,1 3-6,0-4-6,5-4-7,-1 3-2,1-3-1,0 2 6,2-5 3,2 2 7,2-4 2,-1 1 7,0 0 8,2-2 2,0 0 3,-1 2-1,3-4 5,-5 5 0,3 0-2,-3 3 2,-1 0 5,-1 0-3,-2 4 4,-4 0 1,4 0 6,-2 4 9,-3 0 13,-1 0 10,-3 5 10,1-1 11,-1 2 1,0 3-2,-1 1-10,-2 0-9,-2 2-11,-1 2-11,3-1-7,-3 3-6,-1 0-4,4-2-3,-3 1-4,2-2-7,-2 0-28,1 1-50,-1-1-68,3-2-83,-2 0-111,2-2-133,0-3-180,0-2-265,2 2-192</inkml:trace>
          <inkml:trace contextRef="#ctx0" brushRef="#br0" timeOffset="-515329.388">4646 3033 928,'-2'-8'904,"-1"2"-229,-1 2-147,1-3-105,2 3-81,-2 3-66,-2-2-62,3 3-52,-3 3-38,2-2-24,-1 3-1,0 3 5,-1-1 0,1 5-1,-2-1-8,2 1-13,-1 0-20,3 2-15,0 2-12,-1 1-9,0 0-8,3-1-5,0 2-8,0 0-3,0-3-2,3 2 1,2-5 3,0 2-4,1-2 1,1 1 2,1-4 2,0-2-5,2 2-3,-1-5 3,3 0 0,-2-3-3,2 0 0,4-3 1,-5 0 4,4-5-1,-4 1 1,5-1 3,-1-3-2,-4-2-2,4-2-1,-4 1 0,1-3 0,-3 0 2,-2 0 3,-3 0 1,-1-2 4,-3 1 9,0 1 9,-3 0 6,-2 2 4,-6 2 1,0 1-1,-4 3-6,2 1-9,-4 1-7,1 3-6,-3 2-5,3 2-2,-3 2-3,0 2-4,0 0-25,3-1-44,-2 3-65,2 3-87,1-1-111,1 1-155,5-1-198,0-2-286,3 1-228,2-3-151</inkml:trace>
          <inkml:trace contextRef="#ctx0" brushRef="#br0" timeOffset="-515036.9271">5126 3003 943,'9'-4'1233,"-4"-2"-384,0 6-232,-2-4-127,-2 2-84,-1 2-63,3 2-57,-2 2-56,-1 2-47,3 1-35,-3 4-27,0 0-14,-3 3-5,3 2-3,-1 1-6,-2 6-14,-1-5-12,1 5-17,-1-3-15,1 1-13,-2 3-9,1-1-6,1-1-3,2-3 1,-2 4-2,-2-6-7,2 1-24,2-1-44,-3 0-69,1 0-92,3-3-121,0-1-159,3 0-206,-2-3-300,-1-2-257,0-3-171</inkml:trace>
          <inkml:trace contextRef="#ctx0" brushRef="#br0" timeOffset="-514619.3638">5203 3173 316,'-7'-14'1155,"-2"3"-334,2-2-192,2-2-129,-2 3-83,3-1-78,1 3-73,1-7-69,2 6-64,2-2-55,1 1-38,1-3-18,3 2-10,-2-2-6,5 1 0,-2 1-2,1 0-2,4-1 5,0 1-3,-1 3-2,2-1-2,-2 4 2,2-3 0,2 4-2,-1-1 2,-2 3 0,2 2-4,-1-3 0,-1 5 2,-1 4-4,-1-3 4,-1 5 2,-1 1 10,1 2 7,-5 3 6,-1 1 7,-1 3 4,-3 1-2,-3 1 0,2 5-5,-2-5 0,-2 3-2,-2-2 1,0 1 1,0 1 6,-2-4 3,-1 1 6,-2-3 10,0-1-1,1 0 0,-2-1-3,0-2-5,-3-1-9,0 3-11,1-6-7,2-1-6,0-2-4,0 2-8,-1-1-2,2-3-36,0 0-51,1-2-73,4-2-90,-1 0-109,1 0-146,6-5-177,-2 1-271,3-3-208,3-1-123</inkml:trace>
          <inkml:trace contextRef="#ctx0" brushRef="#br0" timeOffset="-514001.3103">5798 2966 914,'7'-10'774,"0"-1"-200,-1 1-109,0-1-62,-2 1-58,0-3-50,-1 3-48,-1 0-47,1-1-44,-3-1-18,0 1-9,-3 4-4,1-3 1,-4 1 3,-2 3-8,0 2-12,-3 0-12,-4 0-15,-1 4-13,2 0-12,-2 0-14,-3 4-7,3 1-10,-3 2-10,5 2-4,-5-1-6,6 3-3,-2-1 0,4 3-2,2-1 2,-1 1 0,3-3 2,-1 3-4,4 0-1,3-3 0,-2 2-4,3-2-2,0 2-3,3-1 2,-2 0-2,6-5-5,-2 2-5,2-2-11,5 2-10,-2-4-16,1 0-10,1 1-3,1-3 1,1 0 11,-2 0 11,3 0 12,-4-2 11,4 1 6,-2-1 3,1 0 3,-2 4 3,2-4 5,-2 2-1,1-1 2,-3 2 4,-1-2-2,2 5 0,-3-2 2,2 3 0,-1-1 1,-5 4-3,3-2 0,-3-2 6,-1 5-1,2-3 5,-5 1 4,0-1 13,0 0 22,0 1 12,-5-4 18,2 2 14,-1-1 26,-3 1 26,1-3 20,-4 2 3,-2-2 2,1 3-5,-4-1-24,-1-2-27,-3-1-25,1 1-18,-1 0-16,-5-2-13,6 0-9,-3 1-5,0-3-8,2-3-4,0 1-7,-1 0-4,5-2-3,-1-3 0,4 3-2,-2-6-7,5 2-20,-1-1-37,3-1-65,3-1-89,-1 1-126,5 3-173,0-1-263,5-1-337,-3 1-309,0 0-205</inkml:trace>
        </inkml:traceGroup>
        <inkml:traceGroup>
          <inkml:annotationXML>
            <emma:emma xmlns:emma="http://www.w3.org/2003/04/emma" version="1.0">
              <emma:interpretation id="{86337D90-BDB0-42C2-A82C-89B9504F26AF}" emma:medium="tactile" emma:mode="ink">
                <msink:context xmlns:msink="http://schemas.microsoft.com/ink/2010/main" type="inkWord" rotatedBoundingBox="7206,17368 8772,17286 8796,17741 7229,17823"/>
              </emma:interpretation>
              <emma:one-of disjunction-type="recognition" id="oneOf13">
                <emma:interpretation id="interp61" emma:lang="en-US" emma:confidence="0.5">
                  <emma:literal>are</emma:literal>
                </emma:interpretation>
                <emma:interpretation id="interp62" emma:lang="en-US" emma:confidence="0.5">
                  <emma:literal>( e</emma:literal>
                </emma:interpretation>
                <emma:interpretation id="interp63" emma:lang="en-US" emma:confidence="0">
                  <emma:literal>. e</emma:literal>
                </emma:interpretation>
                <emma:interpretation id="interp64" emma:lang="en-US" emma:confidence="0">
                  <emma:literal>- e</emma:literal>
                </emma:interpretation>
                <emma:interpretation id="interp65" emma:lang="en-US" emma:confidence="0">
                  <emma:literal>" e</emma:literal>
                </emma:interpretation>
              </emma:one-of>
            </emma:emma>
          </inkml:annotationXML>
          <inkml:trace contextRef="#ctx0" brushRef="#br0" timeOffset="-512589.3312">7097 2969 856,'-1'6'759,"-2"-1"-190,3 1-108,-2 1-54,2 0-38,0-1-48,0 3-67,0-1-55,2 1-47,-2-1-44,3-2-31,-2 1-15,2-3-6,1 3 0,4-3 1,-4-1-2,3 1 0,3-4-15,-1 0-9,6 0-7,-4 0-9,2-4-5,0 1-4,0-1-4,3-3-2,-3 1 2,0-3 0,-1 0-2,0 1 0,-1-2 0,-3-2 0,2-2 0,-3 1 0,-1-4 0,1 0 0,-3-1 1,2-1-2,-1 1-1,-1-4 4,-1 4-1,-2-1 5,-1 2 21,-1 0 20,-2 5 8,-4-1 10,2 3 6,-2 3-6,0 1-15,-2 1-10,-1 2-9,-2 3-12,1 3-5,-1-2-6,3 5-1,-1-2-7,4-1 0,1 4 0,0-3-3,1 2 1,1-2-3,2 3 2,1-1-3,1-2 2,2-3 0,1 1 2,4 0 0,-1-2-1,1 0 2,4-2-3,0 0 0,-1-2-3,4 0 1,-1-3 4,-1 0-3,6 1 2,-4-1 3,4 0 3,-3 1-3,0-2 0,1 2 0,-1 1 2,-2 1-1,-1-1 3,2 1 0,-3 4 6,-2 0 6,-2 4 15,4 1 19,-5-1 23,-2 4 17,2-1 16,-3 6 10,-1 1-3,-1 3-10,-2-3-18,0 3-15,0 0-18,0 2-13,-2-1-17,-1 2-7,3-2-6,0 0-5,0 0-1,0-1-5,0 3-16,0-5-51,3 1-69,-1-1-99,0-3-126,1 1-186,5-5-275,-3-1-309,3-1-256,3-5-133</inkml:trace>
          <inkml:trace contextRef="#ctx0" brushRef="#br0" timeOffset="-513234.002">6803 2812 695,'4'-8'687,"2"2"-171,-2 1-79,1-2-62,-3-3-30,0 6-34,-2-2-37,-2-1-54,0 2-37,0 3-31,-5-2-9,0-2-8,-4 5 1,3-2 1,-7 3 0,4 0-2,-2 4-12,-5 2-1,-1-2-8,3 3-1,-2 0-7,2 3-8,-3 7-3,0-3-8,3 0-7,-1 5-9,1 1-11,4 1-7,0-1-13,5 1-12,0 2-11,2-2-6,4 0-4,1-2-6,1 0 0,4-2 2,-2-1-1,4 1 0,0-4-2,2 1 3,1-4 0,-1-2-2,2-2 1,5-2 0,-4-1 1,2-3-2,2-3-1,2 1 1,-2-4-2,0-3 0,-2 1-1,5-2 1,-3-4 1,0-3 1,1 4 2,-4-6-1,2 0 1,-1-1-3,0-4 1,-3 0-2,2-1 0,-4 0 1,0 0 0,-2-2 2,0 5 3,-3 1 10,4 0 19,-5 4 12,-2 3 8,-1 1 6,0 2-2,-1 5-9,-2 0-15,-2 4-11,1 2-7,0 4-2,-4 2 2,1 2 6,0 5 4,3 0 3,-4 5 0,4-1 1,-2 1-5,2 3-5,-3-2-4,5 4-7,-1-2-3,3 0-3,0 0 1,0-2-2,3 1-2,-1 1 0,5-6-3,-3 2-16,2-2-40,-2-2-59,5-2-83,-2 0-111,3-1-151,-1-3-196,3 0-265,-1-4-295,1-3-216</inkml:trace>
          <inkml:trace contextRef="#ctx0" brushRef="#br0" timeOffset="-512065.7439">7907 2793 191,'0'-4'1151,"0"-2"-317,0 5-248,0-2-157,0 0-94,0 3-61,0 3-44,0 0-46,0-2-44,0 5-35,0-2-32,2-1-24,-2 4-10,3-3-4,-1 0-5,-2 0 4,4 0-1,-1 0-2,1-2 0,1 3-2,1-5-3,1 0-2,-1 0-2,1 0-8,3-5 0,-1 3-3,-2-2-5,2 0 0,2-4-2,-3 1 2,3 0-6,-4-3 0,4-1 0,-3 1 0,0-3-4,-4 1 2,3-1 4,-3-1 0,1-1 2,-2 1 9,0 0 23,-2 1 23,-1 2 13,-1 0 12,-2 1 9,-2 3-1,-2 3-8,0 0-5,0 1 4,-5 3 15,0 3 11,-1 3 12,-1 0 4,-2 5-6,-1-1-11,1 0-17,0 6-18,-2-1-12,5 1-9,-4 1-6,5 1-1,1 2 3,-1 0 1,5 1-4,-2-2-2,2 3-4,5-2-6,-4 3-7,5-5-4,1 1-4,1-2-3,2 1-5,2-4-1,2 3-3,2-4-2,2-3-1,-1 0-1,5-4 1,1 0-2,0-3 1,0-2 0,-2-1-2,5-1-2,-3-2-10,-1-3-25,1 0-48,-2-3-75,-2 2-109,-4-3-159,3-1-250,-4-3-348,0 1-376,-1-3-290</inkml:trace>
        </inkml:traceGroup>
        <inkml:traceGroup>
          <inkml:annotationXML>
            <emma:emma xmlns:emma="http://www.w3.org/2003/04/emma" version="1.0">
              <emma:interpretation id="{5238426A-B6A4-48FF-8063-CF7069A36D00}" emma:medium="tactile" emma:mode="ink">
                <msink:context xmlns:msink="http://schemas.microsoft.com/ink/2010/main" type="inkWord" rotatedBoundingBox="9806,16920 14760,16663 14802,17476 9848,17733"/>
              </emma:interpretation>
              <emma:one-of disjunction-type="recognition" id="oneOf14">
                <emma:interpretation id="interp66" emma:lang="en-US" emma:confidence="0.5">
                  <emma:literal>immutable</emma:literal>
                </emma:interpretation>
                <emma:interpretation id="interp67" emma:lang="en-US" emma:confidence="0.5">
                  <emma:literal>immutable e</emma:literal>
                </emma:interpretation>
                <emma:interpretation id="interp68" emma:lang="en-US" emma:confidence="0">
                  <emma:literal>immutably e</emma:literal>
                </emma:interpretation>
                <emma:interpretation id="interp69" emma:lang="en-US" emma:confidence="0">
                  <emma:literal>immutable C</emma:literal>
                </emma:interpretation>
                <emma:interpretation id="interp70" emma:lang="en-US" emma:confidence="0">
                  <emma:literal>immutably C</emma:literal>
                </emma:interpretation>
              </emma:one-of>
            </emma:emma>
          </inkml:annotationXML>
          <inkml:trace contextRef="#ctx0" brushRef="#br0" timeOffset="-509511.3264">9173 2583 222,'1'-1'498,"-1"-2"-18,3-1-9,-3 2-13,0 1-18,0-2-14,0-1-9,0 1-10,0 2-24,0-5-22,0 6-37,0 0-43,0 0-39,0 0-25,0 0-26,0 0-21,0 7-14,-3 0-9,3 2-16,-1-1-22,-2 4-21,3 1-17,-1 2-19,1 2-14,-3 0-10,0 1-10,1 3-7,-1 0-5,3 0-2,-3 0-4,3 3-1,-1-6 0,-2 3 1,3-3 0,0-1 1,0 4-1,0-7 0,0 0-8,0-1-21,0-2-32,0-3-47,0-1-71,0-2-94,0 1-122,3-3-135,-2-3-170,-1-3-232,3-3-251,-3-2-167</inkml:trace>
          <inkml:trace contextRef="#ctx0" brushRef="#br0" timeOffset="-509416.9678">9216 2325 793,'-5'-14'1296,"-1"5"-307,-1-2-284,1 1-176,0 3-127,2 0-92,-1-1-71,2 5-65,2-3-64,1 6-50,0 0-33,1 0-15,-1 6-51,3-3-76,2 2-102,-3 1-129,3 2-186,-1 0-333,3-1-298,-2-1-230</inkml:trace>
          <inkml:trace contextRef="#ctx0" brushRef="#br0" timeOffset="-508626.0283">9602 2582 238,'0'5'757,"-1"2"-276,1 1-154,0 1-77,0-1-34,0 3-22,1 2-26,-1-2-29,0 2-53,0 4-21,0-4-18,0 2 7,0 0 8,-1-1 3,-2-1 6,3 2-2,-4-2 2,1-1-13,1 1-12,-1-3-2,2 1-5,-5-3-4,5-1-3,-2 3-4,0-5 1,-2 2-1,1-2-2,1-4-7,2 5-2,-2-5 3,-2 2-1,3-3-3,0-3-5,-1 2 3,2-5 0,1 0-9,-3 1 1,3-2-6,0-3 2,3-1-2,-3 0 0,1-3 3,4 0-3,2-3 0,-3-4-3,6 3 3,-1-3 0,1 0-2,-1 3-1,2-2 0,1 3 0,3 0 3,-4 5-2,1-1-1,2 2 3,1 3-3,-4 2 1,2 2 2,-1 0 0,0 0 8,-1 4 22,4 1 36,-4 3 26,1 2 22,0 1 24,-1 0 5,4 3-5,-7 1-19,5 1-24,-7 1-16,4 2-19,-2-1-11,-1 3-9,-6 0-8,4 0 0,1-1-2,-6-2-6,0 3-2,0 0-6,0 0-2,0-3-3,-6 0-4,1-3-1,4 0-3,-5 0-1,2 0 1,1-5 1,-1 4 0,-1-7-3,2 1 1,-1-1 0,2 0-2,0-3 0,-1-3-2,-2 0-3,5-1-6,0-3-1,0 0-4,0-5-10,5 1-8,2-2-16,-3-2-17,6-1-8,-1-4-15,6-1 4,-4 1 5,1 1 16,2-1 19,-1 1 11,5 1 17,-5 2 4,1 2 10,2 0-3,-1 3 2,1 0 5,-2 1 2,1 3 10,1 3 6,-2 0 13,-1 1 18,-1 3 20,2 0 10,1 3 10,-2 1 3,-1 4-9,1 1-11,-5 3-13,1 2-13,-2 0-14,1 3-7,-4 0-8,2 1-5,-6-3-5,1 5-7,-1-2-12,-1 0-44,-2-1-76,-2 3-101,0-5-132,0-1-209,1 1-324,1-4-270,-1-2-192</inkml:trace>
          <inkml:trace contextRef="#ctx0" brushRef="#br0" timeOffset="-507873.9833">10430 2607 1000,'0'-5'976,"3"1"-332,0 0-170,-1 2-90,2 0-48,2 2-35,-5 2-43,4 2-42,1 2-53,-2 3-38,-3-1-28,2 5-13,-3-1-4,0 4-8,0-2-5,-3 0-12,2 4-13,-2-1-9,-1-3-11,-1 1-8,1-2-7,-2-2-2,2 3-5,-1-4 0,1 1 0,1-5 0,0 2 3,-1-3 0,0 1-3,1-2 0,-2-4-2,4 0-7,-2 0-11,0-4-13,3 0-7,0 0-14,0-5-7,0 1-7,6-3 0,0-3 10,1 0 5,0-4 10,5 1 8,-1 0 9,1-2 10,0 2 4,-1-1 8,1 2 2,2 2 2,1 0 2,-2 3 2,0 0 0,0 5 0,1-2 4,-2 4 0,0 1 0,-1 2 6,1 1 12,-1 1 11,0 3 13,-3 3 6,0-1 11,-4 5 3,3-1-3,-2-1-9,2 5-6,-4-4-7,-2 4-5,2-1-9,-3-2-9,0 0 0,-3 2-4,3-2-5,-1-2-4,-2 1-3,-2 0-3,1-3-1,-2 0-2,2-1 0,2-2 1,-3 2-1,0-2-1,1-4-2,1 0-4,-1-3-3,4-1-7,0-3-5,0 1-5,4-1-10,0-4-11,2 0-10,1-3-7,2-2 1,3 0 2,-1-1 7,5-3 7,-1 2 14,1-1 6,1 0 7,-1 3 2,0-1 5,3 0 4,0 4 8,-3-1 2,3 5 4,-2-1 4,-1 3 4,0 3 7,0 0 6,1 2 11,-4 2 11,2 0 13,-1 4 8,-1 2 2,-1 1-4,-2 3-1,-1-1-10,1 5-12,-3-1-9,-1 1-6,0 3-10,-5-2-7,2 2-2,-3 2-5,-3-2-1,3 0-7,-4 0-4,1 1-8,-3-1-34,1-1-54,0 1-78,-2 0-98,3-1-126,1-4-174,-2-2-255,1 1-256,0-5-187</inkml:trace>
          <inkml:trace contextRef="#ctx0" brushRef="#br0" timeOffset="-506882.2755">11269 2544 352,'0'-2'723,"0"2"-191,1 0-106,-1 2-60,5 2-20,-2 3-26,0-1-15,-2 2-41,3 2-41,-1 3-35,-3 2-24,3 0-4,-3 3-13,0-1-15,0 3-11,0-2-17,0 1-21,0 2-23,2-2-18,0-1-16,3 0-9,-1-1-10,3-1-3,1-2-4,2 0-6,1-5-7,1 1-20,4-3-32,0-2-33,1-3-30,1 1-25,1-3-11,-2-3 14,0 0 25,2-7 40,-4 4 31,1-5 20,-2 0 16,2 0 7,-4-2 6,-1-3 2,0-1 3,-3-3 0,2 2 0,-2-3 3,0 0 2,-3-1 8,1-1 8,-2 2 23,-3 3 25,5-2 33,-4 4 43,-2-1 29,2 3 25,-2 1 11,0-1 6,0 4 2,0 2-8,0 1-17,0 1-26,0 0-25,0 4-24,0-2-27,0 4-19,0 0-11,-2 0-2,2 4 2,0 2 3,-2 1 3,2 1-1,-3 2-4,0 2-7,3 1-10,-1 4-8,-2 0-10,3 0-6,-1 2-7,1-1-3,-3 2-2,0 1-4,3-3 0,0 4-2,0-4-1,0 2-2,0-3 0,0 3 0,3-5-1,0 2 1,-2-2 1,3-4 0,2 2-3,0-2-5,0-1-15,0-3-26,1 0-43,3-1-66,-3-2-86,-1 0-113,1 1-142,1-3-180,2-2-257,-5-4-271,3 1-200</inkml:trace>
          <inkml:trace contextRef="#ctx0" brushRef="#br0" timeOffset="-504870.7235">11903 2430 720,'-10'-4'720,"5"1"-147,2 3-101,3-4-77,0 4-65,6-3-70,0 2-67,1 1-64,5-2-42,2 0-31,1 2-24,4 0-13,-2 0-12,5 0-7,-2 2-36,6 0-66,-3-2-99,4 1-133,0 2-238,2-3-290,-1 0-231</inkml:trace>
          <inkml:trace contextRef="#ctx0" brushRef="#br0" timeOffset="-505094.9018">11945 2201 388,'4'-13'420,"1"2"-14,-1 0-22,2 1-47,0-1-38,-1 1-11,1 2 5,1-1 12,-2 1 20,2 2 19,-1 2 2,-5-3-15,4 3-34,0 2-25,0 0-16,-4 2-14,2 0-6,1 4-8,-1 3-9,0 3-21,-3 2-28,-3 4-30,0 2-27,2 5-27,-2 3-22,-1 1-18,-1 4-13,0 3-10,0 1-8,4 2-4,-2-1-4,0-1-1,-1 3-1,4-5-3,0 2 1,0-4 0,0 0-1,3-2 1,-2-2 1,5-3-1,0-1-1,1-2 0,0-1-1,3-3-1,3-6-2,-1 2 1,-1-4 1,4-3-4,-3-2-3,4-1-16,-5-3-25,1-3-48,1-1-70,-7 0-98,1-3-127,0-3-167,-3-1-224,1-2-312,-2-4-278,0-1-156</inkml:trace>
          <inkml:trace contextRef="#ctx0" brushRef="#br0" timeOffset="-504363.516">12583 2419 615,'-3'0'887,"-1"-3"-241,1 3-152,-3 0-98,0 0-64,-1 3-60,-2 0-48,1 1-32,-4 0-26,2 2-3,-2 2 13,1 4 13,-4-1 5,4-1-8,-2 4-14,-1 1-18,3-1-29,-1 4-26,1-1-26,3 0-15,3 1-15,-3-4-16,5 4-10,2-4-5,1 0-2,0 0-5,1-1-1,2-2 2,5-4 0,-4 1-4,5-1-2,-2-3 0,5-2-4,-1-2-3,1 0-3,-1-2-2,1-2 0,1-3 2,-1 1-3,-1-3 1,1 2 3,-3-4 4,2-2 1,-1 0 2,-1-1 2,-2-3-2,0 0 1,-2-1 1,2-5 3,-3 3-1,4-1 0,-4 0 2,3 2 0,-2-1-3,-2-1-1,-2 7-1,2 0 1,-3 1 3,3 3 1,-2 0 1,-1 0 1,0 6 0,0 1 7,0 0 8,0 3 13,0 3 13,3 3 12,-3-1 12,0 6 3,2 4 1,-2 0-7,0 1-7,0 4-9,0-2-8,0 3-10,2 0-12,-2 0-8,3 0-4,-1 3-3,-2-6-7,3 2-1,0-1-7,-3-1-38,1-2-58,2 1-80,-2-3-115,5-2-156,0-1-239,1-2-316,1-4-302,-1-2-224</inkml:trace>
          <inkml:trace contextRef="#ctx0" brushRef="#br0" timeOffset="-503401.8936">13001 2154 875,'0'-14'1324,"0"-2"-342,0 5-214,0 2-161,0 2-98,0 3-86,0 2-93,0 4-73,3 2-47,-3 5-30,3 3-29,-3 4-20,0 4-19,-3 3-17,0 5-22,-2 0-16,1 3-17,0 2-13,-1 1-9,-5 0-6,6-1-4,-3-1-4,2-1-3,-2 1 0,4-4-1,-1 0 0,-1-2 1,3-3-1,-3-2 0,2-3 0,3-1 0,-1-1 0,-2-2-3,3-6 3,-2 1-3,0-3-3,2 1-4,0-5-8,0-2-8,0-2-11,0-2-10,0-3-11,0-4-17,4 3-16,0-6-18,2-2-21,1 2-20,2-4-6,0-4 2,4 1 12,0-3 21,3 4 27,-2-1 31,2-2 18,3 3 17,-4 5 10,-1-2 6,-1 1 5,5 4 3,-5 2 2,1-1-1,2 3 5,-1 3 4,-4 1 8,1 3 14,-1 2 13,1 1 13,-5 5 9,3 1 2,-4 0 0,0 5-9,-4-1-6,-2 4-2,0 1-2,-2-3 2,-4 5 6,2-2 5,-3-2 7,-1 2 3,0 0 9,-1 3 3,-4-3 0,1-2-5,-4 0-2,5-1-10,-4 0-12,-1-3-10,2 2-10,-2-3-8,1-3-5,2-1-5,-1 0-4,-1-3-3,2 1-4,2-4-2,-1 0-13,0-4-27,1-1-45,1-1-66,5-1-95,2-4-133,3 0-174,3-5-235,2-1-320,2-1-288,0-5-173</inkml:trace>
          <inkml:trace contextRef="#ctx0" brushRef="#br0" timeOffset="-503396.9131">13359 2100 85,'12'-13'1138,"-1"0"-236,-1 0-109,-1 3-63,3 2-50,-2 1-64,-1 4-67,-2-1-85,2 10-93,-2 1-85,-1 0-70,-2 8-53,-3-1-38,2 5-23,-3 2-15,-3 2-12,2 1-9,-3 1-9,-2 4-13,1 2-13,3-3-12,-3 2-6,1 0-6,0-2-2,1 0 0,1 1-3,-4-3 0,6-1-1,-1 0-4,1-3-14,1 1-16,2-2-18,2-4-29,-2-1-55,1 1-83,0-6-105,3 3-139,5-5-220,4-4-352,-1 1-352,3-5-265</inkml:trace>
          <inkml:trace contextRef="#ctx0" brushRef="#br0" timeOffset="-502953.1094">13886 2390 856,'0'-4'1213,"0"0"-385,0 1-205,0 1-113,0 2-88,0 0-76,0 0-54,0 5-57,3-1-60,-2 0-44,-1-2-30,4 2-13,-1 1-10,0-1-6,-1 0-8,3 0-14,0-2-10,-1 2-14,0-4-8,4 3-7,2-3-3,-4-3-2,1 3-3,3-4-1,2 0 1,-4 0-1,4-2-1,-5-3-1,2-1 0,1 0 0,-1-1 0,1-5-3,-1 5-1,-2-6 3,-3 3-1,2 0-1,-2-1 2,-2 0 1,-2 6 4,-2-2 5,0 1 7,-3 4 9,-2-1 13,-2 3 17,-2 4 18,-4 0 13,1 3 8,-2 1 12,-3 3 0,0 3-9,0 0-15,0 3-13,0 5-14,2-2-12,-2 2-11,0 5-5,2-5 2,4 5 6,-2-2 8,4 2 5,2 1 1,-1 0-2,5-2-4,-2-1-10,6 0-9,1 3-8,0-6-4,1 1-4,4-3-2,0 2-1,4-4-1,0-1-2,5-2-1,-2-1 1,4-3-1,-2-4-1,5 1 0,-3-4 0,3 0-1,0 0-2,-3-4-5,3-2-12,-2-1-14,2 0-15,-2-3-22,-2 0-45,-4-1-71,4 0-96,-3-3-132,-4 2-204,4-2-345,-2-3-382,-1 1-313,-2-1-112</inkml:trace>
        </inkml:traceGroup>
      </inkml:traceGroup>
    </inkml:traceGroup>
    <inkml:traceGroup>
      <inkml:annotationXML>
        <emma:emma xmlns:emma="http://www.w3.org/2003/04/emma" version="1.0">
          <emma:interpretation id="{5B23651D-FB51-4C44-8681-D991C2FA93EA}" emma:medium="tactile" emma:mode="ink">
            <msink:context xmlns:msink="http://schemas.microsoft.com/ink/2010/main" type="paragraph" rotatedBoundingBox="3499,18087 28178,17352 28215,18589 3536,193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4807076-492D-4781-A4F3-973BE10F32AF}" emma:medium="tactile" emma:mode="ink">
              <msink:context xmlns:msink="http://schemas.microsoft.com/ink/2010/main" type="inkBullet" rotatedBoundingBox="3514,18563 3746,18557 3752,18748 3519,18755"/>
            </emma:interpretation>
            <emma:one-of disjunction-type="recognition" id="oneOf15">
              <emma:interpretation id="interp71" emma:lang="en-US" emma:confidence="0">
                <emma:literal>)</emma:literal>
              </emma:interpretation>
              <emma:interpretation id="interp72" emma:lang="en-US" emma:confidence="0">
                <emma:literal>,</emma:literal>
              </emma:interpretation>
              <emma:interpretation id="interp73" emma:lang="en-US" emma:confidence="0">
                <emma:literal>.</emma:literal>
              </emma:interpretation>
              <emma:interpretation id="interp74" emma:lang="en-US" emma:confidence="0">
                <emma:literal>@</emma:literal>
              </emma:interpretation>
              <emma:interpretation id="interp75" emma:lang="en-US" emma:confidence="0">
                <emma:literal>;</emma:literal>
              </emma:interpretation>
            </emma:one-of>
          </emma:emma>
        </inkml:annotationXML>
        <inkml:trace contextRef="#ctx0" brushRef="#br0" timeOffset="-500739.4453">2927 3923 630,'-7'-6'510,"2"5"-113,1-5-65,0 5-29,-1-2-42,2 3-41,0 0-48,-1 0-56,4 4-49,-3-1-23,3 1-18,-1 1-10,-2 3-3,3-2 7,0 4 2,0-3-6,0 1-3,0 1 3,0 0-3,3-1 0,-2-1-10,2 3 6,0-4 1,1-2 3,1 0 5,-1 0-2,3-4 6,-2 0-7,2 0-2,-3-4-4,4-3-6,-1 1 3,-3-2-3,-1 0 0,1-2-3,-4 1 0,0 0-3,0-2 3,0-3 3,-4 5 7,1-1 23,-1 2 19,-1-2 10,-2 6 20,0-3 4,0 3 1,1 0-7,-4 1-10,2 3-9,0 0-12,-2 5 5,1-1 2,-1-1 1,4 3-3,-1 4-1,-1 1-1,4-1-9,0 0-6,1 4-12,0-3-7,3 4-2,3 0 0,0-1-3,1-1-4,0-3 7,5 1 6,-2-1-2,5-4 0,0-3-1,-1 2 1,4-1-5,-4-4-9,4 0 1,-1 0-5,-2-4 2,0-1-2,-4 2 4,2-1-3,-4-6 1,4 1 4,-5-1-3,-1-4 3,2 0-4,-5 3 3,2-2-3,-3 4 0,-3-1 6,3 3 5,-4-1 4,1 2 5,-1 3 3,1 2 1,-6 1-4,5 4-4,-3 0-2,-1 1-4,4 3-1,0 0-7,-2 5-2,4-1-4,-1 1 0,3-1 4,3-2-2,-1 0 6,4-3 5,-2-1 2,0-3 1,4-3 1,0 0 0,2 0 0,-1-3-2,-2-3-2,1 2 3,0-6-1,0 0-2,-4-1-4,2 1 0,-5-1-4,2 1-3,-3 5-2,0-5-11,-3 6-22,-1 3-49,-1 1-61,-2 1-88,0 3-120,-2 6-145,-1-5-232,3 3-264,-5 3-204</inkml:trace>
      </inkml:traceGroup>
      <inkml:traceGroup>
        <inkml:annotationXML>
          <emma:emma xmlns:emma="http://www.w3.org/2003/04/emma" version="1.0">
            <emma:interpretation id="{8187AB33-B0A8-443D-AE0C-124FEF1C53F7}" emma:medium="tactile" emma:mode="ink">
              <msink:context xmlns:msink="http://schemas.microsoft.com/ink/2010/main" type="line" rotatedBoundingBox="5081,18040 28178,17352 28215,18589 5118,19276"/>
            </emma:interpretation>
          </emma:emma>
        </inkml:annotationXML>
        <inkml:traceGroup>
          <inkml:annotationXML>
            <emma:emma xmlns:emma="http://www.w3.org/2003/04/emma" version="1.0">
              <emma:interpretation id="{AE1B8315-32E2-4111-947A-92F14A3514EB}" emma:medium="tactile" emma:mode="ink">
                <msink:context xmlns:msink="http://schemas.microsoft.com/ink/2010/main" type="inkWord" rotatedBoundingBox="5085,18188 7214,18124 7237,18892 5108,18956"/>
              </emma:interpretation>
              <emma:one-of disjunction-type="recognition" id="oneOf16">
                <emma:interpretation id="interp76" emma:lang="en-US" emma:confidence="0.5">
                  <emma:literal>used</emma:literal>
                </emma:interpretation>
                <emma:interpretation id="interp77" emma:lang="en-US" emma:confidence="0">
                  <emma:literal>Used</emma:literal>
                </emma:interpretation>
                <emma:interpretation id="interp78" emma:lang="en-US" emma:confidence="0">
                  <emma:literal>•used</emma:literal>
                </emma:interpretation>
                <emma:interpretation id="interp79" emma:lang="en-US" emma:confidence="0">
                  <emma:literal>•Used</emma:literal>
                </emma:interpretation>
                <emma:interpretation id="interp80" emma:lang="en-US" emma:confidence="0">
                  <emma:literal>use</emma:literal>
                </emma:interpretation>
              </emma:one-of>
            </emma:emma>
          </inkml:annotationXML>
          <inkml:trace contextRef="#ctx0" brushRef="#br0" timeOffset="-494346.9523">4420 3822 238,'-3'-5'327,"1"-1"-7,-1 0-28,3 2-11,-1-3-12,-2 3 4,3-2-8,0 1-4,0 1-10,0-3-16,0 3-18,0-2-22,0-1-26,0 1-26,0 1-19,0 1-14,0-3-11,0 1-8,0 1 3,3 0-1,-2 1 3,-1 0 8,0-1 6,0 4 4,0-2-2,0-1 2,0 1-3,0 2-6,0-2-3,0 0-3,0 3-5,0-4-9,0 4-6,0 0-8,0-3-11,0 2-9,0 1-7,0 0-10,0 0-2,0 1 4,0 2 6,0 3 11,0-1 8,0 5 7,0 0 4,0 3-6,-1 1-8,-2 0-8,3 2-10,-3 1-7,3 1-8,0-1-6,0 3-4,0 1-4,0-3-4,0 0-3,0 4-4,3 1 2,1-2-2,1-2 0,-2 1 0,5-2 2,-2-4 0,1 3-2,-1-3 0,4 0 1,-1-3-1,3-1-1,2 1 0,1 0 2,1-4 2,-1 0-2,4 2 3,-3-5 1,3 3-3,-1-4 0,0 0-2,0-3 0,-1 0 0,-1 0-1,0 0 1,-1-3 1,-1 0-1,-1 0 0,-1-1 2,-1 0-2,2-2 0,-1 2 0,-3-6 0,2 3 1,1 0 1,-5-4 0,2 3 1,-2-2-1,0-3-1,1-2 1,-1-2-1,-3 0 1,1-1-1,-1 1-1,-1 0 0,1 1-2,-1-1 1,-3 0-2,3 0 0,-2 0-1,-1 2 3,3-2 0,-1 2-1,-2 1 2,0-2 1,0 4 1,0-2-1,0 3 1,0-2-1,0 1-1,-2 2-1,-1-1 0,3 1-1,-1 0-2,-2 0 2,3 3 0,-3 0 0,3 0 1,-1 1-2,-2 2 2,3-2-2,-3-1-12,3 5-18,-1-2-28,-2 0-39,3 4-52,-2 0-68,-1 0-71,3 1-84,0 5-91,0-3-96,0 4-98,3-1-118,-1 0-212,2 2-143</inkml:trace>
          <inkml:trace contextRef="#ctx0" brushRef="#br0" timeOffset="-493695.058">5341 3950 133,'3'-10'417,"-3"0"-68,0 2-43,0-4-27,0 5-41,0-4-25,-3 5-19,-2-3-15,-2 1-17,3 2-12,-4-1-8,-3 1 0,2 1-1,-5 2-8,2-1-3,-3 1-17,4 2-11,-5 1-17,4 0-19,-2 1-18,2 2-20,1 1-3,-1 2-8,0-2-9,5 3-5,0 1 2,0 2 1,2 1-1,1 0-5,1-1 0,3 1 6,0-1-4,0 4-2,0-3-2,3 2 2,1-1 0,4 1 0,-1-2 0,1-4 2,0 3 4,3-3-1,1-3-5,0 3 0,2-1 6,-2 0-3,4-2-6,-2-1-3,-2 2 6,2-2-2,-2-2-4,4 1 1,-5 2 2,1 0 0,0 0 3,-1 0 3,2 3 0,-4-3-1,0 3 4,1-1 5,-3 1 35,0 0 52,-1 3 74,-3-5 79,0 1 50,-3 4 39,-3-4 5,0 2-29,-3 0-46,-1 1-56,-3-3-46,-2 0-44,-1 1-40,-4 1-29,-2-2-16,3-2-11,-3 2-6,-4-2-3,1 2 0,-1-2 6,0-3 3,3 1 6,-4 2-1,3-4 3,2-4-3,0 2-7,6 1-8,-2-3-5,5-2-6,-1 2-6,2-2-9,4-1-28,3 2-44,2-4-67,4 1-88,3 2-121,5-5-158,5 3-194,1-3-287,3 4-272,3-5-196</inkml:trace>
          <inkml:trace contextRef="#ctx0" brushRef="#br0" timeOffset="-492903.2938">5573 4055 398,'8'0'331,"5"0"-75,1 0-45,-3 0-56,1-3-57,-2 3-32,-1 0-31,2-1-13,1-1-9,-2-2 0,-1 4-4,2-4-5,-1 1 9,-1-3-4,1 2-9,-1 1 8,-2-7 5,2 3 21,-2-4 22,0-1 24,-2-1 23,2 2 23,-3 0 13,-1-3-8,0 1 1,-3 0 12,0 2 2,-3 1-4,0 3 3,-1-4-5,0 3-4,-1 1-26,-2 3-11,-3 0-17,1 1-10,1 3-1,-6 0 6,3 0 7,-2 3 20,-2 1 24,4 0 12,-5 3 5,1 1-9,1-2-9,2 5-18,1 0-26,-1 0-17,0 5-18,5-2-10,3 7-11,-4-6-8,7 2-4,-2 1-2,3-1-6,4 0 2,1-4 2,1 0 0,2 0-1,2-3-5,4 1 6,-3-3-9,4-1 5,1 0-5,1 0-6,-1-3-7,0-2-36,3 1-64,0-2-78,-1-1-98,1 0-125,2-1-165,2-2-255,-1 1-220,1-2-153</inkml:trace>
          <inkml:trace contextRef="#ctx0" brushRef="#br0" timeOffset="-492508.0028">6246 3873 342,'0'-10'620,"3"2"-102,-3-2-63,0 3-44,-3-2-47,1 2-46,-1 2-38,-1-1-41,1-1-28,-1 4-18,-3 0-12,-1-2 8,0 5-8,0-3-5,-3 3 3,2 3-5,-3 2-1,-2 1-5,2 1-7,-2 0-10,2 4-10,-2 2-9,1 0-13,-2 1-15,4 3-15,2-4-14,-1 8-16,1-1-15,3 4-14,0-3-10,3 2-4,1-3-6,2 1-3,0-3-5,2-1 0,1-2 0,2 2-2,-1-6 0,6 0 0,-4-2 5,4 0-2,-1-4 0,2-1-1,1-1-1,3 0-2,-4-3-5,5-3 1,-1-1-1,-1-3-3,2 0 0,-1-3 2,-2 0 3,1-4-2,2 3 2,-4-6 3,1-4 1,-5-1 1,4-1-2,0-2-1,-2-2 0,-1 3-1,-1-6-2,0 0-2,2 0 0,-2 2 1,3-6 0,-3 6 0,2-2 1,-4-1 2,4 1-2,-1 3 2,-2 3 0,1-3 0,0 3 3,-2 6 0,-2 0 3,1 0 6,-2 5 5,-2-1 9,2 4 7,0 2 9,-3-1 5,0 3 2,0 0-4,0 3-4,0-1-9,0 0-5,0 4-4,-3 0-3,0 2-1,-1 4 2,1 1 3,-1 1 2,-4 5 3,4 1 1,-3 3 2,-1 3-1,4 0-2,0 3 0,1 2-3,-2 3-2,1-1-2,0 3-3,-1 0-1,2 1-3,1-2-3,0 3-3,-1-2-1,3 1-1,3-1 0,-1-2 0,0 0-1,3 0 0,-1-3-1,2-1 0,0-3-2,1-1 0,5-4 1,-1 2-6,1-5-19,2-2-41,-2 0-49,0 1-73,-1-6-112,1-2-146,-2 0-194,-1-4-262,2 0-324,-1-3-270,-1-1-114</inkml:trace>
        </inkml:traceGroup>
        <inkml:traceGroup>
          <inkml:annotationXML>
            <emma:emma xmlns:emma="http://www.w3.org/2003/04/emma" version="1.0">
              <emma:interpretation id="{105B0BBD-013F-4FDA-8C84-CF2953F8A095}" emma:medium="tactile" emma:mode="ink">
                <msink:context xmlns:msink="http://schemas.microsoft.com/ink/2010/main" type="inkWord" rotatedBoundingBox="8137,18274 9455,18235 9475,18915 8157,18954"/>
              </emma:interpretation>
              <emma:one-of disjunction-type="recognition" id="oneOf17">
                <emma:interpretation id="interp81" emma:lang="en-US" emma:confidence="0.5">
                  <emma:literal>for</emma:literal>
                </emma:interpretation>
                <emma:interpretation id="interp82" emma:lang="en-US" emma:confidence="0">
                  <emma:literal>For</emma:literal>
                </emma:interpretation>
                <emma:interpretation id="interp83" emma:lang="en-US" emma:confidence="0">
                  <emma:literal>four</emma:literal>
                </emma:interpretation>
                <emma:interpretation id="interp84" emma:lang="en-US" emma:confidence="0">
                  <emma:literal>form</emma:literal>
                </emma:interpretation>
                <emma:interpretation id="interp85" emma:lang="en-US" emma:confidence="0">
                  <emma:literal>fort</emma:literal>
                </emma:interpretation>
              </emma:one-of>
            </emma:emma>
          </inkml:annotationXML>
          <inkml:trace contextRef="#ctx0" brushRef="#br0" timeOffset="-490258.4947">7466 4071 264,'-6'-5'519,"6"-3"-74,-2 2-45,2 3-44,2-5-36,1 5-36,1-3-26,3 2-20,1-3-30,0 0-27,2 1-40,2-2-36,4 1-32,0 3-27,1-2-16,4 2-11,2-1-5,0 1-9,3 0-32,3 2-55,-4-1-81,1-1-83,2 2-110,-2 2-139,-3-2-144,3 0-184,-3 2-130</inkml:trace>
          <inkml:trace contextRef="#ctx0" brushRef="#br0" timeOffset="-490314.16">7998 3723 342,'0'-1'427,"0"-3"-98,0 2-72,0-1-53,0 2-41,0-5-45,-1 5-35,-2-4-26,0 1-16,1 0-5,-2 0 24,-2 0 30,2-2 26,-3-1 9,2-1 22,-2 1 10,0-1-12,1-1-17,-4 1-13,2 1-10,1 0-5,-2 1-15,1-1-16,-5 0-4,4 4-7,-3-1-3,1-2-10,-1 5-3,-2-2-3,5 2-4,-3 1 3,2 0-3,-1 1 3,2 2 6,-6-2 21,7 5 19,-5-2 25,4-1 20,-3 4 18,-2 3 9,2 1 0,1 2 0,-1 1-4,0 1-7,1 3-2,2 3-9,-4 3 0,4 1-3,2 3-4,-2 0-7,2 2-12,0 0-7,3 4-15,1 1-10,1 1-17,-1-2-8,3-3-5,0-3-11,0-1-5,3-3-6,-1-1-3,-2-2-5,3-3-5,-2-3-3,2 0-1,-3-5-2,0 0-2,0 0-1,0-3 0,0-1-12,0-2-31,-3-1-53,-1 1-77,-1-4-98,2-4-128,-1 1-158,-3-1-182,2-2-214,1-4-227,0 2-149</inkml:trace>
          <inkml:trace contextRef="#ctx0" brushRef="#br0" timeOffset="-489861.2662">8062 3946 530,'1'0'526,"-1"0"-76,0 0-62,0 0-44,-1 1-20,-2 2-13,-1-3 10,-4 1 8,4 1 22,-3 2-1,-2 3-18,-1-1-35,-2 4-44,4 4-41,-3 3-48,0 0-42,2 0-32,-1-2-21,3 2-23,1-2-16,0 2-9,5-3-6,-2 1-7,6 1-3,-2-6 3,5 2 0,0-1-2,1-1-1,5-3-2,-1-1 1,1-2-2,2 0-2,5-4 0,-3 0 0,3 0 0,-3-4-1,3 2 0,0-6-1,-2 4 0,-1-7-1,-2 0 2,-1 1-1,-1-4 0,-2-2 0,-1 1 2,-2-3 2,-2-3-1,-3 0 3,-2-1 0,-2 3-1,0 1 1,-4 1-3,-2 2-1,-3 4-3,0 0 1,-5 0 0,1 5 0,-2-1-1,-5 3-12,3 4-16,0 0-38,1 0-49,-1 4-64,3 3-83,1-4-97,2 7-107,3-6-132,4 1-177,-1 1-234,4-1-164</inkml:trace>
          <inkml:trace contextRef="#ctx0" brushRef="#br0" timeOffset="-489424.8466">8377 3961 510,'10'-4'1045,"1"2"-285,-2 0-174,4 0-117,-4 2-83,2 0-79,5 0-70,-4 4-71,2-2-56,2 2-40,-1 3-27,4 1-15,-5 3-3,-1 2 0,5-2 8,-5 6 2,-2-6 5,1 5 6,0-2-7,-5 1-2,3-3-7,-3 1-7,-5 1-6,2-3-6,-1 2 1,-3-3-9,0 1-1,0-3 0,-3 1 0,-1-3-2,-4 0 2,0 1 0,-2-3-1,-2-2 3,-1 0 0,-2-2 0,-1 0-1,2-2 1,-1-4-2,4 2 1,2-3-3,-1 1 0,4-5 2,3 0 0,3 2 0,3-4 2,3 3-1,4-7 3,2 6-3,-1-4 1,5-2 0,2 0-1,-1 0 3,1-1-5,-3 1 3,7 0-4,-9 2-11,3 4-36,2 0-55,-2 1-77,-5 3-98,4 0-129,-4 1-186,-2 2-288,1-2-239,-5 1-150</inkml:trace>
        </inkml:traceGroup>
        <inkml:traceGroup>
          <inkml:annotationXML>
            <emma:emma xmlns:emma="http://www.w3.org/2003/04/emma" version="1.0">
              <emma:interpretation id="{6D53F0E5-1B99-40F2-A1E7-3D07D29B0CB3}" emma:medium="tactile" emma:mode="ink">
                <msink:context xmlns:msink="http://schemas.microsoft.com/ink/2010/main" type="inkWord" rotatedBoundingBox="10109,18148 16386,17961 16412,18804 10134,18991"/>
              </emma:interpretation>
              <emma:one-of disjunction-type="recognition" id="oneOf18">
                <emma:interpretation id="interp86" emma:lang="en-US" emma:confidence="0.5">
                  <emma:literal>communication</emma:literal>
                </emma:interpretation>
                <emma:interpretation id="interp87" emma:lang="en-US" emma:confidence="0">
                  <emma:literal>Communication</emma:literal>
                </emma:interpretation>
                <emma:interpretation id="interp88" emma:lang="en-US" emma:confidence="0">
                  <emma:literal>communications</emma:literal>
                </emma:interpretation>
                <emma:interpretation id="interp89" emma:lang="en-US" emma:confidence="0">
                  <emma:literal>Communications</emma:literal>
                </emma:interpretation>
                <emma:interpretation id="interp90" emma:lang="en-US" emma:confidence="0">
                  <emma:literal>communization</emma:literal>
                </emma:interpretation>
              </emma:one-of>
            </emma:emma>
          </inkml:annotationXML>
          <inkml:trace contextRef="#ctx0" brushRef="#br0" timeOffset="-487749.4988">9831 3821 464,'-4'-4'426,"-3"-2"-74,1-1-35,-1 4-27,0 0-34,-1-2-26,0 2-32,-3 2-11,3-1-6,-4 2 6,0-3 8,1 3-5,-4 0 2,1 3 0,-5-3-6,3 3-5,-3 0-1,0 4-10,0-2-15,1 5-7,-1-3-9,-2 5-16,3 2-17,-1 1-7,0-1-10,3 4 0,4 3-8,1-1 0,1 5 1,4-1-5,0 2-8,6-2-8,0-1-13,6 0-10,2-1-11,1-2-8,6 0-2,-1-3-5,2-3-4,7-1-2,-1 0-3,3-5 0,-1-1-3,1 0-3,4-4-7,-4 0-31,1-3-49,-3 0-67,0 0-90,3-3-114,-2 0-140,-1-4-162,1 2-240,0-5-234,-1-1-150</inkml:trace>
          <inkml:trace contextRef="#ctx0" brushRef="#br0" timeOffset="-487331.9151">10169 3828 269,'2'-7'792,"-2"3"-160,-2-2-106,0 6-53,-3 0-32,1 0-16,-2 6-16,0-5-22,-4 9-12,3-4-14,-5 5-27,5 0-30,-5 2-41,4 4-48,-3 0-47,6 6-44,-5 1-41,2-2-30,4 3-24,1-4-14,3 2-6,0-1-5,0-4 1,6 0-4,1-1 0,-1 1 2,5-2-1,1-5 0,1 2 1,0-2-1,6-3-1,0-1-1,0-3-2,1-4-4,2 0-4,-2 0 0,5-4 1,-5-3 0,-1 1 2,3-7 2,-5 3 4,-2-4 1,1-2 0,-2-2 1,-2 0 3,-2-4-1,-4-2 0,-3 0-1,-1-4-1,-2 4-2,-5 1-3,-1 3 3,-4 0-3,-2 2 0,-2 5 0,-2-2 3,-3 4 0,0 3-2,-1 2-6,-2-1-18,-1 6-30,-1-2-48,3 3-61,0 3-80,3 4-105,-1-2-121,6 1-153,0 1-241,7 1-262,0-2-203</inkml:trace>
          <inkml:trace contextRef="#ctx0" brushRef="#br0" timeOffset="-486468.8159">10571 3859 196,'9'-3'1200,"4"2"-254,-4-2-263,-1 1-167,5 2-111,-1 0-68,-3 2-48,-1 2-59,3 3-54,-3 1-50,0 1-22,2 0-9,-3 5 1,-3-1 3,1 4-7,-2 0-1,-2 3-17,-1 1-19,0-1-19,-1 1-11,1-1-12,-3-3-5,0 2-4,-2-4 0,4-2-1,-5 4-3,2-7 3,-3-2-1,2 1-2,2-1 0,-1-2 2,0-2-1,-1 0-1,-1-1 0,2-3 0,0-3-3,1 2-2,1-6-4,-1 1-9,3-2-13,3-2-11,-1-2-15,4-3-4,-1 1-5,3-5 6,-1-2 12,0-3 11,5 0 14,-2 0 9,-4 3 9,5 0 3,0 5 1,-3-1 1,4 1 1,-1 5-1,0-2-3,0 2 3,1 3-2,-1-3 4,1 5 0,0 1 7,-1-2 16,1 4 16,-1 3 21,4 0 11,-5 0 14,-1 4 10,-1 3 2,0-1 3,-4 5 3,2-1-3,-5 3 1,5 0-2,-6-2-9,0 6-10,0 0-10,0 0-6,-6 0-11,5 2-10,-5-4-8,2-1-7,-1 2-8,1-5-7,0-2-7,-2 0-3,2 0-1,-1-4-3,1 2 0,-2-3 0,2-2-1,-1-2 0,2 0 1,2-2-1,-2-2-2,3 0 0,4-4-3,-1-2-3,5-5-7,0-4-7,0 1-8,3 1-1,-1-1-3,2 0 2,-1-3 5,3 3 8,0 1 7,-2 0 2,4 2 6,-2 2 0,1 1 3,-2-1-2,1 2 2,2 4 1,-1-5 0,1 5-1,-2-1 2,-2 2 4,4 1 1,-3 2 5,0-1 10,-2 4 10,1 3 4,0 1 5,-1 0 1,-4 3-3,1 3-3,-1 1-8,-3 0 0,1 2-6,-2 2-2,-3 2-2,0-2-4,0 2-2,-3 1-3,1 1-1,-1 0-4,2 0-1,-5 0-1,2-2-2,2 1-1,-4-1 0,5-4 1,-2 5-8,0-4-33,-1-1-52,4 0-70,-2-3-97,-1 1-145,3-1-191,0-3-270,0-1-311,0-1-278,3 1-164</inkml:trace>
          <inkml:trace contextRef="#ctx0" brushRef="#br0" timeOffset="-485266.016">11373 3922 331,'3'-5'833,"-1"-2"-169,1 3-101,1 1-64,0-1-50,-1 0-66,2 1-49,0-1-62,-3 2-39,5 0-33,-3 0-17,4 2 1,-1 4-8,-3-2 4,4 5-4,-4-3-2,0 7-11,-1 1-6,0 2-14,-2 3-18,-1 4-17,0 2-17,0-2-16,-1 0-21,1 0-14,-6 0-9,5-4-10,-2 1-6,1-1-6,-3-3-4,3-1-2,-1-2 0,0-4 0,-1 2-2,0-3 0,1 1-1,-2-3 2,4-4-1,-2 0-1,0 0 0,2-3-1,-2-1-2,3-4-5,3 0-9,-2-2-13,5-4-11,0 0-8,1-6-11,3 0-9,-1-3-2,2-5 6,1-2 7,0 2 7,-1 2 11,1 2 11,1 0 12,-1 3 3,-1 2 6,2 2 4,-3 2-2,-1 1 4,3 2-3,-2 5 4,-1-3 1,2 5 3,-1-2 6,-1 4 12,1 0 13,-1 3 14,0 0 12,-2 3 14,4 1 7,-3 3-4,-1 3-5,-3 1-7,2 2-7,-2 0-9,-2 2-4,1 2-7,-3-2-5,-3 3-5,3-1-7,-4 3-4,2-4-6,-4-2-5,2 3 0,1-3-2,-1 0 0,-4-1-2,3-2-2,-1-5 1,1 2-1,1-2-1,0-2 0,-2 0 2,2-1 0,2-3 0,-1-3 0,0-1-2,3 0-2,3-5-5,0 0-8,1-7-9,1-1-7,4-4-8,-2 0-7,4 0 1,1 0 4,3-3 5,-4 3 9,4 3 5,1-3 10,-2 2 2,1 3 5,-2-1 1,3 2 2,1 2 0,-4 1 1,4 1-1,-1 4 2,-1-3 1,-2 3 0,1 2 1,2 0 8,-1 4 5,-1 1 12,0 1 10,-3 4 7,1 0 3,-5 5-1,0 0-2,0 2-8,-2 1-5,-2 2-3,-2 2-3,-1 1-2,0 2-3,-1 1-5,-2 0-2,-2-2-4,1 4-2,0-5-2,-3 3-1,1-2 0,0 1-2,-1-5-1,2 2-4,-2 0-16,3-6-32,-4 2-56,1-2-78,0-1-110,0 1-140,-1-3-166,7-1-190,1-4-271,1 1-224,7 2-115</inkml:trace>
          <inkml:trace contextRef="#ctx0" brushRef="#br0" timeOffset="-484172.8961">12126 3798 80,'0'0'379,"3"-4"-21,1 3-25,-1 1-21,-1-3-18,4 3-1,-5-1 8,5-1 5,-5-2-4,4 1-15,0 2-6,-3 1-18,1-3-19,-2 3-6,5-1 0,-5-2-1,4 3-9,-2 0-7,-3 3-4,3-2-14,-3 3-19,0 3-17,0 0-14,-3 4-19,0 2-17,1 0-19,-2 2-12,-2 2-11,2 2-10,0-2-12,-1 6-7,1 1-8,-2-2-9,5 1-8,-2-3-6,3 1-5,0-1-3,0-3-2,4-2-1,-1-1 0,1-2-1,1-2 1,2 3-1,0-8 1,2 1 0,4 0-2,-2-6-2,-2 0 0,3 0 0,2-3-2,-1-4-4,0 1 4,-1-5-1,0 1-2,1 0 0,-2-8-1,1 0-1,1 0-3,-4-6 0,-1-1 0,4 1 1,-5 1 1,0 0 2,1 2 2,-4 0 3,0 4 0,2-2 0,-1 5 2,-3-2 1,0 5-2,2 1 0,-4 2 1,6 2 1,-6 2 1,0 0 0,0 0 1,0 1 3,0 1 4,0 4 9,0 2 6,0 0 6,0 5 5,-6 2 2,6 0-2,-1 7-5,-2-1-4,3 2-5,-2 0-4,2 0-6,-2 1-1,2 1-3,0-4-2,0 2-1,2-2-2,-2 0-1,2 1-1,2-5 0,2 0-2,-2 0 0,1-3-6,2 1-9,-3-5-21,4-1-39,-4-1-55,3-2-78,0-1-94,1-1-117,0-1-121,0-1-103,-1-2-56,-3-1 4,4-1 53,-4-2 102,3-3 116,-2-2 109,5-2 97,-5-2 86,3-1 48,-1-3 47,0 2 37,0-1 37,1 0 47,-2 0 48,1 5 51,-1-3 58,-1 4 32,3 1 40,-4 1 27,3 2 27,-2-1 33,-3 1 26,3 1 0,1 1-9,-2 1-15,0 3-18,-1 1-35,2 3-42,-4 3-43,2 1-45,1 3-47,-4 3-42,6 1-38,-6 2-26,2 4-21,-2-2-12,0 2-10,0-1-4,0 1-3,0 3-4,0-2-4,-2-1-1,-4 1-2,5 0-2,-2-1-3,0-3 1,-1 3 1,2-4 0,-1 0-1,0-3 2,-1 1-1,3-4-1,-2 1 2,0-2-2,1 1 0,-1-7-1,1 3-1,2-3 0,-2-3-5,-1-1-1,3 1-3,0-5-1,3-3-4,-1 1 0,3-3-4,3-3 0,-3-1-1,3-7-1,2 3-2,1-4-1,1 1 0,0-3 1,-1 2 0,1 2 5,-1 2 3,1 1 3,0-1 5,-1 7 2,-1 0 2,-1 1 1,3 2 1,-5 3-1,2 1 2,-2 0 0,0 3 0,3 1 3,-4 3 0,1 0 0,1 3 1,-4 1 2,3 3 3,-2 0 1,0 4 4,0-1 1,-4 5 2,2-4-2,-3 6-2,3 0-2,-3-3-3,0 3-3,0 1 0,-3 0-3,3-3 0,-3 5 0,3-3-1,-1 0 1,-2-1 0,3 1 1,-2-3-3,0 0-7,-1-1-16,-2 0-30,4-4-49,1 0-63,-3-1-78,3-1-105,3-1-132,-3-2-152,1-2-186,-1-2-257,0 0-229,8-2-148</inkml:trace>
          <inkml:trace contextRef="#ctx0" brushRef="#br0" timeOffset="-483847.4976">13073 3807 388,'8'-9'743,"-1"-2"-92,3 0-53,-4 3-47,0-2-52,1 3-55,-6-1-50,4 1-53,0 1-39,0 2-32,-4 0-16,5 0-7,-4 4-5,2 1-12,-1 3-26,-3 2-29,3 1-32,-3 4-31,0 2-31,-3-1-23,3 3-14,-3 2-11,1 0-7,0 0-9,-3 1-5,2-1-4,2 2-3,-2 2 0,1 0-2,-3-2 1,3 0 0,-1 0 0,2-2-2,-5 0-2,5-3-1,-2 2-2,0-4-3,-2-2-15,4 1-24,-5-5-34,5 3-55,-2-5-82,1-1-103,2 0-128,-2-3-166,2 0-226,0 0-290,-3-4-227,1-6-132</inkml:trace>
          <inkml:trace contextRef="#ctx0" brushRef="#br0" timeOffset="-483636.5885">13152 3594 1462,'-3'-11'1363,"3"0"-402,-3 1-261,3 2-176,0-1-140,0 3-106,0 1-82,0 1-68,0 0-50,3 4-38,-3-1-17,3 1-13,-3 0-10,0 0-38,0 1-52,-3 2-69,3 0-103,0 4-137,0-3-184,0 2-252,3 0-293,-2 1-233</inkml:trace>
          <inkml:trace contextRef="#ctx0" brushRef="#br0" timeOffset="-482811.241">13406 3895 212,'10'-3'308,"-2"-1"-25,0 2-20,2-2-5,-2-1-27,3 1-9,-3 0-19,1-2-7,1 2-15,-1-3 2,-2 1 4,3 1-6,-1-2 12,1-3 1,2 3 7,-6-3-6,4 4 1,-3-2-2,0-1 0,-1 1 2,1 0-4,1 2-4,-1-3-4,-3 3-6,-1-1-5,-2 3-4,2-2-7,0 2 1,-3-3-1,0 1-7,-3 5-8,0-5-15,-1 2-17,0 2-19,-3 1-19,-1 1-15,1 0-13,1 0-7,-4 0-8,1 0-4,-1 3-3,-1 1-4,-1 2-2,0-2-1,1 3-2,-4 3 0,2 0 2,2 5 2,-4-1 0,1 1 1,2 3 1,-2 1 4,2 3 1,0-3 4,4-2 5,-3-4 2,6 1 0,-6 3-3,4 4-2,3 0-8,0 2-7,1 0-5,3-2-4,0 0-5,4 0-2,-1-4-2,4-2-1,2-1 0,-2 1 0,5-3-1,-1-2 0,4-2-2,-4-2-10,5 1-14,-1-3-14,-4-2-22,4-2-43,-2-2-69,0-1-86,-1-3-112,1 1-144,4-5-193,3 3-243,4-4-269,-1-5-167,0 2-65</inkml:trace>
          <inkml:trace contextRef="#ctx0" brushRef="#br0" timeOffset="-482307.2583">14076 3776 26,'0'-8'433,"0"2"-26,-3-1-40,3 3-15,-3-2-14,3 1-27,-2 1-12,0 1-10,0-1 6,-4 1 12,0 0-1,-1 2 2,-3-2-15,-2 2-17,4 1-24,-4 0-20,1 1-14,-1 2-10,-1 4-16,1 0-11,1 0-13,-1 3-17,0 3-20,1 0-23,-1 1-19,1 4-15,3-1-15,0 1-13,0 3-12,1 0-6,0 1-9,3 2-6,1 3-6,1-5-2,2-1-3,2 0-1,1-1 0,1-5 0,3 1-1,0-4 1,2-2 2,1 1 1,-1-4-2,3-3-1,5-1 0,-5-3-2,1-3-8,1-1-12,2 1-13,-1-5-13,-1-3-17,-1 1-14,5-7-10,-5-1-5,4-3-4,-4-3 3,-1-1 10,5-3 10,-5 3 15,-1-2 11,1 1 15,0-1 13,-1 2 6,-2 2 4,1 1 0,-3 1 6,1 6 3,-4-3 3,0 5 4,-1 3 5,-1-1 2,2 5 9,-1 2 13,0 0 17,-3 1 26,0 3 20,-3 3 18,0 1 8,-1 3-1,2 7-8,-4 0-11,2 3-14,3 4-16,-5 0-10,1 1-14,1 2-12,0 3-12,-2-1-6,4-2-6,-1-2-7,2 5 0,1-5-1,0-1-2,0-3-3,1-1-9,-1 0-26,0-4-49,3 1-72,-1-7-97,1 1-137,0-1-185,1-3-267,0-4-325,1 0-281,1-4-164</inkml:trace>
          <inkml:trace contextRef="#ctx0" brushRef="#br0" timeOffset="-481956.3132">14538 3362 1033,'5'-8'955,"-1"-1"-188,2 1-101,-5 1-80,4 3-73,0 2-46,0 2-45,-1 5-52,-1 0-51,-1 6-49,-2 4-43,-2 4-48,-1 5-38,-1 0-33,-1 3-28,0 3-15,-1 1-10,0 1-3,2-2-3,-1-3-3,1 0-4,-2-2-7,2 3-8,0 0-9,1-4-5,1 2-6,-1-1-2,3-1-4,-1 0 2,1-3-1,0 0-1,0 1 1,0-1-1,0-1 0,0 1-9,0-8-12,1 2-11,-1-3-17,0-2-25,0-3-49,3-3-62,-1-4-80,-2 0-110,3-7-150,-3 0-169,2-4-180,-2-3-218,0-3-189,0 1-93</inkml:trace>
          <inkml:trace contextRef="#ctx0" brushRef="#br0" timeOffset="-481734.8632">14393 3617 253,'-7'0'970,"0"-3"-205,2 2-111,3 1-79,0-2-78,2-1-79,2 3-77,0-1-76,3-2-72,2 3-66,3 0-44,2 0-39,1 0-17,1 0-15,2 0-23,3 0-48,-3 0-64,3 0-71,0 0-89,4 0-94,-4 0-95,0 0-64,3-3-53,-4-1-15,0 1-8,1-1 12,-5 1 42</inkml:trace>
          <inkml:trace contextRef="#ctx0" brushRef="#br0" timeOffset="-481496.6056">14772 3554 170,'10'-3'495,"-4"1"36,1 2 4,0-2 3,-2 0 8,2 2-4,-3 0-23,-1 0-26,2 0-35,0 4-36,-3 1-22,2 3-43,-4 2-52,0 5-53,0-1-48,-4 3-50,-1 4-48,1 1-33,-2-1-24,2-1-17,0 4-14,-4-3-4,4 0-5,0 0-5,-2 1-2,2-2 0,2-3 2,-4 2-3,2-2 0,2-2 2,2-4-1,-2 2-2,-1-2-6,3-5-9,-2 0-15,2-6-27,0-2-49,0-2-63,0 0-87,0 2-109,0 1-144,-3-5-176,3 1-228,-1-1-269,1-4-198,-3-1-98</inkml:trace>
          <inkml:trace contextRef="#ctx0" brushRef="#br0" timeOffset="-481280.4276">14913 3417 1150,'4'-17'1038,"3"0"-174,-2 3-130,2 1-119,-3 0-123,2 3-108,-5 1-105,4 1-83,-2 1-76,0 3-47,1 1-30,-3-1-22,5 4-12,-6 0-9,2 0-40,-2 0-55,0 4-72,-2 2-81,-1 1-110,0-2-141,-1 1-134,0 2-170,-1 1-232,2-1-172</inkml:trace>
          <inkml:trace contextRef="#ctx0" brushRef="#br0" timeOffset="-480789.1952">15175 3572 64,'-3'0'626,"3"1"-125,0-1-46,0 0-12,0 0-25,3 0-52,-3 0-48,2 0-19,-2 0-17,3 0-9,-2 4 17,-1-2 6,0 2-10,-1 3-16,-2-3-14,1 3-18,-4 5-29,2-1-25,-3-1-22,2 2-27,-2 3-31,0-2-21,3 2-19,-4 2-18,4 0-11,-3 0-11,5 1-3,-4 0-8,2-1-4,4-3-3,-1 3-1,1 0-2,0-6-2,0 2-1,1-3 4,2 1-1,-2-5 2,5 1 0,0-1-2,0-2 1,1-3-3,-1 2 0,6-3 0,-5-3-1,3-1-1,-1-3-1,2 3-1,-4-5-3,4 0 0,0-1 1,-5-2 2,4-1 0,-1-1 0,-2-7 3,0 4-1,-2-5-2,2 1 0,-3 0 0,1-5 1,-2 4-1,-1-1 2,-2-1 0,-2 6 1,-1-1-2,-2 2 1,-3 2 0,-3 2-1,3 5 1,-4-1-2,-2 3 0,1 5-2,-5-5-13,2 6-22,0 0-35,-5 0-56,5 6-72,0-2-91,-2 1-103,5 4-123,-1-1-143,2 0-177,2 1-232,1-4-174</inkml:trace>
          <inkml:trace contextRef="#ctx0" brushRef="#br0" timeOffset="-480137.4905">15355 3573 560,'9'-3'986,"1"-1"-220,-1 2-160,1 0-115,-2 2-92,1 2-72,-2 2-72,1 1-56,-4 5-42,3-3-20,-2 4-8,0 2 0,-3 1 7,1 0-4,-2 3 3,-1-2-4,0 0-6,0 2-14,0 3-11,0-3-9,-1 0-13,-2-1-17,1 1-13,0 1-11,-1-1-11,3-3-7,-2-1-8,-1-1-4,3-2-5,-1 1 1,-2-4-1,0 3-1,3-5 0,-1 2 3,-2-2-2,3-4 3,-3 2-3,1-3-1,-1-4-1,3-1-1,-1 1-1,1-3-5,0-4 0,0 2 0,0-4-5,0 0-5,1-1-10,4-1-15,-2-5-17,4 2-17,0-3-14,2 0-17,5-1-5,-2-2 1,2 1 4,0 2 10,0-2 13,2 2 19,-2 1 13,1 2 18,-3 3 9,1 0 8,-2 3 6,1 1 4,-2 0 6,-1 5-1,1-2 2,-1 3 3,-2 1 10,3 4 13,-4 0 15,0 0 20,-1 4 10,-2 1 11,2 3 3,0-2-2,-3 5-5,1 0-4,-2 1-1,-1 3 3,3 0-2,-3 0-2,0 4-2,0-2-3,-3 1-1,2 1-4,-2-1-8,1-1-7,-3 3-8,3-2-8,-1 2-9,0-4-6,-1 1-7,3 1-4,-2-5-6,0 1-20,-2-2-40,4 1-61,-2-3-78,-1 3-102,1-4-142,1 2-167,-3-1-240,5-4-275,-2-2-222,2-4-113</inkml:trace>
        </inkml:traceGroup>
        <inkml:traceGroup>
          <inkml:annotationXML>
            <emma:emma xmlns:emma="http://www.w3.org/2003/04/emma" version="1.0">
              <emma:interpretation id="{46D5A115-8F87-4B82-A1A6-2A02C96185B8}" emma:medium="tactile" emma:mode="ink">
                <msink:context xmlns:msink="http://schemas.microsoft.com/ink/2010/main" type="inkWord" rotatedBoundingBox="17293,17755 21239,17637 21266,18569 17321,18686"/>
              </emma:interpretation>
              <emma:one-of disjunction-type="recognition" id="oneOf19">
                <emma:interpretation id="interp91" emma:lang="en-US" emma:confidence="0.5">
                  <emma:literal>between</emma:literal>
                </emma:interpretation>
                <emma:interpretation id="interp92" emma:lang="en-US" emma:confidence="0">
                  <emma:literal>betoken</emma:literal>
                </emma:interpretation>
                <emma:interpretation id="interp93" emma:lang="en-US" emma:confidence="0">
                  <emma:literal>betweens</emma:literal>
                </emma:interpretation>
                <emma:interpretation id="interp94" emma:lang="en-US" emma:confidence="0">
                  <emma:literal>betrodden</emma:literal>
                </emma:interpretation>
                <emma:interpretation id="interp95" emma:lang="en-US" emma:confidence="0">
                  <emma:literal>betokens</emma:literal>
                </emma:interpretation>
              </emma:one-of>
            </emma:emma>
          </inkml:annotationXML>
          <inkml:trace contextRef="#ctx0" brushRef="#br0" timeOffset="-477380.314">16690 3229 520,'-5'-4'639,"4"0"-209,1 2-92,-3 0-38,3 4-24,0 2-6,3 2-11,-3 3-24,1 3-35,-1 2-39,3 3-11,-3 5-14,-3 1-7,3 2-10,-1 1 4,-5 4-4,2-2-7,-1 2-4,1 1-9,-1-1-6,0-1-14,0 3-14,2-5-9,2 1-9,-2-3-11,2-3-10,-5 2-8,6-1 2,-2-6-13,-1-2 1,2 0-5,1 0 3,-3-6-1,0 1-3,3-3 3,0 0 0,0 0-3,0-3 0,0-1 0,0-3-4,0 0 0,0-3-1,0-1-3,6-3 1,-2-2-2,1-2 1,-1 1 3,3-2-3,3-2 3,2-3-1,0-1-3,1 1 3,1-1 1,2-2-3,2 4 1,-2-1 3,0 0 0,2 3-2,-2 1 2,3-1 2,0 4 0,0-1 0,3 6 0,-5-4 2,2 5 0,0 0 0,0 2 3,0 0 1,-4 2 3,4 2 0,-1 3 4,-5-1 14,1 2 13,1 2 20,-7 3 11,1 0 8,-3-1 12,-2 3-8,-1 1-9,-1 1-9,-4 0-4,-1-2-4,-1 2-5,-2 2 3,0-1-2,-4-2-1,-1 1 2,-1 0 0,-2-2-1,0 1-2,-3-3 0,1 2 2,-3-2 2,3-1 1,-3-2 1,1 1-1,-1-4-1,0 2-4,-1-1-9,1-2-7,0-1-10,0-1-6,3-2-8,0-2-2,3-1-5,0-1-2,1 2-3,2-4-7,2 0-19,0-3-40,1 0-56,6-3-73,-2 1-103,6 4-126,-2-3-157,6-1-192,2 0-271,1 0-244,2 1-134</inkml:trace>
          <inkml:trace contextRef="#ctx0" brushRef="#br0" timeOffset="-477039.7806">17235 3608 596,'-7'0'809,"2"3"-234,-2-1-160,3 2-97,1-3-63,-2 5-48,4 0-53,-2-2-47,3 1-32,3 2-28,-2-3-20,2 2-7,-1-1 0,4-1 9,-2 0 8,0-2 16,1 1 19,0-2 13,1-1 2,0 0-4,0 0-7,4-1-16,-1 1-13,-2-3-13,3-1-18,-1 2 1,2-2-5,1-1-5,0-1-4,-1 1-3,1-5 0,1 3-3,0-4 1,-3-2 2,-1-1 2,1 3 27,-4-4 31,1 2 43,-3 1 37,-1-1 25,-3 2 16,-3 2-7,-1-1-12,0 3-21,-4 3-15,0 1-4,-2 3 4,-2 0 5,-1 0 4,-5 3 2,5 1-6,-1 3-11,-2 3-13,1-1-14,1 5-10,2 0-13,4 2-5,-2 4-7,2-2-6,2 3-6,1 3-8,3-1-7,-1 0-6,3 2-7,3-2-5,-1-1-5,3-1-2,1 0-3,2-3-1,2-1-2,-2 0 1,4-4-1,2-1 1,1-1 0,2-4 0,-2 1 0,1-2 0,1-5-1,2 2-7,-6-6-11,5-1-27,-7-3-47,2-3-76,2 3-106,-4-2-138,5-1-204,2-1-331,-2 1-351,0-4-274,1-3-125</inkml:trace>
          <inkml:trace contextRef="#ctx0" brushRef="#br0" timeOffset="-462002.1186">17761 3105 285,'0'-3'275,"0"-1"16,0-2-34,0 2-1,0 3 8,0-1 6,0-2 24,0 0 14,0 2 21,0-2 14,-2 1 2,2-1-2,0 1-6,-2-1-20,2 1-11,0 0-9,-3-2-5,3 3-19,0 0-20,0 0-27,0 0-36,-1 0-33,1 2-31,-3 2-21,-2 0-18,1 4-11,-2 1-6,5 1-6,-5 5-5,2 1-9,-1 3-6,1 4-4,0 1 1,-2 0-3,2 1 1,1 1 0,-2-1-2,1 1-4,-3 4-6,5-1-8,-1 1-4,0-2-5,3 4-3,0-2-4,3-2 0,0 1 0,-1 1 0,2-3-2,3-3-1,-2 3-1,2-1 0,0-2-1,3-4 0,-1 1-4,1 2-8,2-3-11,-1 2-12,-2-3-14,3-7-25,-1-3-38,1-5-49,2-2-65,-2 0-83,-3 0-103,4-4-113,-5-1-100,1 2-85,-2-4-66,1 0-107,-1-3-168,-3 0-105</inkml:trace>
          <inkml:trace contextRef="#ctx0" brushRef="#br0" timeOffset="-461472.079">17571 3291 69,'-5'1'416,"-6"-1"-79,4 3-56,0 0-33,1-3-53,0 4-10,1-1-14,-1 0-12,1-2-1,1 2 7,0 1 6,-2-1 1,2-2-2,2 1 1,-1 2-3,0-1-7,-1-2 0,2 2-5,2 1-7,-2-3 2,-1 2 5,3-1 9,0 2 5,0-2 8,3 0 6,-1 3-1,0-3-5,2 0-10,2 0-9,0 2-11,1-1-17,3-3-20,2 4-22,1-4-23,1 0-19,8 0-15,-3 0-15,4-4-9,-2 4-1,2-3-5,3-1 1,-4 0-3,1 2 0,-3-3-3,-1 3 1,3 0-5,-3-2-16,-3 2-32,0 2-42,0-3-41,1 3-58,-4 3-89,4-1-94,-5 0-91,1 0-103,-1 2-142,-1-4-231,2 5-176,-1-3-78</inkml:trace>
          <inkml:trace contextRef="#ctx0" brushRef="#br0" timeOffset="-460364.2188">18236 3407 10,'6'-4'280,"-1"1"-15,-2 0-12,0 2-19,-1-4-2,2 4-8,-1-2 0,0-1-7,-2 1 4,-1 3 7,3-3-14,0 3 6,-3-4-10,1 4-3,-1 0-7,0-4 3,0 4 7,3 0 4,-3-3 10,0-1 9,0 2 3,0 0-12,0 0-17,0 2-26,0-2-36,0 2-31,0 0-21,0 2 0,0 0 5,0 2 6,0 0 8,0 3 8,0 3-4,0 3-13,0-2-13,0 3-8,-3 0-11,3 1-9,0 3-5,0 2-7,0 1-4,0 0-7,3 3-3,-1-5-7,-2 8-4,6-3-6,-5-2-5,3-1-3,2 0-5,-1 0-1,-1-1-1,6-2-3,-4 1 0,4-6 0,-1 1 0,-2-3-1,5 2 0,-2-6 2,1 0-2,1 0 2,0-3-1,-1-4 0,1 0 2,2 0-1,-5-4-1,3 0 0,-1-2 0,1-5-1,2-1 0,-5 0 0,3-1 1,-2-1-1,-2-5 0,0 1 0,3-2 0,-3-1 0,-4 0 0,3 0-1,-2 0 1,-3 0-1,1 4 1,-1-2-2,-2 0-3,-2 2-5,-1 0-8,-1 1-13,0-1-20,-2 2-24,0 2-30,-1 1-39,-3 1-48,2 4-54,3 0-56,-3 3-62,1 1-65,0 1-51,0 1-41,-1 1-31,0 0-21,0 0-26,1 0-40,0 0-122,1 1-129</inkml:trace>
          <inkml:trace contextRef="#ctx0" brushRef="#br0" timeOffset="-459205.1811">18606 3475 80,'0'0'251,"0"0"-12,0-1-6,0-2-3,0 3-3,0-3-11,0 2-4,0 1-6,0 0-15,0-2-14,0 2-14,0-2-11,0 2-9,0 0-14,0 0-6,0 0-7,0-2-3,0 2-6,0 0-12,0-2-8,0 2-13,0 0-7,0 0 4,0 2 16,0-2 17,0 2 7,0 2 25,0 0 19,-2 0 11,2 3 0,0-1-7,0 2-2,0 2-7,0-3-17,0 5-21,0-3-20,2 2-16,-2-1-16,4 3-16,-1-2-8,1 0-9,1 3-2,2-1 2,0-2-1,3 0-2,-4 0 4,6 0-3,1-1-2,0-3-5,3 3-2,-2-3-1,2-2-3,3 1 0,0 0-2,-2-5-4,1-1 3,1 0-3,-2 0-1,2-1-1,-3-2 1,-3-1-1,1-2-3,-2 2 4,0-3-3,-1-3-2,-4 3 2,4-3-2,-7-1 0,0-1-1,1-1 1,-2-1 0,-3-3-3,0 2 2,-3-2 1,-2-2-1,-2 1-1,0-6 1,1 2-3,-6 4 0,-1-3 0,0 2-2,-1 2 1,2 0-5,-2 3-4,-2-1-13,1 2-20,2 2-27,-1 3-42,-2 1-47,1 3-66,1 1-62,2 0-76,-1 3-76,1 0-76,1 3-87,-2 0-150,7-2-191,-4 3-126</inkml:trace>
          <inkml:trace contextRef="#ctx0" brushRef="#br0" timeOffset="-458651.1663">19255 3554 419,'3'4'476,"0"2"-116,-3-2-65,2 1-38,-2 5-51,3-3-51,0-3-42,-3 3-40,1-1-28,3 0-15,-1-2-8,2 0-7,-1 0 0,2-1 4,-5 0-1,9-3-7,-5 3 8,-1-3-1,6-3-4,-4 3 5,1-3-9,1-1 5,2-2-8,1 1 0,-5-1-3,4-4-1,-1 3 1,-2-4 0,3 0-4,-4 1 7,1-3 0,1 2 7,-4-4 15,-1 5 27,0-3 27,-3 2 33,0 1 16,0 2 13,-6 0 7,0 2 9,-4 1 3,3 3 4,-5 0 11,1 2 6,-1 2 0,-4 0-10,2 3-3,-2 1-5,0 2-1,-2 0-7,2 2-10,0 6-7,2-4-16,-1 4-21,4 0-19,-1-2-14,5 4-14,2-1-14,1 0-10,1 0-5,6-3-8,1 3-7,1-2-6,5-4-1,-1 3-2,5-1-4,2-3-2,2-3-12,-5 0-25,8-3-39,-5 3-55,0-3-79,3 0-96,3-1-112,-3-1-125,-2-4-160,5-1-229,0-1-206,-5-2-126</inkml:trace>
          <inkml:trace contextRef="#ctx0" brushRef="#br0" timeOffset="-458181.2569">19702 3545 74,'-1'0'1149,"-2"2"-291,3 0-198,-2 0-121,2 1-75,0-2-61,0 3-68,0 1-71,0-1-66,2 0-47,-2 1-43,4-2-33,2 1-16,-2 2-20,4-6-8,0 4-8,4-4-6,0 0-6,-1 0-3,1 0-2,2-4-2,2 1-4,-1-4 0,-1 0-4,-1 0 1,2-1 0,-4-1-2,1-1-5,-2 0-3,-1 0 0,1-1-3,-1-2-6,-2 0 0,0 2 2,-5-1 3,3-1 0,-5 2 3,0 0 8,0 0-1,-5 2 1,0 1 1,-2 3 2,-5 1 3,1 0 5,-1 4 11,-2 0 25,-2 0 32,-3 4 36,3 3 29,0-1 21,-6 4 11,6 1-3,0 2-10,-1 1-14,1 1-15,1 4-14,4 0-19,-1-1-13,5 4-17,0-4-15,1 3-14,0 0-8,5-1-7,1 1-8,1-2-3,5-2-4,0 1-2,1-1-2,0-1-1,5-5-1,-1 2-1,4-4-9,1-3-21,1-2-27,-1-1-33,3-3-54,1 0-86,4-3-108,-1 3-135,2-4-178,-5 2-267,3-4-312,0-3-228</inkml:trace>
          <inkml:trace contextRef="#ctx0" brushRef="#br0" timeOffset="-457356.2915">20187 3465 971,'3'-4'960,"-3"0"-185,0 0-118,0-1-53,0 3-37,0 0-51,0 4-54,0 2-59,0 3-63,-3 1-70,3 5-67,-2 1-48,2 3-43,0 0-31,0 0-26,0 2-18,0-1-11,0 2-8,0-2-6,0 3-4,2 1-3,-2-5-2,3 4 0,-2-1-1,-1 1 1,0-3 0,0 0-1,0-1 1,0-3 0,0 1-3,0 1 0,0-6 1,0 1 0,0-1-1,0-4-1,0 1 1,0-3-2,0-4-2,0 0-3,0-2-5,0-5-4,0 1-5,0-6-7,3-1-9,0-2-9,1-1-11,1-5-12,-1 2-18,6-5-19,2 2-16,-1-5-8,4 0-10,-2 0 5,4-3 16,-1 6 22,0-2 25,0 1 22,2 1 20,-3 4 13,0 0 7,-2 4 3,2 3 4,-1-2 6,-1 5 7,-1 2 13,1 1 11,-2 4 16,1-1 14,-6 4 11,4 1 6,-3 3 6,0 2 4,-1 4-1,1 0-4,-1 2-5,0 3-5,0-1-11,-2 6 2,1 0-5,-1 2-8,-1 0-9,-2 2-7,-1-3-8,0 3-11,0-2-7,-1-1-4,-2 0-3,2 0-2,-5 2-10,1-6-18,1-2-31,0 0-46,-1 0-62,-1-2-83,5-2-109,-2 5-134,0-2-169,3-3-243,0-1-277,0-3-218,0-1-104</inkml:trace>
        </inkml:traceGroup>
        <inkml:traceGroup>
          <inkml:annotationXML>
            <emma:emma xmlns:emma="http://www.w3.org/2003/04/emma" version="1.0">
              <emma:interpretation id="{54F0B356-D0BC-43E1-9BF8-92D6811FF3B3}" emma:medium="tactile" emma:mode="ink">
                <msink:context xmlns:msink="http://schemas.microsoft.com/ink/2010/main" type="inkWord" rotatedBoundingBox="22075,17534 28178,17352 28215,18589 22112,18770"/>
              </emma:interpretation>
              <emma:one-of disjunction-type="recognition" id="oneOf20">
                <emma:interpretation id="interp96" emma:lang="en-US" emma:confidence="0.5">
                  <emma:literal>Components.</emma:literal>
                </emma:interpretation>
                <emma:interpretation id="interp97" emma:lang="en-US" emma:confidence="0">
                  <emma:literal>components.</emma:literal>
                </emma:interpretation>
                <emma:interpretation id="interp98" emma:lang="en-US" emma:confidence="0">
                  <emma:literal>Components</emma:literal>
                </emma:interpretation>
                <emma:interpretation id="interp99" emma:lang="en-US" emma:confidence="0">
                  <emma:literal>components</emma:literal>
                </emma:interpretation>
                <emma:interpretation id="interp100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0" timeOffset="-453923.0727">23259 3534 96,'0'-4'837,"1"0"-194,4 3-106,-2-5-70,0 6-32,1-4-53,0 2-37,1 2-39,-1 2-21,2 2-9,-5 0 2,5-1 7,-5 5 1,-1 3-8,0 3-15,0 6-29,-1-2-35,-2 6-35,-1 1-32,-2 0-32,2 0-27,-4 5-19,4-3-18,3 0-9,-5 0-9,0 0-5,0-2-3,5 2-4,-5-4-1,2 1-2,2-6-1,-1 1-2,0-4 0,2-3 1,-2-1 1,3-1 0,-2-3 0,2-4 0,-2 1 2,-1-4-2,3-4-1,-2-3-2,2-4-6,0-5-6,0 1-10,2-7-8,-2-1-13,5-2-13,-3-2-10,5-3-11,0-1-13,2-3-7,3-2-1,-1-2 3,7 3 9,-5-1 12,4 1 15,-1 0 18,0 4 12,-1 2 11,-1 1 6,2 5 5,-1 0 1,-2 2 1,4 4 1,-4 0 0,2 3 3,-1 3-4,-2 0 3,1 1 3,1 3-2,1 1 1,-2 1 1,-2 2 1,7 3 1,-7 0 1,3 3 0,-3 0 0,2 4-1,-1 1 3,-6 2 4,1 1 5,-3 4 12,-4 2 13,0 1 20,-1 1 20,-4 2 16,0-1 11,-4 1 2,-3 3-2,1 0-10,-1-3-10,0 0-16,-5 0-12,1-3-11,0 2-10,0-2-9,-1-3-8,-2-1-4,0 0-4,2-1-5,-2-3-3,0-2-2,2 2-1,-1-7 0,-1 4-2,2-6 0,1-1-7,-3-1-18,6-6-29,0 0-48,1-3-65,1 0-93,-1-1-116,5 1-146,3-3-175,4 0-261,0 0-269,4-1-187</inkml:trace>
          <inkml:trace contextRef="#ctx0" brushRef="#br0" timeOffset="-453441.59">23928 3366 485,'1'-3'529,"5"2"-76,-5-3-30,2 4-24,-1-2-21,3 2-33,-3-2-24,-2-1 9,0 3 21,0 0 20,0 3 3,-4 1-6,-1 0-21,1 3-46,-3 4-52,-4 3-52,4 0-39,-1 2-36,-1 2-31,-1 1-22,1-1-17,2 4-14,-1-4-9,4 4-11,-2-4-5,2 2-3,4-5-4,-2 4-2,2-4 0,2-4 0,2 2-1,2-2 0,-2-3 1,4-1-1,0-1-2,4-2 2,0-4-1,-1 0-2,1 0 0,1-3 0,0-4 2,1 3-3,1-5 0,-3 0 0,-1-1-2,1-5-2,-4 1-4,4-2-3,-2-2 0,-3-1-1,-1-4-1,2 1-1,-4-1 3,2 2 4,-6 0-1,0 2 3,-6 1-1,2-2 0,-4 6-5,0 0-11,-3 3-14,0 2-21,-1 1-30,-1 4-35,-1 0-43,-1 1-52,4 3-62,-3 0-73,3 3-85,-2-2-115,1 2-163,6 1-259,-4-4-199,3 2-141</inkml:trace>
          <inkml:trace contextRef="#ctx0" brushRef="#br0" timeOffset="-452843.438">24332 3329 90,'2'0'1120,"4"0"-346,-2 0-185,-3 0-117,2 1-65,2 2-48,-1 1-38,2 0-33,-5 4-34,2 1-17,-1 2-3,3 3 7,-5 3 0,0 0-12,0 1-20,-5 4-26,0-1-34,4 2-37,-6 2-31,2-2-19,-2 0-17,0-1-14,-1 1-9,1-2-6,0-3-5,3 0-4,-4-4-2,4 0-1,-3-3 0,5 2-3,-4-6 0,5 0 2,-2-2-3,2 1 1,-5-4-1,6-2-1,-2 0-9,2-3-11,0-4-15,0 0-17,2-6-20,1 2-22,1-5-17,0 2-9,4-5-7,2 1-7,-1-3-2,5-6 8,1 2 2,-2-2 3,3 1 10,2-4 18,0 2 18,1 2 19,-3 1 13,3-1 16,-1 5 14,-2 1 4,3 3 5,-3 3 1,0 0 6,1 1 0,-1 2 0,-1 1 0,-2 3 0,4 3 8,-4 0 5,5 1 11,-5 3 11,1 3 26,1 1 13,-2 1 16,-1 4 21,-2 2 17,-2 3 16,-3 2 4,1 2 6,-2 3-5,-4 1-14,-3 0-20,2 0-20,-5 3-20,1-2-19,1 1-16,-3 0-11,0-3-8,1 3-7,-1-6-5,-1 4-3,1-3-1,0-2-1,0-1-14,-1-3-24,4-1-42,-3-1-54,2-1-76,-2-2-100,6 4-123,-4-6-142,5 2-184,-3-4-276,0-1-237,-1-3-141</inkml:trace>
          <inkml:trace contextRef="#ctx0" brushRef="#br0" timeOffset="-452255.4788">25094 3417 217,'0'0'222,"-2"3"9,2-2 13,-3 3 10,2 0 9,1 2-1,-6-1-16,5 1-13,-2-2-21,0 3-23,-1-3-28,4 0-22,-2-1-24,2 3-15,-3-2-16,0 0-20,3-2-5,0-1 0,3 2-1,0-2-12,-1-1-2,2 0-5,2 0-7,-2 0-12,3-1-8,-2-2-3,-1 0-9,3-1 3,1-3-3,0 3-3,0-2 0,-1-2 6,0-3 0,0 3-3,1-2 2,-3-4 7,3 1 8,-1-1 20,0 0 42,-3 1 26,-1-2 25,-3 0 14,0 1 13,-5 4-2,0-1-13,-2-1-7,1 5-3,-4 2 0,-2 1-4,-2 2 3,1 2 3,-5 2 10,1 2 5,-2 3 6,0 0 4,-2 7 5,2-1 1,0 3-6,1 3-14,1 1-14,1 4-18,2-1-20,2 2-20,3 1-16,-1 1-12,3 0-8,3-1-6,2 1-7,-1-1-3,3-2-4,3 0-5,-1-3-4,2-2-2,3-2-3,3-3-1,-1 2 0,3-5-2,5-1 0,-4-2 2,4-2-2,-3-2 1,7 0-2,-5-4-3,3-4-7,1 0-17,-2-7-30,1 1-50,-6-4-71,6 1-92,-3-1-118,1 4-157,-4-4-199,6-1-276,-2-2-255,-4-1-191</inkml:trace>
          <inkml:trace contextRef="#ctx0" brushRef="#br0" timeOffset="-455396.7895">21779 3380 326,'6'-11'438,"-1"0"-71,-1 0-58,0 1-27,2-3-32,-4 1-34,0-2-20,0-3-3,-2 0 7,0 3 15,0-3 16,0 1 16,-4 2 2,2-2-9,-5 3-4,1 1-20,0-1-22,-5 3-24,-2 1-10,1 1-17,-1 2-13,-5 3-13,1-1-9,0 4 1,-2 3-2,-4 1 2,2 2 1,-2 5 4,-2 4 0,1 0-6,1 5-5,-2 4-14,2 1-13,2 4-16,5 1-12,-1 1-12,5 5-8,5-3-7,3 3-8,4 0-3,3 2-5,4-5-2,2 1-2,5-1 0,-1-3 2,9-2 0,-2-3 0,5-4-4,3-3-3,-1-1-4,4-6-3,-1 0-5,3-7-2,-2-2-2,1-2 1,1 0 0,-1-4 4,-2-2 2,1-2 3,-2-2 7,-2-4 2,-3 1 2,-1-4 0,0-1-1,-1 1 1,-3-6-3,0 2-1,-6-2-1,1 2 1,-2 2 1,-2-1 0,-4 5 2,1-2 0,-4 4 2,-3 2 2,-3 1 2,2 5 3,-7 1 3,-2 2 7,-2 2 5,1 2 6,-1 2 8,-1 4 6,-4 3 1,4-1-3,-5 6-5,7 1-5,-2-3-10,0 2-8,4 2-6,2-1-1,-1 1-3,4 2-4,4-3 0,0-1 3,3 1 0,1-3 0,1 0 0,5 2 1,-1-5 0,2-4-2,4 3 1,-1-7-1,-1 2-2,3-1 0,3-4-4,-2 0-1,2-4-4,-1-1-2,-4-1 0,2-1-3,2 0 2,-5-4 1,-2 1 3,2-3-1,-4-1 3,-2 0 1,0-1 0,-2-2-1,-4 2 1,5-5 0,-6 3 0,-6-2 1,2 2 0,-3 0-6,-2 2-11,-3 4-16,-2-1-28,1 1-35,-5 5-43,5 2-59,-4 0-62,1 4-77,1 4-82,2-1-97,-1 3-134,2-1-201,1 1-224,1-2-174</inkml:trace>
          <inkml:trace contextRef="#ctx0" brushRef="#br0" timeOffset="-454419.3847">22358 3551 475,'7'0'1001,"-1"3"-309,1-3-172,1 1-111,-4 2-64,6 1-45,-5 2-54,-1-1-54,0 5-51,2-3-33,-4 4-21,2 1 0,-1 0-1,0 1 8,-3-3-2,0 5-5,0-4-6,0 0-12,-3 3-14,0-1-7,3-3-9,-4 1-8,2-1-7,-1-2-5,0 1-3,-1-3-6,4 0-4,-2-2 1,2-1-3,-2 1-1,-1-4 0,3 0 1,0 0-3,0-4 3,0 1-4,5-3-2,-3 0-6,2-3-6,2-1-4,0 1-13,1-5-7,3-2-2,-1-1-1,5 2 5,1-3 5,-3 0 7,1-2 5,4 3 6,-4 3 2,2-1 1,-1 1 1,-2 1 3,1 2 2,-2 3 0,1 1 3,-2 3 2,-1 1 9,2 0 9,0 3 11,-3 3 12,0 0 20,-1 7 14,-3-5 17,1 6 12,0-1 12,-3 3 6,-2 0 4,0 0-10,0 4-7,0-3-17,-2 0-17,-1-1-17,1 2-13,-3-4-12,4 0-11,-5-1-2,2-3-6,2 3-2,-4-4-5,5-1-1,-2 1-1,0-2-2,-1-1 0,4-3-2,-2 0 0,2-3-3,2-1-1,1-2-4,1 1-3,0-7-6,4 2-9,3-1-11,1-3-17,-1-2-11,8-1-5,-1-3-2,-1-1 4,2 3 13,-2-2 15,2 2 13,-1 3 8,0 1 6,0-2 3,1 5 0,-3 1 4,0 0 2,-2 4 7,-1 0 12,5 3 12,-10 3 22,4 3 12,-2 1 14,-1 2 6,-2 2-1,-3 3-3,4 2-6,-6 1-5,-2 3-8,0 0-7,0 4-9,-2-2 0,-1 2-10,-2 3-8,4-4-5,-5 1-5,5-1-4,-4 3-14,-2-6-25,1 1-38,2-3-41,2 2-64,-3-3-102,0 4-132,1-1-166,0-4-241,-2-2-326,1 0-290,4-3-144</inkml:trace>
          <inkml:trace contextRef="#ctx0" brushRef="#br0" timeOffset="-451631.7124">25403 3281 565,'4'0'538,"2"0"-95,1 0-54,-2 0-32,2 4-25,-1-4-32,1 6-27,0-5-28,-3 5-16,4-1-7,-4 0-16,3 3-10,-2-2-18,0 2-11,-3 0-15,4 3-13,-2 2 1,-4-2-7,0 6 0,0 0-9,0-3-10,-4 3-16,1 2-18,0-2-15,1-2-15,-3 5-12,0-3-9,4-2-6,-5 2-2,2-3-4,-1 1 0,1-5-2,-2 1-4,5-1-1,-2-3 0,1-1-1,-3 1-4,3-3 0,-2-1-3,1-2 2,0-1-3,3-1 0,-1-2-1,1-4-2,0 2 1,0-4-6,1 1-2,2-4-10,1 1-11,4-6-10,-1 2-18,1-4-16,3-1-19,2-3-14,4 2-8,-4-4-2,6 0 6,-2 0 18,1-2 17,1 3 20,0 1 23,-1 0 10,-2 1 7,3 2 5,-1 3 5,-2 0 2,-2 4 2,-1-1 2,2 4 0,-1-1 2,-1 5 4,-1-1 0,-1 3 9,2 0 8,-1 4 15,0 0 14,-7 1 18,6 3 15,-4 6 11,0 0 12,-5 3 8,2 1 6,-4 3-2,0 5 2,0-3-3,-4 5-6,2 0-15,-4 1-9,2 0-14,-3 0-17,2 1-14,-2-1-13,0 0-10,2 0-11,-2-2-7,1-1 0,1-1-1,-3 0-1,4-6-1,0 4-10,-1-4-31,1-5-47,-2 0-64,5 3-82,-5-5-113,4 1-144,0-2-179,2-4-286,0-3-261,0 0-208</inkml:trace>
          <inkml:trace contextRef="#ctx0" brushRef="#br0" timeOffset="-450710.7291">26186 2803 581,'3'-14'832,"0"-3"-204,-3 7-89,1 0-35,2-1-27,-1 2-50,-2 4-61,3-2-52,-1 1-36,-2 2-16,2 1 6,-2 2 9,0 2 8,0 4-18,0 1-33,-2 4-38,-3 3-41,-1 5-35,-1-1-28,-1 7-17,0 1-13,-2 4-4,1 1-4,-1 4-7,1 0-4,-3 3-4,1 2-6,-1 1-7,-1 1-5,1-1-3,1 3-2,2-6-4,2 1-3,0-2-1,-1-2-4,7-2 0,1-4-2,0 0-2,0-3 0,0-4-1,1-3 0,5 1 1,0-4-1,0-4 0,3-2-4,-2-3-7,0 0-11,2 1-14,1-3-16,-3-2-21,-1-6-32,1-5-51,3-1-65,-2-1-86,-3 0-115,6-3-156,-4-3-184,-1-4-219,1 0-236,0-4-162</inkml:trace>
          <inkml:trace contextRef="#ctx0" brushRef="#br0" timeOffset="-450705.7433">26063 3137 575,'-12'-2'905,"2"2"-209,6-2-138,-1 2-88,2 0-72,3 0-57,0 0-60,6 0-57,0 0-48,1 0-41,8 0-35,-1 0-36,-1 0-21,5 0-14,1 0-14,-3 0-7,2 0-33,3 0-53,-2 0-81,-1 0-99,4-3-141,-4 1-195,0 0-291,0 0-246,2-2-146</inkml:trace>
          <inkml:trace contextRef="#ctx0" brushRef="#br0" timeOffset="-450359.2839">26688 3040 233,'4'-7'757,"-2"2"-171,4 0-89,-2-1-56,-3 0-41,5-1-37,-6 2-29,0-1-23,0 0-14,-6 2-5,1 1 1,-3-2 6,-2 2-6,1 1-19,-2 2-28,-4 2-36,1 2-35,1 2-39,-6 1-35,3 4-26,-1 0-22,4-1-18,-5 2-12,5 1-7,-1 2-5,-1-1-4,3 2-2,4 1-1,-2-3-3,1 1-1,2-3 0,-1 2 0,7-1-1,-5-2 0,6-1 1,0 3 1,3-6-2,0 1 1,3-1 0,0-3 0,2 2-1,2-2 1,2-1 3,0-2-3,1-1 2,-2 0-2,7-1 1,-5-2 0,4-1 1,-1 0-1,0-1 0,1-1 0,1 2-1,-1-2-1,-1 3-1,0-1 1,2-2-1,-2 2-1,-2 1 0,2 2 1,-2-2 1,0 3-1,-3 3 2,4-2 7,-4 5 8,-2 1 9,1-3 12,-3 3 16,1 4 11,-4-1 8,-3 1 8,2 0 4,0-1 2,-1-3-6,1 1-6,-6-2-11,1 2-9,-5 1-12,0-2-9,-3 3-6,1-2-5,-3 2-3,-2-1-2,1-2-2,-5 3 0,-1-3 0,2 0-1,-2 2-2,-3-2 1,2-2-1,-2 0-2,2 2-3,-2-3-1,2-1-1,1-1-1,-3 0-2,4-2 1,2 0-3,0 0-5,-2-4-10,5 1-11,2-1-18,0-3-23,4 1-35,1-5-57,3-5-79,1 5-112,4-4-139,1-1-195,2 2-256,2-2-306,-3 0-209,4-1-90</inkml:trace>
          <inkml:trace contextRef="#ctx0" brushRef="#br0" timeOffset="-449266.9608">27506 3360 449,'-10'2'1362,"4"-2"-211,0 0-191,1 0-107,-3 1-135,2 2-147,2 0-127,0 1-114,1 0-103,1-4-86,2 2-53,0-2-31,2 1-25,-2 2-24,3-3-24,-3-3-39,0 2-85,0-1-128,0 2-203,0 0-298,0 0-435,-3-4-554,-2 0-337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00.328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71 129 201,'0'0'258,"0"0"-42,0 0-40,0 0-32,0 0-31,0 0-16,0 0-10,0 0-24,0 0 0,0 0-1,0 0 4,0 0 12,0 0-1,0 0 16,0 0 11,0 0 11,-2 0 1,-1 0-11,3 0 7,0 0 1,0 0-21,-3 0-8,3 0-2,0-3-2,0 3-7,0 0-2,-1 0 6,1 0-1,0 0-5,0 0-4,0 0-10,0 0-4,0 0-13,0 0-7,0 0-12,0 0 1,0 0-2,0 0 1,0 0 0,1 0 9,-1 0-1,3 0-3,2 0 6,-1 0-6,2 3-7,1-3 1,-1 0 0,1 1-9,0 2-2,1-3 2,0 0 0,0 0 3,2 0 0,-2 2 5,3-2 6,-6 0 10,3 0 8,2 0 13,-3 1 1,-1-1 13,1 0-2,3 0-9,-4 0-8,0 0-12,1 4-8,-3-4-10,1 0-2,4 3-3,-2-3 3,0 0-3,3 0 0,-4 0-4,1 0-3,1 0 2,2 0-4,-5 0 2,6 0-7,-3 0 3,2 0 2,-1-3-7,-2 3 0,2 0 0,1 0 2,-1 0-2,-2 0 0,5 0 4,-5 0-1,3 0-1,-1 0-2,3 0 2,-2 0 0,1 0 1,-2 0-3,3 0 2,-2 0 0,1 0-2,1 0 0,1 0 2,-1 0-2,2 0 0,-2 0 3,4 0 1,-2 0 0,2 0-1,-1 0-1,-1 0 2,2-4-1,-1 4-1,-2 0 0,1 0 0,2 0 5,-4 0-3,2 0 3,-2-1-3,2 1-4,-2-2 5,0 2-3,-1 0 2,1 0 1,-1 0-1,1 0-2,0 0 3,-1 0-3,1 0 0,-1 0-2,4 0 2,-3 0-2,-1 0 2,1 0-2,-1 0 0,1 0 3,2 0-1,-2 0-2,3 0 0,-1 0 0,-1 0 2,2 0-2,-1 0 2,-1-3 0,5 3 0,-5 0-2,3 0 3,-2 0-1,2-1 2,1 1 0,-1 0 1,0-3 1,2 3 1,-2-3-3,0 3 2,3 0-4,-1 0 1,1 0-3,0 0-3,1 0-3,2 0 6,-2 0-2,4 0 2,-3 3 2,0-3 2,1 3 1,-2-3-3,-1 1 0,2 2-2,-2-3 0,0 2-2,1-1 2,-4-1 0,3 0-2,0 0 4,-1 0-2,-1 0 0,-3 0 0,5 0 2,0 0-4,-3 0 0,3 0-1,0 0 1,0 0-2,0-1 2,1-1 2,-1 2 2,0 0-2,4-3 0,-4 2-2,-1 1 2,4-3 0,-4 0 0,1 3 2,2-1-2,-5 1 2,3-3-2,0 2 0,-3 1 0,1-2 4,-1-1 1,0 3-5,3-1 2,-3-2-2,3 3 0,0-1-2,-3 1 0,3-3-1,-1 0-1,0 3 2,-1-1 4,1-1 0,0 0 5,1 0-3,-3-2 2,3 1 1,0 2-3,-3-2 2,0-1 1,3 2-1,0 0-2,-3-1-4,5-1 2,-2 4 0,0-4-2,1 0-2,-1 4 2,0-2 7,1 2-1,-1-1-4,0-2 2,-3 2 2,3-2-1,0 3 3,0-4 4,-1 1 9,-2 1 8,3 1 13,0-2 0,0 2 3,0 1 0,-3-3-9,3 0-8,0 3-11,-3-1-6,5-1-2,-2 2-3,0-3-2,1 3-4,-1 0 3,-3-1 1,3-3 1,0 4-5,-3 0 4,1 0 5,-1-2-5,0 2 3,1-1-5,-3 1 3,3 0 3,-4 0-8,4 0 3,-4-3 1,2 3 1,1 0-3,-2 0-2,1-1 0,1 1 0,0 0 0,0-2 0,1 2-2,2-4 2,-6 4 4,5 0 3,-5-4-3,1 4-1,2 0 1,-1 0-2,-1 0-1,2 0-2,0 0 1,0 0 1,1 0-1,2 0 2,-6 0 0,6 0 0,-3 0-2,3 0 0,0 0 2,0 0-2,-1 0 3,4 0-3,-4 0 2,0 0 0,1 0 1,-1 0 4,-1 0-5,2 0 3,-4 0-3,0 0 2,3 0-3,-5 0-2,1 0-1,-2 0 2,3 0-2,-4 0 2,2 0 0,-1 0-2,1 0 2,-4 0 0,-1 0 0,5 0 0,-1 0 0,-3 0 2,-1 0-2,5 0 0,-4 0 0,3 0 0,-1 0-2,-1 0-1,-1 0-1,3 0 3,-2 0 1,2 0-2,-4 0 2,4 0 0,-2 0 2,2 0-2,-4 0-4,4 0 2,-2 0 0,-1 0 2,2 0-1,0 0 2,0 0 1,-2 0-2,1 0 2,-4 0-4,1 0 2,0 0-5,2 0 5,-2 0 0,0 0-2,4 0 0,-6 0 1,3 0 2,-1 4-2,0-4 1,0 0 1,1 0 3,-2 0-4,1 0 0,0 4 0,-3-4 0,4 2-2,-4-2-1,3 0 4,-2 0 1,2 0-2,-1 1 2,-1 2-2,1-3 3,0 0-4,1 0 2,-1 0 1,0 0-2,0 1-2,0-1 1,-1 0 1,1 0-2,0 0 4,-2 0-2,1 0 1,-1 2 1,2-2 0,-5 0-2,2 4-2,-1-4 0,-2 0 2,2 1 0,-2-1-1,3 0 1,-1 0-2,-2 3 2,3-3 0,-2 0-2,-1 0 2,3 0 0,-3 0 0,3 0 0,-2 2 0,-1-2 0,3 1 0,0-1 0,-3 0 0,0 0-2,0 0 2,2 3 0,-2 0 2,3-3-2,-2 0 0,-1 0 2,0 0-2,0 1 0,0 2-2,3-3 2,0 0 0,-3 1 0,0-1 0,0 2 0,0 1 0,0-3-2,0 4 2,0-1 2,0-2-2,0 3-2,0-2 1,0 2 1,0 0 0,-3-1-4,3 1 0,0 0 6,0-2-2,-3 3-2,3-1 2,0 0 0,0 0 4,0-1-4,-1 3 0,1-5 0,-3 3 0,3 2 0,-2-2 0,2 2 0,0 0 0,0-1 0,0-2 2,0 3-2,0-2 0,0 3 0,-3-1 0,3-1 0,-3 1-4,3-2 2,0 3-1,-1-3 1,1 2 0,0-2-1,-3 1 3,3 2 0,0 0 1,0-4 1,-3 4-2,3 0 2,-1 0-2,-2-1 0,3 1-2,-2-1 2,-1-1 0,3 2 0,-2-3 0,2 2 6,0-2-5,-2 3-1,2-3 0,0-2 0,0 3 0,0-1-3,0-4 1,0 4 2,0-4 2,0 2 0,0-2-1,-3 2-1,3 0 0,0-2 0,-1 0 0,1 0 0,-3 0-1,0 0 1,2 0 0,-4 0 0,2 0-2,-1 0 0,-2 0 2,2 0 0,-1 0 0,-2 0-2,3 1 2,-3 2 0,-1-3 0,1 3 0,-2-3-2,2 1 2,-2 2 0,-1-3 0,3 1 2,-5 1-2,4-2 0,-4 3 4,0-2-2,1-1 1,-1 3 1,1 1-1,-4-1 3,1-2-3,2 4 3,-1-4-5,-2-1 1,0 3-2,0 0 0,1-2-2,0 2-1,-4-3-3,0 2-1,2-2 0,2 0 4,-5 0-5,1 1 3,1 3-4,-2-4 0,3 0 0,0 3-2,0-3 0,-1 4 0,1-1 2,0-2-2,-1 1 0,1 3 0,1-3 0,-1 0-1,2 0 5,-2 2 1,1-2 6,-1 0-2,3 1 2,-6-3 0,5 4 4,-1-4-2,2 4-2,-4-4 2,1 1-2,1 2 0,-1-1-2,2 0 0,-2 0 0,2-2 2,-2 4 0,0-4 0,0 3-2,-2-2 2,5 2-2,-6-3-1,2 1 1,1 1 2,-3 2 2,0-4-1,3 4-1,-3-2 4,1-2-4,2 1-2,-3-1 2,0 3-2,3-2 4,-3-1-2,-3 2 2,5 2 0,-2-4 2,0 0 0,-3 0-2,4 0-1,-1 0-2,-4 0 2,4 0-1,-2 3 0,-2-3 0,1 0 0,4 0 0,-6 0 0,5 0 0,-1 3 0,-2-3 0,4 0 0,-1 0 0,1 0 2,-3 0 2,2 0-2,-5 0-2,6 0-2,-3 0 2,0 1-2,0-1 0,-1 3 0,2-3 1,-2 0 1,4 0 0,-3 3 0,0-2 1,2-1 3,-2 0 0,0 0-2,2 3-2,0-3 2,-1 1-2,-2-1 2,1 0-4,0 2 2,2-2 0,-4 2-2,4-2 2,1 0-4,-3 0 4,2 0 0,3 0 0,0 0 2,-6 0-2,6 0 2,-3 0-2,-2 0 0,2 0-2,1 0-4,-3 0 4,2 0 1,0 0-3,-1 0 4,1 0 0,0 0 2,0 0 1,-3 0-3,6 0 2,-3 0-2,1 0 0,2 2 2,-3-2 0,0 0-2,3 3 0,-3-3 0,3 1-2,-3-1 2,0 3-2,1-2 2,-6-1 0,5 3 2,-1-1 2,-2-2-2,2 2-2,-2-2 4,-1 2-3,0 0-2,-3 0 1,0 0 0,1-2 0,-5 2-4,-4 1 4,-4-2 0,-4 2 2,3-1 0,-6 0-1,3-1 3,0-1-4,-3 3 6,3 0-4,3-3-2,-3 1 3,4 2 1,0-3 2,4 0-5,3 0 3,4 4-4,1-2 0,-1-2 0,10 1 2,-2 2-2,2-3 2,4 1 2,-2 1-3,6-2 3,-4 4-2,2-4-2,-1 1 0,6 2 2,-4-3 1,2 2-4,-3-1-1,4-1 0,-2 3 2,-1-2 0,2 2-4,-1 0 4,-1-2 4,2-1 0,0 5-4,1-5 0,-2 4 1,2-4-1,-1 3 0,1-2 0,0 2 4,0-3-2,2 1 0,-2 1 0,3-2-1,-4 2-1,4 0-3,1-2 1,-1 4 0,-1-4 0,1 0 0,-2 3 2,2-3 0,0 1 4,1 2 0,-3-3-1,0 2-3,-1 0 2,1-2 2,0 2-2,0-2 0,-1 2-1,0 1 5,0-3-3,-1 1-1,1 2-2,1-3 2,-5 2 0,1 0-2,2 0-2,0 0 2,-3 0 0,3-2-2,-4 1-1,2 2 1,-2-3 2,1 3 0,-1-3 0,1 1-2,-4 2 0,3-3-1,1 1-1,-1 2 2,1-3 2,-1 2 4,3-1-1,-1-1-1,3 3 0,-2-3-2,2 1-2,0 2 0,-2-3 2,2 3 0,0-3 4,-1 0-4,1 0 5,-2 0-1,2 0-4,0 0 4,2 0-4,-3 0 1,0 0 1,1 0 0,0 0 2,-2 0-4,-1 0 0,3 1 0,-5-1 0,5 3 0,-2-3 0,1 0 0,0 0 0,1 0-2,0 0 0,0 0 0,2 0 0,-2 0 2,6 0 2,-5 0 0,4 0 4,-1 0-5,3 0 7,-1 0-3,1 0-2,-3 0 3,0 0-3,3 0 8,0 0 5,0 0 23,0 0 16,0 0 16,0 0 10,0 0 3,0-3-9,0 3-17,3-4-12,0 1-17,-3 2-12,1-3-6,4-1-5,-2 1 1,1 0-4,0-2 0,2 0 2,-1 0-2,-1-1 2,0-4-2,3 3 1,-2-2 0,2-3-2,-3-1 1,2-3-2,-1-1-1,-1 2-3,0 1 2,2-1-2,-2-1-1,1 1 1,-1 2-4,0-1-11,-1 3-40,5-4-72,-4 2-93,3 0-136,2-2-214,-3 2-327,-2-1-295,0 3-241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13.50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42 247 180,'-3'2'198,"3"-2"-36,0 0-42,0 0-26,0 0-11,0 0 3,0 2 5,0-2-7,0 2 14,0-2 2,0 0-5,0 0-2,0 0-9,0 1-6,0-1-6,-2 0 0,2 3 7,-3-3-1,3 3 0,0-3-2,-1 0-1,-2 1-13,0-1 0,-1 3-5,-1-3-7,-2 1-2,4 2-3,-1-3-5,0 3-3,1 0-1,-2 0 14,4-2 21,1 3 20,0-2 5,0 2 1,0 2 5,1-2-15,4-1-17,-2 4-18,4-3-5,0 2-8,-1-1-6,4 1-3,-1-2-6,1 3 3,-1-3-1,2 0 4,-1 0 4,-1-2-2,3 2 2,-1-3 3,-1 2-6,-1 0-3,3-2-1,-2-1 1,3 0-7,0 0-4,-1 0-1,1 0-3,4 0-2,-4 0-3,6-1 3,-3-2 2,6 3-5,-2 0-3,-1-3 1,4 2-4,2 1-2,-2 0 0,2 0 0,-1 0 0,1 0 0,1 0 3,-3 0-1,6 0 1,-4 0-6,1 0 3,2 0 0,1 0-2,-2 0-1,1 0 3,1 1 0,-2 2 0,1-3 0,2 3 0,1-3 0,-1 0 0,1 0-2,2 0-1,-1 0-5,1-3 8,5 3 0,-3-3 0,3 2 0,-1 1-3,0-4 1,0 2-4,1 0 1,1 0 2,2-2 6,-2 1 0,-1-1 2,1 0-2,-2 2-3,1 0 0,0 0-3,-3-2 0,0 1 1,-5 1 2,3-1 2,-2 3 4,-1-3-6,-2 3 2,2-3 1,-4 2-3,1 1-3,-3-3 3,-1 3 0,2 0 0,-5 0 0,4 0 0,-1 0 6,-4 0-6,4 0 5,0 0-2,-1 0-3,1 0-3,0 0-2,3-4 2,0 4 0,-1-2 3,4 2 0,-3-1 0,-1 1 0,4-3 0,-4 2 6,1 1-4,0-2 4,0-2-1,-6 4 0,3-1 3,1 1-5,-1-3-1,-1 1-2,1 2 3,-1 0 2,-5-1-5,8 1 0,-5 0 0,2 0-3,1 0 1,-3-3-1,6 3 3,-2-1-5,-1-2 2,3 3 3,-3-3 0,5 3 0,-4-1 3,1-1-3,1 2 0,-3-3-3,3 3 1,-2-1-4,-3 1 4,3 0 2,-4 0-3,-1-3 3,4 3 3,-4 0-3,0 0 0,2-1 0,-3-2 0,1 3 0,-1-3-5,1 2 7,3-1 1,-2 0-3,4-2 0,-3 2 5,5-1 0,-5 2-2,2-4-3,6 3-3,-6 0 1,2 2-1,1-2-2,-3 2 5,3-3 0,-2 2 2,2 1 6,-3 0-8,-1 0 3,1 0-3,-3-3 0,2 2 0,-2 1-3,2-3 6,-2 1 2,2 2 0,-3-2 1,0 2-1,1-2-2,-1 1-1,0 1 1,1-3-1,-3 0 4,2 3-1,-1-1 3,-1-2 2,-1 3-2,3-1 2,0 1-5,-3-3 3,0 1-8,-2 2 0,5 0 0,-3 0 0,1-1-3,-1-2 8,0 3 3,-1-1 2,-2-2-7,1 3 2,2-3 2,-1 2-1,1 1-4,-2-3 3,2 3 3,-1-2-3,-1 2 2,-1-1 1,5 1 7,-5 0 2,1-4 3,2 4 2,2 0 0,-5 0-2,-2 0-3,4 0-5,-4 0 0,5 0-3,-4 0-4,2 0 2,-2 0-2,4 0-5,-3 0 0,0 0-2,-1 0 4,-1 0-2,1 0 0,0 0 2,-2 0 1,-2 0-1,4 0 1,-2 0-1,-1 0 0,1 0 3,-1 0-3,1 0-2,-1 0 0,2 0-2,1 0-3,-1 4 3,1-4 2,0 0 0,-1 0 0,4 0 5,-4 0-3,1 0 0,0 1 1,-1-1 4,1 0-7,1 2-5,-4-2 5,-1 0-5,2 3 5,-1-3-4,-2 1 4,1 2 2,0-3 0,0 3-2,-1-2 0,0-1 0,0 0 0,-2 3 0,2-2 0,-3-1 0,4 2 0,0 1 5,-2-3-5,0 1 0,0-1 5,1 3 0,-1-2-3,-1-1-2,1 3 2,0 0-2,-2-3-2,1 1 2,-1 1-5,2-2 0,-2 2 3,1 0 2,-1 1-2,0 1 2,-1-3-3,4 2 3,-2-1 3,-1 2 4,2-2-7,-2 1 0,4 1 0,-7-2-3,3 0 1,2 2-3,-1-1 5,-1 3 3,-1-2 1,-2 0 1,5 2-2,-6-2-3,2 2-3,-2-2 1,0 3-1,0-1 3,0 1-4,-2 0 1,2 1 3,-3-2-2,0 2 0,3-1-3,-1 1 5,-2-2 0,3 1-2,-2-2 6,2 1-4,-2 0 0,-1-1-2,3 1 4,-2 0-2,-1-2 0,3 0 5,-3-1-3,3 0-2,-4 1 0,3 0 0,-5 0 0,1 1-2,4-1 2,-5 0 0,2 0 2,-3-1 3,2-2-3,-2 2 1,0 1-3,1-2 2,-1 0-2,-3 1 0,1 1 0,-1-4-2,1 0 2,-1 4-3,-2-4 3,1 2 0,-1-1 3,0-1 2,1 3-1,-4-3 6,2 1-3,-1 2 0,2-3 0,-2 3 0,1-2-5,-5-1-2,5 3 5,-1-3-3,-1 2 3,-1-1-1,2-1 3,-2 3 2,0-2-6,0-1 1,-3 3-1,1 0 3,0-3-1,0 0 0,-1 1 1,1-1 6,-4 0 4,3 0-3,0 0 3,-4 0 6,4 0 5,-1 0 1,-2 0 1,3 0 3,2 3 4,-2-3-2,1 2-3,2-2-2,0 0 0,1 0 1,-3 1-2,5 2-2,-6-3-4,2 4-3,1-1-3,1-2-3,-2 2-1,0 0-3,1-3-3,0 4 0,-3-4 0,1 3 3,2-3-3,0 1 1,0 2 3,-1-3 1,1 2-1,-3 0-3,5-2-1,-2 2-5,0 0 3,0-2-2,-2 3-2,3-3 2,-1 1 0,-2 2 0,2-3-2,0 2 0,0 0 0,-1-2 0,1 2 1,1 0 1,-1-2 0,-2 0 2,3 0-2,-1 0 0,-3 0-2,0 0-2,3 0 4,-2 0-2,-6 0-2,6 0-4,-6 0 2,4 0 6,-5-2-2,1 0 4,1 2-2,-2 0 2,2 0 3,-1 0-2,-2 0-1,6 0 3,-2 0 1,-1 0 1,4 0 2,0 0-4,-1 0 0,1 0 0,0 0-1,3 2-3,-2 0-1,-1-2 2,3 2-1,-3 1 1,3-3-2,-3 1-1,2-1 3,-1 4-4,-1-4 3,2 3 1,-2-2-2,2-1 0,-1 3-2,-1-1 1,1-2-1,2 1 0,-3-1 0,0 3 2,3-2-2,-3-1 0,0 4 0,0-2 0,1-2-2,2 1 2,-5 2 2,2-3-2,1 2 4,-4-2-3,3 1 5,2 3-5,-5-4 1,3 0 2,-4 3-4,-1-3-2,1 3-2,0-2 3,-2-1-1,2 3-2,-1-3 1,2 3 1,-1-3 2,1 0-2,4 0 2,-3 0 0,2 0 0,0 0 0,0 0-1,3 0-1,-3 0 2,3 0-4,0 0 2,-1 0 2,1-3 0,0 3 2,-1 0 0,1-3-2,0 3-2,0 0 0,-3 0-1,0 0 3,2 0-2,-1 0 4,-1 0-2,2 0 0,0 0 0,-1 0 0,-2 0 3,2 0-3,1 0 2,-2 0 5,2 0-7,-2 0 2,3 0-4,-3 0 2,6 0 2,-4 0-2,4 0 4,-5 0-1,7 0 1,-2 0-1,1 0 2,-3 0-1,4 0-4,-1 3 2,1-3-1,-1 0-1,0 0-1,-1 0 1,2 3 0,-1-3 0,-1 0 0,-1 4-2,-1-4 2,3 0 0,-1 3 0,-4 0-2,1-3 0,2 1 4,1 2-2,1-3-2,-6 0-1,7 0 3,-2 0 3,0 3-1,1-3-2,-1 1 2,2-1-2,-4 3 0,6-3-2,-5 0-1,-1 1 1,2 1 2,0-2 0,0 2 2,-1 0 1,-1-2-1,4 3 1,-3-2-3,0 2-1,-1-3 1,2 1 0,-1 2 0,-1-3 0,-1 1-2,2 2 2,1-3 0,-2 2 2,1-2-2,-2 2-2,1 0 4,-1-2-2,2 2 1,-2 0-2,1 3 2,0-3 3,0 0-2,-2 0 1,-1 2-3,2-1 0,2-3 2,-5 4 0,3 0 1,1-2-3,-1-1 4,3 2-3,0-3-1,0 1 0,2 1 0,-4-2 0,4 4-1,2-3 1,-4-1 0,4 2 0,0 1 0,-5-3 0,2 1 1,1 5-1,-1-5 2,1 2-2,-4 0 0,0 0 2,4-2 0,-2 2 3,0 1 0,-3-1 4,4-2-6,-2 1-1,2 2-1,-4-1-1,5-2-1,-1 2-1,3 1-1,-4-2 3,0 0 0,2 0 0,0 0 0,0 1-2,4-3 2,-2 1-2,-1 2 2,1-1 0,0 0-3,-1 0 1,3 0 0,-2 0 1,-1 2 1,4-1-2,-7-2 0,4 2 0,2-2 1,-2 2-3,-1-1 2,3-1 2,-2-1-1,1 3-1,0-3 0,1 1 4,0 2 0,0-3-1,-1 0 1,3 0-2,-6 3 0,4-3-2,3 0 2,-3 1 0,2-1-1,-2 0 1,0 0 1,-1 2 1,0-2-2,1 3 0,-2-3 2,2 0-2,-1 1 0,1-1 0,0 0 2,1 0-2,0 0-2,-1 0 2,3 0-2,-4 0 2,4 0 0,0 0 0,-1 0 0,1 0 0,1 0 0,0 0-2,-1 0 2,1 0-1,-1 0 2,-1 0-1,2 0 0,-1 0 0,2 0 0,0 0 0,-1 0-3,-2 0-1,2 0 4,-1 0 2,3 0-4,-2 0 4,0 0-2,-2 0 4,4-1-4,-2 1 0,3-3 3,-3 1 1,3 2-1,-1-1 1,-2-2 2,3-1 0,0 1 4,0 0-2,0-1 1,0 1-1,0-1 3,0-2-5,0 2-1,0-3-3,0 1 0,0 0-2,0-1-2,0 1 0,0-2 1,0 0 1,0 2 0,3-4 1,-2 3 1,-1-3 1,3 3-3,-3 0 2,3-1 0,-2-1-2,-1 1 2,5 0 1,-2 1 0,-3 0 4,4 0-5,-1-3 3,-2 3-4,2 0-1,2-1 0,-2-4 0,-1 5 0,0-4 0,2 1 0,-1-1 0,0 0 2,-1 0-2,2 0 0,-1 1 0,-3-3 2,3 3-1,-2 3-1,-1-4 2,3 3 1,0 1-1,-3-1 1,1 2 0,-1 2 1,3-3-3,-3 3 3,2-2-3,-2 2-1,3 0-1,-3-2 2,3 6 1,-3-6-2,0 5 2,0-2-4,0 0 0,0-1 2,1 4-3,-1-3-2,0 0 3,3 2 4,-2-2 1,2 3-6,-3-1 3,3-2 2,-1 3-2,-2-3-4,4 2 3,-1 1 1,0-2-2,-2 0 2,5 2 2,-2-2-2,1 2 1,2-2-1,0 0-1,-1 2 1,1-3 0,5 2 0,-5 1 0,5-4 5,-2 1 0,1 1-4,1 0 3,3 0-1,-4 0-1,2 0-2,2-2 0,1 1 1,1 1-1,1-1 0,-1 0 0,3 0 0,-1-1 2,0 0-2,3 1 0,-5-1 0,5-2 0,-2 5 0,-1-4-3,0 4-2,0-2 1,-3-1 3,3 1 1,-5 0 0,5 0 0,-3 2 1,1-2 1,-4-1 0,6 4-4,-4-3 0,-2 2 2,1-1-1,2 0 1,-1 0-2,1 0-1,-2 2 1,2-2 0,2-2 2,0 1-3,0 1 3,-1-2 0,-1 2-2,6-1 2,-5 2-3,2-3 2,0 1-3,3 1 4,-6 0 5,3-1-5,-1 0 3,-2 0-3,3 2-1,-3-2-4,3 3 0,-3-1 2,1-2-2,-1 1 5,0 2 0,2-1 0,-2-2 0,0 3 0,0-1 0,1 1 1,-1 0 1,6 0 0,-6 0-2,3 0 1,1 0-1,-1 0-1,3 0-3,-2 0 4,2 0 0,-2 0-1,-1 0 1,0 0 0,-1 0 0,-2 0-2,3 0 0,-4 0 2,-2 0 2,0 0 0,0 0-2,-1 0 0,-1 0 0,1 0 0,2 0-4,1 0 1,-2 0 3,1 0-3,1 0 1,1-3 0,0 3 1,1-3-1,2 2 0,-2 1 2,1-3 0,-2 3 0,3-2 0,-1 1 4,-2 1-3,3-4-1,0 4-1,-3 0 1,3-3 0,0 0-2,-3 3 2,3-1-2,-3 1 4,2-2 0,1-2-2,0 0 1,0 4 1,3-3 0,-5 0-2,2 0 0,0 1 0,-2-1 0,1-1 0,1 2 0,-1 0 0,0 0 1,2-2 1,-1 1-2,0 2 0,1-3 0,-1 4 0,0-3 0,0 3 0,0-1 3,2-2 1,-3 3-1,1-2 0,-2 0 1,0 2-3,2-2-1,-1 1 2,-2 1-2,0-3 0,1 3-2,-1-3 1,0 1-4,-2 2 1,2-2 3,-1 2-1,-2 0 2,1-1 2,2 1-2,-1 0 0,1-3 0,-2 3 0,2-3 0,-1 3 0,1 0 3,-2 0-1,2 0 3,2 0-7,-5 0 2,4 0-2,-4 0 2,3 0-1,-1 0-3,-1 0 4,-1 0 0,5 0 0,-5 0 4,1 0-4,2 0-2,-1 0 0,-1 0-1,-1 0 1,0 3-3,0 0 4,2-3 2,-1 0-1,-2 0 2,1 0-2,1 0 0,-2 0-2,3 0-1,-2 1 3,-2 1 0,4-2 0,-1 0 3,-1 2 1,0-2-3,0 3 3,-1-3-4,0 3 0,-1-3-5,1 1 3,-1-1-1,2 0 3,-1 0 0,0 0 0,1 0 0,-2 0 0,7 0 0,-5 0-2,1 0 2,2 0-2,-1 0 4,1 0-2,-2 0 2,1-1 1,1 1 0,-2 0 1,-1 0-4,2 0-2,-1-3 0,-1 3 2,-1-3 0,2 1 0,-2 2 2,4-2-2,-4 1 0,1 1-2,0-3 2,-2 0 0,7 3 0,-7 0 0,2 0 0,-1-4-1,2 4-3,1 0 4,-2-3 0,-1 0 4,2 2 1,1 1-2,-2-3 0,0 0-3,0 3-1,1 0-3,1-4 3,-4 4 1,2-1 0,-1-1 0,3 2 0,-1-3 0,-2 3-4,1-1 1,0-2 3,0 3-2,1-3 2,1 2 2,-4 1 0,3-3-1,0 3 1,-2-1 0,2 1-2,-1 0 0,2 0 0,-1 0 0,-1 0 0,2 0 0,1 0 3,-2 0 2,1 0-2,-2 0-3,-2 0 0,4 0 2,-1 0-2,-1 0 0,1 0 0,-1 0 2,4 0-4,-4 0 0,2-2 1,-1 2-1,2 0-1,-3-3-1,2 2 3,1 1 1,1-3-5,-1 2 1,-2 1 3,-1-3-1,5 3 2,-5 0-2,1-1 2,1 1 0,-2 0 0,1 0 0,-2 0-1,3 0 1,-2 0-4,1 0 2,-2-3 2,4 3 2,-2 0-2,2-2 0,-1 0 0,1 2 0,1-2-5,2 0 2,-6 2-1,4-2 3,-1 2 1,0-3 0,-1 2 3,-2 1-1,1-3-1,1 1-2,-1 2 1,-2-2 0,-3 2-2,5-2 0,-1 0 1,-1 2 1,2-3 0,-2 2-4,2 1 1,1 0 3,-2 0-2,-1 0 2,2-3-1,1 3 1,-2 0 0,-2 0 0,4 0-4,-4 0 2,5 0-1,-4 0-2,2 0-2,1 0 2,1 3 2,-2-3-9,2 1 0,0 2-8,2-3-4,-2 4-10,0-2-14,0 0-14,1 1-19,-1 1-26,0-2-27,-2 0-36,2 0-30,2-2-41,-7 4-53,2-4-59,-1 4-86,0-1-153,-2-3-242,-6 0-179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15.796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84 64,'7'0'69,"-2"0"-1,2 0-5,-3 0-1,1 0 10,1 0 5,-2 0-7,0-1-9,1-2-7,2 3-19,-3-1-1,3-1-19,1-1-10,-1 2 0,0-2 5,0-1-1,-1 1-4,2 2 5,2-1 0,-3-2 9,2 1-4,-2 2-1,2-2 6,-2-1 9,0 0-5,0 0 14,2 1 5,-5-1-10,4 2 9,-3 0 0,1 0-5,0-2-9,0 1-14,0 2 0,-2-3-1,0 4-8,1-3-5,1 3 0,-2-1 5,0-2-5,1 3 0,-1-2 0,-1 1 0,4 1 0,-3 0-5,4 0 10,-4-3 4,3 3 4,-2 0-8,2 0-5,-3 0 5,2 0-5,-5 0-5,4 0 5,-2 0 9,0 0-9,-2 0 5,3 0-1,-1 0 5,0 0-4,-1 0-5,-2 0 0,3 0 0,0 0 0,-3 0 0,1 0 0,-1 0-14,3 3 10,-2-3-1,-1 0 5,3 0-4,0 0 4,-3 0 4,2 0-4,-2 0 5,2 0-5,0 1 0,1-1 0,0 0-5,-3 2 5,1-2-4,-1 0 4,3 0 0,-1 3-5,-2-2 10,2-1-5,-2 0 0,3 0 4,-1 0-4,-2 0 0,3 0-4,0 0 4,-3 0 0,1 0-5,-1 0 5,3 3 5,-2-3-1,-1 0 5,3 0 0,0 0-9,-1 0 5,1 0-1,-2 0 1,-1 0-10,3 0 1,-3 0 4,3 0 0,-2 0-5,-1 0 1,3 0 4,-3 0 0,0 0 4,2 0-4,-2 0 5,0 0-5,0 0 4,0 0 1,2 0-5,-2 0 9,0 0-9,0 0 5,3 0-1,-3 0-4,2 0 0,-2 0-4,6 0 4,-6 0 0,1 1-5,3 2 5,-1-3 5,0 1 4,-1 2-9,2-3 0,-1 2 0,0 0 0,-2 0 0,5 2 0,-4-2 0,-2 0 4,2-2-4,0 3 5,-2-3-1,3 1 5,0 2-4,-3-3-5,1 2 4,-1 0 1,3-2-10,-1 2 5,-2 0 0,0-2 0,0 3 0,2-3 0,-2 1 0,0-1 0,0 0 0,0 0 0,0 0 0,0 3 5,0-3-1,0 0 5,0 0 0,0 0-4,0 0-5,0 0 9,0 4 0,0-4-5,0 0-4,0 2 0,0-1 0,0-1-4,0 0 8,0 3 5,3-3 0,-1 0 0,-2 0 4,3 0-4,-3 0 0,0 1 0,0-1 4,0 0 4,0 0-8,0 0 9,0 0-10,0 0-3,0 0-1,0 3-4,0-3 0,-3 3-4,3-2 8,-5 2-4,3-1-26,-4 2-89,0 0-210,0 0-239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26.49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0 311 196,'0'0'294,"-1"0"-6,-2-3-19,3 3-24,0-3-26,0 2-33,0-1-14,0 0-20,0 0-5,0 2-23,0-2-2,0-1-10,3 3-11,-2-2-1,-1 0-5,3 2 1,0-2-12,-3 2-5,1 0-1,-1-2 2,3 0-11,-1 2 2,1 0 8,1 0 10,0-2 6,4 0 2,-1 2 2,3-3 1,-4 2-8,5-2-10,3 2-19,-3-2-16,2-1-13,6 2-5,-3 1-12,3-2-7,0-1-3,2 1 0,0 2 0,2-2-2,-1 1-5,-2 1 0,6 1 2,-3-4-2,1 2 0,0-2-2,-1 4 2,2-1 0,1-5-3,2 6 1,-2-4-3,4 1 3,1 0-3,-1 2 5,5-1-2,0-3 2,1 1 0,0-1 2,2 1 0,4 0 1,0 0-1,0 0 1,3-2-3,2 2 2,2-3-7,-3 3 0,4-3 1,-1 3-3,3 1 4,-4-1-2,-3 1 5,2-1 3,0 1 2,-5 2-3,-2 1-2,-1-2 2,-1-1 1,-1 3-3,-2 0 0,0 0 2,1 0-2,-4-1 0,3 1 0,1-3 0,0 0 0,1 3-2,-1-1 2,2-2-3,-4 3 6,4-2-3,3 1 2,-5 1-2,5-3 0,-2 3 5,1-4 2,0 1-2,2 2 2,0 1-5,0-3 1,0 2-3,0-1 0,3-2-3,-2 4-1,-1-4 4,3 1-5,0 1 2,-1 0-4,4-2 0,-2 2 2,1 0-4,2-1 6,0-1 1,1 4 2,0-2-2,0 0 4,0 2-2,3-2 0,-3 2 2,6 0-2,-6 0 3,1 0-1,-2 0 1,1 0-1,3 0 0,-3 0-2,2 0 3,-1 0-1,-2 0-2,2 0 0,-2 0 0,0 0 0,1 0-2,-1 0 2,-3 0 0,4 0 0,-4-1 0,2-2-3,0 3 3,1-3-4,-1 2-1,0 1 5,0-3 0,0 2 0,0 1-3,1-3 1,-6 3 2,4-1 0,-2-1-5,-3 2 0,0-3 1,0 2 1,-1 1-2,-5-3 0,4 0 3,-5 3 2,4-1 0,-2 1-2,-2-3-3,2 2 0,-2-1 0,3-1 3,-2-1-3,2 1 2,4 2 3,-2-2 0,4 0-2,-2 3-1,3 0-2,0-4 3,-3 4-8,2 0-7,-4 0-10,2 0-13,-3 0-6,2 0-8,-5 4-8,1-4-5,-1 0 5,1 0 2,-3 0 1,-2 0 3,1 0 1,-1 0 15,-2 0 5,4 0 11,-7 0 3,4 0 6,-5-4 9,0 4 1,-3 0-1,-2 0 3,3 0-3,-6 0 6,-4-3 0,2 3-3,-1 0-4,-7 0-2,2 0 6,-1 0 0,-2 0 0,-2 0 3,2 0 0,0 0 6,-2 0-6,2 0-3,-3-3 3,4 3 0,-4 0-3,3 0 3,-1 0 0,0 0 0,0 0-6,-1 0 6,3 0-6,-3 0 3,1 0-3,0 0 3,0 0 3,0 0 0,-2 0 0,0 0 6,1 0 0,0 0-6,-3 0 3,2 0-3,4 0-3,-6 0 0,0 3 0,1-3 0,1 3 3,-1-3-3,-2 0 3,2 4-3,0-4 0,-1 0 0,-2 3 0,3-3 3,0 3 0,-3-2-3,1-1 3,-1 3-3,3 0 0,-2-2 3,-1 2-6,0-1 9,0 2-6,0-3 6,0 5-3,-1-2 6,-2 2 0,3-2-6,-1 3 3,1-4 0,-3 4-3,0-1-6,3 0 6,-2 1 0,-1 1 0,3-2 0,0 2 0,0-2 3,-3 4 6,3 0-6,-1-2-3,-2 2 3,3 0-6,-1 0 3,-2 0-3,3 0 3,-3 0 0,3 1-3,-2-1 3,0 3-6,2 1 6,-2-4 0,-1 2 0,0 1 6,3 0-3,-1-4 3,-2 5 0,3-1 0,-2-2-3,2 0 0,-2-2 3,2 2-6,0-1 0,0 1-6,0-3 6,-3-1-3,3-3 0,0 2 0,0-2 6,0-3 6,-2 2-6,-1 0-3,3-3 0,-3 0 3,2-3 0,-2 3-3,2-4 3,-5 0 7,1-2-7,-2 2-3,3-3 0,-3 3 3,-2-2-3,-1 2-3,1-3 3,-3 1 0,-2 4 0,1-1-3,-5-3 0,5 2 3,-5 0 0,-4 3 6,3-5-6,-4 6 0,-3-1 6,-2-2-3,-2 3-3,-1 0-6,-1 0 6,2 0 0,-7 3-3,3-2-7,2-1 10,-4 4 4,1-2-1,0-2-3,2 1 3,-2 2 0,3-2 0,-3 1-3,5 0-6,-7 0 6,7 2-10,-5-4 7,3 3 0,-4-1 3,1-2 3,0 2 0,-3 0-3,1 0 4,-5 0-1,3-2-3,-1 2 3,-5 1-3,0-3 3,2 1-3,-2-1 0,0 0 0,1 0-3,2 0 3,0 0 0,0 0-3,2 3 3,0-3 0,3 0 3,-2 0 3,1 2 0,0-2-3,0 2-1,4 0-2,-1-2 0,-3 4-5,3-3-4,-2 5 6,-1-2 3,0 2 0,-4-2 0,3 3 3,-3 0 9,0-3-7,0 2 1,-3-3-3,-2 1 0,2 0 0,3-1-6,-4 1 3,2 0-6,2 2 0,-6-3 1,6 1-1,0 0 3,0 0-3,3-1 6,4 1 6,-5 0-6,5-2 0,2 0 3,-2 1 0,3 3-3,-2-4 0,1 0 5,1 2-2,-1-1-3,-2 1 0,3-1-3,-4 1 1,4 2-1,-1-5 0,1 3 6,-2-2 0,2 1-1,2 1-2,-3-1 0,2-2 3,-2 2-3,5-3-3,-2 2 1,-1-1-4,4-1 6,-2 3-3,4-3-3,-4 1 6,6 2 0,-2-2 0,-1 2-3,0 0 3,6-2-3,-5 1 6,5 2 0,-2-1 0,3-2 3,2 4-3,-1-3 0,-1 0-1,3 0 1,-2 2-3,-1-1 0,0-3 0,0 4 3,-1-4-3,-2 0 0,-1 4 0,2-4 3,0 2 0,-4 0-3,0-2 0,2 2-3,0-2 0,0 1 0,-1 2 0,3-3 3,-3 3 0,1-2 0,0-1 0,3 3 0,-5-3 3,2 1-3,-2 1 0,1-2 0,0 3 0,1-2 0,0-1-5,-3 3 5,3 0-3,-1-3 0,-2 1 3,3-1 0,0 3 0,0-3 0,-1 0-3,-2 1 0,3-1 0,-3 0 3,0 0 0,-2 2 0,1 2 3,-2-4 0,-2 0 0,1 0-3,-2 3 0,-1-3 0,1 0 0,1 0-3,-2 0 0,5-3 3,-2 3-3,2 0 3,-2-6-3,1 5 3,1-2-3,2 2 3,0 1 0,-1-3-4,0 0 4,0 3 0,5 0 0,-1 0 0,-2 0 0,3 0 0,-1 0 0,1 0 0,2 0 0,-3 0-3,1 0 3,-1 0 0,0 0 3,2 3 1,0-3-4,-2 0 3,1 3-3,-1-3 3,-1 1 3,5-1-6,-4 3 9,4-2-9,1-1 2,2 0-2,-3 2 0,0 2 3,3-4-3,-3 0 6,0 3-3,3-3 3,0 0 0,-5 3-6,5-3-3,-3 1-6,-3 2 3,3-3 6,2 3-3,-5-3 3,3 0 0,0 4 3,-1-4-3,3 0-3,-1 3 3,1-3-3,-2 2 3,3 0-2,1-2 2,4 0 0,-5 0 0,4 0 2,4 0-2,-3 0-2,4 0-1,0 0-3,1 0 6,0 0 0,2 0 0,1 0-3,-1 0 0,2 0 6,-1 0 0,3 0-3,-3 0 0,3 0 6,0 0-1,0 0-2,0 0 0,0-2-3,0 0-3,0 2 3,0-3-3,0 3-5,0 0 2,0-4 6,3 4 3,-3 0-3,5-3 0,-2 3 6,1 0-6,0-3-3,4 2 0,-1 1 3,1-3 0,3 3 0,0-3 0,4 3 3,4-6-3,-3 5 0,2-2-3,3 2 0,2-2 6,0 0 0,6 2-3,-1-2 3,2 0 0,5 0 2,1 2-5,6-2 0,-3 0 0,8 2-3,2-1 1,5-2-7,0 0 3,2 4 3,2-4 0,-1 1-4,4 3 1,-3-1 6,1-2-3,-1 3 0,0-4 3,0 2 0,-1 0 3,1-1-3,-2-1 0,-2 4 0,3-4 0,-1 2 0,-1 1-3,6-2 0,0-1 3,0 1 0,4 2 0,3-2 9,5 0 0,-3 0 1,2 2-4,-1-2 3,-1 3-4,1 0-5,-4 0 0,-2 0-3,-1 0-2,0 3-1,-6-3 0,-2 1 6,-1 2-6,-1-3-1,-2 0 1,-1 0 3,-2 0-6,-2 0 9,2 0 0,0-3 3,-2 2 3,-2 1-6,1-3 0,2 3 3,-4-4 0,0 1 0,0 1-3,1 2 0,-3-1 0,0-2-3,3 3-3,-6 0 6,3 0-6,0 0 6,-4 0-3,1 0 3,-1 0 3,-3 3 0,1-2-3,-4-1 0,3 2 3,-5 1 0,4-3 0,-4 0 7,2 0-7,-2 1 0,1 2-3,2-3 0,1 3 0,-3-3-6,4 1 6,2 2 3,-6 0-6,10 0-1,-6-2 1,4 2-3,2 1 6,-2-1-3,0-2 3,3 1 0,0 0 0,0 0 0,0-2 0,-4 3 0,4-2 0,-4-1 0,-1 3-3,1-1 0,-6-2 3,3 0 0,-5 2 0,1-2-3,-5 2 3,2-2 3,-2 2-3,-3-2 0,3 3 0,-3-2 0,0-1 0,3 3 0,-2-2 0,5 2 0,-6 1-3,4-4 0,0 4 3,-3-2 0,2-2 3,-2 4 0,-1-1 3,-4-2 0,2 2-3,0 0 0,-4 1-3,-1-1 0,0 0 0,1-2-3,-4 3-3,5-2 3,-5 2 3,3-1 0,-2-3-3,2 3 3,3-3 0,-1 1 0,-5 2 0,4-3 0,0 3 0,-2-3 0,1 0 3,-2 4-3,2-4 0,-4 0 0,2 3 0,-2-3-3,0 2 0,-1 0 3,1-2 0,0 3 0,1-2 0,-2-1 0,-2 0 0,5 0 0,-2 0 0,1 0 0,0 0 3,0 0 0,2 0-3,-4 0 3,1 0 0,-1 0-3,0 0 0,0 0 0,-2 0 6,0 0-6,-2 0 0,0 0 4,0 0-1,-2 0-3,5 0-7,-4 0 7,1 0-3,0 0-3,3 0 6,-4 0 0,1 0 0,1 0 0,2 0-3,-4 2 3,1-2 0,0 0 0,3 0 0,-5 0 0,2 0 0,-3 0 0,1 0 0,-1 0 0,2 0 0,0 0 0,1 0 0,-3 0 0,3 0 0,-2 0 0,2 0 3,-1 0-3,0 0 0,-1 0-3,1 0 3,0 0-3,-2 0 0,1 0 3,-1 0 0,2 0 0,-5 0 3,2 0-3,-1-2-6,1 2-3,-1 0-9,-2 0-19,2 0-28,-2 0-32,0 0-29,0-1-31,0-2-27,0 3-2,0-2-24,0 0-31,0 2-41,0-3-66,0 3-110,0 0-189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0:35.56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12 443 96,'-3'-3'215,"0"0"-16,1 2-24,-1-5-38,3 6-31,-1 0-25,1-4-15,0 4 4,0-2-10,0 1 4,1 1-5,-1-3 9,3 3 3,-1 0 3,1 0 9,0 0-6,4 0-1,-6 0-4,4 3 6,2-3 3,-3 1-8,3 1 2,4-2 0,-3 0-10,2 0 4,2 0-5,0 0 7,1 0 2,4 0 14,3 0 5,2 0-5,-2 0-8,9 0-12,-4 4-14,6-4-16,-1 0-8,5 4-6,-2-2-1,2-2 1,0 1-1,3-1 4,2 3-4,-4-3 0,2 0 0,3 0-3,1 0-4,-6 0-6,2 0 4,2-3-4,0 3 0,-3-1 4,2 1-7,2-2 3,-3-2-3,-2 0 3,5 2-3,-4 1-3,0-2-6,3 0 6,-2 3 0,-3-4-6,3 3 3,-2 1 3,1-3 6,-2 3-3,2-1 0,-1-1 6,-3 2-2,2-3-10,0 2 0,-5 1 0,5-3-3,-4 2 0,5 1 3,-6 0 0,5-3 0,-3 3-4,3-1 4,1-2-6,-1 3 0,3-2 6,-4 0 0,4 2 0,-2 0 0,5 0 0,-2 0 3,2 0-6,1 0 3,1 0-6,-1 0 3,3-2 3,0 2-3,-1 0 3,1-2 3,0 2-3,-3-2 0,0 2-6,1-3 3,0 2 3,-1 1 0,3-3 0,0 1 0,-3 0 6,0 0 0,1 0-6,5-2 0,-6 1 3,5 3 0,-1-4-3,0 1 0,-1 0 3,2 2 0,-2-5-3,-2 5 0,2-2 0,0 2 0,-1-1 0,-2-1-3,6 3 0,-5-1 3,2-2 0,0 3 0,-1 0-3,1 0 0,-2 0 0,5 0-3,-5 0 0,5 0 6,-6 0 0,2 0-3,1 0 6,-3 0-3,0 0 0,0-3 0,-3 3 0,-1-1 0,3 1 0,-5 0 3,2 0-3,2 0-3,-8 0 3,3 0-3,-2 0 0,1-3 3,-7 3 0,4 0 3,-4-2-3,2 1 0,-6 1-3,1-3-6,2 2 3,-3 1 3,-3-6 0,6 5 3,-2 1 6,-1-3-6,-2 2 0,0 1 0,5-2 3,-3-2-3,0 4-3,1 0 3,2-3 0,0 3 0,0-1 0,-3 1 3,2-3 0,-1 1 0,0 2-3,-4 0 0,2 0 0,-2 0 0,-1 0 3,-3 0 3,3 0-3,-2 0 0,-4 0 0,5 0-3,-7 0 0,2 0 0,-1 0 6,-1 0-6,1 0 0,1 0 0,-1 0-3,-4 0 3,2 0 0,2 0-3,-3 2 3,0 1 0,4-3 0,-5 1 0,1-1-3,-2 3 0,3-3 3,-2 0 0,-4 4 0,3-2 3,-1-2 3,0 1-3,-5 2 0,5-3 0,-4 0-3,0 0-6,0 0 0,-2 0 6,3 0 0,0 0 3,-3 0-3,1 0 3,-1 0-3,0 0-3,0 0 0,0 0 0,0 0 3,0 1 0,0-1 0,0 0 0,0 3 0,3 0 0,-3-3 0,1 0 0,-1 1 3,3 2-3,0-3 0,-3 1-3,2 1 3,-2 1 0,4 1-3,-1-1 3,0 1 0,-2-1 0,-1 1 0,3 2 3,0 1 9,-3-3 3,0 3-2,0-1 4,0 3 1,0-1 0,0 1-3,0 1 3,-3 1-1,0 0 1,3-1-9,-1 0 5,1 1-2,-3-1-4,0 1 7,3-1-7,-1 1 10,-2 0-7,3 0-5,-2-1-4,2-3 4,-3 4-6,0-2-3,3-2 3,-1 0 3,-2 0 0,3 1-3,-1-1 3,1-1-3,-3-2 0,0 1 0,3 2 3,-2-3 2,2 1-5,-2-1 3,0 0-3,2 0 0,-3-1 0,0-1 0,3 3 0,0-3 6,0-1-3,-1-1-1,1 3 1,-3-3 0,0 1-3,-1 1 3,-1-2 0,1 0-3,0 0 2,-4 0 1,1 0 0,0 0-3,-2 4 0,-1-4 3,-2 0-3,1 4-3,-1-2 0,-2-2 3,2 1 0,-4-1 0,0 3 0,-1-2 3,-2-1 0,2 4-3,-5-4-6,1 5 3,-3-3 3,1 0 0,-2 0 6,-4-2 0,3 2-4,-2 0 4,1 3-6,-4-4-3,-2 2 0,2-2 3,1 4-2,-2-3-1,-1 0 3,1 2 3,1-3-3,1 3 0,-1-1 0,-2 1 0,5 2 0,-2-2-3,0-1 3,-1 1 0,2-1 0,1 1 0,-2 1 0,0-4 3,-1 3-3,1-1-3,-2 1 3,-2-1-6,2 0 6,-5 0 0,2 1 0,-3-3 6,1 2-1,-1 1 4,0-4-4,-1 2-2,4-2 0,-6 2 0,7 0-3,-5-2-3,-2 0 3,5 0 0,-5 0 0,2 0 0,-2 0 0,-1 0 3,4 0 2,-4 0-2,3-2 0,2 0 0,-3 2 5,3 0-5,-1 0-1,3 0 1,2 0-6,-2-2 3,3 2 0,2-1 0,-1-2-5,-2 3 5,5-3 3,-2 3-3,2 0-3,-2 0 3,-1 0 3,1 0-6,-1 0 0,-2 0 0,1 0 1,-1 0-1,-1 0 0,2 0-2,-1 0-1,1 0 6,2 0-3,-7 0 3,5 0 0,-1-1 0,1 1 0,-1-3 0,1 3-3,-4-1 3,1 1 0,3 0-2,-4 0-4,4 0 6,-3 0 6,-3 0-6,3 0 0,1 0 2,0 1 7,-1 2-4,2-3-2,1 0 3,2 1-6,-1 2 2,2-3-2,-1 3 0,5-2-2,-4-1-1,6 2-3,-3-2 4,1 2-4,2 0 6,-3-2 0,3 3 8,-1-2 1,0-1-9,1 0 5,-2 3-5,0-1 3,2-2-3,0 0 0,3 0 0,-4 0-3,3 0 3,0 0 0,2 0 0,-2 0 0,2 0 0,0 0 0,-1 0-5,4 0 2,-3 0-8,0 0 8,2 0 0,1 0 3,0 0 0,-3 0 0,3 0 0,-2 0 0,5 0 0,-6 0 0,4 0 0,-3 0 0,2 0-3,0 0 3,-3 0-2,2 0 2,0-2 2,-2-1 1,1 3 0,-2-1-3,1-2 0,-3 3 0,2-2 0,-2 0-3,-1 0 3,0 1 0,3-2-5,-4 0 5,-2 2 0,3-3-3,0 4 0,-2-3 3,2 2 0,-2-1-3,4-1 0,0 2 1,-3 1 2,3-3 0,2 0 0,-2 3 0,5-1 0,0 1 0,1-3 5,4 2-2,-1 1-3,3-2 3,-1 2-3,1-3 0,2 3-3,-3 0 3,6 0 0,-4 0 0,4 0 3,-3 0-3,3 0 3,2 0-3,-4 0 0,2-1-3,0 1 3,-1-3 3,-1 3-1,1 0-2,-1-3 0,-1 3 3,2-1-3,-2-2-3,3 3 3,-4 0 0,4-3 0,-3 3 0,2 0 0,-2-4 0,0 4 0,3 0 0,-4-3 0,4 3 0,-3-3 0,2 2 3,-2 1-3,0-3 0,1 2 0,-1 1 0,-3-2 0,2-2-3,3 4 1,-3-1-1,1 1 0,0-4 3,0 4 0,-1-4 0,0 2 0,0-1 0,1 2 3,0-2-3,1 2 0,0-2 3,0 1-1,1 2 1,3-4-3,-4 4 0,5-4 0,-2 4-5,2-2-4,1 0 4,-3-1-1,0-1 0,3 3 6,-2-2 6,2 2 0,-3-5-6,3 6 0,-1-4 2,1 1-2,-3 0 0,0 2 3,3-5 3,-1 5-1,1-4-5,-3 4 0,0-2-5,3 0-4,0 2 7,0-2-4,0 3 0,0-1 6,0-1 0,0 2 12,0-3-10,0 2 1,-2 1-3,0-3-5,2 3 5,-2-1-3,2-2-3,-3-1 6,0 2 3,3 0 0,-4 0-3,2-2 3,0 1-3,-3-1 0,1 2-3,-2 0 3,2-2 0,-1 2 0,2 0-3,-1-1 3,1-1 0,-1 2 0,2 0 6,0 2-6,-1-2 0,1 1 0,2 1 0,-3-3 0,2 3 0,1-1 0,0-2 0,-3 3 0,3 0 0,0-3 0,0 3 0,0 0 2,0 0-2,0 0 3,0 0-3,0 0 0,0 0 0,0 0-5,0 0 5,0 0 0,0 0 0,-3 0 5,3 0-5,0 0 6,0 0-3,0 0-3,0 0-3,0 0 0,-1 0 0,1 0 0,0 0 1,0 0 2,0 0 2,0 0 1,0 0 0,0 0-3,0 0 0,0 0 0,0 0 0,0 0 0,0-1 0,0 1 0,-3-3-3,3 3 3,-3-2 0,3 1-3,0 1 3,-2-3 0,-1 2-2,3-2 2,0 0 0,0 2 0,0 1 0,0-2 0,0-1 5,0 3-2,0-1-3,0-2-3,0 3 6,0-3 0,0 2-3,0 1 0,0 0 3,0 0-3,0 0-3,0 0 0,0 0 0,0 0-2,0 0 2,0 1 3,0 2 0,0 1 0,0 1 0,0-1 3,0 3 5,-1-1 0,1 1-5,-3 0 6,0 1-7,-1-1 4,2 1-3,-1 1-3,1-1 2,-3 0-2,1 2 0,-1 0-2,0 1 2,0-4 0,4 5 0,-5-7 0,2 4 2,2-1 4,-4 0-6,5 1 0,-2-1 3,0-1-3,3-2 0,-4 1-3,4 1 8,0 0-5,0 0 3,0-1 0,0-2-3,0 3 0,0-4 0,0 4 0,0-3 0,0 0 0,0 0 0,0 1 0,0-1 0,0 0 0,0 2 3,0-1-6,0-1 3,0 3 0,0-3 0,0 3 0,0-3 0,0 2 3,0 0-3,0 0 0,0-2 0,0 0 0,0-1 0,0 1 0,0 3 0,0-4-3,-2 1 3,2 2 0,-2-1-3,2-1 3,0 0 0,0 0 3,0 1-3,0-1 3,0 0 2,0 0-5,0-1 0,0 0 3,0 2-3,0-2 0,0 0 0,0 0 0,0 1 3,0-4-3,0 6 2,0-5 1,0 3 0,2-2 0,-2 2-3,2-1 5,-2 0 1,4-2-6,2 2 5,-5 0-5,5-2 6,0-1-6,1 3 2,1-3 1,0 0 0,2 0-1,5 0-4,-3 0-4,-1 0 4,2-3 2,2 3-6,1-1 3,1-2 3,-1 3 3,3-3-6,-3 2 3,6 1 0,-4-3 0,3 3-2,1-2 2,-2 1 0,3-5-3,0 6 3,0-1 3,4-2-1,-4 3-2,6-1 0,-2-1 3,1-2-3,2 0 0,1 2 0,-2 1 0,3-2 0,-3 3-3,1-1 3,-2-1 0,-1 2-2,-3-4-1,2 4 3,-3 0-3,0 0-2,-1 0-1,-2 0 6,2 0-3,-3 0-2,1 0 2,-3 0 3,1 4 3,1-4-6,-2 0 3,2 0 0,-2 0 0,2 0 0,0 0-2,0 0 2,3 0 2,-3 0-2,-1 0-2,6 0 4,-5 0-2,1 0 0,2 0-2,1-4 2,-3 3 0,3 1 0,-1 0 0,-2-3 0,4 3 2,0-1-2,-1-1 6,-2 2-4,1-3 1,2 2-3,1 1 0,-2-3 0,2 2 0,1 1 0,3-3 0,-2 3 6,1-1-4,2-2-2,1 3 0,-2-2-2,3 2-1,-2 0 0,4 0 3,-7 0 0,4 0 0,-4 0 0,4 0 0,-1 0 0,-1 0 0,2 0 0,-7 0 3,7 0 2,-2 0-2,-2 0 0,-1 0 0,2 0-3,-2 0-3,0 0 0,2 0 3,-2 0-3,1 0 3,0 0-5,0 0 5,-1 0-3,5 0 6,-7-2-3,2 2 0,3 0 0,-1 0-3,0 0 3,-2 0 0,1 0 0,-1 0-3,0 0 3,2-2 0,-2 2 3,2 0-3,-2 0 0,1 0 0,-1 0 0,1 0 0,-1 0 0,-2-2 0,2 0 3,-2 2-3,-1 0 0,0 0 3,2 0-3,-1 0-6,0-2 3,0 0 1,1 2-1,-2 0 3,6 0 0,-3 0 3,-1 0-1,4 0-2,-4 0 0,4 2 3,-5 0-3,5-2 0,-1 0-5,-1 2 5,-1 0 0,1-2 0,-1 2-3,-2-2 3,1 0 0,-2 0-3,0 0 3,1 0-8,-4-2 5,5 2 0,-2-2 3,-3 0 3,6 2 0,-3-2 3,1 0 2,-1 2-6,-1 0-2,-2 0 3,3 0-3,2 0 0,-5 0 0,2 0-5,1 0-1,-3 0 4,2 0-4,-3 0 3,4 0 3,-3-3 3,4 1-3,0 2 0,0-2 0,-1 2 0,3 0 0,-1-1-6,1-2 4,0 3 2,-3 0 0,3 0 0,-3 0 0,2 0 2,-3 0-2,-1 0 0,3 0 0,-5 3 0,-2-2 3,5-1 0,-6 0-3,2 2 3,-2-2-3,3 0 5,-1 0-5,-5 0-2,4 0 2,-5 0 0,1-2 0,-2 2-6,1-1 6,3-2 0,-4 3 3,1-2-3,-1 2 3,0-2 2,-3 2-5,7-3-3,-4 3-2,1 0 5,0-4-3,-1 4-3,1 0 6,-1-3 3,1 3 0,2-3 0,1 2 2,-2 1 1,2-3-6,-1 3-3,-1 0 3,4 0-3,-3-3-5,3 2 8,-5 1 0,1-3 0,1 2 0,1 1 0,-4 0 6,2 0-4,2 0-2,-4 0 0,4 0 0,-1-2-2,-2 2-1,4 0 3,-2-3 3,-2 3-1,1 0 1,2 0-3,-4-1 0,1 1-3,-1 0-2,0-3 5,0 3 0,-2 0 5,1 0-2,-4 0-3,1-3 5,0 3-5,1 0 0,-1-1 0,2-2-5,1 3 5,-2-2 0,3 1 0,-6 1 0,6 0 3,-3 0-1,2 0-2,-1-3 0,1 3 0,-3-1 0,-1 1-2,2-3-1,-4 3 0,3 0 1,-2 0-4,0-3 6,3 3 0,-4-1 3,-3 1-3,5 0 3,-4 0 2,1 0-2,-2 0-6,5 0 3,-5 0 0,2-3 3,-1 3-3,3 0 2,-3-1 1,1-1-3,0 2 0,1-4 0,-4 4 3,1 0 0,-1-3-1,3 2 7,0 1-1,-3-3-3,2-1-2,-2 2 0,0 0-1,0-2 7,0 0-1,0-1-3,-2 1 3,2-3 0,-3 2-5,3-1 0,0-1-3,0 0 0,0 0 0,0-3 0,0 3 0,0-4-3,3 0 0,-3 1 3,2-1 0,-2 1 0,3-1 0,-2 0 6,-1 2 2,0-5 10,0 4 17,0-1 10,0 1 4,0 2 7,0-3-1,0 3-3,0-2-13,0 3-9,0-2-4,3 1-12,0-1-7,-3 1-4,0 2-1,1-2 3,-1-1-5,3 0 5,-3 1-1,3 2 3,-3-2 1,2-1-6,0 1 3,-2-1-1,2-2 1,-2 4-3,3-3-2,0-1 0,-3 4 0,1-1 0,-1-1 0,3 1 0,-2 1 5,-1 1 0,3 1-1,0-2-1,-3-3-1,2 5 0,-2-1 1,3-1-3,-2 1 2,-1-4 0,0 5 1,0-4-1,3 3 3,0-2-1,-3-1 1,1 1-3,-1-1 0,0 2 3,0-3 0,0 3-3,3-4 0,0 1 3,-3 0 2,0 2-3,0-2-1,2 2-1,1-3-2,-2 2 0,-1 1 0,0-3 0,3 4-2,-3-5 2,3 4 2,-3 2 0,0-2 3,1 1 1,-1 1 6,0-2-8,0 1-4,0 1 3,3 1-3,-3-1-3,0 1-1,2 1 2,-2-3 6,0 2-4,2 1 7,-2 0-5,0 0 3,0 1 1,0 1 6,0-3 3,0 5 3,0-2 9,0 1 5,0 1-3,-2-3-2,2 3-3,-2 0-3,-1 0-6,2 0-5,-5 0-1,0 3-5,0-3 0,-1 1-4,3 1 4,-4-2-2,3 4 2,-5-3-2,1 1-2,-3 1 2,1-3-2,-2 1 0,1-1 2,-1 3 1,-2 0-1,1-3 0,1 1 4,-2 2 0,1-3-2,1 1 0,-2 1 0,1-2-4,2 3-2,-1-3-2,-1 1 2,-1 2 0,3-3 2,-1 3-2,-1-2 2,2-1 0,-2 3 0,-1-3-6,2 1 6,2 1 2,-7-2 0,5 2-2,-1 0 2,-2-2 0,-2 3-2,2-2-4,3-1 2,-6 3-2,2-3-2,-2 4 6,2-2 0,-1 0 0,0 0-2,-3-2 2,2 5 2,-2-5-2,-3 1 0,4 2 2,-6-1 4,-2 0-6,-2-2 0,-3 2 0,1-2 0,-5 0-2,3 0-2,-1 0 4,-3 0 0,3 0-2,-2 0 2,-1 0 2,-4 0-2,3 0 2,-1 0 0,0-2-2,1 2 0,-2-2 0,5 0 4,-2 2-2,0 0 0,4-3 0,-1 2 0,-2 1-4,6-3 0,-4 1 0,1 2 0,1-2 2,3 2 2,-2-2 0,4 2 0,-2 0 2,-1 0-2,2 0 2,2 0-4,-1 2 0,-1-2 2,-1 2-2,5-2 4,-6 2 3,5 1-1,0-3 2,-1 1-8,1 2 4,-2 1-4,5-2 0,-6 0-4,6 0 4,-4-1 0,3 2 0,-1 0 0,0-2-2,-1-1 2,0 3-2,3-3 2,0 4 0,-3-4-4,5 2 2,-2-1 2,-3-1 0,4 3 0,-1-3 4,3 4 0,-2-1-4,2-2 0,-2 4-4,3-4 4,0-1-4,-1 6 4,1-5 0,0 2 0,-1 0 0,1 1 0,0-4-4,-4 0 2,4 4 2,-3-1 2,-1 0-2,0-3 0,0 1 2,0 1-4,-3-2 0,-1 2-3,1 1 1,3-3 2,-2 2 0,-1 0 2,0-2 0,3 2 0,0-2 2,-3 2 2,5 0 1,-5-2-5,3 2 0,1-2 2,-1 0 0,3 0 0,1 0-2,-4 0 0,-2 0 0,5 0 0,-6 0 0,5 0 0,-8 0 0,6 0 2,-2 2-2,-5-2 0,1 0 0,1 3 2,-1-3 2,0 0-2,0 0 4,-1 0-6,4 0 0,-2 0 2,2 0 0,1 0 0,2 0-2,-1 1 6,0 2-2,4-3-4,-2 1 0,3 2 0,1-3-2,0 2-6,-1 0 2,-2-2 4,2 2-2,0 0 4,0 0-2,3 3 0,-3-3 2,-1-1 2,1 2-2,0 1 0,-3-1 2,2-3 0,-2 4-2,2-1-2,-2 0 0,3-2-2,2 5 2,-2-6 2,0 4 0,2-4 0,0 2 2,-1-2 0,2 1 0,0 2-2,-1-3 0,4 1 0,-2 2-4,1-3 2,-2 3-2,1-2 4,-1 2-2,2-1 2,-4-1 6,1 3-2,1-1-2,-6-2-2,5 2 0,-2 1-4,-4-4 2,-2 2 0,5 0-4,-6-2 3,5 2 3,-2 0 3,-1-2-6,3 2 3,0-2 0,-3 0 0,5 0-4,1 0 4,0 0 0,1 0 2,4 0 0,-2 0-2,-1 0 5,5 0-5,-1 0 0,-1 3-2,1-1 2,-1-2 2,2 2-2,1 0 0,-2-2 0,3 2 2,-2 0 2,1-2-4,1 2 0,-1 1 4,2-3-2,0 1 2,-1-1-6,-4 0 4,7 0-2,-5 0-2,0 0 0,3 0-2,-2 0 4,-2 0-2,3 0 2,-1 0 2,3 3 2,-2-3 2,0 0-6,2 0 0,-4 0 2,0 0-2,4 0-2,0 0 2,3 0 0,-4 0 0,4 0 2,0 4-2,-1-4 0,1 0 0,-2 0 2,5 0-2,-5 0-4,4 0 0,-2 0 4,-2 2 0,2-2 0,2 1-2,-3-1 4,0 3 0,-2-3-2,6 0 0,-7 1 0,4-1 4,-6 0-4,5 0 0,1 3 0,-2-3 0,2 0 0,2 3-2,-3-3 0,0 0-2,4 0 2,-2 0 2,0 0 2,-1 0 2,2 0 0,-1 0-4,0 0 2,3 0-2,-1 0 0,1 0 0,-3 0 0,0 0 0,3 0-2,-4 0 2,4 0 0,0 0-2,0 0 2,0 0 0,0 0 2,0 0-2,0 0 2,0 0 0,0 0-2,0 0 2,0 0-4,0 0 2,0 0-2,0 0 2,0 0 0,0 0-2,0 0 2,0 0 0,0 0 0,0 0 0,0 0 4,0 0-4,0 0 4,0 0-2,0 0-2,0 0 0,4 0 0,-4 1 2,3-1-2,0 0 2,-3 3-2,1-3 0,-1 1 4,3 1-4,0-2-2,-3 0 2,2 0 4,-2 3-4,3-3-2,-2 0 4,-1 1 0,3-1-2,0 3 0,-3-3 2,1 3 0,-1-2-2,3-1 2,-1 5-2,-2-4 0,3 2-4,-1-2 2,-2 5 2,0-2-2,2 3 2,-2-4 0,0 3 2,3 0 2,-2 1-2,-1-1-2,0 2 0,0-1 2,0-1-2,3-1 0,-3 2 0,0-1 0,3 4-2,-3-3 2,2-2 2,-2 1-2,2 1 0,1-1 0,-3 2 0,2-1 0,2-1-2,2 2 2,-5-1-8,4 1-32,1 3-56,-5-1-86,5 0-109,-2 1-149,1 2-246,-1-3-288,-1 3-211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16T11:32:24.9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EAA0B98-4A1E-475A-B810-E6786B4F86A2}" emma:medium="tactile" emma:mode="ink">
          <msink:context xmlns:msink="http://schemas.microsoft.com/ink/2010/main" type="writingRegion" rotatedBoundingBox="35664,9220 35679,9220 35679,9235 35664,9235"/>
        </emma:interpretation>
      </emma:emma>
    </inkml:annotationXML>
    <inkml:traceGroup>
      <inkml:annotationXML>
        <emma:emma xmlns:emma="http://www.w3.org/2003/04/emma" version="1.0">
          <emma:interpretation id="{7BBD67B4-A4F2-4E08-B33A-0E1C5169600D}" emma:medium="tactile" emma:mode="ink">
            <msink:context xmlns:msink="http://schemas.microsoft.com/ink/2010/main" type="paragraph" rotatedBoundingBox="35664,9220 35679,9220 35679,9235 35664,9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F1DE83-F1B2-44A5-9D08-3FCC655B6DE9}" emma:medium="tactile" emma:mode="ink">
              <msink:context xmlns:msink="http://schemas.microsoft.com/ink/2010/main" type="line" rotatedBoundingBox="35664,9220 35679,9220 35679,9235 35664,9235"/>
            </emma:interpretation>
          </emma:emma>
        </inkml:annotationXML>
        <inkml:traceGroup>
          <inkml:annotationXML>
            <emma:emma xmlns:emma="http://www.w3.org/2003/04/emma" version="1.0">
              <emma:interpretation id="{44CABD93-88D2-4807-A36E-B7CFEF66F612}" emma:medium="tactile" emma:mode="ink">
                <msink:context xmlns:msink="http://schemas.microsoft.com/ink/2010/main" type="inkWord" rotatedBoundingBox="35664,9220 35679,9220 35679,9235 35664,923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11.9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0 111,'4'4'267,"0"0"-30,2 2-40,-2 5-43,5-1-31,-2 2-16,1 2-11,0 0-10,3 3 3,-3 0 7,-1 0 4,5 2-11,0 2-9,-2-1-14,-1 1-12,2-2-22,1 5-3,-2-3-9,1 0-8,1 0 0,-3 0-4,2 0-8,0-4-4,-3 1 4,4 2-4,-5-6-4,0 1-8,1 0-33,-1-5-33,-3 3-55,3-5-78,-2 2-125,-1-4-160,2-2-200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12.2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 57 127,'-3'0'332,"3"0"-62,0 0-42,0-2-45,0-1-31,3 3-44,1-1-24,0-2-13,-1 0-19,4-1-9,-2 1-9,5 3-13,-4-4-4,4 1-12,-1-1-1,1-2-13,-2 2-29,3 1-57,-3-1-89,1 0-123,1-2-200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7.51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175 47 154,'-8'-3'755,"0"-1"-171,1 2-109,0 0-74,0-1-25,-1 0-37,3 2-35,-1-1-52,0-2-54,-1 4-32,1 4-20,-3-2-8,2 2 8,0 1 9,1 2 2,-1 2-2,1-1-19,0 0-21,0 1-29,2-1-27,3-2-18,1 2-10,0-1-9,0 0-3,1-1-2,6-5-2,-2-1-2,2 3-2,3-6-5,-4 2-4,5-5 0,0 2-2,-3-2-2,4-1 0,-5-3 2,0 1 2,1 0 1,-4-2 7,0 3 1,-1-3 8,-3 4 23,-3-3 23,2 4 21,-3-1 18,-2 3 18,-2 3 4,0 1-8,-1 1-13,-4 3-8,1 2-10,1 1-10,-1 3-8,1 1-8,-1 0-9,0 2-8,5 2-8,0-4-10,1 3-7,0-1-7,5-2-3,-2-1 0,3-2-5,3 1 2,-2-4-2,5 2 1,0-5 0,1 0-2,0-4-1,4 0 1,-3-5 0,4 2 0,-2-4-3,-1-3 1,-1 2-1,0-7-1,-1 4 0,-3 2 1,4-4 1,-6 2-1,0 1 1,-2-1 1,0 2 1,-2 4 2,0 0-1,-6 1 1,4 3 0,0 3 0,-4 3-1,1 0-1,0 4-3,1 3 0,0-4 2,-1 3-1,3 0-2,-1 2 0,1-1 0,1 1-7,2-3-35,-2-1-81,0 0-119,3 0-174,0-7-292,0 0-398,0 0-473,0 0-330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5:46.55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EE2F48-0C83-41D2-A5DC-F7BA27FA067D}" emma:medium="tactile" emma:mode="ink">
          <msink:context xmlns:msink="http://schemas.microsoft.com/ink/2010/main" type="writingRegion" rotatedBoundingBox="9747,95 20705,6 20718,1572 9760,1662">
            <msink:destinationLink direction="with" ref="{63315B17-1B14-40F5-944B-3CC1E150477E}"/>
            <msink:destinationLink direction="with" ref="{C7786EE7-08A2-4600-A4D5-BEFB999ED91B}"/>
          </msink:context>
        </emma:interpretation>
      </emma:emma>
    </inkml:annotationXML>
    <inkml:traceGroup>
      <inkml:annotationXML>
        <emma:emma xmlns:emma="http://www.w3.org/2003/04/emma" version="1.0">
          <emma:interpretation id="{FF4E2A80-B67E-46AD-AEF8-E557FF6AD082}" emma:medium="tactile" emma:mode="ink">
            <msink:context xmlns:msink="http://schemas.microsoft.com/ink/2010/main" type="paragraph" rotatedBoundingBox="9747,95 20705,6 20718,1572 9760,1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BE80A8-DC31-4C17-9883-0CB2EBF36010}" emma:medium="tactile" emma:mode="ink">
              <msink:context xmlns:msink="http://schemas.microsoft.com/ink/2010/main" type="line" rotatedBoundingBox="9747,95 20705,6 20718,1572 9760,1662"/>
            </emma:interpretation>
          </emma:emma>
        </inkml:annotationXML>
        <inkml:traceGroup>
          <inkml:annotationXML>
            <emma:emma xmlns:emma="http://www.w3.org/2003/04/emma" version="1.0">
              <emma:interpretation id="{1247487A-7828-4BEB-A0ED-EB9E69DFBE77}" emma:medium="tactile" emma:mode="ink">
                <msink:context xmlns:msink="http://schemas.microsoft.com/ink/2010/main" type="inkWord" rotatedBoundingBox="9538,409 11340,88 11563,1343 9762,1664"/>
              </emma:interpretation>
              <emma:one-of disjunction-type="recognition" id="oneOf0">
                <emma:interpretation id="interp0" emma:lang="en-US" emma:confidence="0.5">
                  <emma:literal>22.</emma:literal>
                </emma:interpretation>
                <emma:interpretation id="interp1" emma:lang="en-US" emma:confidence="0">
                  <emma:literal>22</emma:literal>
                </emma:interpretation>
                <emma:interpretation id="interp2" emma:lang="en-US" emma:confidence="0">
                  <emma:literal>2.</emma:literal>
                </emma:interpretation>
                <emma:interpretation id="interp3" emma:lang="en-US" emma:confidence="0">
                  <emma:literal>222</emma:literal>
                </emma:interpretation>
                <emma:interpretation id="interp4" emma:lang="en-US" emma:confidence="0">
                  <emma:literal>222.</emma:literal>
                </emma:interpretation>
              </emma:one-of>
            </emma:emma>
          </inkml:annotationXML>
          <inkml:trace contextRef="#ctx0" brushRef="#br0">-632 405 159,'0'2'381,"-3"0"-31,2 0-44,-2-2-22,1 2-20,-1 0-12,1 1 6,-3-3-5,4 1 2,-2 2-15,0-3-19,-1 2-29,2-2-31,-4 0-29,2 0-21,1 0-21,-1-2-21,-1-1-4,-2 2-11,6-4-6,-2-1-11,0-1-7,1-1-6,0-1-2,2 0-9,0-7-1,0 2-5,0-2 0,4-2-7,2-3 0,-2-1-2,5-5-1,-2 5 3,5-4 0,-1 2 0,1-3 3,2 3 2,-2 2-1,4 1 4,-2 3-1,1 1 0,4 0 5,-6 2 2,4 5 3,-1-1-1,0 1 5,3 2 9,-3 1 7,3 4-3,0-1 4,-3 1 4,-2 6 2,5 1 3,-5 1 4,-1 5 12,-1 3 12,0 6 14,-5 5 9,0 3 7,-2 4 2,-3 5-6,-2 5-10,-4 2-11,-2 6-12,-5 1-13,-2 2-7,-5 5-9,1 2-4,-5 0-5,-1 2-3,-3-1 4,0 2 9,-2-2 10,1-2 5,-2-4 8,1-1 7,0-5 2,2-3-2,-1-1 1,1-6-4,0 0-4,2-6-5,1-4-7,1-4-6,3-1-8,4-4-4,-1-3 1,1-3 5,3-3-1,4-4-1,1-2-1,-1-4-4,4-3-8,1-3-7,3-5-7,4 0-5,2-3-3,0-3-1,1 3 1,5-3-1,-1 1 0,1 0 0,5 3-1,-4 2 0,5 4-1,-2-1-1,6 4 1,-5-1 0,2 3 2,3 0-1,-2 2 1,-1 2 0,4-2 0,-1 2-1,-2 0-2,5 1-6,-5-2-23,-1-1-43,1 3-65,-1-3-95,0 0-129,3 0-183,-3-3-289,-4 2-329,4-2-306,-4-1-174</inkml:trace>
          <inkml:trace contextRef="#ctx0" brushRef="#br0" timeOffset="910.1114">147 352 650,'-4'-1'569,"-4"-2"-121,4 3-74,0-4-61,-2 1-65,4 0-49,-2-1-35,4-3-32,0 1-25,0-3-9,0 0-3,4 0 4,-2-4-2,4 2-8,-2-3 4,0-2-13,5 2-18,-2-1-9,3-2-11,2 2-9,3-2-7,-4-4 0,2 4 4,5 3-2,-5-3 2,3 2-1,1 1 3,-1 2-5,0-1 0,1 3-6,-1 0 1,-1 3 4,1 2 2,-2 3 2,-1-2 0,2 4 6,-4 0 3,4 1 7,-3 4 13,-4 4 10,2 0 11,-4 6 1,1 5 2,-4 3-4,-3 4-11,-3 4-15,-1 3-11,-3 6-5,-2 1-10,-2 1-5,-4 4-9,-4 0 0,0 3-2,1-1-1,-6 2 2,4-1 3,-2 1 14,-4-2 12,3-3 19,0-2 13,0 0 8,-1-5 0,-2-3 2,3-1-3,3-2-5,-2-4-9,3-4-3,0-2-5,3-4-4,5-3-6,0-1 5,3-2 2,1-5 1,-1-2-2,4-2-2,1-3-8,3-4-8,3-6-12,1 0-8,2-4-7,3 0-4,-1-2-1,6-1-4,-1-1 0,1 1 0,1 1 0,1 2 1,0-1-1,-1 4 1,3 3-1,-2 2 1,0-1-1,1 6 0,-4 1 0,5 0 0,-2 4 0,-3 0-1,1 2 0,2 1-14,-1-1-39,-1 0-55,-1 2-76,2 1-95,-1-1-121,2-1-156,0 0-188,3-1-273,0-2-226,0-3-151</inkml:trace>
          <inkml:trace contextRef="#ctx0" brushRef="#br0" timeOffset="1187.0376">877 776 180,'-2'0'676,"-4"6"-204,2-2-129,0 3-87,-1 0-70,-1 3-45,5-3-45,-2 4-36,-1-3-30,4 3-15,0-4 4,0 3-4,0-4 7,3 1 18,-2-6 29,3-1 28,2 0 28,2 0 28,-3-1 27,1-5 5,0 3-4,-3-5-6,1 5-25,1-3-28,-5 2-36,0-3-43,-2 3-81,-2 0-146,-2 0-241,0-3-300,-1 3-281,-3 0-269</inkml:trace>
        </inkml:traceGroup>
        <inkml:traceGroup>
          <inkml:annotationXML>
            <emma:emma xmlns:emma="http://www.w3.org/2003/04/emma" version="1.0">
              <emma:interpretation id="{0C34BA6C-812B-44F5-B9F3-16F155E168DA}" emma:medium="tactile" emma:mode="ink">
                <msink:context xmlns:msink="http://schemas.microsoft.com/ink/2010/main" type="inkWord" rotatedBoundingBox="12024,344 14229,-251 14597,1107 12391,1704"/>
              </emma:interpretation>
              <emma:one-of disjunction-type="recognition" id="oneOf1">
                <emma:interpretation id="interp5" emma:lang="en-US" emma:confidence="0.5">
                  <emma:literal>CSS</emma:literal>
                </emma:interpretation>
                <emma:interpretation id="interp6" emma:lang="en-US" emma:confidence="0">
                  <emma:literal>CS</emma:literal>
                </emma:interpretation>
                <emma:interpretation id="interp7" emma:lang="en-US" emma:confidence="0">
                  <emma:literal>CSSs</emma:literal>
                </emma:interpretation>
                <emma:interpretation id="interp8" emma:lang="en-US" emma:confidence="0">
                  <emma:literal>CSVs</emma:literal>
                </emma:interpretation>
                <emma:interpretation id="interp9" emma:lang="en-US" emma:confidence="0">
                  <emma:literal>CSSS</emma:literal>
                </emma:interpretation>
              </emma:one-of>
            </emma:emma>
          </inkml:annotationXML>
          <inkml:trace contextRef="#ctx0" brushRef="#br0" timeOffset="2282.1683">2173 392 475,'5'-3'463,"-1"-3"-64,3 1-43,-2-1-20,5-4-15,-4 0-4,1 2-6,0-2-6,2-3-6,-2 0-5,-1-1-15,0-4-14,-1 2-30,-3-4-17,1-1-18,-2 0-26,-1-2-25,0 0-23,0-2-11,0 2-19,-4 0-12,2-2-11,-3 2-6,0 1-6,-2 4-8,0-4-4,-2 5-6,0-2-5,-2 2-6,-2 3-5,0 2-6,-5 1-5,2 0-4,3 5-5,-6-2-1,-2 4 1,2 0 0,-1 2-1,-4 2-1,3 2 0,0-1 2,-5 6-1,4 0-2,-1 0 1,0 2 0,3 1-1,-2 3-3,3 2 3,0 2-3,0 0 1,0 1 3,2 3-2,0 1 5,1 2 0,0 4 2,1-1 2,1 3-3,-2 1-1,7 3 0,-3-2-2,-1 3 1,5 1 0,-1 0-2,-1 0-1,5-1 1,-2 2-1,4 1-1,-1-1 3,4 0 0,0 0-2,0 0 0,0-2-2,4 2-1,-1 1-1,2-4 2,-1 2-1,3-3-1,3-1 1,-1-2 2,3-4 0,-1 2-3,1-3 3,5-1 0,-1-4 0,0 1-1,3-2 1,0-5 0,3 2 1,-5-4 0,5-2 3,0 0 1,-2-4 7,2-2 5,-2-3 3,3-1 6,-1 0 0,-2-4 0,2-1-5,-2-1-5,-1-4-5,0-1-5,0-2-3,-3 2-10,1-4-33,-1 0-62,-3-1-86,0-2-120,-1 1-174,-1 1-310,1-3-356,-3 2-328,-2-2-218</inkml:trace>
          <inkml:trace contextRef="#ctx0" brushRef="#br0" timeOffset="3290.1524">2964 321 269,'0'-7'597,"-3"3"-121,3-3-79,0 3-71,0-1-68,0-2-44,3 1-31,-3-2-19,1-2-3,4 3 7,-2-4 13,1-2 7,-1-1 5,-2 1-6,2-4-17,2-2-12,-3 1-23,3-6-13,-2 3-12,-2 0-8,2 0-4,0-1 1,-2 2 1,-1 0-2,0 0-5,-1 3 0,-2-1-1,-1 2-5,-1-1 1,0 3-5,-3-1-7,2 4-7,-4 0-5,2 0-8,-3 1-7,0 3-6,-2 1-4,1 2-7,-5 1-6,4 0-7,-5 3-2,2 3-6,-2 1 0,-1 0-1,3 5-2,-3-2 1,0 3-1,3 2-1,0-1-1,-3 3-3,0 0 1,2 2 0,0 1-2,-1 1 1,5 0 0,0 3 4,-3 0-2,5 0-3,-1 3 6,0-2-3,4 3-2,-3 0-2,4 2 0,0-3 0,1 1 0,0 0 1,2 2 2,3-5 1,-5 3-4,6-1 4,0-2-3,0 0-1,6-1 1,-5-2 0,3-1 0,4 2-2,-1-5 0,3-2 0,2 0 0,-4 0 0,4-3 1,0 1 2,-1-4-2,5 3 0,-1-3-1,-1-1-1,1-2 0,1-1-2,-3 2 2,4-2 0,-1-1 1,0-1 0,1 2 1,-1-3-1,0 0 1,0 1 1,-1 2-2,1-3-2,-2 3 1,2 0 0,-4 1 0,1 0 1,-2 3 1,-2-1 0,3 2 2,-2-1-1,-4 4 1,1-3 1,0 2-1,-3 3 1,-1 1-2,0 1 0,-3 0 2,0 4-1,-3 0-1,-1-2 0,-2 3 0,0 1 0,-4-2 1,3 3 1,-6-2-1,1 0 5,-2 0 5,-2-2 7,-2-2 8,0 1 8,0 0 11,-4-3 8,2 3 5,-4-3 5,-1 0 1,2-2 1,-2 1-2,-3-2-3,5-4-4,-3 3-7,3-3 0,4-1-3,-1-5 1,2-1-1,2 0-3,5-3-2,2-5-7,-3-5-8,7 2-8,0-6-7,2-2-4,3-5-5,3 0-8,5-4-11,-1-1-16,2 1-23,-2 4-62,1-4-101,6 4-141,-1 2-252,1 1-347,5-2-488,-3 4-455</inkml:trace>
          <inkml:trace contextRef="#ctx0" brushRef="#br0" timeOffset="4139.5886">3664 106 793,'6'-11'822,"-1"-1"-156,-1-1-115,-1 3-69,-2-3-63,4 1-60,-2-1-54,0-2-43,-2 2-16,5-3-13,-5-1-12,2 0-8,-1 0-13,-2-3-10,0 5-10,0-3-12,0 1-18,-5 2-17,4-1-15,-5 2-18,2 3-23,-4-2-19,0 2-13,-3 3-12,0 0-11,-1-1-6,1 4-4,-1-1-4,0 2-4,-2 0-2,-5 4-2,3 4 2,0-4-2,-3 6-1,0-2 2,-1 4-3,-2 2 2,2 1 0,-2-1 0,3 5 0,1-1 0,-1 1 2,3 4 0,-3-2-2,4 2 1,2 2-2,-1 0 1,2 3-1,4 1 1,-3-3-1,4 3 1,0-1 0,3 2-1,2-4 0,-1 4 1,3-6 0,3 4 0,-1-3 0,2 0 0,3 0 1,0-3 0,4 3 0,-3-4-1,4-2-1,0-2 0,2 0 0,1-4 1,2 1 0,-3 1 0,2-4 2,2 0 0,1-1 1,-6 1-1,4 0 0,-1 0-1,0 0 0,0-1-1,-2 0 0,2 1 0,-1 1-1,-1 1 0,0-2 1,-3 3 0,2 1 0,-1-1 1,-4 0 0,1 0-1,-2 1 0,-1 1 0,0 1-1,0-1 1,-5 4 1,-1 1 0,0-3-1,-1 5 2,-5-2 1,2 2 0,-4 1-1,0 1 2,-2 1 0,-2-3-1,-4 4 0,4-3 4,-2 1 3,-2-3 8,-3 0 6,3 2 8,0-5 13,-6 3 13,2-5 5,-2 0 2,2-3-5,-5 1-5,5-3-12,-3-1-11,1-1-9,2-2-7,-2-2-4,3 0-3,0-2-4,2-2-1,0-2-5,1 0-12,1-7-20,2 0-28,1-4-62,2-8-109,7 3-174,-1-6-270,4-1-378,3 1-552,-2 0-474</inkml:trace>
        </inkml:traceGroup>
        <inkml:traceGroup>
          <inkml:annotationXML>
            <emma:emma xmlns:emma="http://www.w3.org/2003/04/emma" version="1.0">
              <emma:interpretation id="{105C9E23-0DE5-4F07-BF9B-6C8E9A9D4984}" emma:medium="tactile" emma:mode="ink">
                <msink:context xmlns:msink="http://schemas.microsoft.com/ink/2010/main" type="inkWord" rotatedBoundingBox="15036,52 20705,6 20716,1402 15047,1448"/>
              </emma:interpretation>
              <emma:one-of disjunction-type="recognition" id="oneOf2">
                <emma:interpretation id="interp10" emma:lang="en-US" emma:confidence="0.5">
                  <emma:literal>modules</emma:literal>
                </emma:interpretation>
                <emma:interpretation id="interp11" emma:lang="en-US" emma:confidence="0">
                  <emma:literal>Modules</emma:literal>
                </emma:interpretation>
                <emma:interpretation id="interp12" emma:lang="en-US" emma:confidence="0">
                  <emma:literal>module</emma:literal>
                </emma:interpretation>
                <emma:interpretation id="interp13" emma:lang="en-US" emma:confidence="0">
                  <emma:literal>Module</emma:literal>
                </emma:interpretation>
                <emma:interpretation id="interp14" emma:lang="en-US" emma:confidence="0">
                  <emma:literal>module's</emma:literal>
                </emma:interpretation>
              </emma:one-of>
            </emma:emma>
          </inkml:annotationXML>
          <inkml:trace contextRef="#ctx0" brushRef="#br0" timeOffset="5796.0641">4633 99 148,'0'-6'727,"0"5"-180,0-2-108,3 3-66,-3 4-41,2 3-52,2 3-35,-1 7-22,0 0-32,-3 9-33,-3 1-35,-4 8-24,2 1-19,-2 5-23,-2 4-3,-1-1-8,-1 7-8,-4-4-6,-1 4-5,3-1 5,-1 1-12,-1-3-6,-1-3 3,2 0 2,1-6 3,0 0-8,1-5 5,0-2-3,7-4 0,-6-7-2,7-3 9,0-1 23,-2-5 10,5-3 6,-2-4 7,1-2-3,2-6-12,2-1-15,-2-4-15,4-5-6,2-3-8,-2-2 0,3-9-6,2-4-2,1-2-2,3-8-4,2-5-2,1-3-2,3-3 4,4-4-2,0-4 0,3 4-2,2-1 4,-2 5 0,4-1-4,-2 2 2,2 2 0,-1 6 2,2-2-2,-4 5-1,4 3 3,-4 5 0,-1 3-2,1 2 2,-4 2-2,3 5 2,-3 3 4,0 5-2,-1 1 2,-5 4 4,5 3-2,-6 1 2,2 6 8,-5 1 19,3 7 25,-3 2 21,-8 6 29,3 3 17,-1 5 6,-3 1-3,-4 4-8,3 3-2,-3 2-5,-3 0-8,2 4-7,-2-2-4,-1 3-12,-1 0-12,-1 1-14,1-2-12,-3 0-11,1-1-8,-3 1-6,4-2-6,-1 0-3,3-1-2,-4-3 3,3-3-3,-1-1-1,0-6-3,2 0-1,-1-4 0,2-1-2,-1-6 0,3 0 2,-5-3 3,6-3 1,-2-4-1,-1-1 1,3-3 1,0-4-4,3-3-2,-1-4 0,4-3-1,-1-4-6,3-6-2,2-6-11,1-3-16,2-8-19,6-5-17,3-3-14,1-1-11,3-5-3,-1 1 11,5-1 16,-1 3 17,2-1 17,-1 4 12,1 2 11,-1 2 6,-2 2 2,2 2 1,-2 5 1,1 5 1,-2 0 2,1 3 0,-2 5-3,0 3 5,-3-1 1,1 7-3,-1 1 1,-1 5-1,-4-1 3,0 5-3,-4 4 0,2 3 2,-4 1 1,1 6 3,-4 2 4,-2 4 4,0 8 8,-5-2 9,-2 5 11,0 5 10,-2 2 6,-4 0 10,2 4 2,-3 1-4,-2 0-9,-1 1-6,4 0-8,-5 2-9,0 2-10,0-5-5,2 0 0,-3 2-6,2-4-2,2 4-2,-3-6-2,4 1-22,1-2-35,-4-1-59,3-3-75,3-1-105,-1-2-132,2-3-181,2-4-281,1 0-278,1-6-209</inkml:trace>
          <inkml:trace contextRef="#ctx0" brushRef="#br0" timeOffset="6284.1015">6303 365 1191,'6'-17'1279,"-5"6"-398,-1-3-218,3 7-139,-1-3-108,-2 7-86,-2-1-70,-1 1-55,-1 6-43,-3 1-26,-1 2-11,-3 2-5,-1 8-1,1-2-10,-5 4-8,-2 1-13,2 5-5,-3 0-9,3 4-7,-2 4-8,-1 2-5,0-1-5,3 3-10,1 1-9,2 1-7,2 1-8,-1-1-6,5-3-3,1-1-2,2-1 0,2-2-3,4-2 1,1-4-2,1-1 0,6-3 0,-4-5-1,8-1 0,1-5 0,1-4 1,3-3 0,1-3 0,5-3 0,-1-3 1,5-4-1,-1-5 2,2-5 0,1-3-1,2-2-1,-1-6-1,2-2 1,-4-5-2,2-5 0,-3-2 3,-4 2-1,-2-5 1,1 3-3,-11 1 1,-1 0 1,-5 4-3,-2 5 2,-7 1-1,-4 2 4,-5 7-1,-5-1-5,-3 8-5,0-1-10,-4 6-20,-3 2-41,1 5-69,-1 2-96,0 4-128,3 0-183,2 2-307,3 0-359,0 0-308,1 2-159</inkml:trace>
          <inkml:trace contextRef="#ctx0" brushRef="#br0" timeOffset="7144.9952">7239 264 851,'0'-10'669,"-2"-1"-205,-1 2-83,2 0-43,-5 2-26,5 4-38,-7-1-43,4 3-32,-6 1-17,3 1 1,-5 3 21,0 6 26,-1-3 40,-1 4 15,-2 2-1,-3 4-14,-3 0-29,3 2-31,-1 5-31,1-2-25,-3 3-26,2 3-14,1 3-13,0 1-13,1 4-15,3-2-17,2 1-11,1 1-14,2 1-11,3-1-8,3-2-3,2 1-2,2-3-2,0-4-2,6 0 0,0-4-1,2-3-1,3-2-3,0-2 2,2-5-2,5 0 2,-5-7-1,6 1 1,-3-6 1,5 0 0,-2-7 0,1-3-1,2 0 0,-1-4 0,-3-3 1,4-3-1,-3-4 2,0-3-1,1-3 2,-1-5-1,0-5-2,1 0 0,-2-5-2,0-3 0,-4 0 0,4-3 2,-3-2-2,-4 1 1,1 2 0,-3 1 1,-2 0-2,0 3 0,1 2 3,-4 1 1,0 6 0,-1 1-2,0 3 2,-2 3-1,2 1 0,-1 1 0,-2 3 1,3 2 0,0 2 1,-3 2-2,1 1 0,-1 2-2,3 2 1,-3-1 0,0 4 0,3 1-1,-3 2-1,0-1 1,0 2 0,0 2 0,0 2-1,0 0 0,0-1 2,0 0 0,0 2-2,0 1 2,0 1-1,0 0 0,1 0 0,-1 0 1,3 1 2,-1 5-2,-2 0 1,3-1 0,-3 5 1,0 1-1,0 4 6,0 0 2,-3 5 5,3 3 3,-2 3 3,-1 2 3,2 6-1,-5 1 1,2 2 0,-4 3 3,4 3 1,-3 0 4,0 2-1,-2 0 1,-1 0-2,4 2 0,-1 1-2,-1 1-4,1 0-2,0-3-5,3 0-2,-1-2-6,2 3-1,2-5-3,1-3-3,0 0 1,0-2-2,1-5-2,4-6-10,2 1-12,3-7-14,-1-3-18,2-2-34,4-7-59,-3-1-85,2-3-109,-1-4-154,2-4-244,1-3-355,1-5-338,-4-2-213</inkml:trace>
          <inkml:trace contextRef="#ctx0" brushRef="#br0" timeOffset="7777.3033">7749 260 1000,'-3'-6'857,"2"2"-163,-2 0-109,0 1-79,2-1-49,-2 4-20,3 0-27,-2 4-40,-1 2-37,0 1-37,-1 1-41,0 5-53,-4 2-45,4 2-32,0 4-25,-6 3-17,2 0-14,0 3-9,-3 6-12,6 0-9,-5-1-9,1 8-7,2-3-6,-1 2-6,1 1-3,6-1-3,-5-3-1,6 2-2,6-7-2,-5 1 0,3-4 1,4-4-2,2-1 1,1-3 1,2-3 1,6-6-2,0-1 0,3-7-1,1 1 0,-3-8-3,5 1-2,0-7-1,-2-1-2,2-5-2,-2-2-2,0-4 0,2-3 0,-1-5-2,-3-3 0,5-2 2,-6-5-1,5 1-1,-2-1 0,-4-1 4,-2 2 2,1 3 1,-5 1 5,-2 4 3,-1 2 1,-1 0 0,-2 4 2,4 2 3,-7 5 5,0-2 5,1 6 6,-2-2 2,-1 7 1,0 0-2,1 2-4,-2 2-5,-1 2-1,0 2-1,0 2 1,-1 3 1,-2 3 5,3 3 6,-2 2 1,-3 4 4,3 2 5,-4 6 2,2-1 1,3 4-2,-5 0-3,1 4-4,4 2-7,-2-1-5,0 1-7,3 1-5,3-3-1,0 0-3,1 1-1,4-3 0,-3-2-2,3 1-6,3-3-4,1-1-13,2-6-16,2-1-13,-1-1-22,1-4-57,3-2-87,-1-3-99,-2-3-128,3-4-194,-1-4-287,-5 0-307,-2-7-190,1-3-103</inkml:trace>
          <inkml:trace contextRef="#ctx0" brushRef="#br0" timeOffset="8127.5332">8743-70 485,'4'-30'641,"3"5"-66,-2 2-38,2 4-20,-1 0-21,-5 5-33,4 1-42,-3 3-49,1 0-34,-3 3-24,2 2-10,-2 1-16,-2 4-11,2 4-9,-5 5-33,0 4-35,4 1-40,-6 6-33,1 2-28,0 3-24,0 5-9,0 1 0,1 5-1,-1 3-5,0 2-7,2 3-7,-1 4-9,1-3-14,-3 4-8,2 1-5,-2 0-1,3 3-2,-4-1-2,3-1 0,-1-1-2,-1 1-1,2-3 0,-2-4-1,1-1 0,2-2 0,-1-6-4,1-2-14,1-3-20,2-5-27,-5-4-62,6-2-104,-2-5-156,2 2-257,0-9-357,0 1-506,2-5-463</inkml:trace>
          <inkml:trace contextRef="#ctx0" brushRef="#br0" timeOffset="59764.1562">9085 502 3028,'-3'7'112,"0"0"9,2 3-9,1 1-12,0-1-6,1 0-1,-1 1-20,6-1-17,-4 1-9,2-3-7,-1 3-2,4-4 2,0 0 5,1 0 4,-3-1 2,6-5 10,-3 5 8,2-6 2,2 0-7,2-3-3,-2-1-2,1-5-14,-1 1-11,5-2-3,-5-3-3,1 0-8,-2-1-3,1-3-6,-2-1-1,-1-1-3,-2 1-3,0-1-2,-2-2-2,-2-3 4,0 3 1,-2-1-5,-1 1 6,-1 0 7,-2 1 8,-2 3 4,-1 3 8,2 2 6,-3 1 1,1 1 0,-4 3-7,1 1-7,-1 2-5,-2 4-4,1 0-6,-4 3-1,2 0-8,2 4 2,-7-2-4,5 4-2,-4 2 2,4 1-2,-5 1 0,2 1 2,0 3 2,0 0 5,2 4-7,-1-1 4,0 3-2,0-1 0,3 2 0,1 1 2,-4-1 1,7 3 5,-1-2 1,2 0-4,1 1 3,0 3-5,0-2 3,5-2-5,-2-1 1,6 0 5,-2 0 4,5-3 5,0 0 4,1-2 6,5-3 13,-1 1 4,4-3 5,-1-4 0,2-2 6,0 0-3,3-4-6,0-1-6,0-1-3,3-2-6,-4-2-7,0-1-6,1 2-6,-2-3-4,-1-3-6,-1 3-2,-2-3-1,-2 1 0,1 1-3,-5-2-7,3 1-40,-5-4-59,-1 4-83,-1 2-111,-2-3-150,5 4-238,-4-5-296,2 2-250,2 1-159</inkml:trace>
          <inkml:trace contextRef="#ctx0" brushRef="#br0" timeOffset="60616.1435">9973 393 159,'3'-4'437,"0"-1"-67,-3 1-35,0 0-34,0 0-46,0 0-23,0-3-6,0 3 3,-3-2-11,0-1-12,-2 2-12,4-4-14,-5 0-23,0 1-22,1-2-19,-3 0-17,3 1-15,-6-2-13,3-2-14,-4 5-3,0-1-7,1 1-7,-2 1 4,0 0-12,-2 1-1,1 1-5,-2 3-7,1-1-2,-1 3-3,3 3-2,-4-1-3,1 3 0,0 2-2,-1 3 0,4-3-5,-5 4 1,2 2-1,5-1-2,-1 3 0,0-2 0,2 5 0,1 0 0,1-2 0,2 1 0,0 2 0,0-2 0,5 0 0,-2 0 2,0 0 1,3 1-1,3-1 0,1-1 3,2 0-3,0-1 3,1-2-3,5-2 0,-1 0-2,4-1 0,-1 1-2,5-3 2,-3-1 2,0-4-2,6 4 0,-2-3 0,2-1 0,-2-1 0,6-2 5,-2 1-3,-1 2 3,0-3-1,-1 0 1,-2 1-3,-1-1-2,0 3 0,-3 0 5,1 1 6,-5-1 7,1 1 13,-2 3 20,3 3 12,-6-3 5,1 1 11,-2 5 0,-1-1-6,-5 2-11,2 3-6,-3 1-6,-3-1-12,2 1-7,-6 2-4,-3 1-4,1-3 1,-6 2 2,4-2 5,-5 0 6,-2-3 6,1 2 8,-2 0 7,-3-4 13,-4 2 15,3-2 10,-2 2 12,-4-3 3,3-2-5,-3 0-10,-1-3-17,-1-1-15,2 2-19,2-5-14,1 0-11,0-3-5,2-3-9,1 2-14,3-4-67,1 0-102,2-2-145,5-5-262,-1-2-332,3-5-433,1-2-363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6:49.1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315B17-1B14-40F5-944B-3CC1E150477E}" emma:medium="tactile" emma:mode="ink">
          <msink:context xmlns:msink="http://schemas.microsoft.com/ink/2010/main" type="inkDrawing" rotatedBoundingBox="8739,1830 21317,1538 21322,1782 8745,2074" semanticType="underline" shapeName="Other">
            <msink:sourceLink direction="with" ref="{D8EE2F48-0C83-41D2-A5DC-F7BA27FA067D}"/>
          </msink:context>
        </emma:interpretation>
      </emma:emma>
    </inkml:annotationXML>
    <inkml:trace contextRef="#ctx0" brushRef="#br0">-1 459 191,'-3'-1'161,"6"-3"-59,1-1-21,3 1-1,8-1 0,4 1 13,4-3-1,4 1-6,8-4 4,3 3-15,4 0 17,4-3-9,6 3 7,2-1 7,4-1-1,3 0-1,3-1-10,3 2-5,1-2-14,3 0-5,1 0-12,5 2-5,0-2-4,4 3 3,-1-3 0,4 3 4,3-1 15,2 1-1,2-1-4,4-1-5,0 1-12,2 1-3,5-3-11,1 3-15,0 0 3,-3 0-10,0 1 10,-1-1-7,-5 3 4,-1 0 0,-5 0-7,-4 0 3,2 2-4,-8-1-3,1-1 0,-5 4 7,-2-1 1,1-2-5,-2 3 4,1-2 8,-1 0-8,5 0 7,1 0 17,1-1 39,3-1 26,3 2 15,5 0 0,2 0-3,1-2-17,-1 3-30,0-1-22,-2-2-14,2 3-8,-4 1-5,-1 0-6,-2 1-3,-1 3-3,1-1 3,-3 0 0,-1-2 0,4 1-3,-4 2 3,1-1 0,5-2-3,-2-1-6,-3 3 3,3-1 0,0-2 0,0 0 3,3 0 3,-5 0 6,0 0-3,-1 0 3,-4 0-6,2 0-3,-5 0-6,3 0-3,-5 0 6,1 0-3,-2 0 0,1 0 3,2 0 6,-3 0 3,2 0-3,-1 0 3,2-2 0,5-1-3,-1 3 3,2-1-6,2-2 3,0 3-3,-1 0 0,4 0 0,-3 0-3,-1 0-3,-1 0 0,-1 0 3,-2 0-3,-1 0 3,-4 0 3,1 0 0,-1 0 0,-2-2-6,1 0 3,-4 2 0,1-2 3,-3 2-3,0-1 3,2-2 0,-6 3 0,-3-3 0,-1-1 0,-4 3 0,-2-2 3,-4 0 6,0-1 41,-3-2 34,-2 5 35,0-4 21,3 4 2,0-2 0,-3 0-27,2-1-37,5 4-29,0-1-15,1-1-11,0 2-9,7 0-10,-1 0 1,2 0-1,1 0-4,0 0 3,-1 0-3,0 0-3,2 0 1,-2 0 0,0 0 2,-2 0-2,1 0-1,-2 0 3,-2 0 0,4 0 5,-3-4-3,-1 4 0,1 0 3,-2 0-1,-1-4 3,1 4-2,2 0-1,0-3 5,2 3-7,-2-4-2,1 2 2,6 0 1,0 0-1,0-3-4,4 3-3,2 0 5,-2 0-2,2 2 2,1-2 0,3 0-2,-1 2 0,-1-3 2,-1 2-3,2 1-1,-2 0 2,-3-3 2,-4 2 0,-1 1 0,-9-3-3,-2 3-3,-4-1-6,-3-2-63,-10 3-93,1-4-130,-7 2-214,-2 1-301,-11-3-304,-2-3-189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6:50.6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786EE7-08A2-4600-A4D5-BEFB999ED91B}" emma:medium="tactile" emma:mode="ink">
          <msink:context xmlns:msink="http://schemas.microsoft.com/ink/2010/main" type="inkDrawing" rotatedBoundingBox="9023,2171 21680,1594 21697,1983 9041,2560" semanticType="underline" shapeName="Other">
            <msink:sourceLink direction="with" ref="{D8EE2F48-0C83-41D2-A5DC-F7BA27FA067D}"/>
          </msink:context>
        </emma:interpretation>
      </emma:emma>
    </inkml:annotationXML>
    <inkml:trace contextRef="#ctx0" brushRef="#br0">0 680 111,'1'0'122,"3"-3"-19,4 0-26,3 2 5,4-5-2,4 2-5,1-2-1,9 2 5,-2-3 8,8 1-11,3 1-9,4-4 8,3 0 13,1 1 8,5-2 30,6 0 15,4-1 10,3 1 8,2-3 1,7-1-9,5 0-12,0-1-10,7-2-18,6 2-7,5-2-15,7-1-12,7 1-12,3 0-14,7-2-8,5 2-13,1 0-6,5 0-8,1 0-13,0 3 1,-3-1 6,2 1-4,-2-1 1,1 2 9,-1 0 0,5-2 0,4 4-6,-5 0-3,3-2 2,-1 1-6,-1 2 1,-4 0-4,2-1 3,-4-1-3,-2 1-13,2 4 10,-5-4 0,0 3 3,5-3 0,-5 3 6,6-1 7,-1 2-10,1 0 0,2 0-3,-2 1 0,0-1-3,-3 0-3,-3 3-4,-2-2 4,-2 2 2,-3 1-9,1-2 10,-2 1 3,2 0 0,-1-1 3,-1 1 4,7 0 3,0 2-7,2 0-3,3 0 0,0 0-3,-1 2-1,3-2-9,-2 2 4,-1 0-1,0 0 0,-4 0 10,3 0-3,-9 0 3,1 0-3,-1 2 3,2-2 0,1 2-4,-2 0 1,1 2-7,-2-1 7,1-2 0,-5 2 0,1 1-1,-4-2 1,0 0 3,-5 0-3,-1 2-4,-1-4-6,-5 1 10,4 3 3,-5-4 3,0 0 4,-1 0 2,-2 2 1,-1-1-10,-1-1 0,-2 3 0,-2-3 0,0 1 0,-2 2-3,1-3 3,-2 3-3,0-3-1,-3 4 1,-1-1 0,0 0 3,-3 0 0,-2 1 0,-1 0 3,-3-2-3,0 2 3,-4-3 1,-5 2-4,-1-3 0,-4 3-4,-6-3 4,-2 1-3,-3 2-7,-4-3 4,-4 2-68,-3-2-104,-6 0-190,-3 0-281,-6-2-239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24.1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57C006B-4305-4A2D-A2D5-CF12159FCD09}" emma:medium="tactile" emma:mode="ink">
          <msink:context xmlns:msink="http://schemas.microsoft.com/ink/2010/main" type="writingRegion" rotatedBoundingBox="156,736 1499,23 1903,785 560,1497">
            <msink:destinationLink direction="with" ref="{F6C3F90C-9949-44EB-BA08-AED06A933EDC}"/>
          </msink:context>
        </emma:interpretation>
      </emma:emma>
    </inkml:annotationXML>
    <inkml:traceGroup>
      <inkml:annotationXML>
        <emma:emma xmlns:emma="http://www.w3.org/2003/04/emma" version="1.0">
          <emma:interpretation id="{EB60DF14-20E4-455A-8DB9-133DCCCD5442}" emma:medium="tactile" emma:mode="ink">
            <msink:context xmlns:msink="http://schemas.microsoft.com/ink/2010/main" type="paragraph" rotatedBoundingBox="156,736 1499,23 1903,785 560,1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4EE87A-0205-4BD8-8B5F-1CF2E3BD2821}" emma:medium="tactile" emma:mode="ink">
              <msink:context xmlns:msink="http://schemas.microsoft.com/ink/2010/main" type="line" rotatedBoundingBox="156,736 1499,23 1903,785 560,1497"/>
            </emma:interpretation>
          </emma:emma>
        </inkml:annotationXML>
        <inkml:traceGroup>
          <inkml:annotationXML>
            <emma:emma xmlns:emma="http://www.w3.org/2003/04/emma" version="1.0">
              <emma:interpretation id="{6F9247C2-09E1-4907-98D4-C2B95C49F175}" emma:medium="tactile" emma:mode="ink">
                <msink:context xmlns:msink="http://schemas.microsoft.com/ink/2010/main" type="inkWord" rotatedBoundingBox="156,736 1499,23 1903,785 560,1497"/>
              </emma:interpretation>
              <emma:one-of disjunction-type="recognition" id="oneOf0">
                <emma:interpretation id="interp0" emma:lang="en-US" emma:confidence="0.5">
                  <emma:literal>16/1/24</emma:literal>
                </emma:interpretation>
                <emma:interpretation id="interp1" emma:lang="en-US" emma:confidence="0.5">
                  <emma:literal>16/11 24</emma:literal>
                </emma:interpretation>
                <emma:interpretation id="interp2" emma:lang="en-US" emma:confidence="0">
                  <emma:literal>16/1/224</emma:literal>
                </emma:interpretation>
                <emma:interpretation id="interp3" emma:lang="en-US" emma:confidence="0">
                  <emma:literal>16/1124</emma:literal>
                </emma:interpretation>
                <emma:interpretation id="interp4" emma:lang="en-US" emma:confidence="0">
                  <emma:literal>10/11 24</emma:literal>
                </emma:interpretation>
              </emma:one-of>
            </emma:emma>
          </inkml:annotationXML>
          <inkml:trace contextRef="#ctx0" brushRef="#br0">0-1 2602,'0'0'72,"0"0"-19,3 0-3,-2 4 2,-1 1-4,3-1 10,1 4-5,1 2-6,2 1-7,-3 4-8,4 2-6,-3 1-6,1 2-14,4 4 10,-2-4-10,-3 3 1,3-2-1,-1 0-3,-3 0 7,4-2-7,-4 0-3,2-2 0,-2-1 0,-1 0-3,1-3-7,-2-2 4,1 0-36,0 0-46,-2-5-59,-1 2-79,0-4-112,0-4-184,0 0-240,0 0-166</inkml:trace>
          <inkml:trace contextRef="#ctx0" brushRef="#br0" timeOffset="928.4598">156-408 117,'0'0'188,"0"0"-13,0 0-44,0 3-13,5 4 14,-2 0-8,1 0 8,3 6 2,1-1-7,0 5-12,0 1-1,3 4-3,-1 0-5,2 3-19,1 0-6,-3 4-4,2 1-17,2 2 6,-1 0 8,2 6-5,-4-3-8,4 2-9,-2 1 4,1-2-12,2-2-22,-1 0-7,-1-1-1,-1-5-3,-1 2-4,1-6-3,-4-1-1,2-2-3,-3-1-43,0-3-52,-2-2-105,0-4-150,0 0-270,-2-5-229</inkml:trace>
          <inkml:trace contextRef="#ctx0" brushRef="#br0" timeOffset="481.018">122-92 10,'3'-4'306,"-3"3"-31,1-1-44,-1-2-34,0 4-20,0 0-31,0 0-17,0 0-15,3 0-6,-2 0-11,-1 4 3,3-2 6,-3 3-1,5 2 1,-2 2-5,1 1-2,0 2-6,2 5-16,0 2-19,0 2-5,-1 2-10,3 1-12,-1 1-10,0 0-10,-2 0 3,2 2-11,-3-3-3,3-1 7,-2-2 0,2-1-7,-3-3 0,2-3 0,0-2 0,-3-1 7,1-1 10,3-3 4,-2-3 3,2-1 3,0-3-3,1-1-4,-1-1-3,0-5-7,2 0-4,-5 2 8,3-4-4,-2 1 3,-2-3-10,-3 0 7,0 0-3,0 1-7,-3-2 0,-2 4-3,2-2-4,-2 3 0,-3 3 1,-2-2-4,2 1-20,0 5-41,0-2-49,-3 2-86,4 2-127,-2-2-181,-1 3-253,2-1-161</inkml:trace>
          <inkml:trace contextRef="#ctx0" brushRef="#br0" timeOffset="1329.1289">409-205 321,'0'-4'339,"3"-1"-61,0 1-52,-2 3-48,-1-2-44,4 3-21,-1 0-14,2 0-14,2 4-9,-3 2-2,4 1-9,-1 1-8,0 4-1,0-1-5,-1 4-4,4 2-12,-1 0-7,1 1-1,-1 3-12,2-1-7,0-1-5,-3 2-3,2 0 0,-1-3 0,-2 5 0,2-5-7,1-1-51,-1-1-71,-2 2-131,0-5-214,2-3-248</inkml:trace>
          <inkml:trace contextRef="#ctx0" brushRef="#br0" timeOffset="1695.2706">463-514 253,'0'-6'422,"0"-1"-78,0 0-67,0 4-45,0-1-59,0 4-42,0 0-20,0 0-9,2 0-7,3 4-4,-1-1 1,3 4 7,4 3-7,-3 1-11,2 6-2,2 2-5,1 2-18,-1 3-4,5 6-11,-4 1 0,5 2-11,-3 2-10,1 3 0,2-2-6,-2 5-4,0-4-7,0 0 0,-2 2-3,2-1-6,-1-2-31,-4-3-47,4-1-82,-4-6-131,1 1-232,-3-6-264,2-3-185</inkml:trace>
          <inkml:trace contextRef="#ctx0" brushRef="#br0" timeOffset="2148.8609">882-339 378,'-3'-3'420,"1"1"-120,-1 2-74,3-4-57,0 2-51,5-3-41,-2 1-38,4 0-14,2-2-16,2-2-5,-1 1-4,2 2-4,-3-1-1,1-1 1,-3 1 0,-2 6 0,2-4-1,-3 8 1,0-4-4,1 7 3,-2-1 5,0 5 0,-3 0 0,0-1 0,0 3 5,-3 2 3,3-4 1,-3 3 8,-2 0 20,5-1 18,-1 1 15,-2-4 20,3-2 18,0 0 5,0 1 3,0-3 8,0 0-18,4-2-8,1-1-21,2-3-7,0 0-25,3 0-18,2 0-6,0-3-15,1-1-6,1 0-27,2-2-45,-1 2-75,-1-3-109,2-1-170,-4 0-278,-1-2-200</inkml:trace>
          <inkml:trace contextRef="#ctx0" brushRef="#br0" timeOffset="2786.9115">1221-599 16,'-4'-7'448,"-2"2"-114,2 0-57,-1 3-42,2 2-52,-1 6-26,3-2-13,-5 6-3,1 0 5,3 5 7,-3 4 16,1 1 5,-3 4-3,2 1 5,2 0-9,-1 0-16,0 2-20,4-3-26,0-3-16,0-2-14,4 1 8,0-6 3,4-1 1,3-2-5,1-8-1,2 0-15,2-3-21,7-6-20,-1-4-20,1 0-42,5-4-75,-6-3-94,4-1-118,-6 0-181,2 2-306,-3-3-232</inkml:trace>
          <inkml:trace contextRef="#ctx0" brushRef="#br0" timeOffset="2470.8375">1260-584 196,'3'-4'319,"0"2"-61,1 0-8,1 2-31,-1 0-21,3 0-14,5 4-26,-5 3-17,5 3-23,-3 3-19,1 0-12,1 2-25,4 5-9,-4 0-19,-2 2-3,3-1-5,-2 4-11,-1-1-8,2 0-3,1-2-4,-5-1-4,0 0 0,2-1-10,-3-5-43,0 2-69,-3-2-107,4-2-142,-6-2-210,2-4-223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16T11:37:27.4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C3F90C-9949-44EB-BA08-AED06A933EDC}" emma:medium="tactile" emma:mode="ink">
          <msink:context xmlns:msink="http://schemas.microsoft.com/ink/2010/main" type="inkDrawing" rotatedBoundingBox="-140,2094 2452,535 2465,558 -126,2117" semanticType="underline" shapeName="Other">
            <msink:sourceLink direction="with" ref="{F57C006B-4305-4A2D-A2D5-CF12159FCD09}"/>
          </msink:context>
        </emma:interpretation>
      </emma:emma>
    </inkml:annotationXML>
    <inkml:trace contextRef="#ctx0" brushRef="#br0">69 1520 48,'-19'11'143,"3"-2"-29,1-1 0,6-5-8,2 1-11,4 0-20,3-4-26,8-4 0,3 0-15,7-7-10,6-4 0,10-6 0,8-9 10,11-5-10,13-5 9,9-11-9,11-3 9,12-8 0,10-5-15,6-4 1,12-8-10,11-1-4,5-6-10,7-2-13,5 2 8,-2 0 6,-4 0-1,-3 4-4,-6 1-1,-5 5-13,-13 2-53,-6 7-73,-12 2-143,-12 7-190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8.9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9922FE-8417-4415-B805-E4A47B0F78BD}" emma:medium="tactile" emma:mode="ink">
          <msink:context xmlns:msink="http://schemas.microsoft.com/ink/2010/main" type="inkDrawing" rotatedBoundingBox="141,3956 2996,2933 3004,2956 148,3978" semanticType="underline" shapeName="Other">
            <msink:sourceLink direction="with" ref="{E5333CC6-35CB-48BA-9395-3BD7D20CC0C1}"/>
          </msink:context>
        </emma:interpretation>
      </emma:emma>
    </inkml:annotationXML>
    <inkml:trace contextRef="#ctx0" brushRef="#br0">15 1023 69,'-7'2'85,"3"2"-22,1-1-1,1-2 11,2 2 24,2-3 4,2 0 4,3-3 4,5-1-12,5 0-11,4-3-24,9-5-5,5-3 13,14-5 8,9-2 9,13-5 8,14-6 7,10-5 2,17-7-5,13-1-14,10-4-10,10-1-13,3 0-9,4 0-16,-3 1-9,1 1 0,-7 1-8,-3 1-4,-8 2 0,-9 3-4,-6 0 3,-12 4-15,-7 1-12,-9 4-31,-9 2-66,-11 1-68,-8 6-89,-11 3-111,-8 1-186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8.3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EB148B-DD1B-499E-866E-30FF16CF35F2}" emma:medium="tactile" emma:mode="ink">
          <msink:context xmlns:msink="http://schemas.microsoft.com/ink/2010/main" type="inkDrawing" rotatedBoundingBox="121,3671 3285,2613 3290,2626 126,3685" semanticType="underline" shapeName="Other">
            <msink:sourceLink direction="with" ref="{E5333CC6-35CB-48BA-9395-3BD7D20CC0C1}"/>
          </msink:context>
        </emma:interpretation>
      </emma:emma>
    </inkml:annotationXML>
    <inkml:trace contextRef="#ctx0" brushRef="#br0">0 1064 74,'0'0'127,"0"0"-23,3 0-16,-2 0-22,2-2-5,1 0-11,1 0 0,2-3-10,4 1 0,4 0-11,1-2 6,7-5 4,10 1 4,7-5 10,8-2 5,10-4 8,10-4 9,11-3 9,10 0-6,11-6-10,10-3 0,12-4-11,12-1-12,5-2-15,6 0 1,3-3-14,4-3-12,-2-1 12,2 0-4,-6 1 0,-1-1-4,-4 3 4,-7 3-5,-13 4-12,-6 4-5,-15 3 1,-13 4 3,-10 4-3,-13 7-5,-11 0-9,-9 4-26,-14 2-44,-3 6-79,-11 3-108,-9 0-166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0:43.6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9CB9A6-FFDA-49EB-BF12-EB308F25554B}" emma:medium="tactile" emma:mode="ink">
          <msink:context xmlns:msink="http://schemas.microsoft.com/ink/2010/main" type="writingRegion" rotatedBoundingBox="-733,2697 3691,1288 4430,3609 5,5018"/>
        </emma:interpretation>
      </emma:emma>
    </inkml:annotationXML>
    <inkml:traceGroup>
      <inkml:annotationXML>
        <emma:emma xmlns:emma="http://www.w3.org/2003/04/emma" version="1.0">
          <emma:interpretation id="{38478575-350E-44D1-BD45-F1414E009E6B}" emma:medium="tactile" emma:mode="ink">
            <msink:context xmlns:msink="http://schemas.microsoft.com/ink/2010/main" type="paragraph" rotatedBoundingBox="101,2450 2573,1620 2907,2616 435,3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333CC6-35CB-48BA-9395-3BD7D20CC0C1}" emma:medium="tactile" emma:mode="ink">
              <msink:context xmlns:msink="http://schemas.microsoft.com/ink/2010/main" type="line" rotatedBoundingBox="101,2450 2573,1620 2907,2616 435,3446">
                <msink:destinationLink direction="with" ref="{6FEB148B-DD1B-499E-866E-30FF16CF35F2}"/>
                <msink:destinationLink direction="with" ref="{379922FE-8417-4415-B805-E4A47B0F78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6F7D1E1-017D-4D12-B27F-0839A8B4291E}" emma:medium="tactile" emma:mode="ink">
                <msink:context xmlns:msink="http://schemas.microsoft.com/ink/2010/main" type="inkWord" rotatedBoundingBox="101,2450 2573,1620 2907,2616 435,3446"/>
              </emma:interpretation>
              <emma:one-of disjunction-type="recognition" id="oneOf0">
                <emma:interpretation id="interp0" emma:lang="en-US" emma:confidence="0.5">
                  <emma:literal>24/1/24</emma:literal>
                </emma:interpretation>
                <emma:interpretation id="interp1" emma:lang="en-US" emma:confidence="0.5">
                  <emma:literal>2 4/1/24</emma:literal>
                </emma:interpretation>
                <emma:interpretation id="interp2" emma:lang="en-US" emma:confidence="0">
                  <emma:literal>2 44/1/24</emma:literal>
                </emma:interpretation>
                <emma:interpretation id="interp3" emma:lang="en-US" emma:confidence="0.5">
                  <emma:literal>24/1/2 4</emma:literal>
                </emma:interpretation>
                <emma:interpretation id="interp4" emma:lang="en-US" emma:confidence="0.5">
                  <emma:literal>241 1/24</emma:literal>
                </emma:interpretation>
              </emma:one-of>
            </emma:emma>
          </inkml:annotationXML>
          <inkml:trace contextRef="#ctx0" brushRef="#br0">-158-1304 122,'-1'-4'147,"-2"1"8,3-4-4,-2 3-11,-1-2-13,3 2 2,0-3-2,-2 1-6,0 0-3,-1-1-2,3-1-6,-3 1-23,3-3-15,0 0-12,0 0-23,0-1-12,3-5 0,-3 2-4,5-1-13,0 0 5,0-2-1,-1-1 0,3 1 0,1 3 5,-3-1-5,6 2-4,-3 1 4,2 2-4,-1-2-4,-2 7-4,5-2 0,-5 2-8,2 5 4,1 0 0,-1 2 8,-2 5 4,0 1 5,1 8 11,-4 1 4,0 1 0,-1 7 0,-3 3-1,-3 3 1,-1 2-5,0 4 1,-4 2 3,0 0-12,-3-1 5,0 1-1,-1-3 0,1 1-8,-1-5 1,2 1 11,-3-3 3,3-5 0,-2 1-3,3-5 7,-1-2-5,4-1 5,-1-8 10,1 0 7,2-2 21,0-1 3,1-5 2,1-2-4,2-2-2,2-2-13,1-3-15,1 0-12,0-3-5,6-1-2,2 2-7,0-2-7,-1 0-2,1 2-4,4 1 0,-2 2 0,1 0 0,1-1 3,0 3 0,3 2-3,-5 1 0,2 1 0,3 0 0,-5 1-10,-1 1-55,2 0-74,-1 3-103,-2-1-146,3 0-192,-2 0-256</inkml:trace>
          <inkml:trace contextRef="#ctx0" brushRef="#br0" timeOffset="406.1553">418-1613 10,'0'6'86,"3"-5"14,-2 5-1,2 1 4,2 2-6,-2-1-11,-2 2-7,2 5 0,1 0-1,-1 3 4,1 2 0,1 0-7,-2 6-9,-2-1-11,2 3-4,1-1-10,-1 2-9,0-1-5,-1 0 0,2 0-9,2 0-4,-2-3-1,1-1 0,-1-1-4,-1-5 0,1 1-4,0-1-1,4-2-4,-4-4-4,-1 0-5,0-2 0,-2-5-4,2 4-37,-1-7-68,-2 3-119,0-5-152</inkml:trace>
          <inkml:trace contextRef="#ctx0" brushRef="#br0" timeOffset="964.8819">467-1712 5,'0'-3'37,"0"0"-5,0 2 5,0-2 0,0 3-5,0-3 0,0 3-11,0 0 15,0 3-10,0-3 10,-3 3 5,3-2-5,-4 5 0,1-6 0,2 6-1,-4-1-10,0 1 0,0 4 11,-2-2-2,3 2-9,-4 2 10,1 1-1,-2-1 1,1 4-1,-2 1 0,-2-3 5,3 3 13,-1 0 6,3 0 3,-2 1 0,-1-1 0,1 2-6,2-5-14,0 0-5,0 1-8,1-5 3,0 1-4,2 0 4,-1-4 1,2-1 3,-1 1 5,4-3 16,-3 2 14,3-5 11,-1 3 24,-2-2 6,3-2 15,0 2 4,0 0-14,3-2-9,-2 0-15,5 0-11,-2-2-23,5 0-8,3 0-22,-1-2 0,8-3-10,-2 3-5,2-3-2,4 1-4,-2-1 3,2 0-10,3 1 0,-3-1 0,0 0 0,1 2-14,-3 1-10,3-1-46,-5 1-85,-4 2-100,3-2-147,-1 4-213,-2-2-239</inkml:trace>
          <inkml:trace contextRef="#ctx0" brushRef="#br0" timeOffset="1589.7283">685-1974 32,'1'10'153,"2"4"-7,2 1-7,-2 4-3,1 2-8,-1-2-20,1 6-17,0 2-29,1 3-1,1-1-5,-2 0-9,3 5-6,-2-3 5,3 5 9,0-1-1,-1 3 9,0-1 12,2 4 13,-2-1 7,-3 1 2,4 0-5,-4-1-22,3-5-5,-1 2-12,0-1-5,1-4-16,-3-1-9,4-4 1,-5-1-12,1-4-5,0 0-11,-1-6 1,0 1 10,-1-5-7,2-2 0,-4 0 0,3-3 8,-3 0-4,0-1-8,0-2 4,-3 0-23,1-2-60,0-2-116,-3-2-153,2-2-232,-1-2-218</inkml:trace>
          <inkml:trace contextRef="#ctx0" brushRef="#br0" timeOffset="2101.3157">975-1790 80,'1'-3'53,"2"0"-16,0 3 5,-1-4-1,-2 3 11,3 1 10,-3 0 10,1 1 19,2 3 4,-3-2 9,3 2-1,-2-1-7,2 1-15,0 3-10,-1 4-11,2-1-18,-1 2-14,1 1-10,-1 5-13,-1-1-1,0 1 1,3 3-5,-2 1 4,0 2-4,-2 0 9,-1 0-4,3 2 0,-2 1-1,-1-2-4,3 0 9,-3-1-9,3-2 5,-1-1 4,-2 3-9,3-7 0,-2 2 0,-1-2 4,0-3-8,0-1-1,0-3-13,0 1-23,0-5-42,0 2-48,0-5-61,-1-1-100,1-2-90</inkml:trace>
          <inkml:trace contextRef="#ctx0" brushRef="#br0" timeOffset="2585.5742">1122-2096 143,'7'27'147,"3"4"12,-3 3 12,-1 0-18,1 1 7,0 6-18,2-1 6,1 3-16,-2-2-11,0 0-12,0 4-6,-1-2-14,2 2-22,-2-2-13,3 1-17,-1-4-8,-2-1-13,2 1-8,-2-4-4,0-1-4,0-4 4,-2-2 4,2-1-4,-3-6 1,1 1-5,-2-2 8,-1-3-8,0-4-8,1-1-1,-3-2 1,1-3 0,2 0-20,-3-2-63,0 0-107,0-6-163,0 0-225</inkml:trace>
          <inkml:trace contextRef="#ctx0" brushRef="#br0" timeOffset="3222.5032">1526-1747 122,'-1'-4'116,"-2"-2"-23,-1 2-16,1-3 5,1-1-7,-1 1 15,-1-3-6,1-1 4,2-2-6,-2 3-6,3-4 5,0 1-16,0 0-5,3 0-14,1 3-14,0-2-9,1 2-14,0-1 0,1-1-9,1 5 0,1-1 5,2 2-1,-1 1-4,2 2-4,-2-1 4,1 4 4,2 3 1,-4 1-1,3 0 5,0 6 5,-2 2-1,-2 4 1,1 1-1,-3 1 5,-2 6 4,-3-1-4,0 3 0,0-2-1,-3 3 5,1-2-4,-4 2-1,1-3 1,1 1-1,-1-3 14,-2-2 12,0 1 12,3-1 13,-4-6 12,4 1 23,0-3 10,-2-2 25,4 1 12,-1-5 26,-1 4 18,4-7-3,-3 1-15,3-1-12,0 0-22,0-3-22,3 0-26,-3-3-17,4 0-18,1-1-15,1 1-13,-1-1-12,3-3-6,-1 2-13,4-3 6,0 1-1,1 1-2,0-2-3,1 0-8,1 1-30,2-1-65,2-1-87,-2 1-116,4-2-143,-3-3-211,-1 2-247,-1-2-160</inkml:trace>
          <inkml:trace contextRef="#ctx0" brushRef="#br0" timeOffset="3581.8032">2038-2189 80,'4'7'105,"1"3"21,-3 2 12,3 2 4,2 6 11,0 1-2,-2 3-18,2 1-21,-3 3-10,3 0-25,-2 0-18,2 2-28,0 0-4,1-3-14,-1 2 0,-1-4-8,-1 0-1,0 2 1,2-5-10,-3-4 5,4 2-9,-4-3 9,-1-3-4,-2 0-23,2-4-58,-1-2-97,-2 0-111,0-2-154</inkml:trace>
          <inkml:trace contextRef="#ctx0" brushRef="#br0" timeOffset="4020.6696">2028-2252 185,'0'-13'259,"0"3"-13,0 2-37,0 0-19,0 1-28,-2 3-31,-1 1-24,3 2-15,-1 2-2,-2 4-9,-1 1-9,-4 5 6,1 0-4,0 5-1,-2 2 7,-1 5 14,-2-1 10,-1 3 13,-1 0 16,-1 3 17,4-1 7,-2 3-6,-2-6-11,1 3-4,2-2-23,3-4-17,-1 1-14,3-2-10,-2-3-10,5 0-1,-3-3-3,4-1 1,3-3 5,-2-2 14,2 1 6,2-2 0,2-1-4,6-5-8,-1 2-12,5-3-19,2-3-11,3 0-12,0-4-7,4-1-2,1-2-7,2-1-2,-3 0-2,3 1-2,0-3-10,-1 4-36,-1-3-58,-3 1-89,2 0-99,-4 4-132,-3 0-147,3 1-181,-8 2-216,1 0-109</inkml:trace>
        </inkml:traceGroup>
      </inkml:traceGroup>
    </inkml:traceGroup>
    <inkml:traceGroup>
      <inkml:annotationXML>
        <emma:emma xmlns:emma="http://www.w3.org/2003/04/emma" version="1.0">
          <emma:interpretation id="{8F69308F-EE3F-454B-95E2-89F59A2273ED}" emma:medium="tactile" emma:mode="ink">
            <msink:context xmlns:msink="http://schemas.microsoft.com/ink/2010/main" type="paragraph" rotatedBoundingBox="-223,4299 4201,2890 4430,3609 5,5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EC6DD-1D34-4136-879E-515516541053}" emma:medium="tactile" emma:mode="ink">
              <msink:context xmlns:msink="http://schemas.microsoft.com/ink/2010/main" type="inkBullet" rotatedBoundingBox="-43,4865 -15,4856 1,4909 -26,4918"/>
            </emma:interpretation>
            <emma:one-of disjunction-type="recognition" id="oneOf1">
              <emma:interpretation id="interp5" emma:lang="en-US" emma:confidence="0">
                <emma:literal>•</emma:literal>
              </emma:interpretation>
            </emma:one-of>
          </emma:emma>
        </inkml:annotationXML>
        <inkml:trace contextRef="#ctx0" brushRef="#br0" timeOffset="41881.6052">-520 852 5,'0'0'11,"0"-1"-1,0-3-4,0 4-1,0 0 0,0 0 1,0 0-6,0 0 0,0 0 10,0 0-10,0 0 0,0 0 6,0 0-6,0 0-6,0 0 6,0 0 0,0 0 0,0 0-5,0 0 5,0 0 0,0 0 0,0 0 0,0 0-5,0 0 5,0 0-6,0-3 6,0 3-10,0 0 10,0 0-6,0 0 6,0 0 0,0 0 0,0 0 6,0 0 4,0 0-10,0 0-5,0 0 5,0 0 0,0 0 0,0 0-5,0 0-1,0 0 17,0 0-6,0 0 1,0 0-6,0 0-6,0 0 1,0 0-6,0 0 6,0 0 0,0 0 5,0 0 0,0 0 5,0 0-5,0 0 0,0 0 5,0 0 1,0 0-6,0 0 5,-2 0-5,2 0 11,0 0-11,0 0 0,-3 0 0,3 0 0,-1 0 0,-2 0-16,3 0 5,-3 0 6,3 0-1,0 0 12,0 0 4,0 0-4,-2 0-1,2 0 6,0 0-11,0 0 0,0 0-6,0 0 6,0 0-5,-2 0-6,2 0 1,0 0 10,0 0 5,0 0-5,0 0 0,0 0 11,0 3-1,0-3-4,0 0-6,0 0 0,0 0-6,0 0 1,-3 0 5,3 0 5,-2 0-5,2 0 6,0 0-6,0 0-11,0 0 0,0 0 6,0 0 5,0 0 0,0 0-5,0 0-1,0 0 1</inkml:trace>
        <inkml:trace contextRef="#ctx0" brushRef="#br0" timeOffset="43514.2578">-541 862 5,'0'0'5,"0"0"-5,0 0 0,0 0 0,0 0 0,0 0 6,0 0 4,0 0 12,0 0-22,0 0-6,0 0-4,0 0 10,0 0-6,0 0 6,0 0 6,0 0-6,0 0-6,0 0 1,0 0 5,0 0-5,0 0-1,0 0 6,0 0 11,0 0-11,0 0-11,0 0 11,0 0 0,0 0 0,0 0 0,0 0 0,0 0 0,0 0 6,0 0-1,0 0-5,0 0 0,0 0 0,0 0 0,0 0 0,0 0 0,0 0 0,0 0 5,0 0 1,0 0-1,0 0-5,0 0 0,0 0 5,0 0-10,0 0 0,0 0 5,0 0 0,0 0 0,0 0-6,0 0 6,0 0 0,0 0-5,0 0 5,0 0 0,0 0 0,0 0 5,0 0-5,0 0-10,0 0 10,0 0-6,0 0 6,-3 0 0,3 0 11,0 0 5,0 0-11,0 0-5,0 0 0,0 0-5,0 0-6,0 0 11,0 0-10,0 0 10,0 0-6,0 0 12,0 0-1,0 0 0,0 0 1,0 0-6,0 0 5,0 0-5,0 0-16,0 0 5,0 0 11,0 0 0,0 0-5,0 0 10,0 0 1,0 0-1,0 0 6,0 0-11,0 0 5,0 0-5,-1 0 0,1 0 0,0 0-16,0 0 11,0 0-1,0 0 6,0 0 0,0 0 0,0 0 6,0 0-12,0 0 6,0 0 0,0 0 0,0 0 6,0 0-1,0 0 6,0 0-1,0 0-15,0 0 0,0 0-1,0 0-4,0 0 4,0 0 6,0 0 0,0 0 0,0 0 0,0 0 0,0-1 6,0-2-6,0 3 0,0-2 5,0 2-5,0-2 0,0 0 0,0 2 0,0 0 11,0-1-11,0 1 0,0 0 0,0 0 0,0 0 5,0 0-5,0 0-5,0 0-1,0 0 1,0 0 5,0 0 0,0 0 0,0 0 0,0 0 5,0 0 6,0 0-6,0 0-5,0 0 0,-3 0 6,3 0-12,0-4 6,0 4 0,0 0-5,0-3 0,0 3 5,0-3 0,0 3 0,0 0 0,0 0 10,0 0-4,0 0-6,0 0-6,0-1 1,0-2 0,0 3 5,0 0 0,0 0 0,0 0 16,0 0-16,0 0-16,0 0 5,-3 0 6,3 0-1,0 0 6,0 0 6,0 0 10,0 0-11,0 0 0,0 0-5,0 0-10,0 0-1,0 0 6,0 0 5,0 0-6,0 0 6,0 0 6,0 0-6,0 0 0,0 0 5,0 0 0,0 0 1,0 0-6,0 0 5,0 0-5,0 0 0,0 0-5,0 0-1,0 0-4,0 0 10,0 0 0,0 0 0,0 0 0,0 0 0,0 0 0,0 0-6,0 0 6,0 0 0,0 0 0,0 0 0,0 0 0,0 0 6,0 0-12,0 0 12,0 0-6,0 0 0,0 0 0,0 0 5,0 0 0,0 0-5,0 0 0,0 0 0,0 0 0,0 0-5,0 0 10,0 0-10,0 0 0,0 0 5,0-3 0,0 3 10,0 0-4,0 0 4,0 0-4,0-4-6,0 4 0,0 0-6,0 0-4,0 0-1,0 0 11,0 0 5,0-3-5,0 3 0,0-3 0,0 3 0,0 0-5,0 0 5,0-1 0,0 1 11,0 0-6,0 0 6,0 0-11,0-2 0,0-2-6,0 4-4,0 0-1,0 0 0,0 0 11,0 0 0,0 0 0,0 0 0,0 0 11,0 0-6,0 0-10,0 0 0,0 0 5,0 0 0,0 0 0,0 0 10,0 0 12,0 0-17,0 0-5,0 0-5,0 0 5,0-1-6,0 1-10,0-3 0,0 3 16,0-2 0,0 2 0,0 0 0,0 0 11,0 0 0,0 0-1,0 0-10,0 0 0,0-1 0,0 1-16,0 0 16,0 0-10,0 0 4,0 0 1</inkml:trace>
        <inkml:trace contextRef="#ctx0" brushRef="#br0" timeOffset="43826.6862">-551 810 5,'0'0'5,"0"0"6,0 0-6,0 0-5,0 0 6,0 0-1,0 0-5,0 0 11,0 0-6,0 0 6,0 0-17,0 0-4,0 0 10,0 0-11,0 0 0,0 0 1,0 0 10,0 0-6,0 0 6,0 0 0,0 0 0,0 0 6,0 0-12,0 0 6,0 0 0,0 0 0,0 0 0,0 0-5,0 0 5,0 0 5,0 0-5,0 0 0,0 0 0,0 0 16,0 0 0,0 0-16,0 0 0,0 0-10,0 0 4,0 0 6,0 0 0,0-3 0,0 3 6,0 0 4,-1 0-10,1 0-5,0 0-11,0 0 11,0 0-6</inkml:trace>
        <inkml:trace contextRef="#ctx0" brushRef="#br0" timeOffset="43576.7452">-551 810 5,'0'0'5,"0"0"1,0 0-6,0 0 0,0 0-6,0 0 1</inkml:trace>
        <inkml:trace contextRef="#ctx0" brushRef="#br0" timeOffset="43983.897">-551 811 5,'3'0'5,"-3"2"6,3 1-6,-3-3-5,0 0 6,0 0-1,0 0-5,0 0-5,0 0-1,0 0 6,0 0 0,0 0-10,0 0 4,0 0 6,0 0 0,0 0 0,0 0 0,0 0 0,0 0-5,0 0 5,0 0 0,0 0 5,0 0-5,0 0 0,0 0 0,0 0-5</inkml:trace>
      </inkml:traceGroup>
      <inkml:traceGroup>
        <inkml:annotationXML>
          <emma:emma xmlns:emma="http://www.w3.org/2003/04/emma" version="1.0">
            <emma:interpretation id="{8A74E855-E662-4A4B-AB5D-AB8C772A642E}" emma:medium="tactile" emma:mode="ink">
              <msink:context xmlns:msink="http://schemas.microsoft.com/ink/2010/main" type="line" rotatedBoundingBox="456,4083 4201,2890 4430,3609 685,4802"/>
            </emma:interpretation>
          </emma:emma>
        </inkml:annotationXML>
        <inkml:traceGroup>
          <inkml:annotationXML>
            <emma:emma xmlns:emma="http://www.w3.org/2003/04/emma" version="1.0">
              <emma:interpretation id="{8C977773-2895-4B9D-AD23-41982657BAF1}" emma:medium="tactile" emma:mode="ink">
                <msink:context xmlns:msink="http://schemas.microsoft.com/ink/2010/main" type="inkWord" rotatedBoundingBox="462,4063 3054,3306 3238,3936 646,4693"/>
              </emma:interpretation>
              <emma:one-of disjunction-type="recognition" id="oneOf2">
                <emma:interpretation id="interp6" emma:lang="en-US" emma:confidence="0.5">
                  <emma:literal>Video-3s:</emma:literal>
                </emma:interpretation>
                <emma:interpretation id="interp7" emma:lang="en-US" emma:confidence="0">
                  <emma:literal>video-3s:</emma:literal>
                </emma:interpretation>
                <emma:interpretation id="interp8" emma:lang="en-US" emma:confidence="0">
                  <emma:literal>video-3D:</emma:literal>
                </emma:interpretation>
                <emma:interpretation id="interp9" emma:lang="en-US" emma:confidence="0">
                  <emma:literal>Video-3D:</emma:literal>
                </emma:interpretation>
                <emma:interpretation id="interp10" emma:lang="en-US" emma:confidence="0">
                  <emma:literal>video-3M:</emma:literal>
                </emma:interpretation>
              </emma:one-of>
            </emma:emma>
          </inkml:annotationXML>
          <inkml:trace contextRef="#ctx0" brushRef="#br0" timeOffset="17163.3188">1525 4 555,'4'0'464,"5"-4"-196,-2 4-119,5-4-61,5 1-40,-1 0-18,4-1-8,2 0-44,2-1-65,2 1-100,1-3-165,-4 4-246</inkml:trace>
          <inkml:trace contextRef="#ctx0" brushRef="#br0" timeOffset="18143.2476">1867-381 490,'-5'-4'576,"1"3"-109,1-2-48,-1-1-59,1 2-55,3 0-59,-2 0-48,-1-2-46,3 0-42,0 1-12,0-3-11,0 2 4,3-3-8,-1 2-9,1-1-16,0-4-15,1 2-10,0-1-20,5 1-10,1 2 0,-1-2-3,2-1-8,1 3 5,1-1 0,3 3 1,-3 2-4,2 2 1,1 0-3,-2 0 0,2 4-1,-4 3-7,2-1-3,-2 2-3,-1 3-8,-3 2-15,-1-2-6,0 6-1,-3-4 3,-1 5-4,-1-4 11,-2 3 9,-2-1 6,-1 0 6,-1-1 6,0-1 3,-2-1 5,-1-1 7,2-1 0,-2 2-3,1-5 0,1-1 3,0 0 0,1-1-6,1-2 6,1 2 0,0-5-3,2 4-3,0-5-3,2 1 5,0 3-2,4-4-3,0 0 3,-1 0 0,1 0-1,4 0 1,-1 0 6,3 0 3,-1 0 0,-1 0-3,5 6 0,-4-3 0,1 5 0,1-3 0,-1 4-3,-2-1 3,4 2-3,-5 1 0,3 0 3,-5 2-3,2-3-3,-2 4 2,0 0 8,0-3-4,-2 2 0,-2 0-4,-2-3 4,-1 1 0,-1 2 0,-2-3 0,-2-2 0,-5 2 4,2-3 2,-1-1-6,-4 3-3,0-3 3,-6-2 0,3 3-7,-2-3 4,0-2 3,0 0 3,1-2 1,-2-2 2,3 0 3,2-2-6,2-3 7,0-1-7,4 0-28,0-2-64,1-4-90,3 1-123,4-1-200,0-3-282,0 0-209</inkml:trace>
          <inkml:trace contextRef="#ctx0" brushRef="#br0" timeOffset="18565.092">2477-473 16,'0'1'42,"0"2"22,3 0-1,-1-2 11,1-1 9,1 0-1,0 0 4,4 0-5,-4-1 13,3-2 19,-3-1 22,4 0 21,-5-2-3,1 2 23,0-3 0,-1 3-9,2-2 11,-5 1 0,2 1-10,-2 2-20,0 1-22,-2-2-22,2 3-36,-5 0-22,2 0-22,-2 0-7,-1 4-10,-2-2-7,4 2-24,-3 1-53,3 1-74,-1-2-107,1 4-134,1-1-207,1 0-220</inkml:trace>
          <inkml:trace contextRef="#ctx0" brushRef="#br0" timeOffset="18893.0711">2599-165 362,'3'4'288,"-1"-1"-72,-2-2-59,2 2-49,0 0-43,1 1-19,0-4-19,-2 4-4,6-1-19,-2-3 6,-2 3 8,1-3-5,3 0 5,-2 0 27,-1-3 31,2 3 33,-2-1 28,0-1 31,-1-2 15,-1 0-2,1 3-10,-3-1-12,0-2-23,0 1-24,0 2-23,-5-2-15,0-1-21,0 4-20,-2-2-13,-2 2-14,1-2 4,-3 0-4,0 2-9,4 0-39,-2 0-71,2 0-107,-1 0-171,4 0-296,-3-2-231</inkml:trace>
          <inkml:trace contextRef="#ctx0" brushRef="#br0" timeOffset="14671.1741">-1 131 143,'0'0'255,"0"0"-23,0 0-30,0 0-15,0 0-29,0 0-16,0 0-30,0 0-15,0 2-18,0 0-23,0-2-18,3 2-12,-3 1-1,3-2-8,-2 2-4,-1 1 3,4 2 10,-1-1 7,2 5 0,-2 1 4,-1-1-4,0 3 7,2 0 1,2 1-9,-4 3-4,2-3-4,-1 3-1,0 3-19,-2-2 0,2-1 0,1 2 0,-1-1-4,2-1 8,-2 3 0,-2-6-8,3 3 0,-1-2 4,4-2-4,-2-1 0,-2-1 4,1-4 0,0 2-1,-1-2 5,2 0-4,-2-4-4,1 1 8,-3 0 4,5-2-5,-1-2-7,-4-2 8,5-2-4,-2 4 0,-1-6 4,1 1 3,-2-2-3,1-5-4,0 2 4,-2-2-8,-1-1-4,3-3-8,-2-1 8,-1-4 0,3 0 1,-3 0 3,3-3 0,-1 2 0,1 1 3,-2-3-3,2 3 0,-3 0 8,3-1-8,-2 2 0,-1-1 0,3 2 4,2 0-4,-5 3-8,4-1 12,-1 1-4,-3 4-4,4-1-3,-4 3 7,3-1 3,-1 3-6,0 2-1,1-3-39,-1 6-39,-2-1-63,3 2-70,-3-2-82,3 4-113,-3 0-101</inkml:trace>
          <inkml:trace contextRef="#ctx0" brushRef="#br0" timeOffset="15026.8835">345 274 101,'3'12'137,"-1"1"-3,-2 0-21,3 2-7,-3-1-22,0 1-25,1 2-5,-1-3-25,0 2-9,0-2-1,0 1-9,0-1-10,3 1 0,-3-4 0,0-2 5,3 2-10,-2 0-15,-1-2-33,3-1-60,-3-2-62,0 0-97</inkml:trace>
          <inkml:trace contextRef="#ctx0" brushRef="#br0" timeOffset="15229.9378">361 116 185,'0'-4'146,"0"-2"-48,0 1-42,0 3-21,0 1-20,0-2-15,3 3-20,-3 0-46,0 0-93</inkml:trace>
          <inkml:trace contextRef="#ctx0" brushRef="#br0" timeOffset="16069.5524">582 194 64,'-3'0'69,"-1"0"-17,-4 3 6,1-1 4,3 2-5,-3 0 10,2 0-1,-2 2-1,0 1-14,2 1-7,-2 3-4,-2-1-6,2 1-9,3 3-10,-3 0 4,2 3-9,1 1 4,-2-1-4,5 0 0,-2-2-10,1 6 5,-1-7 0,3 3-5,0-3 0,3-1-5,-1 0 5,-2-3 5,4 3-5,-1-8 0,0 4 9,1-5 6,1 2-1,-1-5 5,0 2-9,3-3 4,1-3-9,-4 2 0,3-5-5,1 2 0,-4-5 0,3 4 0,-2-8 0,2 1-5,-3-4 5,-1 0 0,1-4 0,4-3 0,-4 1 5,-1-6-5,1-1 5,1-5 0,-2 3-1,1-5 6,-1 1-5,-2 0 9,2 3-5,-3-2 15,3 4 23,-3 0 19,0 4 22,0 0 12,0 5 17,-3-1-3,3 4-9,-3 1-7,3 3-23,0 1-4,0 2-18,0 3-12,0-1-12,0 5-13,-1 0-4,-2 0-12,3 4 0,-2 1 0,0 4 0,2 1 0,-3 4-4,3 0 4,0 7-8,0 0 4,-2 4 0,2-2 0,0 5 0,0 0-1,0 0 5,2 2 5,-2 1-1,3-1 0,-3-2 4,4 2 4,-1-1-8,-2 1-4,5-3-4,-2-1 4,1-5 0,-1 2-4,2-1 0,0-2 8,1-2-12,-3 0-8,4-2-41,-1-2-59,3-1-83,-1-3-114,-1 0-120,3-2-219</inkml:trace>
          <inkml:trace contextRef="#ctx0" brushRef="#br0" timeOffset="16534.0141">762 251 37,'0'-2'263,"0"2"-63,0 0-55,0 0-46,0 2-45,0-2-20,0 2-15,3-2-4,-2 3-10,2-2-1,0-1 6,-2 3 0,4-2-6,1-1 6,-1 0 0,1-1 4,-1-2-14,2 2 0,0-4 0,2 1-10,-2 0 10,0-3-4,0-1 8,-1-3 6,2 1-10,-4-3 5,3 0-5,-4 1 0,1-3-5,1 2 5,-2 1 0,0 2 0,-3 2 5,0-2 14,-3 4 5,0-1-1,-2 3 10,1 2 0,-3 2 0,0 0 0,-1 6 8,2-2 5,-1-1-4,-3 7 12,1-3 0,-1 6 4,2 2 0,0-1-1,1 1-1,3 3-12,-4-1-2,4 0-12,1 0-9,2 2-4,-2-2 4,3 0-4,0-3-8,3 3-5,1-6 0,0 1 4,1-1 5,2-1-5,3-3 9,2-4-9,1 1-12,1 0-46,2-4-73,2 0-85,1-4-127,-2 0-160</inkml:trace>
          <inkml:trace contextRef="#ctx0" brushRef="#br0" timeOffset="16936.7386">1122 88 159,'0'-6'356,"0"2"-73,0 1-48,0 3-49,0 0-36,-2 0-35,-1 6-23,-1-3-10,1 5-5,-1-1-5,2 5-10,-4-3 4,5 2-5,-2 2-8,0-1-5,2 1-12,-2-1-5,3 1-7,0 0-9,3-3-3,-2-2 0,2 3-8,0-4-1,1 1 1,1-3 8,2-1-8,2-3 0,-2 2 3,4-3 9,1-3-8,0-1-8,2-2 7,1 0-3,1-3-8,-2 1-3,-1-3 7,2-2 0,1 2 0,-5-6 0,2 0 0,-1 2 7,-3-4-3,2 5 15,-4-3 19,-2 1 19,-2 3 10,-2 1 7,-2-1 6,-2 3-9,-2 2-18,-2-1-15,-4 3-13,2 3-18,-3-1 0,-1 4-7,2-4-4,-5 4-27,4 0-46,0 4-92,4-4-121,-2 4-189,2-2-270,0-1-187</inkml:trace>
          <inkml:trace contextRef="#ctx0" brushRef="#br0" timeOffset="24520.8743">2608-507 21,'0'2'21,"-2"2"-5,0-4-5,2 2 5,-2-2-11,-1 2 1,3 0-6,-3-2-6,3 3 6,0-3 6,0 1 4,0-1-5,0 0 1,0 0-1,0 3-5,0-3 11,0 0-1,0 1 6,0-1 21,0 3-11,0-3-5,0 2 0,3 0 0,-3-2-1,0 0-4,3 0-1,-1 0-4,-2 0-1,0 0-5,0 0 5,2 0-20,0 0-47,-2 0-94</inkml:trace>
        </inkml:traceGroup>
        <inkml:traceGroup>
          <inkml:annotationXML>
            <emma:emma xmlns:emma="http://www.w3.org/2003/04/emma" version="1.0">
              <emma:interpretation id="{1D355813-3156-44E4-A81E-FA2DE4BB1718}" emma:medium="tactile" emma:mode="ink">
                <msink:context xmlns:msink="http://schemas.microsoft.com/ink/2010/main" type="inkWord" rotatedBoundingBox="3389,3814 3441,3352 3749,3387 3697,3849"/>
              </emma:interpretation>
              <emma:one-of disjunction-type="recognition" id="oneOf3">
                <emma:interpretation id="interp11" emma:lang="en-US" emma:confidence="0.5">
                  <emma:literal>2</emma:literal>
                </emma:interpretation>
                <emma:interpretation id="interp12" emma:lang="en-US" emma:confidence="0">
                  <emma:literal>Z</emma:literal>
                </emma:interpretation>
                <emma:interpretation id="interp13" emma:lang="en-US" emma:confidence="0">
                  <emma:literal>Q</emma:literal>
                </emma:interpretation>
                <emma:interpretation id="interp14" emma:lang="en-US" emma:confidence="0">
                  <emma:literal>z</emma:literal>
                </emma:interpretation>
                <emma:interpretation id="interp15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9516.2794">2921-541 21,'-4'-7'315,"2"0"-76,-1-3-50,3 3-54,0-2-34,0-4-45,3 3-14,-1 2-9,2-2 4,-1 0-5,4 0 1,-2 3-1,2 0-1,-3 0-3,4-3-10,0 6-5,-1 1 1,1-1-1,2 1-8,-1-1-5,2 4 0,-4 0-5,2 0-4,1 4 0,-2 3 9,-1 0 0,-1 3 5,-1 0 4,-3 6 0,-2-1-5,-2 3 1,-3 1-1,-1-1-4,-1 4 5,-4 0-1,3 2 5,-4-1 9,0 1 8,-2-1 5,2-2 26,-2 1 39,2-4 31,1 5 35,-4-6 28,6-3 8,1 3 5,1-7-2,-1 1-24,4-1-20,-2-3-14,5-1-18,-2-2-15,3 0-17,0-1-8,3-1-17,1-1-9,0-1-6,4 0-17,3-1-3,1-1-9,-1-2-3,4-3-7,1 3-6,3-5-6,0 4-2,-1-2-8,3-2-26,1 1-40,-1 1-63,0-1-75,0 1-105,0-4-137,-2 2-176,1-1-229,-3-4-155</inkml:trace>
        </inkml:traceGroup>
        <inkml:traceGroup>
          <inkml:annotationXML>
            <emma:emma xmlns:emma="http://www.w3.org/2003/04/emma" version="1.0">
              <emma:interpretation id="{F3822832-4144-42AF-B529-4098C6480E1C}" emma:medium="tactile" emma:mode="ink">
                <msink:context xmlns:msink="http://schemas.microsoft.com/ink/2010/main" type="inkWord" rotatedBoundingBox="3874,3578 4032,3144 4416,3285 4258,3718"/>
              </emma:interpretation>
              <emma:one-of disjunction-type="recognition" id="oneOf4">
                <emma:interpretation id="interp16" emma:lang="en-US" emma:confidence="0.5">
                  <emma:literal>4</emma:literal>
                </emma:interpretation>
                <emma:interpretation id="interp17" emma:lang="en-US" emma:confidence="0">
                  <emma:literal>&amp;</emma:literal>
                </emma:interpretation>
                <emma:interpretation id="interp18" emma:lang="en-US" emma:confidence="0">
                  <emma:literal>K</emma:literal>
                </emma:interpretation>
                <emma:interpretation id="interp19" emma:lang="en-US" emma:confidence="0">
                  <emma:literal>*</emma:literal>
                </emma:interpretation>
                <emma:interpretation id="interp20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0246.4854">3581-859 274,'0'-1'332,"3"-5"-39,-1 5-42,0-2-41,1 3-24,-1-1-22,2-1-17,-1-2-24,-3 4-18,4 0-2,-1 0-6,0 4 2,2-1-5,-4 1 8,2 6 10,1-1-10,-4 0-12,3 4-16,-1 2-10,-2 2-11,2 1-14,-2 2-7,3 0-6,-1 3-4,-2-2-6,3 3 0,1 1 0,-1-2-10,-2 0 4,2-2-4,2 3-6,-1-4 0,-1-1 3,1 2 7,1-4-4,-2 1-19,1-1-34,-1 0-59,0-6-83,-2 2-112,2-5-150,-2 0-223,2-1-213</inkml:trace>
          <inkml:trace contextRef="#ctx0" brushRef="#br0" timeOffset="20983.6721">3600-821 69,'0'-2'205,"0"0"-9,0-2-16,0 1-3,0 2-4,0-2-5,0 1-3,0 0-18,0 2-7,0-2-21,0 2-9,0-1-20,0-2-16,0 3-18,0 0-8,0 0-13,0 0-11,0 0-5,-3 0 1,3 0-1,-1 3-3,-2-2 3,-2 3 1,3 2-5,-3-2 4,1 5 8,-1 0-1,-2 1 8,3 2 4,-3 1 10,-4 1 4,3 3 2,-2 0 18,1-2 6,-3 5 19,1-5 6,-1 2 13,0 1 17,2-1 14,-1 0 4,2-3 7,-1 1 1,-2-3-8,4 1-21,-3 0-15,6-3-20,-3-2-24,1 1-15,4 0-17,-1-3-12,1-2-7,-1 3-6,2-3-1,-1-2-6,3 0 2,0 2 4,3-4 3,1 2-1,1-2 0,2-2-2,5 0-2,-1-2-2,5-1-5,3 1-2,0-4 0,3 2 0,2-3-2,0-1 0,6 1 0,-4-2 0,5 1-2,-1-1-13,-2 1-26,1 0-50,-3 1-73,-2-1-89,0 2-104,-3 1-146,3-2-185,-6 4-239,-2-1-162</inkml:trace>
        </inkml:traceGroup>
      </inkml:traceGroup>
    </inkml:traceGroup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4T08:11:25.7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10,'0'0'11,"0"1"-11,0-1 0,0 0 0,0 0 0,0 0-11,0 0 11,0 0 0,0 0 0,0 0 0,0 0 0,0 0 11,0 0-16,0 0-6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4-01-24T09:54:23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A5E127-911A-429D-A999-03BBDCF4A350}" emma:medium="tactile" emma:mode="ink">
          <msink:context xmlns:msink="http://schemas.microsoft.com/ink/2010/main" type="writingRegion" rotatedBoundingBox="22999,12839 23014,12839 23014,12854 22999,12854"/>
        </emma:interpretation>
      </emma:emma>
    </inkml:annotationXML>
    <inkml:traceGroup>
      <inkml:annotationXML>
        <emma:emma xmlns:emma="http://www.w3.org/2003/04/emma" version="1.0">
          <emma:interpretation id="{C427D3A3-AA42-4D5A-BF44-876F2245BFE9}" emma:medium="tactile" emma:mode="ink">
            <msink:context xmlns:msink="http://schemas.microsoft.com/ink/2010/main" type="paragraph" rotatedBoundingBox="22999,12839 23014,12839 23014,12854 22999,12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AFC08D-4A2A-4F3C-8233-F3D0CD71FECB}" emma:medium="tactile" emma:mode="ink">
              <msink:context xmlns:msink="http://schemas.microsoft.com/ink/2010/main" type="line" rotatedBoundingBox="22999,12839 23014,12839 23014,12854 22999,12854"/>
            </emma:interpretation>
          </emma:emma>
        </inkml:annotationXML>
        <inkml:traceGroup>
          <inkml:annotationXML>
            <emma:emma xmlns:emma="http://www.w3.org/2003/04/emma" version="1.0">
              <emma:interpretation id="{C9FEFA45-76BA-481B-A1E4-780E9F0A32BD}" emma:medium="tactile" emma:mode="ink">
                <msink:context xmlns:msink="http://schemas.microsoft.com/ink/2010/main" type="inkWord" rotatedBoundingBox="22999,12839 23014,12839 23014,12854 22999,12854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0.05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6 501 300,'-3'8'719,"0"1"-218,3-4-127,-2 2-88,2 0-37,0-4-29,0 3-37,0-2-47,2-1-43,-2 1-21,3-4 5,1 0 2,2 0 8,-2 0 10,3-4 0,-1 2 1,4-3-10,-1-2-22,3 1-9,-1-5-11,2 1-12,-1-3-10,1 0-6,4-1-2,-4-3-8,5-3 0,-5 0-3,3-3 0,-2-2-3,1-2 1,-6-1-6,1-1 1,-3 0 2,-1-4 0,-3 4 5,-3 1 3,-3-3-3,1 6-3,-5 0 1,0 4 2,-2 3 8,-2 5 5,-1 0 7,-1 3 5,-3 5 3,0 2-1,0 3 0,-1 4-3,1 5-3,0 2 3,1 3 2,1 1-3,2 0-5,3 4 0,2 0 2,4-2-7,3 2 1,3-1 3,1 1-2,2-2 0,0 0 0,6 0-2,-1 1-3,2-5 0,-1 0-2,1 0-4,4-1 4,-4 1-3,5-2-1,-2-1-1,0-3-1,-2 6 1,-1-6-6,2 0 3,1 1-3,-2 1-2,-2-1 0,0 0 0,-1 1 0,1-3 0,-5 3 0,0 1 15,1 1 22,-7-1 33,2 0 47,-3 1 48,-3-1 45,-1 1 28,-4 0 12,3-1-6,-7 1-21,-1-1-28,-3 2-32,1-2-28,-2-3-24,0 4-23,-2-2-19,0-3-13,-1-2-12,4 0-10,-2-2-8,2 0-8,2-2-4,1-2-6,1-2-4,2-2-1,-2 0-3,5-3 0,3 4-7,-4-6-17,4-1-45,0 1-71,1 4-100,3-4-139,3 3-197,1 2-304,6-5-361,-4 3-301,6 1-133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26T13:14:18.0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4826595-AEFD-47B8-86CA-B2C95C477FC6}" emma:medium="tactile" emma:mode="ink">
          <msink:context xmlns:msink="http://schemas.microsoft.com/ink/2010/main" type="writingRegion" rotatedBoundingBox="418,5173 5126,3575 5792,5538 1085,7135"/>
        </emma:interpretation>
      </emma:emma>
    </inkml:annotationXML>
    <inkml:traceGroup>
      <inkml:annotationXML>
        <emma:emma xmlns:emma="http://www.w3.org/2003/04/emma" version="1.0">
          <emma:interpretation id="{B7755FB1-7B17-47C6-98BC-26A3AA7B2513}" emma:medium="tactile" emma:mode="ink">
            <msink:context xmlns:msink="http://schemas.microsoft.com/ink/2010/main" type="paragraph" rotatedBoundingBox="444,5091 3226,4357 3483,5334 701,6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454567-27FF-482C-81BD-5507C735E45B}" emma:medium="tactile" emma:mode="ink">
              <msink:context xmlns:msink="http://schemas.microsoft.com/ink/2010/main" type="line" rotatedBoundingBox="444,5091 3226,4357 3483,5334 701,6067"/>
            </emma:interpretation>
          </emma:emma>
        </inkml:annotationXML>
        <inkml:traceGroup>
          <inkml:annotationXML>
            <emma:emma xmlns:emma="http://www.w3.org/2003/04/emma" version="1.0">
              <emma:interpretation id="{5AA3599D-54D4-4BB3-B1AB-6C8CE01E015C}" emma:medium="tactile" emma:mode="ink">
                <msink:context xmlns:msink="http://schemas.microsoft.com/ink/2010/main" type="inkWord" rotatedBoundingBox="444,5091 3226,4357 3483,5334 701,6067"/>
              </emma:interpretation>
              <emma:one-of disjunction-type="recognition" id="oneOf0">
                <emma:interpretation id="interp0" emma:lang="en-IN" emma:confidence="0">
                  <emma:literal>26/1/24</emma:literal>
                </emma:interpretation>
                <emma:interpretation id="interp1" emma:lang="en-IN" emma:confidence="0">
                  <emma:literal>26/1/2 &amp;</emma:literal>
                </emma:interpretation>
                <emma:interpretation id="interp2" emma:lang="en-IN" emma:confidence="0">
                  <emma:literal>26/112 &amp;</emma:literal>
                </emma:interpretation>
                <emma:interpretation id="interp3" emma:lang="en-IN" emma:confidence="0">
                  <emma:literal>2611/24</emma:literal>
                </emma:interpretation>
                <emma:interpretation id="interp4" emma:lang="en-IN" emma:confidence="0">
                  <emma:literal>26/12 &amp;</emma:literal>
                </emma:interpretation>
              </emma:one-of>
            </emma:emma>
          </inkml:annotationXML>
          <inkml:trace contextRef="#ctx0" brushRef="#br0">0 232 106,'0'-1'236,"3"1"-18,-3 0 10,0 0 7,0 0 2,0 0 9,0 0-4,2 0 2,-2 0-2,0 0-13,0 0-4,3 0-9,-3 0-10,0 0-18,0 0-22,0-3-25,0 2-24,-3 1-20,3-3-26,-2 1-20,-1-2-20,3-1-10,0-2-7,0-3-12,0 3 1,3-5-1,-1-2-2,5-1 0,0 1 6,1-4-4,3 4-4,1-3-1,-1 3 3,1-1 0,2 2-3,0 2 1,3 1 2,-1 2-5,-2 1 2,2 3-2,0 1 2,-1 3-2,-4 2 2,1 3-2,-2 2 0,-4 6-1,0 3 4,-5 2 2,-1 9-3,-4-3 6,1 6-3,-6 1 2,-2 2 4,1 0 2,-4-1-6,0 3-2,-2-4 0,-1 1 0,1-4 0,3-1-5,-5-2 2,7-3 1,-4-1 2,3-4 0,4 0 0,-4-6 0,5 0 2,3-1 1,-1-1 2,2-3 11,0-3 5,3 1 12,3-2-2,2-2-3,-1-6 5,3 3-11,5-1-4,-1-2-6,0 0-9,3-1 4,-1 1-7,5-1 2,-5-1-19,1 5-43,-2-4-57,4 0-78,-5 4-104,1-4-152,0 3-229,-2-2-239,-2-1-174</inkml:trace>
          <inkml:trace contextRef="#ctx0" brushRef="#br0" timeOffset="532.0725">527-27 227,'3'-4'428,"-2"1"-112,-1-1-64,3 3-57,-1 1-37,-2 1-12,0 3-3,0-1 13,0 1 15,-2 6-6,-1-1-8,2 5-8,-2-2-25,0 5-17,-1 2-33,1 1-7,-2 4-21,4 1-20,-2 0 0,0 3-6,-1 2-4,2-4-10,0 2-6,2 1 3,0-3-3,0 1 0,0-3 0,4-3 3,-1 2 1,1-5-4,0-1 0,1-2 9,2-4-2,0 0 2,3-5 1,-1 1-4,3-4 0,-1-3-2,4 0-4,-1-6 0,-2 1 0,0-3 3,-4-1 3,2-1 0,-4-1 1,2 0-1,-6-3-6,3 0 0,-5 1 0,-5-1 0,1 4 0,-3 0-3,-3 2 0,-2 1-4,-4 3-2,0 0-20,-1 1-31,-1 3-48,1 0-88,-2 3-127,0-3-211,3 2-258,5 0-175</inkml:trace>
          <inkml:trace contextRef="#ctx0" brushRef="#br0" timeOffset="917.4539">790-371 138,'1'-4'382,"3"1"-133,-1 2-56,2 2-24,-1 2-8,2 1 18,-2 3 13,3 4 14,-2 5 2,-1-2 4,0 7 2,-1 2 3,2 1-19,-1 7-25,-1 3-22,0-1-30,-3 5-23,0 3-21,0-1-19,0 8-9,0-2-6,-3 0-9,3 3-6,0-4-3,0 4-8,0-5-3,0 0-6,0-1-3,0-2 1,0-5-6,0-2-3,0-2-41,0-3-71,0-1-96,0-4-150,-3-3-241,2-4-285,-2-2-205</inkml:trace>
          <inkml:trace contextRef="#ctx0" brushRef="#br0" timeOffset="1374.9741">1360-228 196,'4'0'339,"0"0"-23,-1 0-13,0 3-26,-1-2-32,0 3-23,3 2-7,-2 0-13,-2 1-14,-1 1-17,3 3-20,-3 2-18,0-1-30,0 5-18,-3 0-18,3 4-16,-1 0-7,-2 2-4,3-3-6,-2 7-4,-1-5-6,3 4-8,-2-5-4,2 2-3,-2-2-7,-1 0 1,3-2-6,-3-2-36,3 0-64,0-4-97,0-2-132,0-1-196,0-2-287,-1-2-204</inkml:trace>
          <inkml:trace contextRef="#ctx0" brushRef="#br0" timeOffset="1744.7057">1638-470 342,'3'-9'436,"1"5"-116,1-3-72,-1 6-48,0-2-24,2 3-25,-1 3 5,-1 1-1,0 2-1,-1 5 8,0 0 1,-1 10 3,-2-2-10,-2 3-11,-1 5-17,0 4-7,-1 0-13,1 4-10,-3 4-6,0-2-19,2 6-9,0-2-12,-1 3-12,1 1-13,1-1-1,0 0-7,-1-1-6,1-2-3,1-2-7,0-2 0,-3-1-9,2-2-20,2-3-54,-2-4-93,2-2-131,-2-2-206,3-2-301,-3-3-244</inkml:trace>
          <inkml:trace contextRef="#ctx0" brushRef="#br0" timeOffset="2161.301">1914-116 962,'0'-7'579,"0"-2"-242,3 2-146,1 2-88,0-5-48,6 3-28,-1 1-19,3-5 3,2 3-7,-2-3-4,2 4-4,-1-4 4,2 2 0,-1 2-4,-2 0 0,0 1 1,-4 5 3,3 1 0,-7 0 0,3 3 0,-5 5 0,-4 2 0,-5 6 11,0-1-3,-1 2-8,-3 2 8,-1 2-5,1 2-3,-5-2 8,1 5 19,1-4 34,1 1 21,-2 0 25,3-3 29,1 1 7,4-3-7,-1-1-18,4-1-15,1-3-21,3-4-14,0 2-16,3-4-12,1-1-11,6-2-5,-1-1-9,3-3-3,4-5-18,1-1-30,-1-3-39,3 1-57,0-4-79,1-1-130,2-3-178,-2 2-256,-1 0-195</inkml:trace>
          <inkml:trace contextRef="#ctx0" brushRef="#br0" timeOffset="2815.7623">2540-390 388,'0'-24'890,"0"3"-184,0 2-142,0 1-120,0 3-79,0 4-88,0 1-75,0 2-52,-1 1-27,-2 7 0,2 3-1,-5 2 6,-2 6 1,0 2-4,-4 2-18,2 6-31,-2-1-23,1 4-15,-2-1-5,1 0-1,2-1-1,-2 2 2,5-3-2,0-2 0,1 0-4,0-3-6,2 0-4,4-2 6,4-1 4,4-5 7,2-1 3,3-3 3,6-2-1,4-4-10,0-2-10,6-3-10,-1-3-13,2-1-38,0 0-66,-2-2-87,1 0-126,-3-1-194,-1 2-312,-2-2-300,-4 1-248</inkml:trace>
          <inkml:trace contextRef="#ctx0" brushRef="#br0" timeOffset="2499.3672">2578-428 26,'4'-4'438,"-1"0"-133,2 2-79,-2-2-25,-2 4-15,2 0-9,1 0 3,1 4 8,-3-2 14,3 6 7,-2-1-3,-3 4-12,0 2-11,0 2-16,0 3-26,0 3-31,-3 2-25,1-1-16,-1 2-18,-1 1-13,1-1-15,2 0-6,-2-1-8,0 1-6,-1-3-3,2-1-15,-1-1-43,-1-2-70,1-2-88,-1-1-124,1 0-149,1-1-228,-1-6-210</inkml:trace>
        </inkml:traceGroup>
      </inkml:traceGroup>
    </inkml:traceGroup>
    <inkml:traceGroup>
      <inkml:annotationXML>
        <emma:emma xmlns:emma="http://www.w3.org/2003/04/emma" version="1.0">
          <emma:interpretation id="{27F33E5B-F2B3-4064-A208-31E25D6117A7}" emma:medium="tactile" emma:mode="ink">
            <msink:context xmlns:msink="http://schemas.microsoft.com/ink/2010/main" type="paragraph" rotatedBoundingBox="1042,6416 5569,4880 5792,5538 1266,7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AA82F5-5AB5-4A2E-B131-675CEF7228FF}" emma:medium="tactile" emma:mode="ink">
              <msink:context xmlns:msink="http://schemas.microsoft.com/ink/2010/main" type="line" rotatedBoundingBox="1042,6416 5569,4880 5792,5538 1266,7074"/>
            </emma:interpretation>
          </emma:emma>
        </inkml:annotationXML>
        <inkml:traceGroup>
          <inkml:annotationXML>
            <emma:emma xmlns:emma="http://www.w3.org/2003/04/emma" version="1.0">
              <emma:interpretation id="{33ED8AA5-86D1-4B6E-8AEC-B121988E035A}" emma:medium="tactile" emma:mode="ink">
                <msink:context xmlns:msink="http://schemas.microsoft.com/ink/2010/main" type="inkWord" rotatedBoundingBox="1042,6416 2915,5781 3139,6438 1266,7074"/>
              </emma:interpretation>
              <emma:one-of disjunction-type="recognition" id="oneOf1">
                <emma:interpretation id="interp5" emma:lang="en-IN" emma:confidence="0">
                  <emma:literal>video.</emma:literal>
                </emma:interpretation>
                <emma:interpretation id="interp6" emma:lang="en-IN" emma:confidence="0">
                  <emma:literal>video-</emma:literal>
                </emma:interpretation>
                <emma:interpretation id="interp7" emma:lang="en-IN" emma:confidence="0">
                  <emma:literal>video</emma:literal>
                </emma:interpretation>
                <emma:interpretation id="interp8" emma:lang="en-IN" emma:confidence="0">
                  <emma:literal>Video.</emma:literal>
                </emma:interpretation>
                <emma:interpretation id="interp9" emma:lang="en-IN" emma:confidence="0">
                  <emma:literal>Video</emma:literal>
                </emma:interpretation>
              </emma:one-of>
            </emma:emma>
          </inkml:annotationXML>
          <inkml:trace contextRef="#ctx0" brushRef="#br0" timeOffset="6423.716">470 1323 253,'3'-3'333,"2"2"-10,-1-2-9,-4 1-26,3-2-34,0 2-43,-2-1-43,-1 3-35,5-1-30,-2-2-28,-1 3-27,0 0-7,2 3-8,-1-2-1,1 4 8,4 1 14,-4 1 2,3 0 10,-2 7 3,5-4-11,-3 4-5,0 3-13,2 1-10,0 0-4,-2 0-7,3 5-3,-1-5-3,1 3-6,-1-2-1,-2-2-3,2 3-3,-2-6-3,0 3 3,0-3 0,2-1 3,-2-3-3,-2-1-3,2-1 3,-3-1 0,-1-1 10,2-5-4,-2 3 7,1-4 0,-1 0 3,-2 0-10,5-4-6,-5 3 0,7-8 3,-4 2-3,0-2 0,-1-2 0,2-2 3,2-1-3,-3 0-3,4-3-3,-4-4 6,3 1-3,0 1 3,4-2 0,-6 3-3,3 1-7,-4 0-3,3 4-28,-1 1-41,-2 1-51,1 4-74,-1-3-106,-1 3-158,1 2-234,-1 0-190</inkml:trace>
          <inkml:trace contextRef="#ctx0" brushRef="#br0" timeOffset="6708.8188">1013 1364 253,'6'0'227,"-2"3"-52,0-2-18,1 2-3,-1 0 16,2 0 13,-2 5-9,1-4 13,-2 5 6,-2 0-1,2 1-30,-3 1-24,0 0-29,0 1-32,0 3-19,-3-2-25,3-1-15,-1 2-8,-2-1-6,3 0-8,-2 0 1,2 0-8,-3-2-21,3 0-74,-3 1-89,3-3-120,-1-3-187,-2-2-260</inkml:trace>
          <inkml:trace contextRef="#ctx0" brushRef="#br0" timeOffset="6887.1738">1009 1297 133,'-5'-10'636,"2"3"-241,3 1-163,-1 1-95,1-1-59,0 5-61,0-2-99,1 3-127,-1 0-205,0 0-240</inkml:trace>
          <inkml:trace contextRef="#ctx0" brushRef="#br0" timeOffset="7865.3297">1406 1334 138,'-7'-4'265,"-2"1"-53,2-1-44,0 4-42,-2 0-54,-1 0-34,1 0-5,-3 4 4,2-2 5,-1 2 14,2 3 3,-1-3 14,1 2-10,2 2-14,0-2 0,1 5-23,0-1 1,2 1-19,1 2 14,1-1-4,-1-1-5,3 2-5,3-2 5,-1 2-8,1-2-1,0 0 0,1-1-8,0 1 4,1-3 0,-3-2 4,7 1 1,-3-3-1,0-1 5,0 1-5,-2-4 9,0 0-9,1 0 0,0 0 1,0-4 3,-1 1-4,0-3-4,-1 0 0,2-5 0,-1-2 0,-1 2-4,1-6 4,-1 0 0,-1 0 0,1-5 0,-1-1-8,0-3 3,-2-1 1,0-2 0,0-3-1,0-3-3,0-1-1,3-5 5,-2 3 0,-1 1 4,3 2-5,-3 2 1,3 4 4,-1 2 0,-2 5 9,2 5-9,-2 3 0,3 1 0,-3 4 4,0 0-4,2 5 4,-2 1 18,0 3 29,3 5 21,-2 3 28,-1 4 18,3 4 18,-3 2 1,4 5-11,-1 3-18,-1 2-17,1 3-15,1-2-20,-1 3-13,1 2-16,-1-3-6,-1-2-7,3 3-11,0-2-3,-1-3 7,-1 0-7,-2 1 0,4-5 0,-2-1-24,0 0-53,-2-4-87,2-1-105,1-1-164,-1-5-239,2 2-207</inkml:trace>
          <inkml:trace contextRef="#ctx0" brushRef="#br0" timeOffset="8307.2617">1577 1329 316,'3'-2'329,"-1"-2"-118,-2 4-82,2 0-48,0 0-35,1 0-27,1 0-5,-1 0 5,1 0-1,1 0-4,1 0-5,-1-3 5,1 3-5,0-4-4,1 2-5,0-2 0,1-2-5,0 1 5,0-3 5,-1 1-1,-3-1 5,4 1 0,-4-4 1,2-1-6,-2 1 5,-3-3-9,2 2 0,0-3 9,-1 2 5,-2 3 40,0-1 9,-2 2 12,-1 1 8,-1 5 12,0-1 11,-2-2-14,-3 6-5,2 3 6,0 0 10,-2 1-13,-1 2-1,1 2-6,-1 2-12,1 1-5,2 2-8,0-1-11,2 3-8,-2 2-7,3-1-7,1-1 0,-1 2-15,4 0 4,-2 0 0,2-2-4,0 2-3,2-2 0,0-1 3,0-1-10,5-1 7,-3-1-3,4-1-15,-1-2-20,0-2-53,2 1-55,1-3-91,2-4-122,2 0-146,-2 0-209</inkml:trace>
          <inkml:trace contextRef="#ctx0" brushRef="#br0" timeOffset="8692.609">1909 1225 48,'3'-4'452,"-1"1"-96,-2 3-81,0 0-51,0 0-33,-2 6-44,-1-1-12,3 1-11,-3 4-19,3-3-10,-1 4-16,-2 0-14,2 2-15,-2-1-8,3-1-8,0 2-12,0-2-11,0 2 4,3-2-7,-2-1-5,3 2-3,-1-4 4,2-2 7,2 0-7,0 1-4,0-5 3,2 0 5,1 0-8,3-4-4,-1 0 8,0-3-1,-1-1 5,4 0-4,-1-1 3,-2-4-3,-1-2-1,-2 2-3,3-5-3,-5 5-1,3-4 0,-6 2 4,1-2 0,-5 4 0,0-2 8,-5 2-8,1 1 0,-6-1 0,-2 2 0,-1 3-8,-1 1 8,-1 1 4,-4 0-11,3 4-27,2 0-63,1 0-79,-2 0-161,4 3-253,1-2-227</inkml:trace>
          <inkml:trace contextRef="#ctx0" brushRef="#br0" timeOffset="8955.5847">2365 1076 611,'3'-2'820,"4"-3"-353,0-1-221,2 2-125,3 0-94,-1 1-139,4-1-190,1 1-284,1-4-221</inkml:trace>
        </inkml:traceGroup>
        <inkml:traceGroup>
          <inkml:annotationXML>
            <emma:emma xmlns:emma="http://www.w3.org/2003/04/emma" version="1.0">
              <emma:interpretation id="{585CB9D1-831A-42F5-86C6-46E7CB58AD28}" emma:medium="tactile" emma:mode="ink">
                <msink:context xmlns:msink="http://schemas.microsoft.com/ink/2010/main" type="inkWord" rotatedBoundingBox="4327,5439 5611,5004 5784,5514 4500,5949"/>
              </emma:interpretation>
              <emma:one-of disjunction-type="recognition" id="oneOf2">
                <emma:interpretation id="interp10" emma:lang="en-IN" emma:confidence="0">
                  <emma:literal>3:54</emma:literal>
                </emma:interpretation>
                <emma:interpretation id="interp11" emma:lang="en-IN" emma:confidence="0">
                  <emma:literal>3:54.</emma:literal>
                </emma:interpretation>
                <emma:interpretation id="interp12" emma:lang="en-IN" emma:confidence="0">
                  <emma:literal>3:54:</emma:literal>
                </emma:interpretation>
                <emma:interpretation id="interp13" emma:lang="en-IN" emma:confidence="0">
                  <emma:literal>3:57</emma:literal>
                </emma:interpretation>
                <emma:interpretation id="interp14" emma:lang="en-IN" emma:confidence="0">
                  <emma:literal>3:57.</emma:literal>
                </emma:interpretation>
              </emma:one-of>
            </emma:emma>
          </inkml:annotationXML>
          <inkml:trace contextRef="#ctx0" brushRef="#br0" timeOffset="14425.509">3918 641 42,'-1'0'191,"-2"1"-16,3 2-8,-3 1-8,3-2-18,-1 0-35,-2 0-17,3 3-14,0-3-10,0 0-6,-3-2 14,3 2 7,0 0-4,0-2-2,0 2-18,0-2-13,3 3-9,-3-2-12,3-1 3,-2 3-12,2-2 4,1-1-1,1 3-3,-2-2 8,1-1-13,0 0 5,2 0-1,-2 0 1,1 0 7,-1-4 1,2 3 3,-2-3 5,-2-1 3,1 1 5,1 0 15,-4-3-1,3 3 8,-3 0 0,0 0-9,-3 1-1,3-1-11,-4 1-12,1 0-3,-2 2 3,-2 1-15,3 0-7,-5 1 3,2 2-3,0 0 3,-1 1-11,1 3 8,0-1 0,2 1-1,-2 1-3,3-1-7,0 1 0,1-2 7,1-1-4,-1 2 0,3-3 4,3 2 0,-1 0 4,1-2 0,1-3 3,0-1-3,3 2-1,-2-2 1,2 0 0,0-2 0,1 2-4,-1-1 7,-3-2 8,3 2-4,-2-5-4,-1 2 0,-1 1-3,-3-1-4,0-2 0,0 3-11,-3 1-29,-1 0-68,-3-1-111,-1 2-182,4-2-271,-3 3-206</inkml:trace>
          <inkml:trace contextRef="#ctx0" brushRef="#br0" timeOffset="11160.624">3923 641 10,'3'-3'123,"1"3"34,0 0 23,-1-4 5,0 4-8,-1-1-9,-2-1-4,2 2-22,-2 0-8,0 0-11,-2 0-19,0 0-10,-1 0-2,-1 2 2,-1-1 0,0-1 13,-1 4-1,0-1-3,2-2-12,1 2-10,-2 1-11,1-4-27,1 2-11,3 0-7,-1-2-11,-2 2-3,3-2-8,0 0-3,0 0 0,3 0-28,-2 0-54,-1 0-87,3 0-150,-3 0-242,3-2-243</inkml:trace>
          <inkml:trace contextRef="#ctx0" brushRef="#br0" timeOffset="10781.775">3795 315 85,'1'0'400,"-1"-3"-112,3 3-71,-3 0-76,0 0-53,0 0-47,0 3-14,0 1-22,0 0-1,0 0-4,0-2 5,0 2 0,3 0-5,-1 1 0,-2-3 0,3 2 0,-2-2 0,2 0 0,0 1 0,-2-3 4,4 2 10,-2-2-10,1 0 1,0 0-5,-1-2 4,2 2 5,-3-3 5,1 1 13,-1-2 8,2 0 14,-1-1 17,0 1 8,-2 0 8,-1 2-2,0-2 0,0 0 2,0 0-4,0 1-18,-1 3-4,-2-1-5,-1 1-8,-1 0-12,0 1-4,-3 2-8,4 0-4,-3 1-3,1-1 3,0 1-11,2 3 4,-1-3-8,2 2 0,3 0 0,-1-1 0,1-1-4,0 0-4,1 0-7,-1-1-20,3-2-42,-3 3-57,3-1-107,-3-3-150,2 2-270</inkml:trace>
          <inkml:trace contextRef="#ctx0" brushRef="#br0" timeOffset="12084.5495">4220 94 74,'-7'11'242,"0"0"-58,-2 0-29,2 2-41,-1-1-3,3-1-6,-1 2-6,-2 0-1,4-2-6,0 2-6,1-4-10,-2 1-19,4 1-17,-2-1-5,3 1-9,0-4-13,0 3-9,0-2-4,0-2 4,4 1 5,-1-1-5,2 1 1,-1-3 8,0 0-5,4 0-4,-1-4-4,3 2 0,2-2 0,-4 0-4,4 0 4,0 0 0,-1-2 4,1 2-8,-1-2 4,4 0 9,-3 2-5,2-1 5,-1-2-5,2 3 9,-4-1-13,4-2 0,-4 3-9,5-3 5,-4 3 0,-1-1 4,1 1 8,1 0 9,0 0 0,-3 1 0,-1-1-4,3 3-5,-5 1 1,2 0-9,-2 0 12,0 2-3,-3-2 16,2 3 4,-1-1 4,-4 1 17,2 1 7,-3 0 24,0-1 18,-3 0 14,3 0 17,-4-1 15,-1 1-1,1 0 0,-3 0-15,-3 0-19,1-3-10,-3 3-14,2-3-11,-3 2-11,-1-2 0,-1 0 4,-1-1-1,-3 1-1,0 0 8,1-2 1,0-1-2,-4-1-3,4 3-2,-1-3-12,3 0-5,1 0-11,2 0-12,2 0-9,0-3-26,3 3-58,-2-1-91,5-1-116,1-2-177,1 0-303,3-3-273,3-1-183</inkml:trace>
          <inkml:trace contextRef="#ctx0" brushRef="#br0" timeOffset="11498.983">4250 134 560,'0'-5'732,"3"1"-217,2 1-142,-2-3-105,1 2-74,0 4-53,5-5-37,1 0-36,2 1-28,-1 0-17,5-2-6,-1 2-7,1-3-10,1-3 0,1 4-3,-1 1 6,-1-4-3,-1 1-7,-2 1-16,-2-1-40,-1 2-57,-1 2-77,-2-3-96,1 3-126,-4 1-180,0 0-205</inkml:trace>
          <inkml:trace contextRef="#ctx0" brushRef="#br0" timeOffset="12901.8365">4834-103 419,'1'-12'471,"-1"4"-51,3-1-59,-2 2-64,-1 2-46,0 0-45,0 0-22,0 5-10,0-3 11,0 3 12,-1 3 8,-2 2-14,-1 1-10,1 5-25,-3 1-24,0-1-20,-3 4-18,-1 1 1,2 0-1,-4 2-1,0 5 2,-2-2-4,-2 1 3,1-1-5,2 3-2,-1 0-1,-1 0-5,4-3-7,-1-1-11,1 0-11,3-3-8,0 0-9,3-5-1,-1 1 2,6-3 8,0-2 14,3 0 4,2-1 5,5 0-4,1-4-8,3 1-12,4-4-15,4 0-9,-2-1-10,4-3-4,2-2-2,1-4-2,2 2-5,-1-2-12,1-2-28,-4-2-35,1-3-45,1 4-57,-4-2-65,-1-1-71,-3 4-74,-3 0-82,3 2-118,-3 0-198,-2 3-212,-2 0-159</inkml:trace>
          <inkml:trace contextRef="#ctx0" brushRef="#br0" timeOffset="12478.7293">4857-77 372,'9'-6'489,"1"1"-58,-2-1-52,3 1-46,-3 1-56,-1 2-47,1-2-31,-1 4-32,-1 4-19,4-2 2,-6 2-5,4 1-4,-4 4-14,0 2-16,-1 1-18,0 2-28,-2 3-16,-1 0-20,3 3-10,-1 1-3,-2-1-8,3 0 2,1 2-10,-1 1 3,-2-1-1,2-4 1,2 2-3,-2-2 0,0-2 0,-2 0-13,2-3-37,-2-1-61,-1-1-71,3-1-95,-3-3-114,0-1-159,0 1-222,0-6-188</inkml:trace>
          <inkml:trace contextRef="#ctx0" brushRef="#br0" timeOffset="10243.0762">2833 607 180,'0'-3'279,"-3"3"-43,2-1-32,1-2-47,-3 1-36,3 1-11,0-3-15,0-2 3,0 1-6,3-1 3,-2 1-10,2-3-5,2-1-10,2-1-4,0 2-13,2-2-5,2-1 4,1 1-5,7 0 4,-2 0-1,1 4-4,4-3 0,1 3-8,-2-1-4,4 2-16,-2 1-3,-1-1 0,4 3-7,-5 0-8,2 2-4,-4 0 4,-5 2 4,2 2-1,-4 0 5,-1 4 6,-3 1 1,-4 2 7,-4 0-11,0 6 0,0-3 0,-4 0 4,-4 6-5,2-4-2,-4 1-1,-1 1-4,-1-1 1,0 0 0,1 0-4,-4-2 3,4 0-3,-1-1 0,1-4 0,3 1 4,1 1-1,0-5 1,2 2 0,1-3-4,4 1 0,0-3-8,0 0 8,4-2 0,1 0 0,2 0 4,0-2-4,5-2 4,0 0-4,-1 0 0,4-2 0,-1 0 0,-1 1 0,2 2 0,1-2 0,-2 3 0,-2-1 3,2 1-3,-1 1 7,2-1 0,-4 4 1,4 3 2,-3-3-3,-1 2 8,1 3-5,-4 1-3,3 0 11,-4 1-4,-3-1 4,1 3 2,-5 0 19,0-2 15,0-1 21,-5 1 8,2 0 18,-2-2 5,-3 0 5,-2-1 1,-3 2-8,0-4-4,-3 1-10,0-3-5,-3 3-9,0-3-8,1 2-6,-6-3-3,5-1-1,1-2-9,-1 0-3,0 0-7,3-2-8,0 0-5,6-3-10,-2 1-6,4-2-8,0-1-25,1 0-49,6-3-65,-2 0-84,6-3-111,1 4-162,3-7-235,2 1-240,5 1-158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0.39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59 201,'0'-11'784,"0"0"-141,3 2-95,-2 1-43,-1 1-37,0 1-64,0 2-67,0 2-37,3 1-1,0 1 20,-1 3 34,2 5 17,2-1-2,-2 6-28,1 2-56,-1 4-59,2 1-57,-5 3-44,2 5-38,-2 0-28,-1 1-20,0 2-13,0 1-11,0 0-5,0-1-5,3 3 0,-3-5-2,3 0-1,-1 1-2,-2-5-2,0-1-8,0-5-26,0-2-57,-2 0-83,-1-4-116,3-2-160,-3-1-234,3-6-363,-4 0-350,4-4-244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02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 70 1140,'-2'0'905,"0"0"-280,2-4-211,0 4-135,2 0-104,3 0-71,2 0-44,2 0-20,5 4-21,2-4-19,2 0-36,-1 3-61,5-3-76,-2 0-94,2 0-89,1-3-81,-1 3-43,-2-4 5,3 4 63,-4-3 84,-3-1 87,3 1 87,-5 0 82,-2-2 72,0 0 52,-2 2 51,-4-2 59,1 1 37,-1 0 52,-5 0 9,2-1 8,-3 4 15,-3-3-5,2 1 2,-5 2 0,-1 1-5,1 0 2,-4 0 9,1 4 16,-3 0 8,1 2 11,-4 2 9,1 1-13,1 0-32,0 5-39,0 0-52,-2 2-49,4-2-42,2 1-35,2 0-25,2-1-19,-1 0-9,2 2-5,4-4-6,3 1-2,-2-3 0,5 1-2,0-4-2,1 1 0,3-4 0,-1-2-2,6 0-1,-4-2-2,1-2-2,-1-2-1,1-1-6,0 0-3,-1-4-1,1 0-5,-1-4-2,1 3 1,-2-5 1,2 1 4,-3-2 6,-2 2 6,0-2 2,-3-1 5,4 3 2,-4-3 0,-1 3 0,0 0 0,-3 3 0,0 3 0,-3-1-2,0 4 2,-1-2 0,1 5 0,-2 1 3,1 1 2,0 1 5,-1 3 5,0 1 0,0 3 2,4 0 0,-5 1 1,4 3-4,-3-2-6,5 0 0,-2 4-4,2-1-2,0 1-2,0-2 0,2 3-3,-2-2-3,3-1-30,-1 4-57,0-3-78,1-2-113,0-1-147,1 0-200,0-2-283,1-1-279,-1-3-206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4:32.1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8B0DCB0-5F78-44FA-995E-CA1DD63669B4}" emma:medium="tactile" emma:mode="ink">
          <msink:context xmlns:msink="http://schemas.microsoft.com/ink/2010/main" type="writingRegion" rotatedBoundingBox="1298,348 33651,600 33508,18899 1155,18647"/>
        </emma:interpretation>
      </emma:emma>
    </inkml:annotationXML>
    <inkml:traceGroup>
      <inkml:annotationXML>
        <emma:emma xmlns:emma="http://www.w3.org/2003/04/emma" version="1.0">
          <emma:interpretation id="{1DAAD587-87EB-4A19-9DFE-61D101415E87}" emma:medium="tactile" emma:mode="ink">
            <msink:context xmlns:msink="http://schemas.microsoft.com/ink/2010/main" type="paragraph" rotatedBoundingBox="1588,703 15694,171 15771,2207 1665,2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238A8E-C7A1-4169-82A1-B6354A2B94FF}" emma:medium="tactile" emma:mode="ink">
              <msink:context xmlns:msink="http://schemas.microsoft.com/ink/2010/main" type="inkBullet" rotatedBoundingBox="1588,703 2816,657 2862,1861 1633,1907"/>
            </emma:interpretation>
            <emma:one-of disjunction-type="recognition" id="oneOf0">
              <emma:interpretation id="interp0" emma:lang="en-US" emma:confidence="0">
                <emma:literal>2.</emma:literal>
              </emma:interpretation>
              <emma:interpretation id="interp1" emma:lang="en-US" emma:confidence="0">
                <emma:literal>2,</emma:literal>
              </emma:interpretation>
              <emma:interpretation id="interp2" emma:lang="en-US" emma:confidence="0">
                <emma:literal>2</emma:literal>
              </emma:interpretation>
              <emma:interpretation id="interp3" emma:lang="en-US" emma:confidence="0">
                <emma:literal>2°.</emma:literal>
              </emma:interpretation>
              <emma:interpretation id="interp4" emma:lang="en-US" emma:confidence="0">
                <emma:literal>20.</emma:literal>
              </emma:interpretation>
            </emma:one-of>
          </emma:emma>
        </inkml:annotationXML>
        <inkml:trace contextRef="#ctx0" brushRef="#br0">252 342 352,'-4'0'407,"1"0"-54,2 0-47,-2 0-40,0 0-31,-2 0-14,1-4 4,1 3-6,-1-1 5,-1-2 3,1-2 5,-2 5 0,2-5-23,0-1-19,1 3-19,3-2-18,0-2-25,0-3-26,3 0-18,1 1-13,3-5-19,0 1-16,5-3-14,3 0-3,0-3-7,4 2-8,0-1-2,1-1 0,4 3 3,-3 0 1,0 3-4,3 2 2,-3-1-2,2 2 0,-1 3-2,-2 1 0,-1-3 2,0 7 2,0-1-4,-3 1 3,-2 3-6,1 0 1,-4 4 0,1 2 4,-4 4 7,0 0 11,0 2 15,-2 5 21,-4 4 19,1 1 14,-3 5 11,-3-2-2,-2 4-2,-2 2-15,0 3-9,-5 0-9,1 2-8,-1 3-3,0-4-4,-4 1 1,0 3-3,-1-1 0,-2-3-1,0 3 3,-1-2 3,1 1 3,-4-2 2,1-1 7,2 0 2,-6-3 4,3 1-2,-4-4-2,4 0-7,-3 0-6,2-3-8,-3-3-9,1 2-6,3-3-4,0 0-1,1-4-1,2 1 3,1-2-1,0-4 0,5 1 1,2-5-2,0 1 3,4-3 3,0 0 6,1-2 1,6-1 0,-2-3-4,6-3-6,1-2-7,3-2-8,5-4-6,1 1-3,1-3 0,5 1-2,5-4 0,-1-1-1,3 1 0,-3 2 1,5-3-2,-2 3 0,0 0-1,0 1 0,-6 5 0,2-1 1,-2 4 1,-4 2 0,-1 2 1,-1 2-1,-2 2-1,0 2 1,-5 4 0,-3 2-1,0 2 0,1 1-1,-5 1 0,3 2-3,-3 2 4,0-2-1,0 1 0,0-1 2,0 0 0,0 0 2,3 0 1,-2-2-2,2-4 0,1 2 1,1-2 0,0-1-1,4-3 1,0 0-1,1-3 2,2-2-2,-1-2-1,1-2-1,4-1 1,-2-2-1,1 1 0,1-2 1,0-4 1,-2-1 0,2 2 0,-1-1-1,-1 2-1,-2-2-10,-1-1-31,-2-1-62,1 1-91,-4 2-134,4-2-219,-1 0-331,-2-1-406,-2 1-390,2 4-203</inkml:trace>
        <inkml:trace contextRef="#ctx0" brushRef="#br0" timeOffset="371.3779">1223 935 378,'-5'0'1018,"2"3"-345,-1-2-228,0 5-117,-1-1-53,-2 1-38,0 1-15,0 4-17,-1-2 2,0 1-5,0 1-14,1 1-17,-2-1-16,5-4-16,-3 3-22,2-3-10,3 3-11,-1-4-3,3 1 10,3-3 12,-3-1 12,4 0 15,0 2 9,3-5-1,1 0-3,-1 0-5,2-5-7,-2 2-7,0 0-8,0-1-15,1-2-16,-4 0-17,0 2-18,-4-3-16,0 0-15,0 3-9,-7-2-8,1 1-20,-4-2-51,1 1-83,-2 2-118,1-3-178,1 3-311,-1-2-399,3 2-439,1 0-292</inkml:trace>
      </inkml:traceGroup>
      <inkml:traceGroup>
        <inkml:annotationXML>
          <emma:emma xmlns:emma="http://www.w3.org/2003/04/emma" version="1.0">
            <emma:interpretation id="{E2C54DEF-F681-480D-9207-B88B2704ABF2}" emma:medium="tactile" emma:mode="ink">
              <msink:context xmlns:msink="http://schemas.microsoft.com/ink/2010/main" type="line" rotatedBoundingBox="3796,716 15697,267 15771,2207 3869,2656"/>
            </emma:interpretation>
          </emma:emma>
        </inkml:annotationXML>
        <inkml:traceGroup>
          <inkml:annotationXML>
            <emma:emma xmlns:emma="http://www.w3.org/2003/04/emma" version="1.0">
              <emma:interpretation id="{D3A67500-5D5F-4B4F-853A-CDAE5BE28DF2}" emma:medium="tactile" emma:mode="ink">
                <msink:context xmlns:msink="http://schemas.microsoft.com/ink/2010/main" type="inkWord" rotatedBoundingBox="3796,722 9563,504 9636,2439 3869,2656"/>
              </emma:interpretation>
              <emma:one-of disjunction-type="recognition" id="oneOf1">
                <emma:interpretation id="interp5" emma:lang="en-US" emma:confidence="0.5">
                  <emma:literal>Working</emma:literal>
                </emma:interpretation>
                <emma:interpretation id="interp6" emma:lang="en-US" emma:confidence="0">
                  <emma:literal>Woking</emma:literal>
                </emma:interpretation>
                <emma:interpretation id="interp7" emma:lang="en-US" emma:confidence="0">
                  <emma:literal>Workings</emma:literal>
                </emma:interpretation>
                <emma:interpretation id="interp8" emma:lang="en-US" emma:confidence="0">
                  <emma:literal>working</emma:literal>
                </emma:interpretation>
                <emma:interpretation id="interp9" emma:lang="en-US" emma:confidence="0">
                  <emma:literal>workings</emma:literal>
                </emma:interpretation>
              </emma:one-of>
            </emma:emma>
          </inkml:annotationXML>
          <inkml:trace contextRef="#ctx0" brushRef="#br0" timeOffset="1637.5855">2544 127 899,'-1'-6'764,"-2"2"-228,3 1-126,-2 0-61,-1 2-65,3-2-21,-3 3-7,-1 3 10,0 1 35,-1 3 15,-2-1 2,-3 5-26,-2 2-30,1 2-36,-1 4-34,-4 5-24,2 0-19,-5 4-14,3 4-13,-3 0-14,0 5-14,3 0-14,-3 1-13,5 3-12,-5-5-10,3 5-7,3-1-6,0-2-7,0 0-4,3 0-5,1-2-3,2-1-5,0 0-1,2-5 0,2 0-4,3-2-2,0-2 0,3 1 1,2-4 0,-1-1-1,2-1 1,2-3 2,0 0-1,3-2 0,1-1-1,2-6 0,-1 2 1,5-3-1,1-4-1,0 0 1,-2 1-1,5-5 1,-2-2-3,2-2 0,-2-3 0,2 1 1,-2-3-1,5-2 0,-5-5 1,3-1 2,0-4-1,-1 0-1,1-4-1,1-4 1,-1 1-1,0-2-1,-4 1 2,0-1 0,0 1 2,0 2-2,-5-3 1,-1 6 0,-1-4-1,2 5-1,-4-1-2,-1 4 3,-2 0 0,-2 2-1,2-1 0,-3 5 1,1-2 1,-2 4 0,1 2-1,-4 1 0,3 1-1,-2 1 0,-1 3 1,0 2-3,-1 0 1,-2 2 0,1 2 3,-3 4-2,0 1 1,2 3 0,-2 2 0,-1 4 0,-3-2 0,2 5 2,0 2-1,-1 0 0,2 3 0,-4-1-1,3 3 0,1-1-1,-1 2-1,0 0 1,0-2 0,-1 1 0,4-2 1,1 0 1,-1-2 1,1 2 0,3-3 0,3-3 0,0 2-2,-2-2 0,6-3-1,-2 2 1,2-2-1,3-2 1,-1 0 1,2-3 1,5-2 0,-3-2-2,0-2 0,3 0-1,3 1 0,-1-5 0,-2 0-2,4 0 3,2-5 1,-4 1 0,3 0 0,3-3 0,-3-3 0,2-3-1,0 3 0,0-4 0,3-1 0,-2-2 0,2-4 0,-3-1 0,3-1 0,-3-2-1,1 0 1,-1-3 1,3-3 0,-4 0-1,1-2 1,-3-1 0,-1-2-1,3-3 0,-5 2 1,2-3-1,-2-2-1,2 0 0,-3 0 1,0 1-2,0-1 1,-4 6 1,1 1-1,-4 3 0,-1 3 1,-1 2 0,1 4-1,-1 1-1,-3 6-9,-1-1-25,-1 4-49,1 2-74,-3 4-106,2 0-148,0 1-226,-2 3-336,3-1-353,-3 4-296</inkml:trace>
          <inkml:trace contextRef="#ctx0" brushRef="#br0" timeOffset="2152.5592">3932 507 388,'0'11'1025,"-3"2"-298,3-3-161,-3 1-75,-2 2-23,-1-2-11,1 2-14,-2 0-25,-2 1-30,-1 3-40,-1 1-37,-5 1-48,1-1-49,-4 5-42,3-2-34,-4 3-30,3-1-27,-2-3-22,1 4-19,1 0-14,4 3-8,-2-5-6,5-1-5,-1 0-1,2 3-3,2-6-2,2 3 1,3-4-1,2 2 0,2-5 0,3 2 1,-1-5 0,6 0 1,2-2-1,-1-2-1,4-1 0,1-4-2,3-2 1,0 0 0,1-2 0,6-4-1,-3-1 1,1 0 0,2-5-1,0 0 0,1-4 1,-1 2 0,1-5 1,-3-2 0,2-2-1,-3-2 0,-1-3 0,-3 3-2,-1-3 2,-4 1 0,-2 2 0,-2-2 0,-4 1 0,-4-2 0,-2 6 0,-2-1 1,-4 4 0,-4 1-1,-2 1-1,-2 0-3,-4 4-13,-1 1-35,-3 1-64,-1 2-91,2 4-125,0-2-188,-1 3-317,5 1-374,0 0-346,-2 0-195</inkml:trace>
          <inkml:trace contextRef="#ctx0" brushRef="#br0" timeOffset="5692.8405">4032 896 196,'-3'13'573,"-1"-1"-211,4 1-124,0-1-44,0-2-43,0 3-33,4-3-31,-1 1-14,5-4 8,-4 0 2,6 1 15,-1-4 9,2 2 28,1-1 14,4-3 3,1 2-14,-1-4-15,5 0-22,0 0-24,0-2-21,0 0 0,3-2 11,-3-3 11,0 3 11,-2-2 6,-1-2 9,1-1 13,-3-3 2,0-1-9,-1-3-3,-1 0-10,-1-3-13,0-2-15,-1-2-15,-3-3 2,-1 0 7,0 0 22,-6 2 22,3 0 14,-5 1 4,0 1-5,-2 4-15,-3 0-18,0 1-25,-2 3-15,0 1-14,-2 3-7,0 2-9,-5 1-8,2 3-3,1 0-4,-1 2-1,0 0 2,2 2 0,-1 0-3,3 2 2,4 0-2,1-2 0,2 4-3,2-1-2,2-2 2,6-1-11,1 3-7,1-3-17,5-3-17,-1 3-15,4-4-16,0 2-2,-1-2 5,1-1 9,2 1 23,-3-2 15,-2 2 15,3-3 7,-3 3 10,-1 1-2,-1-1 3,-2-2 3,-1 6 0,-2-1 3,-2 1 11,-2 1 17,-2 6 15,-3-1 12,0 5 14,-3-1 10,-2 5-3,-2 2 0,-2 4-1,-2 1 3,-1 1-4,1-1 0,-1 4-5,0 0-7,-2 1-7,4-5-11,1 4-13,2-4-7,2 1-8,1-1-6,1-1-3,3-4-2,5 1 0,-3-2-2,6-2 2,0 0-2,3-4 2,2-2-3,1 0 3,1-4-6,1 1 4,0-3-5,2 0-1,-2-2 0,3-2-2,0-3-2,-1-1-1,-1-1-2,2-1-1,-2-2-6,-1-2-2,3-5-9,0-2-12,0-3-16,0-3-16,1-3-12,3-7-13,0-3-3,3-5 8,-2-2 12,5-4 18,-5-1 15,5-3 15,-4 1 11,1-1 6,2 1 3,-4-1 5,1 5 3,-2-1 1,-1 4 0,1 4 3,-4 4 8,-3 2 2,-2 2 11,-2 5 20,0 4 19,-2 1 18,-6 5 6,0 3-2,-1 4-8,-1 1-15,-2 6-18,-5 4-21,1 4-9,-3 6-2,-3 1 4,-2 8 12,-4 5 23,2 0 29,-4 8 21,-1 4 20,-5 1 7,3 8-3,-5-2-12,3 6-16,0 1-15,0 1-20,1-1-11,-1 2-11,2-5-9,0 3-11,2-6-6,0 1 0,3-4-5,1 0-1,0-1-3,0-5-1,3-2-1,4-2-2,-1-3-1,-1-3 1,3-3-1,2-3 3,-2-2 0,6-3 1,-2-2-1,3-1-2,3-5 0,-2-1-1,6-3 0,2-2-1,-2-2 0,5-3 2,-1-5-2,4-1-4,4-7-6,0-3-9,1-6-11,6-4-17,5-5-17,2-3-15,-1-6-9,6 0-1,1-2 6,-3 2 13,0 0 21,-2 2 18,-1 6 13,-6 1 8,1 7 4,-5 2 1,-1 6 4,-3 6 0,-3-1 0,-5 8 0,1 2 0,-5 6 1,-2 2 0,-2 5 0,-6 3 2,-5 5 3,0-1 0,-4 4 2,0 5 1,-2-1 3,-5-1 3,0 5 1,2-3 3,-5 1 5,2-2 7,-5-1 2,2 3 3,3-6 2,-2 2-2,-1-4-3,2 1-2,2-2-3,1-2-3,2-3-2,1-2-4,1 1-1,2-2 0,3-1-1,2-2-3,0-4-2,4 0 0,-1 0-3,4-3-2,0 2-2,0-4 0,4-2-3,-1 3 0,4-3 0,0 1-1,-1 1-1,4-1-1,-2 3 3,-1-1-3,-1 1 2,1 2 1,-1 1 0,-1 1-1,1 3 2,-1 2-1,-1 1-1,-1 3 1,-2 1-1,4 1 2,-2-3-1,-3 4 0,2 2 0,0-4 1,4 3 0,-5 0 0,4-1-1,2 1 2,0 0-2,2-3 2,1-1-1,2 1 0,-1-3-1,4-2 0,-2-1-2,4 1 0,-1-5-3,3 1 0,-3-2-1,3-2-3,0 1-5,1-3-8,-1-3-9,0-2-9,2 0-7,0-4-11,2-2-2,-1-2-3,4-4-5,-2-3-5,7-5-2,2-2 6,2 0 8,0-4 6,1 2 15,-4-2 15,1 1 12,-5 2 4,-1 3 5,-5-1 5,-3 5 7,-3 3 8,-1 1 10,-7 1 18,0 3 13,-1 2 8,-4 2 1,-3 5-6,0 2-9,-6 1-16,-1 5-11,1 0-8,-4 0-3,1 7-3,-3 1 2,-2 5 6,2 2 3,-2 3 6,-2 2 4,-3 4 4,0 0-1,0 2-3,0 2-6,0 2-5,4 0-5,-4 1-5,3 0-4,1-3-1,2 2-1,2-4-2,0 5 2,4-6-3,0 0 2,3-3 0,2 1 0,2-5-1,2-1 1,2-2 0,2-1-1,0-3-1,7-4-1,-2 0 1,2-1 0,2-1-4,1-3-3,1-2-4,0-3-9,1-1-12,2-3-9,-1-3-5,0-3-8,3-1-8,-2-2-8,2-5-8,1-3-17,0-3-26,0-4-25,3-5-19,-1 1-16,1-6-3,0 1 15,0-2 26,-2 2 33,-4 3 34,-1 1 27,0 2 18,-3 2 14,-5 5 7,4-1 5,-5 9 0,-1-3 6,-5 5 2,3 4 4,-2 3-1,-3-1 7,1 5 3,-3 1-2,0 1 8,0 6 14,-5 3 15,0 1 20,1 4 19,-3 0 18,-1 7 9,0 4 3,-7 1 0,4 3-6,-1 3-14,-3 3-13,4 0-16,-2 4-11,-2-1-6,1-2-5,-1 0 2,2-1 4,-1 0 1,2-1-1,1-2-5,-1-1-7,-3-2-9,7 1-6,-2-6-4,4 1-3,-4-1-6,2-6-3,4 1-2,-3-2-4,2-2-1,2-3-3,-1-2-1,3-1 2,1-2 0,0 0-1,0-3 0,0-3 0,0 0 1,1-5-3,3-2-1,7 0 0,-3-2-3,4-6-4,0 1-14,2-7-17,5-1-27,1-5-29,2 0-29,4 0-28,-1-3-16,1 1-9,3 1 6,-4 0 10,1 1 15,1 0 17,-1 6 18,-3-2 20,1 3 18,-1 4 24,-4-1 16,3 3 14,-2 3 9,-3 2 3,-1 2 2,3 1 4,-4 0-4,-2 5 2,-2 0 1,-1 2 1,-1 2-2,-2 0-2,1 4 2,-4 2 2,-1 3 6,-2 1 3,-1 6 5,-1-2 11,-2 4 5,0 3 9,-1-1 11,-1 3 13,-2 1 11,0 0 3,1 3 1,-1-3-6,0 3-6,-1-2-11,4 2-10,0-3-7,-2 2-8,4-2-1,-1 3-12,3-7-3,3 3-4,-1-5 0,4 2-4,-1-2 0,3-1 1,3-2-3,1 0-1,2-2-3,2-3-7,3-2-22,4 2-11,-1-4-30,-2 1-37,7-3-38,-4-3-35,0-1-7,0-1-26,2-3-18,-1-2-10,0-1 12,-3-3 21,3-1 7,-6-3 28,4-4 55,-1 0 42,2-9 33,-1 2 12,1-4 6,-3-5 3,3-1 10,-1 0 2,-2-1 7,2 1 25,-6 1 34,-1 1 39,-1 3 48,-5 1 65,2 4 42,-6 0 20,1 2 10,-5 2-7,-1 3-21,-1 1-38,-2 2-29,-2 4-23,1 0-21,-6-1-21,1 7-5,-3 0-4,-1 5-2,-3 0-4,0 5-3,-2 0-6,-1 8-10,-2 0-5,0 4-8,-3 2-9,-2 3-8,3 5-8,0-2-7,0 4-10,0-1-8,-1 3-6,3 0-4,2-1-1,0 1-4,3-1-2,1 2 1,2-3-2,2 1 0,-1-3-1,5 0-1,1-2 0,2-3-1,2 0-1,2-3-1,2 1 0,1-6 0,1 0-1,0 0 0,6-4 0,2 1-1,0-5-1,2-2-2,-1 0 2,5-4-7,-5-1-3,6-4-4,-3 1-4,5-4-3,-5-2-5,3-1 0,3-5-3,-5-2-2,2-1-3,3-5-6,-3-3-5,1-2-2,2-3 1,-2-2 2,-1-4 8,4 1 7,-4 0 10,0-2 7,-3 1 7,3 2 3,-5 3 3,-2 2 1,-2 4 1,-4 0 0,1 5 1,-3 1 0,-1 3 1,0 4 5,-1 1 2,-2 2 2,-2 4-1,-1 1 3,0 2 5,-1 4 2,-3 4 7,1 2 5,-7 4 9,1 3 6,1 3 6,-2 5 0,-2 3-3,1 4-1,-2 0-7,-3 4-7,4 0-6,-1 2-8,3-3-3,-4 2-4,4 2-2,-2 0 1,1-3 0,2 6 3,-2-5 3,-2 5 4,1-2 7,4-3 8,-2 0 5,2 1 6,0 0 1,2-2-4,-1 1-4,-2 1-8,1 0-9,-1-1-8,1 4-5,-1-2-5,3 1-3,-2 2-2,-2-2 1,1-1-2,-1-1 0,-2 2 2,1-4 0,-2 3-1,1-4 0,0-2 0,-4-1-2,3-1 0,-3-1 0,3-2 0,-6-1 0,3-5 2,-1 1-1,-2-2-1,-1-2 0,3-2 0,-4-3 0,3-2 0,2 1 0,-1-2 1,2-6-2,2-1 2,0-1-1,5-6 0,0-2-1,4-2 0,3-3-2,2-5-1,4-2 0,2-3-1,6-3-1,2-2-4,4-3-3,0-2-6,3 0-5,5 1-7,0 1-2,-1-2 0,2 2 0,1 0 4,4 2 5,1-1 5,2 1 3,-1-2 3,6 1 0,-4 2 3,7-5-2,-2 3 0,3-1-2,0-1 3,5 0 1,-5 2 1,6 2 3,-2-3 1,3 1 3,-2 2-1,5 1-1,-4 1 0,1-1 0,0-1-2,1 1-6,1 4-14,1-7-12,-1 5-22,-2-5-38,-1 7-37,0-1-36,1-1-60,-1 6-107,-5-1-149,-5-2-218,0 5-297,-11-1-365,-1 1-298</inkml:trace>
          <inkml:trace contextRef="#ctx0" brushRef="#br0" timeOffset="6464.6662">6072 148 393,'3'0'994,"-2"0"-205,-1 0-154,3 0-89,-3 0-67,0 0-69,0 0-47,0 0-37,0 1-35,-3 1-30,2-2-26,-4 2-21,-1 1-25,2-1-23,-3 0-25,3 0-23,-1 2-29,1-2-25,-2 0-19,5 2-13,-5-1-8,6-3-4,-2 1 1,2 2 3,0-3 4,0 2 5,0-2 4,0 2 0,0-2 1,0 0-1,0 0-3,0 0-3,0 0-6,0 0-5,-3 0-6,3 0-6,-1 0-2,-2 0-9,0-2-21,2 2-53,-4 0-93,0 0-131,5 0-226,-5 0-329,4-2-452,-5 2-463,-1-3-229</inkml:trace>
        </inkml:traceGroup>
        <inkml:traceGroup>
          <inkml:annotationXML>
            <emma:emma xmlns:emma="http://www.w3.org/2003/04/emma" version="1.0">
              <emma:interpretation id="{A23A0229-446D-48EC-818F-256483C23E60}" emma:medium="tactile" emma:mode="ink">
                <msink:context xmlns:msink="http://schemas.microsoft.com/ink/2010/main" type="inkWord" rotatedBoundingBox="10022,481 11548,423 11594,1631 10068,1688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.5">
                  <emma:literal>o f</emma:literal>
                </emma:interpretation>
                <emma:interpretation id="interp12" emma:lang="en-US" emma:confidence="0">
                  <emma:literal>O f</emma:literal>
                </emma:interpretation>
                <emma:interpretation id="interp13" emma:lang="en-US" emma:confidence="0">
                  <emma:literal>0 f</emma:literal>
                </emma:interpretation>
                <emma:interpretation id="interp1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8364.649">8619 518 1089,'14'-15'1071,"-2"-2"-243,-3 2-153,2-2-87,-1 3-74,-1 0-69,-2 0-52,4 0-41,-6 3-44,-2 2-45,2 1-45,-5 0-44,0 1-37,-2 1-29,-4 2-16,-2 1-7,-4 3-7,0 3-9,-2 1-7,-2 0-10,-3 5-13,0 3-13,0 3-9,-1 2-4,1 3-5,3 1-2,-3 1-3,2 3-1,1-1-1,4 6 1,1-6-1,1 2 0,1-1 1,5-1-1,-1 3 0,2-5 0,3 0 0,5 1-1,-1-5 0,3-1-1,5-2 1,0-2 0,-1-1 0,7-5-1,0-1 0,1-2 1,2-4-1,2 0 0,0-4-1,0-2 0,6-2 0,-3-3 0,3-4-1,-3 1 0,1-2 0,-4-2 0,-2-5 0,0 4 1,-2-6 0,-3-2 2,-5 0 0,1 1 0,-5-2-1,-3-2 0,-1 5-1,-6 2 0,-2 0-3,-6 5-8,0-3-16,-1 4-15,1 3-22,-4 2-37,-4 2-63,3-1-90,5 4-122,-1 1-193,5 2-323,0-3-390,2 0-372,4 1-200</inkml:trace>
          <inkml:trace contextRef="#ctx0" brushRef="#br0" timeOffset="8991.7041">9824-12 96,'7'-6'500,"-1"3"-87,2-3-58,-1-1-48,1-2-35,0 1-16,-1-2-7,3-2 2,-4-1-2,1-2 10,0-1-2,-2-1 1,2 3-15,-3 0-21,-4-1-19,0 3-17,0-1-24,-4 3-27,3-1-15,-10 2-22,4 2-13,-4 2-21,-1 3-15,-3-3-13,0 5-11,-1 0-1,-3 0-1,0 5 0,-1-3 13,-2 3 17,1 5 22,-3-3 19,1 4 18,-1 5 9,-2-2 7,2 3-4,0 2-10,-5 2-8,6 2-8,3 2-7,-6 0-10,4 5-8,-1 1-8,3 2-6,1 0-9,0 1-7,0-1-3,3 2-1,-1 3-3,4-1-1,-5 3 1,5-2 2,-1 1 5,2-1 12,-3 2 11,4-2 3,-1-2-2,1 0-5,-1-3-10,0 3-13,4-3-13,-2-1-9,-2-2-4,5 0-3,-2-2-4,-1 0-1,4-6-1,-4 2-2,6-3 1,-4-2-3,5-2 0,-1-4 0,0 1 1,1-3-1,-2-4-1,3 3-6,0-3-16,-1-1-19,2-2-25,-2-1-46,-2-3-81,-2-3-115,4-1-153,2-1-242,1-6-369,1 0-419,-1-3-306</inkml:trace>
          <inkml:trace contextRef="#ctx0" brushRef="#br0" timeOffset="9230.9113">9119 478 485,'-11'-7'1318,"2"3"-320,-1 2-223,3 1-156,2-2-104,1 3-84,-1 0-63,3 0-61,2 0-52,2 3-39,3-3-42,2 1-42,2 1-39,5-2-30,2 2-24,3-2-16,4 0-11,1 0-8,5 0-5,-2-2-26,4 0-50,-4 1-78,6-5-104,-2 2-141,4 0-217,0-3-336,1 0-340,0-3-254</inkml:trace>
        </inkml:traceGroup>
        <inkml:traceGroup>
          <inkml:annotationXML>
            <emma:emma xmlns:emma="http://www.w3.org/2003/04/emma" version="1.0">
              <emma:interpretation id="{C9A020B0-9B57-4925-821E-B7AEEDD73887}" emma:medium="tactile" emma:mode="ink">
                <msink:context xmlns:msink="http://schemas.microsoft.com/ink/2010/main" type="inkWord" rotatedBoundingBox="12234,556 15703,425 15749,1636 12280,1767"/>
              </emma:interpretation>
              <emma:one-of disjunction-type="recognition" id="oneOf3">
                <emma:interpretation id="interp15" emma:lang="en-US" emma:confidence="0.5">
                  <emma:literal>Dom</emma:literal>
                </emma:interpretation>
                <emma:interpretation id="interp16" emma:lang="en-US" emma:confidence="0.5">
                  <emma:literal>DO m</emma:literal>
                </emma:interpretation>
                <emma:interpretation id="interp17" emma:lang="en-US" emma:confidence="0">
                  <emma:literal>Do m</emma:literal>
                </emma:interpretation>
                <emma:interpretation id="interp18" emma:lang="en-US" emma:confidence="0">
                  <emma:literal>Doom</emma:literal>
                </emma:interpretation>
                <emma:interpretation id="interp19" emma:lang="en-US" emma:confidence="0">
                  <emma:literal>DOOM</emma:literal>
                </emma:interpretation>
              </emma:one-of>
            </emma:emma>
          </inkml:annotationXML>
          <inkml:trace contextRef="#ctx0" brushRef="#br0" timeOffset="9875.5757">11178-51 101,'5'-6'1072,"0"-2"-326,-4 3-228,2-1-113,0 3-50,-2-1-11,-1 4 2,0 4 6,0-1-6,0 3-10,-4 3-15,1 4-25,-3 1-35,-4 5-35,-1 2-20,2 5-15,-6 1-15,1 4-22,1 6-22,-5 2-24,2 0-22,1 6-21,-3 2-19,2-2-12,2 4-12,-2-3-5,1 0-6,2 2-5,2-7-3,0 0 0,3-1-1,-2-3-1,4-2-1,-2-4-2,4-3-6,1-4-14,0-2-30,-1-5-59,4-1-85,-3-5-123,3 0-180,0-4-317,0-3-384,0-4-367,0 0-254</inkml:trace>
          <inkml:trace contextRef="#ctx0" brushRef="#br0" timeOffset="10575.416">10813 275 419,'-2'-12'814,"0"-1"-198,-1 0-108,3 2-75,3-6-61,-1 6-56,2-4-38,-1 0-35,4 0-25,0 0-20,2-2-15,3 0-16,2-1-17,1-1-19,1-2-21,0 3-19,5-4-20,0 4-20,0 0-18,4 1-13,0 2-7,-2 0-5,2 2-1,-1 2-2,1 2-5,1 1 0,0-1 0,-1 2 0,-1 2-2,1 3-1,1-2 1,0 0 2,0 4 0,-2 0 2,0 0-1,1 0 3,0 4-4,-2 0 3,-1 2-3,-2 1 0,2 3-3,-4 1 1,1 0 4,-6 6-2,2 0 0,-3-2 0,-2 5 4,-5-1 3,3 4 3,-5-1 4,-2 4 10,-1 1 28,0 0 27,-4 4 28,-1-2 22,-2 3 18,0 5 5,1-1-10,-7 2-7,4 1-11,1 0-17,-7-1-18,3 1-16,1-3-14,-4 2-17,4-2-15,-5-1-9,-2 2-5,2-6-4,0 3 0,-2-4 1,-1 1 1,0-2 5,-4-1 2,2-4 3,0 0 1,-5-1 1,2-2 0,-3-1-1,1 1 1,-2-4 0,-2-3 2,-1 2 2,-2-3 3,2-2 3,1-1 2,-1-3 5,0-1-1,0 1 2,-2-3-5,5-3-3,-2 1-6,4-2-5,-1-3-6,4-1-3,0-2-4,4-1-3,0-3-1,6-1-3,-1 0 0,5-2-3,-1-2-5,6 1-16,1-4-18,1 1-23,4 0-45,1-1-81,1 0-121,3 0-169,2 0-282,5-4-397,2 4-467,-1-4-327</inkml:trace>
          <inkml:trace contextRef="#ctx0" brushRef="#br0" timeOffset="11355.9502">12257-15 10,'-3'0'515,"0"0"-64,-1 0-45,-1 3-23,2-3-15,-2 4-12,-1-1-3,-3 0-4,-1 4-5,1 0-19,0 3-25,-2 0-19,-2 4-16,-3 1-27,1 2-26,-1 2-21,3 1-18,-6 4-14,1 1-18,-1 0-16,-3 4-8,3 4-11,0-2-11,2 3-14,-1 1-9,0 1-9,2 1-6,0-2-10,1 0-5,1 0-7,2 0-7,-1-3-6,3 0-7,1-2-6,2 0-3,0-2-1,5-1 0,2-2-2,0-2-1,2 0 2,2-6-1,3 0-3,1-3 1,3 0 1,5-4 0,-1 1-1,1-6 1,2 2-2,4-5 0,-2-2-2,7 0-2,-4-2-2,0-2-2,3-4-3,2 1 0,-2-4 0,1 1-2,2-4 2,-1-2 1,1-2-1,-2-1 2,1-5 0,3 0 5,-2-3-1,1-2 2,-2 0-1,-1-1 2,-4-1 0,1 0-1,0 0-1,-6-3 3,-4 6 1,2-1-2,-3-2 0,-7 3 2,1 0 2,-4 0-1,-3 1 5,-3 2 0,2 0 4,-9 3-3,1-2-1,-3 1 0,-5 1-5,1 4 0,-3 0-1,-1 1-1,-2-1-6,-1 5-23,-3 3-50,2-1-74,1 3-98,1 4-136,5-3-201,-2 3-324,5 1-319,-1 0-262</inkml:trace>
          <inkml:trace contextRef="#ctx0" brushRef="#br0" timeOffset="12849.1354">13078 32 690,'0'4'732,"0"3"-182,0-2-100,-3 4-50,3-1-66,-3 3-51,1-1-17,0 4 7,-3 1 5,-2 4 2,0 3 0,1 0 8,-9 3-3,1 4-23,1 2-19,-5 3-25,0 0-31,2 3-35,-3 1-35,0-1-26,-1 2-24,1-3-18,0 4-9,0-4-9,0-3-8,5 0-7,-2-1-6,1 0-2,2-4-4,2-1-1,0-2-1,0-2-2,2-3 3,2 1-2,0-4 0,-1 1 1,4-6 1,0-2-2,-1 0 0,2-2 0,0-2-1,2-3 0,-2 1 2,3-4-1,0 0 1,0-4 0,3-2-1,-2-1-1,5 0-1,-4-5-1,2-4 2,3 0 0,1-1 0,2-7 0,3 0-3,-2-6-3,7-1-8,-1-6-7,5 0-12,0-4-10,1 2-11,2-3-7,-2-2-7,3 4-4,0 1-2,-3-2 1,5 3 1,-4 5 2,0-1 0,-1 2 4,-3 4 4,3 0 3,-4 6 2,3 1-3,-2 3-3,-1 1-11,0 0-8,0 1-8,3 4-6,-6-1 5,0 3 10,2 1 9,1-1 17,-3 2 14,2 1 10,-5 4 6,-2-4 7,1 3 5,0-1 5,-1 4 6,-1-2-2,-1 3 3,-2 0-1,0 0 2,4 3-4,-7-2 0,3 4 2,-2 2 2,2-1 0,-6 2 2,4 0-2,-2 2 2,-3 1 4,2 0-1,-2 3 3,0-1 7,0 1 7,0 3 8,-2 0 6,2 2 9,-3 0 3,-2 1 6,4 3 12,-9-2 9,5 4 11,-2-2 8,-2 1 12,-1 4 6,-1 0-2,-1-1-10,-2 1-8,0 0-12,0-2-15,2-2-11,-2 0-11,2 0-7,1-3-6,-1 2-6,0-5-3,4 1-5,-2-2-3,1 1-4,-1-4-1,2 1-1,3 0-2,-3-2-2,4-3-3,-3-2 2,0 1 0,2-2-1,-1-1 0,5-2 0,-2 0 3,2-3 0,1 2 1,-3-3-1,3-3-1,0 2-2,3-3 0,-2-5-2,3 2 0,2-3-2,3-2-2,1-4-1,-1 2-11,2-7-12,4-1-20,4-5-23,0-2-25,1-3-27,6 0-24,0-5-15,2 1-9,-1-2 2,4 0 2,-1 3 15,-2-4 14,1 8 14,-3-2 20,1 4 12,-3-1 13,2 2 10,0 2 13,-3-1 5,2 3 4,-1 3 4,-3-1 2,2 1 6,0 3 5,-4 1-1,4 1 6,-4 2-1,0 3 7,0 2 2,-3-1 1,1 0 4,-4 5 6,2-1 2,-4 0 0,1 2 2,-2 1 3,2 3 0,-4 0 0,1 0 0,-2 3 0,0 1 0,-2 2-2,2 0-6,-3-1 5,-1 2 1,2 1 2,-2 2 2,0-1 6,-3 2 0,0-2 4,0 4 6,-3 2-1,0 1 3,-2-2 2,2 0 5,-2 1-2,-1 0-3,0 1-1,0-1-4,-1 4-5,1-2-5,-4 0 3,3 0-6,-2 0 3,-1 1 1,4 2-4,-4-3 10,1 1 3,-1 4 1,1-4 8,-1 4-1,2 0 2,-3-3 2,6 1-11,-6 1 2,0-3-4,4 3 4,-2-1 1,2-2 8,-1 0-2,1-1 1,0 0 0,1-3-5,0 0-7,0 1-1,4 0-3,-1-2-4,1-2-4,-1 0-2,3-1-2,3-3 0,-1 3 0,3-4 2,1-2 5,2 0-1,-1 0-2,3-2-4,-4 0 0,5-2 0,2 0-4,-1-2 4,0 2-2,1-2-4,-2-2-21,4 0-42,-1-3-66,-1 4-96,-1-5-123,2 2-223,1-1-287,-2-3-249,0 0-170</inkml:trace>
        </inkml:traceGroup>
      </inkml:traceGroup>
    </inkml:traceGroup>
    <inkml:traceGroup>
      <inkml:annotationXML>
        <emma:emma xmlns:emma="http://www.w3.org/2003/04/emma" version="1.0">
          <emma:interpretation id="{A5B8EB5A-4AA5-420D-A1C2-5760CF7C32A1}" emma:medium="tactile" emma:mode="ink">
            <msink:context xmlns:msink="http://schemas.microsoft.com/ink/2010/main" type="paragraph" rotatedBoundingBox="1243,2565 29346,1871 29382,3339 1279,4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E18758-9780-4A48-94E8-0FABFF5FE298}" emma:medium="tactile" emma:mode="ink">
              <msink:context xmlns:msink="http://schemas.microsoft.com/ink/2010/main" type="line" rotatedBoundingBox="1243,2565 29346,1871 29382,3339 1279,4033"/>
            </emma:interpretation>
          </emma:emma>
        </inkml:annotationXML>
        <inkml:traceGroup>
          <inkml:annotationXML>
            <emma:emma xmlns:emma="http://www.w3.org/2003/04/emma" version="1.0">
              <emma:interpretation id="{42CED970-0ECA-41CA-9FD4-3789968D2D5A}" emma:medium="tactile" emma:mode="ink">
                <msink:context xmlns:msink="http://schemas.microsoft.com/ink/2010/main" type="inkWord" rotatedBoundingBox="1245,2653 3724,2592 3750,3660 1271,3722"/>
              </emma:interpretation>
              <emma:one-of disjunction-type="recognition" id="oneOf4">
                <emma:interpretation id="interp20" emma:lang="en-US" emma:confidence="0.5">
                  <emma:literal>Ans:</emma:literal>
                </emma:interpretation>
                <emma:interpretation id="interp21" emma:lang="en-US" emma:confidence="0">
                  <emma:literal>Ans;</emma:literal>
                </emma:interpretation>
                <emma:interpretation id="interp22" emma:lang="en-US" emma:confidence="0">
                  <emma:literal>Ang:</emma:literal>
                </emma:interpretation>
                <emma:interpretation id="interp23" emma:lang="en-US" emma:confidence="0">
                  <emma:literal>Anis:</emma:literal>
                </emma:interpretation>
                <emma:interpretation id="interp24" emma:lang="en-US" emma:confidence="0">
                  <emma:literal>Ands:</emma:literal>
                </emma:interpretation>
              </emma:one-of>
            </emma:emma>
          </inkml:annotationXML>
          <inkml:trace contextRef="#ctx0" brushRef="#br1" timeOffset="16524.2661">-263 2544 217,'-8'34'323,"-3"-1"-31,6 1-26,-6-1-40,4 1-44,3-1-25,-3 0-26,2-3-2,1 1-11,0-4 13,-2-2-7,1 0 5,1-4-3,1-3-14,2 3-16,-2-5-9,-2-4-22,5-1-11,-2-1-11,2-3-6,0-3-4,0 0-7,0-1 0,0-6-3,0 1-11,0-4-2,2-1-7,-2-3-3,5-5-3,-5 0 3,4-4-3,-1-2-4,0-4-5,1-4-11,1-2-16,-1-3-14,3-3-7,1-4-7,0-1 2,2-2 6,3 1 13,-2-1 8,0 3 13,1-2 3,2 2 4,-1-2 7,2 4 11,1 1 0,-2-1-3,2 4-1,2 1 4,-2 2-3,2 3-5,3 1 5,-2 2 6,0 4-3,4 1-3,-4 2 6,2 2 5,0 3-5,-3 1 4,1 2 15,2 1 10,-2 2 11,-2 3 3,-1 1 6,0 2 3,-2 2 13,1 2-5,-2 2 13,-2 5 15,1 1 14,0 1 9,-5 4 9,3 1 8,-3 3 2,2 2 0,-2 0 9,-2 0 7,2 5 7,-3-1 8,-1 0 6,-1 1 0,1 0 2,-3 2-5,0 2-4,0-3-3,0 3-8,-3-1-10,1 0-16,-1 2-11,-1 1-10,0-3-11,-2 2-12,1 0-10,-2-2-6,1-1-12,1-1-12,0 0-9,-2-4-9,3 1-7,1-3-8,-2-3-4,4-2-2,-2-2-3,0-2 2,2-1-7,-2 0-19,1-5-38,-1 1-63,0-2-85,-1 0-112,0-4-152,-1 2-205,0-6-312,-1-1-280,-4-3-203</inkml:trace>
          <inkml:trace contextRef="#ctx0" brushRef="#br1" timeOffset="16787.6377">-269 2571 1301,'-13'4'1184,"5"0"-364,0-1-222,4 1-123,4 0-97,0 0-84,4-2-57,8 0-47,0 1-46,2-3-39,6 0-29,7-3-25,3 1-17,5-2-15,1-2-9,3-1-6,3-1-13,0 2-38,3-4-46,-1-1-65,-2 1-93,0-1-141,3-2-186,-6 2-270,-1-1-282,0-1-247</inkml:trace>
          <inkml:trace contextRef="#ctx0" brushRef="#br1" timeOffset="17901.2168">734 2344 724,'0'0'1074,"3"3"-255,-3-2-194,3 4-117,-2 0-73,-1 5-51,0-3-40,0 4-37,0 4-18,0-1-20,0 0-23,-1 7-34,-2-5-37,0 5-37,-2-1-32,3 1-24,-3 2-22,-2-3-15,3 3-10,-4-2-6,1 0-6,3 3-8,-4-4-5,4-1-4,-3 1-2,3-5 0,-1 2-2,2 0-2,-1-3 2,1-4-1,-1 1 1,2-3-2,-1-2 0,3 1 0,-3-3 0,3-2-1,-1 0 0,1-2-5,0-2-4,0-2-7,1-3-10,2-1-9,2-3-10,-1 0-14,3-4-14,1-4-14,-1-2-15,4 1-19,1-5-22,2-1-17,0-1-18,3 0-14,-1 0-6,3 2 6,-3-2 19,3 3 20,-1-1 36,-2 3 30,-1 2 30,1 0 20,3 2 14,-5 3 9,1 0 4,-2 1 3,1 1 3,-2 4 3,-1 1 2,1 1 4,0 0 5,-1 7 4,1-3 0,-2 3 6,-1 3 5,2 2 7,-3 0 9,3 2 12,-4 0 10,-2 4 5,-1-1 8,-1 3 12,0 0-2,-3 1-1,-3 3 2,3-3-2,-3 7-9,-1-5-10,-1 3-6,1-1-6,-3 0-8,4 1-8,-1-2-8,-1 1-4,1-1-3,1 0-6,0 0-2,-1-3-6,4 3-1,-2-1-2,2-4-2,2 1 1,-2-3-3,4 1 3,-1-6 0,4 4-3,1-4 2,0-2-3,4 0 2,-1-2 2,1-1-1,0-1-2,5-5-1,-4 1 3,4-1-3,-1-2-3,5-1 2,-2-3-3,-1-1-1,1-2-3,0-5 0,3 3-1,-2-5 1,2 1-2,-2-4 2,4-2 3,-1-1-2,-4-1 6,2 0-3,-5-1-2,0 1 6,-1 4-3,-4-2-1,0 4 0,-6 5 4,-2-1 3,2 2 6,-5 2 13,-2 4 18,-1 2 19,-1-1 16,0 6 9,-2 1 5,-3-1-5,-1 4-10,1 4-14,2-4-13,0 6-10,-1-2-11,0-1-7,3 4-6,-2-1-2,3 4-4,-2-2-2,4 0 0,0-2-1,0 5 1,2-3-2,0 3 0,2-1-3,0 3 3,0-2 0,4-1-2,-2 3 3,3-1 0,-2 1 2,3-2 0,0 1 5,-1 1 1,0-2 1,2 6 5,-2-4-1,5 1 3,-5 0 3,3 2 4,-1-2 6,-2 3-1,0 0-1,1 0 0,-3-3-5,3 2-8,-4 1-3,-1 0 0,1 0 5,-4 1 5,0 0 6,0-4 4,0 3 1,-4 0 0,-3-2 2,-1 2 2,0-3 4,-2 1 6,-2-2 5,-1-1 0,-5 1-5,1-2-6,-2-1-9,0-2-10,-2 4-9,0-5-5,2 0-4,-2-3-3,5 0-2,-3-2-1,3-2-8,1 0-19,4-3-18,4-4-26,-1 0-55,4-3-88,4-3-119,3-1-171,4-3-298,2-5-403,2 1-414,4-4-270</inkml:trace>
          <inkml:trace contextRef="#ctx0" brushRef="#br1" timeOffset="18255.7647">1997 2177 1056,'7'-1'1244,"-4"-2"-363,-1 3-320,-2 0-204,3 0-106,-2 0-76,2 3-58,0-3-40,1 1-27,1 2-23,-1-3-7,3 2-5,-2 0-1,2-2-4,-3 0-2,3 0 8,1 0 24,-4-2 34,3 0 37,-2 2 48,-2-4 36,1 1 34,0 2 8,-1-4-4,-3 1-17,0-1-26,0 5-29,0-4-32,-3 0-31,-1 4-29,0-2-21,-1 2-17,-2 2-13,3 0-10,-4 4-3,-2-3-5,4 3-16,-1 0-34,0 1-60,0 1-86,-1 1-121,4-1-176,1 2-272,3 0-355,-4 0-341,4-3-222</inkml:trace>
          <inkml:trace contextRef="#ctx0" brushRef="#br1" timeOffset="18556.5909">2032 2541 885,'0'14'803,"-1"-4"-241,-2 0-145,3-2-99,0 3-86,3-2-73,-2-1-57,2-1-30,-2-3-26,5 2-20,-1-2-11,-1-3-1,0 2-2,-1 0 10,4-2 29,-2-1 51,-1 0 74,-1 0 81,0-1 92,-2-2 68,-1 0 23,-1 2-23,-2-2-53,-1 0-70,-2 0-70,-3 2-65,5-2-52,-3-1-41,2 1-28,-1 2-20,1-3-23,-1 0-38,1-1-65,1 1-92,1 0-129,2 0-193,1 0-321,0-3-384,1 1-368,-1 1-207</inkml:trace>
        </inkml:traceGroup>
        <inkml:traceGroup>
          <inkml:annotationXML>
            <emma:emma xmlns:emma="http://www.w3.org/2003/04/emma" version="1.0">
              <emma:interpretation id="{377B780B-9EF3-4A8A-8030-48006DA7EE20}" emma:medium="tactile" emma:mode="ink">
                <msink:context xmlns:msink="http://schemas.microsoft.com/ink/2010/main" type="inkWord" rotatedBoundingBox="4062,3071 4603,3057 4618,3677 4078,3690"/>
              </emma:interpretation>
              <emma:one-of disjunction-type="recognition" id="oneOf5">
                <emma:interpretation id="interp25" emma:lang="en-US" emma:confidence="0.5">
                  <emma:literal>I.</emma:literal>
                </emma:interpretation>
                <emma:interpretation id="interp26" emma:lang="en-US" emma:confidence="0">
                  <emma:literal>Z.</emma:literal>
                </emma:interpretation>
                <emma:interpretation id="interp27" emma:lang="en-US" emma:confidence="0">
                  <emma:literal>2.</emma:literal>
                </emma:interpretation>
                <emma:interpretation id="interp28" emma:lang="en-US" emma:confidence="0">
                  <emma:literal>E.</emma:literal>
                </emma:interpretation>
                <emma:interpretation id="interp29" emma:lang="en-US" emma:confidence="0">
                  <emma:literal>z.</emma:literal>
                </emma:interpretation>
              </emma:one-of>
            </emma:emma>
          </inkml:annotationXML>
          <inkml:trace contextRef="#ctx0" brushRef="#br1" timeOffset="73343.3001">2641 2499 372,'0'0'628,"2"0"-210,-2 0-131,4 0-94,-1-1-78,4-2-55,-2 1-24,3 0-9,-1-2 1,1-2 15,-1 2 12,2-3 14,-2 0 22,0 0 13,0 1 12,1-4 4,-4 3 8,3-3 0,1 2 3,-4 0-10,0 2-9,-1 2-19,-1-3-18,1 3-20,-3 2-12,0 2-6,0 2 8,0 0 19,0 3 21,-3 3 22,1 0 19,-1 5 3,-1 1 8,0 2-6,-4 2-11,1 3-11,3 2-18,-4 3-15,1 2-17,0-2-17,3 2-11,-4 0-8,4 0-6,-3 0-4,-1-1-8,4 1 1,1-3-4,-1-3 1,0 0-3,-1-2 4,1 0 0,-2-6-1,2 1 3,-1-2-2,2-1-3,-4-1 1,3-1 4,-3-3-1,-2 2-1,2-4 0,-2 1-3,-1 0 3,-2-2-4,3-1 0,-5 2 2,2-3-2,1 2 3,1-1 6,1-2 15,-3-1 15,2 3 21,4-3 18,-1 4 19,0-4 4,4 2-1,-1 0-8,-1-2-4,5 0 1,-3 0 2,6 0 0,0 0 0,3 0-7,1 0-9,0-2-17,5 0-16,4 2-14,-2-3-11,2 2-7,2 1-5,1-3-17,-2 3-34,2-1-56,0-2-80,0 3-105,-3 0-141,1 0-198,-1-2-289,0-2-295,1-1-218</inkml:trace>
          <inkml:trace contextRef="#ctx0" brushRef="#br1" timeOffset="18833.3528">2460 2429 444,'7'4'1483,"0"-2"-181,1-2-470,-1 0-304,2 0-180,2-2-107,1-2-91,-1 3-66,4-2-69,1 0-80,1 0-93,-1-1-123,-1 0-162,1 0-259,-2-2-310,-1 2-256,-1-3-156</inkml:trace>
          <inkml:trace contextRef="#ctx0" brushRef="#br1" timeOffset="73650.6728">2985 2856 650,'-6'0'714,"2"0"-188,-1 1-151,3 2-118,-3-3-98,2 1-60,2-1-40,-2 2-28,3 1-11,0-3 1,0 0 3,3 0 9,-2 0 14,-1 0 22,3 0 12,-3 0 18,3 0 7,-1 0 5,-2 0 7,2 0 11,-2 0 19,0 0 21,0 0 8,0 0-12,0 0-11,-2 0-25,0 0-34,-1 0-35,0 0-36,-1 1-55,0 2-90,-1-3-124,1 3-177,-2 1-313,2-3-302,-1 1-269</inkml:trace>
        </inkml:traceGroup>
        <inkml:traceGroup>
          <inkml:annotationXML>
            <emma:emma xmlns:emma="http://www.w3.org/2003/04/emma" version="1.0">
              <emma:interpretation id="{44C33599-F7B2-465E-A938-BE206F757C1F}" emma:medium="tactile" emma:mode="ink">
                <msink:context xmlns:msink="http://schemas.microsoft.com/ink/2010/main" type="inkWord" rotatedBoundingBox="4850,2639 9421,2526 9449,3636 4877,3748"/>
              </emma:interpretation>
              <emma:one-of disjunction-type="recognition" id="oneOf6">
                <emma:interpretation id="interp30" emma:lang="en-US" emma:confidence="0.5">
                  <emma:literal>Browser</emma:literal>
                </emma:interpretation>
                <emma:interpretation id="interp31" emma:lang="en-US" emma:confidence="0">
                  <emma:literal>Brower</emma:literal>
                </emma:interpretation>
                <emma:interpretation id="interp32" emma:lang="en-US" emma:confidence="0">
                  <emma:literal>Browsers</emma:literal>
                </emma:interpretation>
                <emma:interpretation id="interp33" emma:lang="en-US" emma:confidence="0">
                  <emma:literal>Browder</emma:literal>
                </emma:interpretation>
                <emma:interpretation id="interp34" emma:lang="en-US" emma:confidence="0">
                  <emma:literal>Brouwer</emma:literal>
                </emma:interpretation>
              </emma:one-of>
            </emma:emma>
          </inkml:annotationXML>
          <inkml:trace contextRef="#ctx0" brushRef="#br1" timeOffset="43032.7265">3532 2208 101,'0'-3'648,"0"-4"-128,0 3-67,0 0-50,0 2-50,3-2-27,-3 0-16,1 0-15,-1 1-10,0-1-9,0 2-14,0 0-19,0 2-21,0-2-22,0 0-26,0 2-25,0 0-24,-1 0-27,-2 2-24,3 0-25,-3 0-19,-1 4-11,-1 1-9,-2 3 1,3 5-5,-4-1 4,1 9 1,-4-1-1,3 7 4,-3 1-3,2 4 0,-3 2-3,1 4-2,-1-3 4,-1 3-5,1 1-1,1-2 3,-1-1-1,1 1 1,2-4-3,-1-3 3,3 2-2,-2-6-1,2 0-3,-1-3 5,4-1-2,-3-6-2,2 1 2,1-5 0,1-1-1,-1-1 2,4-2 0,-3-4 2,3 1 2,-2-3 1,0-4-1,2 0 1,0-4-2,0-3-5,0-4-3,0-2 0,0-4 0,0-1 0,2-5-1,0-4-2,1-3-1,1-4-3,1-3-5,2-4-4,4-3-3,1-4-3,0 1-5,2-4-1,5 1 7,0-2 0,1 1 5,5-2 5,-2 5 4,0 3 1,3 4 1,-1 1 1,1 3 1,2 7-2,-2 2 1,1 4-1,-1 0 2,0 7-1,-2 2-1,2 5 1,-6 2-4,2 4 2,-2 4 0,-5 5 4,-1 4 1,-2 6 1,-3 6 1,-5 3 5,-1 7-1,-6 0 1,-1 3-3,-1-1 0,-4 5 0,-1-4-1,-1 0 2,-4-1-1,-1 1 2,2-4-4,-2-1 2,-3-2 0,3-1-1,0-2-2,-1-5 0,1 1 0,4-4 0,0-3-2,2 0 5,4-6 0,1 3 5,0-6 1,1 0-2,4-1 2,3-6 0,1 2-3,3-6-2,2 2-2,3-2 1,-1 2-2,5-5-1,2 7-3,-2-1 0,0 2-1,1 2-2,-1 3 0,0 7-1,-2 0 2,2 4 1,-4 3-1,0 2 5,-5 2-1,0 3 1,-4-1 1,-3 4 5,-3-2 2,0 2 1,-3 1 3,-4-3 5,2 0 8,-7 0 9,1-3 18,-2 0 11,-3 0 17,-4-1 11,1-3 1,-3 1-4,-4-2-8,2 1-9,-7-4-7,4-2-9,-5-1-5,0-2 0,0-1-4,5-5-1,-4 3 1,7-5-5,1-1-6,3-1-4,-1-5-6,8-4-6,2 0-8,5-1-3,2-3-8,4 2-19,3-2-29,4-3-44,4 4-68,2-1-88,3 2-123,4 2-145,4-1-206,2 0-295,3 1-277,1-3-190</inkml:trace>
          <inkml:trace contextRef="#ctx0" brushRef="#br1" timeOffset="44070.5905">3860 2830 336,'-3'9'767,"3"2"-212,0 2-132,3 1-71,1-4-54,0 0-51,1 3-44,2-3-33,3-1-22,-1-1-16,2 0-21,5-1-15,-4-4-12,2 3-7,2-5-2,3 2-9,-1-3-9,-2-3-5,4 2-6,-1-5-10,0 0-13,0 1-6,2-4-8,-2 1-4,-1-3-3,0-1-2,-3-4 0,1 1 0,-5-2 3,1-3-1,3-3-2,-8-1 0,2-3-2,-4-1-1,0 0 3,-4 2 3,-1 2 11,0 0 9,-4 3 18,-3 2 7,1 2 5,-4 3 2,-5 0-5,3 7-10,-1-3-14,-1 4-10,2 3-7,-2-1-3,2 4-4,4 0-2,-3 4 0,7-2 0,0 2 2,1-1 0,3 1 0,0 2 0,4-2 5,3-1 3,1 2-6,3-2-2,1-1 0,5-2-2,-1 0-8,0-2-4,3 2-7,0-4 0,1-2-2,-1 2 0,0 3 4,0-5 6,0 0 3,-1 2 3,-2 1-1,-4-1 4,0 4 0,-1 0-7,-1 0 3,-2 0 3,-4 6 1,0-1-2,-1 7 2,-3-1 6,-3 2 3,2 1 3,-5 2 1,2-1 6,-1 2 5,-2 2-3,0-1 0,3 3-3,-4-3-1,4 0-5,0 0-1,1-1-5,0 2 2,1-3-2,2-2-2,2-1 4,-2 0-2,3-4-2,4 2 0,-3-1-2,4-4 0,0-2-4,5 0-8,-1-1-2,1-3-1,1-3 1,7 2-3,-2-5-2,-1 0 2,4 1-2,-1-7-3,2 0-1,1-1 1,0-3 2,0-4 5,1-1-1,-2-3 3,2 0 4,-2-1 0,-1-2 3,0 1 8,-5 2 20,-3 4 20,1 1 30,-3 3 44,-4 0 29,-2 5 14,-2 2-6,-2 2-7,-2 3-13,-5 1-25,4 6-16,-6 1-11,0 3-5,-4 0-7,0 6-8,-1 3-8,1 0-10,-1 5-11,3 0-6,-2 0-9,0 3-3,3 0-6,-2-2-1,2 3-1,4-1-1,0-1-1,1-2-1,1-3 1,2 1 1,2 1 0,1-6-3,4 0 1,0-3 2,2-2-4,2-3-3,5 0-5,2-3-8,1-3-9,1-3-12,3-3-4,0 0-5,2-3 0,-2-2 6,1-3 9,2 0 10,-6-6 7,-1 1 5,1-2 6,-1-1 0,-5-4 0,-2 1-1,-2-3-1,-4 3 0,-3 0 0,-3-1-1,-3 3 1,-1 2-3,-8 1 3,0 3-3,1 0-2,-5 3-11,-3 5-38,2 0-62,-1 3-84,1 1-104,1 4-141,4-2-207,1 3-290,0 0-241,3 0-166</inkml:trace>
          <inkml:trace contextRef="#ctx0" brushRef="#br1" timeOffset="45353.4206">5349 2428 832,'5'1'1062,"-1"3"-379,-1-1-235,1 7-122,-4-3-49,0 6-20,0-1-30,0 5-32,-4 2-20,1 1-15,-1 1-14,-4 2-21,1 0-20,3 2-15,-3-2-19,2 2-21,1-4-15,0 3-8,1-5-9,0 4-4,1-5-2,2-1-2,2 0 2,1-4-5,1 0 1,2-3-1,0-2-2,4-2-3,3-2 1,-3-1-1,6-3-1,-2 0 1,2-4-2,3-1-2,-3 0-3,3-5-1,0 3-4,-3-6-2,3 0 0,0-4 0,-1-1-2,1-5 2,0 1 7,1-1 4,-1-2-5,0-3 3,0 0 1,-3 4 2,-3 1-3,-1-1-1,-4 4 4,4-1 4,-5 7-1,-2 0 1,-1 3 3,-1 3-1,1 1 0,-4 0-3,0 3 2,0 2-1,-4 2-3,1 2 1,-1 2-2,-1 3 0,1 0 0,-2 4 0,-3 3 0,2 1 2,0 2-1,1 1 3,-1 2-3,0-2 1,-1 4 0,1-1 0,0-1-2,0 4 1,2-3 3,4-2-3,-2-1 1,3 2 1,0 0 2,0-6-3,4 0 1,1-3-1,2-1 2,0 1-4,0-6-7,5 1-3,-2-2-2,2-3-2,1-1-5,1-1-5,1-3-2,1-2 2,0 1-7,0-4 6,1-2 0,-1-1 7,3-1 5,-3-2 2,3-5 3,-3-1 5,2-3-3,1-1 4,-1-3-1,-1 4 3,0-4-2,-1 3-2,-4 3 4,3-1-4,-7 2 4,2 5 0,-4 2 0,1 0 2,-1 7 0,-4-3 4,1 4-3,-3 2 7,-3 4-3,1 0 4,-1 4 0,-1 6-2,-2-1 4,-2 2-8,0 4 3,1-1-5,-5 4 1,5-1 1,-2 6 1,1-5 1,0 3-5,3-2 1,-1 2 3,0-1-5,5-3 1,1-1 0,1-2 0,2-1 3,1-1 0,4-2-1,2-3 0,-2-1-6,7-2-7,1-1-11,0-3-12,1 0-10,1-3-14,3-4-6,0-3 0,3 0 4,-3 1 6,2-7 11,0 0 10,-1-2 6,-2-5 3,3-1 8,-1-2-8,0-1-1,-2-2 5,2-4 1,-6 3 2,0 3-3,0-4 3,-5 5 4,-3 2-1,-1 3 8,-4 3-3,-3 1 5,-3 6 2,1 0 0,-5 2 0,0 5-2,-3 0 2,-2 3 4,1 1 1,2 1-1,-1 6 1,4-1 1,-1 3 1,1-1-5,0 1-2,0 5 7,5-4-3,-2 4 1,3-3-5,3 5 4,-2-4 3,5 3-7,0-2 0,0-2 9,1 2-3,2 1-2,-1-4-1,3 2 1,0 1-4,-2-1-7,2-1 3,0-1 4,-3 4 0,4-1 0,0-3 2,-5 2 0,3 1 3,-3-3-7,-1 5 2,0-3 8,-2 1 12,-1 1 23,-2-1 33,-1 2 30,0 0 22,0-2 22,-1 1 14,-5-1 4,-1 2-5,-2-2-3,1 0-11,-5 2-15,-1-5-15,0 2-16,-1-1-18,-1-1-14,-2 2-15,-1-3-12,-2-1-14,0 1-8,-3-1-7,4 1-7,-3-2-3,1-2-7,-1 2-22,1-3-37,5-2-64,-1 2-78,5-4-107,2 0-153,1-2-217,7-4-306,3-5-277,3-3-230</inkml:trace>
          <inkml:trace contextRef="#ctx0" brushRef="#br1" timeOffset="46409.6026">6656 2527 37,'5'3'335,"-2"5"-67,1-2-33,2 1-40,-1-3-46,3 2-44,-1-2-20,3-1-14,-1-2-18,2 1-14,1-2 0,0-2-17,-1 2-5,7-4-13,-5 0 5,1 0-5,1-2-8,2-4-13,-2-1-14,1 2-12,1-2-9,-1-4-6,0 1 1,-2-1 12,2-1 13,2-5 19,-7 1-1,1 1 14,-3-2 14,1 3 17,-4 1 23,-3 0 8,-3 4 17,-3 2 17,-2 0 15,1 6 10,-6 1 18,1 1 21,-3 3 18,1 3 9,-4 2-3,-1 6-14,2 0-15,-2 2-9,-3 4-14,5 1 3,-2 3 0,-3 0 3,6 1-9,-2 2-8,1 3-15,2-1-15,-2-1-15,5 1-18,0-1-10,2-2-8,1 0-10,2-1-9,-1 1-10,5-3-2,5-1 0,-1 0-2,3-2 0,1-3 2,3-1 2,7 1-2,-5-4 0,3-3-4,3 0-3,-1-4-2,4 1 0,-2-4-4,7 0 1,-4-4-1,0 1-5,0-3-2,2-2-5,0 0-2,-2-5-1,3-3-8,-3-1 1,0-1 5,3-3-3,0-1 3,-2-5 4,2-1 1,-3 2 1,0-3 5,-1-1 6,-5 1-1,-2 1-5,1 0 8,-5 4 2,-3-1-3,-1 3 3,-3 4 5,-4-1 5,0 2-1,-4 2 4,0 2-6,-4 2 0,1 3-5,-2 4 6,-1 1-6,-1 0-2,2 3 0,-1 4 5,4-2-3,-4 2 0,5 3 3,-2-3 0,4 4-3,3-1-2,0-3 3,0 2-3,3-2 0,2-1 0,2 2-7,3 0-3,2-4-11,-1 2-11,2-3-17,2 0-15,1-3-10,1 2-3,0-2-2,-2 1 9,1-3 15,-2 5 16,2-3 8,-4 0 17,3 0 0,-4 1 3,1 0 5,-1-2 3,-1 4 3,-1 0-5,-2 0 2,2 0 0,-3 4-3,-2 0 4,-1-1 2,-1 3 5,-2 4 1,-2 1 2,-1-1 4,-1 4-1,-2 1 9,2 0 2,-3 2 9,1 0-3,-4 0 4,2 3 6,-3-2-3,3 0 0,3 1 2,-3 1 0,1 1-4,0-5 1,3 3 1,-4 0 0,5 0 3,-1-1 3,4 3-6,0-4-2,4-2 1,-1 2-3,5-2-10,-1-2-5,2-2 0,2 2 0,4-6-4,1 0-3,-2 0-4,2-4 2,0-3-3,3 0-2,0 0 3,-3-3-3,5-4 7,-5 0-6,3 0-1,-3-3-2,3 0-18,-2 0-47,-1-1-79,0-2-105,-1 2-185,-4-3-308,1-1-280,-5 1-216</inkml:trace>
        </inkml:traceGroup>
        <inkml:traceGroup>
          <inkml:annotationXML>
            <emma:emma xmlns:emma="http://www.w3.org/2003/04/emma" version="1.0">
              <emma:interpretation id="{71A293CA-DAE3-4A8B-B4B6-A79597B9F3D5}" emma:medium="tactile" emma:mode="ink">
                <msink:context xmlns:msink="http://schemas.microsoft.com/ink/2010/main" type="inkWord" rotatedBoundingBox="9926,2351 12486,2288 12515,3458 9955,3521"/>
              </emma:interpretation>
              <emma:one-of disjunction-type="recognition" id="oneOf7">
                <emma:interpretation id="interp35" emma:lang="en-US" emma:confidence="0.5">
                  <emma:literal>take</emma:literal>
                </emma:interpretation>
                <emma:interpretation id="interp36" emma:lang="en-US" emma:confidence="0">
                  <emma:literal>fake</emma:literal>
                </emma:interpretation>
                <emma:interpretation id="interp37" emma:lang="en-US" emma:confidence="0">
                  <emma:literal>lake</emma:literal>
                </emma:interpretation>
                <emma:interpretation id="interp38" emma:lang="en-US" emma:confidence="0">
                  <emma:literal>bake</emma:literal>
                </emma:interpretation>
                <emma:interpretation id="interp39" emma:lang="en-US" emma:confidence="0">
                  <emma:literal>Stake</emma:literal>
                </emma:interpretation>
              </emma:one-of>
            </emma:emma>
          </inkml:annotationXML>
          <inkml:trace contextRef="#ctx0" brushRef="#br1" timeOffset="47575.3786">8324 2762 464,'0'10'392,"5"-4"-75,-2-1-50,1 4-53,0-2-49,4-2-28,2 2-28,-2-3-26,4 0-20,0 1-12,-1-3-13,1 0 4,-1 0-4,1-2 11,3 0 18,-4 0 3,1-2 13,-1 0-5,1-2 3,2-1-9,-2 1-4,3-2-11,-2-1-7,1-1-8,2-1-12,-1 0-1,1-7-7,2 2 1,1-6-4,0-1-7,3-6 1,1 0-7,-3-4-6,7-5 4,-4-5-1,0-1-3,6-4 0,-6-5 0,2-3 0,-1-1 3,-3 0 13,1-3 15,-5 1 24,2 2 12,-5-1 11,1 3 10,-4 3-4,-2 1-3,-2 7-4,1 4-1,-4 6-10,-1 4-11,-3 7-6,-3 1-16,2 5-8,-5 9-7,-3 2-6,-1 8 1,-2 6-1,-4 4 0,2 9 11,1 3 8,-2 6 8,-4 9 18,5 0 29,-2 7 32,0 3 27,-3 3 20,5 4 18,-2-1 3,1-1-8,-1 0-18,2-3-20,-2 3-20,4-6-25,1 1-23,-4-5-20,6-3-15,-1-2-11,4-1-13,1-6-5,0-3-4,2-2-1,2-4-2,1-1-8,0-3-26,1-4-43,-1-3-60,3-1-82,2-4-113,0-1-140,-3-6-196,5-1-281,-3-2-251,-1-5-186</inkml:trace>
          <inkml:trace contextRef="#ctx0" brushRef="#br1" timeOffset="47762.776">8664 2419 861,'-3'-4'685,"6"0"-206,1 2-135,3 0-93,5 2-63,4 0-55,1 2-52,4 0-35,5-2-49,0 1-70,3 2-108,0-3-138,3 3-201,-2-3-279,7-3-189</inkml:trace>
          <inkml:trace contextRef="#ctx0" brushRef="#br1" timeOffset="48927.3585">9370 2337 133,'2'-3'824,"-2"-1"-153,-2 4-92,-2-3-55,-3 3-48,-4 3-41,3-2-34,-7 3-33,2 2-52,-4 4-46,-2 0-39,3 2-30,-4 3-37,1 2-28,0 0-25,-3 3-23,3 4-15,3-1-16,-2 2-14,3-1-10,2 2-6,1-4-5,2 3-7,3-3-4,-2 1-4,6-3-2,3-1 1,0-2 1,6-1 0,0-3-4,4-3-2,-1 1-10,2-4-19,4-2-24,1-1-20,-2-4-20,2-3-16,-1 2-11,7-5-1,-6-1 3,0-3 9,2-3 13,1 2 12,-3-4 11,3-2 18,3-4 16,-5-3 12,2 2 9,0-5 4,-2-1 3,1-1 8,-4-1 0,2 3 2,-4-1 0,1 5 2,-7 2 6,1 0 5,0 5 10,-3 0 5,2 7 6,-4-3-1,2 5 1,-4 3-2,0-2-9,0 5-2,0 2 2,-4 5-2,2 1-1,-4 4-1,2 2 3,0 1-4,-1 4-4,0 0-1,0 4-2,1-2-1,0 1-7,1 0 4,0 1-4,3 1-3,0-2 2,3-3 1,1 1 2,3-2-2,1 0 2,3-4-5,1-1-3,4-2-15,-2-3-17,5-1-20,3-1-18,-5-1-26,2-4-27,4 0-11,2-4-9,-5-1-1,6-1 7,-2-1 10,-1-4 10,0-5 3,0-1 6,3-1 2,-2-5 14,2-4 3,0-4 12,-2-2 13,5-5 5,-1-4 5,0-1-3,2-8 4,0-2 3,-1 1 9,2-2 12,-4-2 10,4 1 3,-8 3 16,0 4 19,1 0 16,-7 7 28,-4 5 24,-1 5 19,-1 3 16,-4 5-1,1 6-3,-4 0-17,2 4-13,-6 6-12,0 3-7,-6 8 4,2 6 11,-4 4 17,-3 6 17,-2 6 26,-5 5 22,2 7 15,-5 1 1,-2 6-1,-1 1-7,-2 3-13,3 0-20,-5 1-22,5 1-15,-3-4-21,3 1-22,0-4-15,-1 0-13,3-1-10,2-4-8,3-2-6,-3-4-1,7-5 0,1-1-3,2-2 1,-1-4 1,3-2 1,2-6 0,2 1-1,3-4 1,0 0-3,3-6-6,2-1-9,5 1-16,-1-4-18,1-5-23,3-1-27,1-4-22,5 0-20,0-4-20,1-3-12,6-5-8,2 0 1,2-5 2,1-4 18,-1 2 23,1 1 29,-1 0 33,-1 3 27,-8 1 25,2 3 7,-6 7 4,-4-2 8,-3 8 2,-4 2-2,-3 4 2,-3 4 4,-7 1 6,0 3-1,-2 5 8,-6 0 8,-1 2 5,-2 1 9,-1 2 11,0-1 10,-4-3 7,2 2 12,0 0 10,-3-1 7,6-3 6,2 0 1,1-2-4,1-1-7,5-1-14,2-2-13,2 0-15,2-1-12,6-3-14,2 0-2,-1-3-10,6 3-3,-1-2-9,5 2 2,-2 0-2,0 2 0,2 1-2,-1 1 2,2 0 0,-4 0-3,1 3-3,-1 0-14,4-1-26,-3 2-43,-1-2-53,1 1-68,2-1-89,2-2-92,-1 0-113,1 0-132,0-2-186,1 0-207,2-2-124</inkml:trace>
          <inkml:trace contextRef="#ctx0" brushRef="#br1" timeOffset="49422.8316">10580 2378 515,'0'-3'695,"0"1"-242,0 2-148,1 0-93,-1 0-57,5 0-42,1 2-35,-5 1-27,6 1-22,0-4-8,2 2-3,3 0-18,-2-2-3,2 0-15,-1 0-18,1-2-23,4 0-33,-5-2-22,4-1-29,-4 1-24,5-3-14,-1-1 12,-3-2 12,2 1 24,-1-2 25,0 0 39,-1-2 18,-1 0 23,-2-1 28,1-2 37,-4 1 32,1 2 36,-2-1 47,-3 0 31,-2 3 23,-2 1 10,-3 2 14,-2 1 6,1 0-4,-4 3-3,-2 4-5,1 0-2,2 0-17,-8 4-13,5 3-14,-1 1-16,-4 3-17,4-1-10,-5 4-5,5 3-8,-1 0-4,-2 1-5,4 0-4,-2 0-9,2 4-13,0 1-16,2-2-17,-1 3-11,3 1-7,4-1-9,0 0-9,1-5-2,1 2-2,4 1-3,1-3-2,1-4-3,0-1 1,6-1-4,2-1-5,0-1-13,-1-4-26,5 0-43,-1 0-58,1-5-80,1-1-103,-1-1-138,3-1-236,-3-4-275,3 1-232,-3-4-148</inkml:trace>
        </inkml:traceGroup>
        <inkml:traceGroup>
          <inkml:annotationXML>
            <emma:emma xmlns:emma="http://www.w3.org/2003/04/emma" version="1.0">
              <emma:interpretation id="{1ABE2EA0-216F-4EBD-8435-F736DF85F681}" emma:medium="tactile" emma:mode="ink">
                <msink:context xmlns:msink="http://schemas.microsoft.com/ink/2010/main" type="inkWord" rotatedBoundingBox="13377,2475 16868,2389 16890,3294 13399,3381"/>
              </emma:interpretation>
              <emma:one-of disjunction-type="recognition" id="oneOf8">
                <emma:interpretation id="interp40" emma:lang="en-US" emma:confidence="0.5">
                  <emma:literal>HTML</emma:literal>
                </emma:interpretation>
                <emma:interpretation id="interp41" emma:lang="en-US" emma:confidence="0">
                  <emma:literal>HTMML</emma:literal>
                </emma:interpretation>
                <emma:interpretation id="interp42" emma:lang="en-US" emma:confidence="0">
                  <emma:literal>HTMLL</emma:literal>
                </emma:interpretation>
                <emma:interpretation id="interp43" emma:lang="en-US" emma:confidence="0">
                  <emma:literal>HTMIL</emma:literal>
                </emma:interpretation>
                <emma:interpretation id="interp44" emma:lang="en-US" emma:confidence="0">
                  <emma:literal>HTMHL</emma:literal>
                </emma:interpretation>
              </emma:one-of>
            </emma:emma>
          </inkml:annotationXML>
          <inkml:trace contextRef="#ctx0" brushRef="#br1" timeOffset="51693.3978">11952 1872 475,'4'-12'656,"2"1"-86,-4 1-56,2-1-48,-1 4-30,0-3-30,-2 4-15,4-1-13,-5 3-28,0 2-42,0 1-39,0 1-20,0 1-10,0 4-16,-5 3-17,4 5-19,-6 4-18,2 6-27,-5 4-32,3 4-29,-5 5-17,4 7-15,-4 1-10,0 0-11,2 3-8,-1-4-5,2 3-5,-1-1-4,1-3-3,-1-1-1,3-4 0,1-2 0,-1-1 0,2-4 0,-2-3-1,1-3 2,0-1-3,1-2-2,0-5-12,1-1-27,0-5-59,-1 0-89,-1-3-120,5 0-173,1-7-266,0 0-364,0 0-347,0-7-215</inkml:trace>
          <inkml:trace contextRef="#ctx0" brushRef="#br1" timeOffset="52146.4272">11877 2330 357,'6'-12'953,"-2"4"-238,0 2-185,6-2-137,-4 1-112,7 0-92,-1 3-66,1-1-47,4-2-39,4 4-11,0-4-15,3 3-11,0-2-17,1-2-43,0 2-55,-2-1-61,1-3-66,1 0-77,-3-4-63,-2 3-26,-1-4-1,0-2 10,0-1 62,-3-2 60,1-4 69,-4 2 78,2-3 72,-4-2 63,1 1 84,-1 1 66,0 1 62,-6 3 48,-2 2 37,2 1 22,-5 3-3,3 3 3,-3 2-6,-3 0-15,3 3-25,-5 0-28,2 3-35,2 1-16,-2 3-9,2 3 3,-5 4 19,4 0 17,-1 7 7,2 2 7,-5 5-2,5 3-4,-5 6-24,2 2-18,-4 4-16,4 5-22,-3-2-21,-1 0-29,3 4-19,-3-1-19,1-1-19,0-5-15,-2 2-13,2-1-8,0-1-4,-1-6-5,4 3-2,-3-4-2,2-4-4,-2-1-20,4 0-38,-1-3-59,0-4-78,1-1-111,-2-2-142,10-4-192,-5 0-285,6-6-295,-5 2-215</inkml:trace>
          <inkml:trace contextRef="#ctx0" brushRef="#br1" timeOffset="52597.4055">12766 1839 259,'-7'-3'664,"1"2"-107,0 1-81,0 0-75,0-3-73,5 3-65,-2 0-46,0 0-43,2 0-35,-2 0-21,3 0-17,0 0-15,3 0-9,-2 0-4,5 3-7,1-3-7,-1 1-8,6 2-10,-1 0-9,8-2-12,3 1-10,1 2-5,3-1-5,2-2-5,2 4 2,5-5-4,0 2-3,3-2 0,-1 0-7,2 0-16,-1 0-28,0-2-43,-5 2-55,-1-5-67,-1 4-86,-2-2-105,-9 1-128,3 0-187,-4 2-184</inkml:trace>
          <inkml:trace contextRef="#ctx0" brushRef="#br1" timeOffset="52931.4332">13171 1858 191,'-5'4'708,"1"2"-131,0 1-81,-2 0-54,4 4-62,-1 5-47,-1-2-36,0 5-19,-2 4-15,0 2-16,-4 4 2,-2 1-8,4 4-6,-4 2-13,-1-1-16,1 1-21,1 3-29,-1-2-26,-1-1-29,1-1-25,2 1-25,2-2-15,-3-5-13,4 1-9,3-1-6,-3-3-3,-1-3 0,4-2-3,0 0-4,1-4-18,1-1-44,-1-3-64,3 0-89,0-2-117,0-5-163,3 2-246,2-5-295,-5-3-257,4-3-167</inkml:trace>
          <inkml:trace contextRef="#ctx0" brushRef="#br1" timeOffset="53327.1141">13709 1893 650,'7'-11'705,"-3"5"-224,-1 1-137,-1-2-76,3 3-46,-5 2-39,2 0-8,-2-1 1,0 3 2,0 0 16,0 3 11,0 1 2,0 0-8,0 4-17,-2 2-10,2 4-9,-5 0-8,0 3-4,4 4-3,-9 4-3,5 3-8,-2-1-11,-2 5-14,-1 0-15,3 0-11,-2 2-13,-1 2-8,1-1-7,1 0-7,0-3-6,3 3-7,-1-4-9,0 0-7,2-2-9,2-1-2,-1-5-4,0-1-4,3-3 2,0 1-3,0-3-7,0-3-24,0-4-43,0 1-60,0-3-84,0-1-112,0-1-140,3-4-178,-3-2-242,5 0-265,-2-6-179</inkml:trace>
          <inkml:trace contextRef="#ctx0" brushRef="#br1" timeOffset="53620.825">13822 2015 885,'0'-11'778,"1"4"-210,-1-2-125,5 2-85,-2 2-54,-1 1-38,4-1-24,0 3-12,-4 0-16,5 0-18,-3 2-15,3 0-21,1 2-29,-1 0-29,2 2-19,-2 3-18,4-2-17,0 4-11,-3 2-13,2 0-11,-1 2-1,0-3-7,1 4-1,-1-1-3,-2-1 1,3-1 3,-1 0-3,2 0-7,0-1-34,0-3-72,-2 0-94,2-2-124,0 0-179,0-2-266,2-3-295,-1-1-217</inkml:trace>
          <inkml:trace contextRef="#ctx0" brushRef="#br1" timeOffset="54136.046">14303 1940 798,'5'-7'752,"-1"-3"-114,-1 7-92,-2-3-51,-1 5-47,-1 1-26,-2 3-21,-1 1-26,-3 3-24,-1 3-50,-3 1-42,-1 4-45,-2 2-42,1 0-36,-2 1-33,-1 2-21,0 1-23,-1-3-16,1 4-15,1-4-10,-1 4-6,2-4-5,1 1-4,1-2 0,1 0 0,0-2-3,4-2-3,0 0-15,2-4-21,4 0-26,-2-2-34,3-3-42,3-3-44,-2 2-42,7-6-31,0 2-27,3-6-10,3 1 10,-2-2 16,1-2 42,4-7 41,1 3 42,0-3 39,4-4 28,-1 2 27,3-6 19,-4 2 14,4 2 8,-5-2 15,2 2 14,0 2 22,-5 1 25,1 5 29,-4-1 18,4 5 17,-8 0 10,3 3 15,-2 1 20,-4 1 13,-1 4 6,0 4-4,-2 1-14,-2 5-20,-1 0-27,0 3-23,-1 5-18,-2 0-12,0 1-4,-1 4-1,-1 2-3,1 1-10,-2 2-5,2-2-10,-4 3-10,4 1-12,0 1-9,-1-3-4,0 1-4,0 2-2,4-2-3,-5-2-5,5 1-19,-2-4-42,3 2-62,-2-5-84,2 1-109,-3-3-146,3-1-186,3-1-264,-1-5-267,1-1-188</inkml:trace>
          <inkml:trace contextRef="#ctx0" brushRef="#br1" timeOffset="54677.56">15007 1916 58,'0'-6'1165,"0"-1"-303,0 6-206,0-4-133,0 1-105,0 3-80,0-2-68,0 3-40,0 3-19,0 1-9,0 2 3,-3 5 4,3-1-1,-4 4-8,-1 6-10,-2-1-10,0 3-7,-2 5-10,-1 1-18,-3 2-24,-2 1-18,4 3-21,-4-2-16,-1 0-16,2 4-12,-2-6-7,4 2-8,-2-2-3,2-2-5,1-2-4,-1-1 0,5 2-3,-1-7 0,4-1 1,0-1-1,1 0 1,1-5-2,2 4-1,2-7-1,1 0 1,1 1-2,3-5-1,5 0 0,0-4 0,6 3 0,1-5-3,3 0 0,-2 0 0,4-5 0,2 3 0,0-4-2,-2 0-3,3 2-3,-4-3-8,0 1-13,2-2-27,-5 2-40,-1-4-60,1 3-88,-1 1-117,0 1-162,0-1-230,0-1-314,-4 0-303,3-1-203</inkml:trace>
        </inkml:traceGroup>
        <inkml:traceGroup>
          <inkml:annotationXML>
            <emma:emma xmlns:emma="http://www.w3.org/2003/04/emma" version="1.0">
              <emma:interpretation id="{A7D4C0EC-F293-4C05-8767-C6EB1EBC9369}" emma:medium="tactile" emma:mode="ink">
                <msink:context xmlns:msink="http://schemas.microsoft.com/ink/2010/main" type="inkWord" rotatedBoundingBox="17277,2397 19459,2343 19484,3322 17301,3376"/>
              </emma:interpretation>
              <emma:one-of disjunction-type="recognition" id="oneOf9">
                <emma:interpretation id="interp45" emma:lang="en-US" emma:confidence="0.5">
                  <emma:literal>and</emma:literal>
                </emma:interpretation>
                <emma:interpretation id="interp46" emma:lang="en-US" emma:confidence="0">
                  <emma:literal>ands</emma:literal>
                </emma:interpretation>
                <emma:interpretation id="interp47" emma:lang="en-US" emma:confidence="0">
                  <emma:literal>And</emma:literal>
                </emma:interpretation>
                <emma:interpretation id="interp48" emma:lang="en-US" emma:confidence="0">
                  <emma:literal>and.</emma:literal>
                </emma:interpretation>
                <emma:interpretation id="interp49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57523.7908">15985 2242 191,'14'-20'514,"-1"0"-74,2 4-39,-4-1-24,-1 0-23,-1 2-22,-2 2-23,1-1-20,-4 4-9,0-1-14,-4 1-26,0-1-26,0 3-24,-1 1-26,-5 1-34,2 2-27,-4 0-24,0 0-17,-2 4-12,-2 0-8,-1 0 0,-4 4 1,1 0 3,-3 2 2,0 5 3,-4-1 1,2 3 1,-2 1-5,-2 3-2,2 2-2,0 0-6,3 2-7,-2 3-7,2-2-2,2 1-9,2 1-2,2 1-5,2-3-3,4 2 0,0 0-3,4-3 3,1-1 4,6 0 2,4-3-4,-1 0-5,7-5 1,0 1-1,2-5-6,1 1-9,2-4-9,4-2-7,-3 1-16,-2-4-16,8 0-12,-8-4-2,8 1 2,-5-2 4,2-2 9,-4-3 14,6-1 12,-5 0 8,-1-2 7,0-5 9,0-1 3,-2-2 5,-2-2 2,-1-1 2,2-4 0,-4 4 0,-2-1 4,1-1 2,-1 3 3,-3 2 10,-2 3 10,-2 0 12,-2 7 9,0 0 3,-5-1 8,4 8-2,-6 3-5,-4 1-5,4 5-3,1 4-4,-5 5-11,1 0-5,1 5-6,-3 2-2,-1 3-7,7 0 0,-4 1-4,3 1 1,1-2-2,0 0-2,2-1-1,1 0 0,3-2 2,0 0-1,3-4 1,1 0-4,4-4-7,-1-1-24,2-4-33,1 1-38,1-4-53,4-1-54,-2-2-50,4-2-41,-1-2-23,3-2-18,-3-3-2,3 0 7,0-3 28,-3-2 34,3-1 44,-3-3 48,2-1 43,1-6 53,-3 1 24,3-3 24,0-3 20,-2-2 17,-1 1 37,0 3 41,-4-1 35,-1 4 28,1 5 16,-5-1 3,4 4-12,-6 6-12,1-2-3,-4 5 2,2 5 13,-4 2 9,3 8 16,-3 2 0,-3 3-4,1 1 1,-2 6-4,-2 0-4,-2 2-9,0 2-10,1-1-19,-2 2-23,-1-2-23,4 0-20,-1-1-21,0 0-11,-3-2-10,4 1-9,-1-6-3,-1 1-2,1-2 3,0-3-5,0 1 4,1-6 0,0 3-1,-1-5-1,3 2 1,2-4-3,-4-1-14,6-4-22,3-2-21,0-2-30,3-1-21,1-3-26,5-1-12,-1-4-15,4-2-6,1-5-9,8-2-16,0-4 0,0-1 8,5-2 19,2-3 28,-1-1 31,2 5 34,-1 0 29,-1 2 17,-1 7 6,-4 0 13,-2 5 0,-1 3 7,-3 4 7,-3 2 6,-2 3 21,-2 7 12,-4 1 16,-2 6 19,-2 3 16,-2 2 11,-2 2 3,-2 2-6,0-1-5,-3 5-14,1 0-15,-3-1-17,2 1-15,-5-3-7,6 4-16,-3-3-9,2 3 1,1-5-5,-3-1-1,2-1-2,2-1-15,0-2-27,6-3-46,0-3-51,3-2-62,1 1-68,5-6-65,-1-1-63,4 0-53,1-4-53,3-2-57,3-5-28</inkml:trace>
          <inkml:trace contextRef="#ctx0" brushRef="#br1" timeOffset="58296.3864">17383 2147 331,'22'-10'418,"-6"6"-22,1 4-30,-5 4-20,-1 6-15,-6 1-12,-1 4-15,-4 0-18,0 4-17,-3-1-33,-1 5-30,-4-5-36,4 3-33,-3-2-33,1-1-26,-4-1-16,3 0-13,2 0-9,-2-2-11,3 0-6,-1-5-3,-1-2-6,5 2-1,-2-4-2,2 1 0,1-7-2,0 4 0,1-4-2,-1-4-3,4-2 1,-1 1-1,2-5-2,2 0-2,-3-4 4,4-1-1,-4-3-1,6-2 4,-3-1 5,1-2 13,-3 0 17,3 2 30,-4-1 33,-1 2 27,-3 3 15,0 0-2,-3 5-8,-3 1-16,-4 0-18,-2 8-13,-2 0-5,1 3-5,-5 3-7,3 0-6,-6 8-12,-1 1-7,4 3-8,-6-1 0,6 6-4,-6 0-2,4 4 1,-2-1-1,3 1-3,-1 4-7,3-1-3,1-2-4,1 1-3,4 1-6,-1-3-3,5-1 0,1 1-1,3-3 1,0-1-1,3 0 1,6-4 1,-2-1-1,4-2-3,0-2-1,4-1-2,2-4-4,1 1-5,1-6-8,0 2-10,6-6-12,-4-1-9,3-3-6,1 0-3,-2-4-3,2-2 3,-2-4-6,2-2-9,-4-3-12,6-5-19,-4 0-16,6-6-11,0-2-9,-1-7 3,4-4 14,1-5 11,1 1 20,-4-6 23,4 2 21,-4 1 14,2-2 12,-8 3 12,2 3 3,-4 4 5,-3 6 3,-2 4 13,-2 4 12,-1 5 21,-3 2 15,-1 6 11,-3 2 7,-1 4 2,-1 3 0,-4 2-6,-1 7-1,-4 6 2,1 2 7,-7 6 17,2 9 14,-2-1 17,-5 5 10,1 6 5,-2 4 0,0 0-14,-3 5-18,2 3-20,-2 0-20,3 0-21,-4 2-17,4 0-12,0-2-7,1-4-8,0 3-6,1-4 0,4-2-3,-2-3-18,1-2-39,2 0-62,3-4-90,-1-4-126,3-1-186,3-2-318,2-5-339,-1 0-326,0-5-191</inkml:trace>
        </inkml:traceGroup>
        <inkml:traceGroup>
          <inkml:annotationXML>
            <emma:emma xmlns:emma="http://www.w3.org/2003/04/emma" version="1.0">
              <emma:interpretation id="{3BED657D-0840-48BB-8345-364E21332C31}" emma:medium="tactile" emma:mode="ink">
                <msink:context xmlns:msink="http://schemas.microsoft.com/ink/2010/main" type="inkWord" rotatedBoundingBox="19820,2110 23535,2018 23569,3376 19854,3467"/>
              </emma:interpretation>
              <emma:one-of disjunction-type="recognition" id="oneOf10">
                <emma:interpretation id="interp50" emma:lang="en-US" emma:confidence="0.5">
                  <emma:literal>create</emma:literal>
                </emma:interpretation>
                <emma:interpretation id="interp51" emma:lang="en-US" emma:confidence="0">
                  <emma:literal>Create</emma:literal>
                </emma:interpretation>
                <emma:interpretation id="interp52" emma:lang="en-US" emma:confidence="0">
                  <emma:literal>created</emma:literal>
                </emma:interpretation>
                <emma:interpretation id="interp53" emma:lang="en-US" emma:confidence="0">
                  <emma:literal>creates</emma:literal>
                </emma:interpretation>
                <emma:interpretation id="interp54" emma:lang="en-US" emma:confidence="0">
                  <emma:literal>cremate</emma:literal>
                </emma:interpretation>
              </emma:one-of>
            </emma:emma>
          </inkml:annotationXML>
          <inkml:trace contextRef="#ctx0" brushRef="#br1" timeOffset="59899.2726">18523 2225 591,'9'-13'782,"2"-1"-187,1 0-93,-2-3-58,-1 0-38,2 0-24,-3 1-23,2-4-16,-6 4-22,3-1-28,-5 0-34,-2 2-41,-2 2-40,-1 2-41,-4 4-36,0 1-28,-5 1-14,1 3-15,-2 4-2,-6 3-3,0 1-1,-3 5 1,-1 3-1,3 3-4,-5 4 0,2 1-4,0 6-3,-1 2 2,1 2 0,1 0 7,5 6 7,-2-3 6,2 4 1,4-1 0,1 2-1,1-2-8,3 0-10,5-2-7,3-2-5,3 0-5,5-3-6,3-4-4,2 0-2,5-1 1,-1-5-2,8-3-1,-5-2-1,6-2-3,2-4-7,1-4-10,1-1-9,-2-2-10,2-3-9,1-4-8,1 0-6,-2-5-2,0-1 0,1-1 2,2-6-4,-1-2-8,2-2-9,-1-4-13,3-4-10,0-3-12,-1-1 0,0-5 14,-2 3 16,-4-1 22,0 0 20,-2 3 19,-10 1 12,-3 4 6,-2 2 10,-2 0 10,-5 5 14,-4 2 10,-5 6 8,-1-4 2,-2 7-2,-2 0-4,-1 4-12,-1 1-8,2 4-8,-1 1-5,-2 1-2,5 2 0,1 1-1,0 0 1,2 2-1,4-2-1,0 3 2,3-4-3,4 1-10,-1 2-18,4-5-23,5 5-34,1-6-45,-1 0-38,7 0-34,-1 0-13,2-6 6,0 2 21,2 1 44,-5-2 45,2-1 36,-5 2 30,2-3 18,-2 5 15,-4-2 8,-1 2 7,-2 2 26,-3 2 36,-2 2 25,-2 2 30,-6 2 17,-2 5 10,-2 1-6,-3 3-13,-2 1-10,1 3-13,-2 0-12,-2 3-9,1-1-15,2-3-19,-1 4-17,0-2-11,1-1-12,7 2-9,-3-5-6,3 0-3,0 0 2,5-1-2,5-4 1,0 1-5,3-2-15,-3-3-25,7-1-37,3-2-51,0 1-57,3-3-63,1-2-64,-2-2-52,5-2-47,0-2-27,-2-3-24,2 1-2,-2-2 0,2-3 26,-2-3 40,2-2 40,-2-1 67,2-1 65,-2-5 51,3-1 71,1-6 72,-6 3 95,4-2 98,-6 4 97,-1 1 79,-4 4 48,1 1 8,-5 4-27,0 5-34,-5-1-27,1 4-31,-3 3-41,0 4-30,-3 0-23,1 4-30,0 3-38,-1 0-32,1 1-30,-1 1-14,3-1-11,0 2-4,3-1-3,-1-2-6,1-1 6,1 1-13,0 0 2,3-4 3,4 1 0,-3-4-7,7 0-3,-2 0-3,1-4-2,2 1-5,3-4 0,-1 0 3,0-2-1,0-2 3,1-1 0,-2-1-7,2-2 4,-3 0-2,0-4 5,-2 1 0,-1-1 5,1-2 5,-3 3 7,-5-5 24,0 5 31,-2-1 28,-2 4 29,-4 0 12,-1 4-1,-1 0-17,-3 5-23,-2 0-21,-3 5-5,-2 2 11,-2 6 24,-2 2 25,-5 5 20,0 3 12,-3 3 1,1 7-8,-1 1-16,-1 3-14,-2 2-17,-2 0-15,6 3-15,-4 0-15,3 1-12,3-2-14,3 1-9,1-2-8,3-3-4,1-2-7,7-1-3,2-3 0,2 0-3,4-4-1,3-3-8,1-2-12,3-1-21,5-5-27,1-4-32,1 2-41,5-7-41,3-1-48,1-1-38,-3-7-42,9 2-46,-1-2-36,2-5-29,1-3-18,4-2-17,0-3-16,2-2-15,2-7-36,3-1-41,6-5-58,-1-2-48</inkml:trace>
          <inkml:trace contextRef="#ctx0" brushRef="#br1" timeOffset="60971.0592">20577 2042 85,'4'3'450,"-2"8"-52,-2-1-39,0 3-36,-5 4-40,-2 0-29,0 1-18,1 1-25,-4 3-23,3-4-20,-2 4-22,-1-5-27,4 3-16,-1-3-23,2-2-16,-2 0-8,3-1-15,-2-4-6,5 0-15,-5-3-2,4 0-4,-1 0-5,3-4-1,3 0 4,-1-3-1,1-3-5,1 0-4,2-4 1,-2 0-3,3 0 0,2-5 0,0-2 3,4-1 6,-4 0 16,-1-3 30,2 0 36,-1-1 44,-2 1 30,-2-1 28,1 2 7,-5 0-17,-1 5-23,-1 0-31,-5 2-32,0 3-25,-7 3-14,1 1-15,1 3-4,-8 3 4,3 1 10,-3 6 9,-1 0 8,-2 4 9,3-1 8,-4 2 2,4 4-3,-1 1-7,-2 1-7,2 3-10,1-3-8,3 5-8,-3-2-8,4 3-7,1-5-4,2 3-7,4-1-5,3-4-6,0 1-2,3-3-2,2 0-2,2-3-1,5-1-4,3-2-12,-1-1-22,2-5-25,4-2-28,-1 0-36,4-4-28,-1 0-27,2-4-14,1 0-1,2-2 2,-3-5 18,4-1 25,-4 1 29,4-4 33,-3-2 24,4-5 22,-1-1 17,1-2 9,0-2 9,0-3 0,2-1 1,-2 0 3,-1-1 3,-1 3 0,-4 1 5,-2 3 11,0 4 13,-4 3 14,-5-1 8,1 8 8,-4 0 3,2 2 7,-6 5 0,-6 1 11,2 6 9,-4 1 8,1 5 2,-5 2 1,-1 0-6,-1 8-8,-1-1-3,-1 3 1,2 2-2,-4 1-6,4 0-3,-1 1-14,2-1-11,0 1-15,5-4-11,0 2-6,4-1-7,1-3-2,6 2 2,1-4-4,7-4 1,0 1-4,2-2 3,5-2-2,-2-3-7,4-1-8,5-4-11,-5 1-10,3-6-12,0-1-7,6-3-2,-6-1 4,4-2 8,-3-5 11,-1-2 8,4-1 6,0-6 4,-1-3 3,3-4 0,2-4-11,-1-5-15,-1 0-17,5-7-18,0 0-16,4-4-11,1 0-6,-1-7 9,4 1 13,0-2 15,-1 0 17,-2 2 10,1 1 14,-8 3 14,2 4 10,-10 6 14,3 4 6,-6 3 8,-5 6 15,-1 4 6,-2 6 8,-3 0 1,-3 6-2,-2 3 16,-4 2 12,-1 8 8,-4 2 4,-5 9 3,-3 5 8,-5 4-1,0 9 10,-8 1 15,-3 6 14,1 4 13,-7 6 4,2 0-1,-8 6-15,1 3-18,-2 4-22,-1 0-20,-2 3-18,4 3-15,-2-3-15,4 0-12,2-4-6,0-2-5,5 0-5,1-5-5,2-2-1,2-4 0,3-3-1,4-4-1,3-1-5,1-8-5,4 0-12,-1-4-24,4-3-51,-3-5-77,6-2-107,-3-2-148,3-7-235,0 1-352,5-6-373,-1-6-285</inkml:trace>
          <inkml:trace contextRef="#ctx0" brushRef="#br1" timeOffset="61179.8287">21030 2062 866,'-6'-2'1223,"0"-1"-304,6 3-337,0 0-200,3 3-108,6-3-68,1 2-53,4 0-61,4 0-39,0 0-38,6-2-44,0 2-72,7-2-91,-4 0-106,5 0-136,-1 0-186,-1-2-248,1 0-210</inkml:trace>
          <inkml:trace contextRef="#ctx0" brushRef="#br1" timeOffset="61711.4494">21547 2068 729,'-3'11'826,"2"-4"-119,-5 4-96,6-1-69,-1 2-70,1-1-84,0 0-65,0-2-50,0-1-49,1 3-42,5-4-45,0 1-37,1-2-28,3-2-28,-1 0-17,3-1-9,2-2-9,1-1-3,-2 0-6,5-1 1,-2-2 0,2-1-1,-5 0 0,6-2 2,-2-1 1,-4-1-3,5 0 0,-2-3 0,-3-2-3,0 0 1,-2 2 1,1-2 0,-1-2 1,-2 0 0,-4 1 0,2 1-2,-4 1-1,-2 0 3,-1 1 0,-1 0 3,-4 2 6,0 1 11,-4 4 19,-3 0 22,1-1 20,-4 5 18,-1 0 17,0 2 12,-6 5 0,2-2-4,-2 4-7,-1 2-11,0 0-13,0 3-17,0 3-11,-4 0-11,1 4-8,0 0-6,2 1-2,-3 2-2,4 1-2,-3 3-4,4-4-4,2 4-1,4 0-7,-1-3-3,5 0-4,5 1-3,1-3-5,3-1 1,6 1 0,3-2-2,4-1 1,4-1 0,4-1 0,8-4 1,3-1-2,1-2-1,5 0-1,0-2-3,3-5-7,0 0-8,-2-4-10,0-1-15,-1-3-30,-5-3-49,2-3-70,-3 1-91,-4-5-129,-2 2-178,2-5-286,-8-1-314,1 0-269,-7-5-163</inkml:trace>
        </inkml:traceGroup>
        <inkml:traceGroup>
          <inkml:annotationXML>
            <emma:emma xmlns:emma="http://www.w3.org/2003/04/emma" version="1.0">
              <emma:interpretation id="{E9B99E3E-A8E1-4C14-8FCB-96FD745A39A7}" emma:medium="tactile" emma:mode="ink">
                <msink:context xmlns:msink="http://schemas.microsoft.com/ink/2010/main" type="inkWord" rotatedBoundingBox="25007,2210 29351,2102 29382,3339 25037,3446"/>
              </emma:interpretation>
              <emma:one-of disjunction-type="recognition" id="oneOf11">
                <emma:interpretation id="interp55" emma:lang="en-US" emma:confidence="0.5">
                  <emma:literal>DOM.</emma:literal>
                </emma:interpretation>
                <emma:interpretation id="interp56" emma:lang="en-US" emma:confidence="0">
                  <emma:literal>Don.</emma:literal>
                </emma:interpretation>
                <emma:interpretation id="interp57" emma:lang="en-US" emma:confidence="0">
                  <emma:literal>DORM.</emma:literal>
                </emma:interpretation>
                <emma:interpretation id="interp58" emma:lang="en-US" emma:confidence="0">
                  <emma:literal>DORM,</emma:literal>
                </emma:interpretation>
                <emma:interpretation id="interp59" emma:lang="en-US" emma:confidence="0">
                  <emma:literal>DOMH.</emma:literal>
                </emma:interpretation>
              </emma:one-of>
            </emma:emma>
          </inkml:annotationXML>
          <inkml:trace contextRef="#ctx0" brushRef="#br1" timeOffset="64440.5523">23517 1961 148,'5'-21'301,"-1"-3"-21,3 0-33,2-4-32,2 0-19,7 0-15,1-3-5,-2 2 3,2 1-5,3 1-6,-2 2-4,-1 4-9,4 0-12,0 2-10,2 3-8,-2 1-9,0 2-4,3 1-8,-2 3 0,0 1 10,2 1-1,3 1 9,2 2 3,-6 3 18,4 1-1,-5 1-3,5 3-8,-4 2-12,0 7-5,-5-2-16,-1 4 0,-3 6 1,1-1 0,-4 5 9,-1-1 1,-2 2 6,-1 4-4,-2 2-10,0 1-10,-3 1-15,-1 2-11,-1 2-12,-2 0-12,-2 2-4,-1-1 6,-1 2 9,-3 1 7,0-3 21,-1 2 16,-3-1 14,-1 1 2,1-2-7,-8 0-11,3-1-13,0-2-20,-6 1-18,2-6-14,-2 2-8,-4-4-8,3 1-6,-1-2-2,-3-3 0,-2 0-3,-2-4-1,4-2 2,-5 0-1,1-4-1,-2-1-1,0 0 2,1-4-1,-2-3 0,3-1-1,-3-5 1,2-1-1,2-1 3,1-5-2,4-1-1,-1-7 0,4 0 0,3-4-10,1-4-25,6-2-40,0-6-61,8 0-83,3 2-118,5-6-147,3 6-205,5-1-304,-1 2-295,8-1-218</inkml:trace>
          <inkml:trace contextRef="#ctx0" brushRef="#br1" timeOffset="63773.3909">23886 1672 413,'-2'0'1128,"-1"0"-377,0 0-298,3 3-193,0-3-106,0 1-49,0 2-12,0 0 28,0 4 26,0 0 34,0 2 20,-4 2 19,3 3 14,-5 0-2,1 5-6,-2 2-11,-2 4-17,-1 5-27,-1 2-34,-2 3-32,1 6-26,-2-2-24,-1 6-20,3 1-12,1-3-5,2 4-7,-3-2-3,2-1-3,3 0-2,3-3-7,-1-2-27,1-4-43,1 0-63,0-4-82,3-6-110,0-1-142,3-3-188,0-3-292,-3-5-237,0-5-176</inkml:trace>
          <inkml:trace contextRef="#ctx0" brushRef="#br1" timeOffset="65123.5471">24978 1769 424,'6'-4'485,"-2"0"-25,-3-1-18,5 4-46,-4-2-41,1 2-23,-3 1-22,0 0-15,-3 1-8,-5 2-2,4 3-6,-3 0-5,1 3-11,-7 2-12,4 0-27,-2 5-27,-4 2-24,2 2-26,-1 0-17,-2 5-17,-2 1-10,2 2-8,0 1-11,-1 3-11,1 1-14,3 1-12,-2 0-12,1 1-11,5-1-8,-5-1-7,5 1-3,2-1-2,2-2-1,0 3 0,5-8 3,0 2-1,5-4-2,0 1-3,2-7 0,5-1-7,-1-3-11,2-3-10,2 0-14,1-5-13,3-3-16,-1 1-12,1-4-7,3 0-3,-2-4 0,2-2 3,1-1 4,-2 0 6,0-5 11,4-1 5,0-4 11,-2-1 12,2-4 11,-1-1 10,4-7 6,-2-1 5,1-3 3,0-2 4,-1-3-1,-2 1 3,0-1 2,0 0 9,-3 3 6,-6-2 16,3 1 21,-7 5 19,-2 0 16,-4 2 9,-5 1 9,-2 4-5,-5 0-12,-3-1-12,-2 4-13,-1 0-15,-1 5-15,-2-1-10,-6 4-10,3-3-8,-1 7-9,-4 0-16,1 3-38,-1 3-56,0 0-83,1 4-112,3 0-157,2 0-248,5 1-309,2 2-304,-1 1-205</inkml:trace>
          <inkml:trace contextRef="#ctx0" brushRef="#br1" timeOffset="65496.537">25649 1632 966,'8'0'990,"-1"3"-344,0 1-190,0 0-87,-2 4-35,-4 1-6,5 3-20,-5 2-20,4 5-29,-5 2-16,3 1-6,-3 4-10,0 1-13,0 4-9,0 1-15,0 6-21,0-3-28,0 8-28,0-4-26,0 2-26,0 1-18,0 0-15,0-2-12,3-2-6,-3 0-5,1-2 0,3-2-2,2-2-2,-4-1 1,4-5-4,-1-3-13,1-2-25,0-3-33,1-4-51,-1-3-65,-2 0-91,4-4-102,-4-3-124,3-2-144,-2-2-176,2-2-248,-3-3-189,3-4-98</inkml:trace>
          <inkml:trace contextRef="#ctx0" brushRef="#br1" timeOffset="66419.5451">25818 1660 10,'0'-9'655,"0"1"-152,0 2-108,3 1-72,-1 1-37,0 0-40,1 1-22,1 0-6,1 3 6,-1 0 6,2 0 9,-2 3 2,3 0-10,1 1-10,-4 3-22,3 1-24,-1 3-30,4-1-31,-1 2-25,1 1-28,2 3-13,-1-1-11,4-4-13,-2 2-8,4 2-5,1-5-4,0 1 0,1 1-3,3-6-2,-2 1-13,4-1-25,0-2-44,-3-1-59,0 0-66,0-3-80,0-3-78,-3 0-61,3 2-49,-2-4-18,0 0-3,0-1 28,0 0 44,-3-2 59,3-2 75,-6-1 62,4 0 76,-4-3 51,5-1 46,-5 1 26,1-3 43,1 0 58,-4 0 62,2 2 78,0 0 73,-1 2 50,-3-2 33,-1 3 25,0 1 9,-1 4-17,-3 0-26,2 1-29,-4 2-50,2-1-50,-1 3-47,0 0-33,-3 2-28,1 2-6,-1 3-3,0-1 7,-1 1-10,1 1-13,-3 4-12,0-2-14,1-1-7,0 2-5,-3 1 4,1-2-1,0 0 5,-2 1 0,1-1-6,-2-1-6,6-1-14,-5-2-6,1 1-7,1 1-9,1-2-2,2-3-4,-2 2 1,1-1-2,2-2-3,0 0 0,0-2-1,0-1-2,2 2 0,1-3-4,-2-3 2,5 3-6,-2-2 1,1-1-1,-1 1 1,3 0 6,-2-1-2,5 3 6,-6-2 5,1 3 6,-1-2 6,2 0 1,-2 4 7,0-3 5,1 1 10,1 0 10,-5 2 8,2-1 11,-2 2 10,5 0 6,-4 0-2,-2 0-6,3 0-5,-2 0-7,2 2-14,0-1-12,-3 5-5,1-2-7,-1-1-5,0 7-7,-1-3 0,1 4 1,-6 1-4,2 1-1,2 3-4,-4 1-2,2 2-4,-3 3-5,2-1-2,-2 1-1,6 2-3,-5 0 2,2 0-3,2 2 1,-1 1-1,3 1 0,3-1 0,-1 2-1,8-3-2,-2 1-4,4-2-8,0 0-14,5-4-23,-1 2-34,3-2-47,0-2-59,0-2-72,-2-2-87,0-1-91,2 2-91,-3-5-78,0-1-79,-1 0-85,-1-2-121,-2-1-159,-1-3-80</inkml:trace>
          <inkml:trace contextRef="#ctx0" brushRef="#br1" timeOffset="67253.5354">27741 2202 660,'-10'-4'1201,"-2"0"-345,1 0-234,-1 4-125,1 0-92,-1 0-68,3 1-60,-2 2-48,3 1-43,3 3-31,0-4-22,4 4-16,-2-3-16,3 2-19,3-2-13,-2 2-13,4-3-1,0 1 2,3 0 3,-3-4 5,6 0 7,-3 0 7,2-4 4,-2 0 2,-3 1-2,3-3-6,-1 2-8,-3-2-12,2 2-13,-6-3-15,0 0-9,-3 0-17,-4 3-34,0-2-56,-2 2-82,-1 0-111,3 4-156,1 0-239,-1 0-336,-4 0-344,3 4-244</inkml:trace>
        </inkml:traceGroup>
      </inkml:traceGroup>
    </inkml:traceGroup>
    <inkml:traceGroup>
      <inkml:annotationXML>
        <emma:emma xmlns:emma="http://www.w3.org/2003/04/emma" version="1.0">
          <emma:interpretation id="{D582D6AE-66EB-4E23-8CFD-CB48A78BD6AC}" emma:medium="tactile" emma:mode="ink">
            <msink:context xmlns:msink="http://schemas.microsoft.com/ink/2010/main" type="paragraph" rotatedBoundingBox="1850,4349 33617,4474 33606,7242 1839,7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DE0E74-22EA-4959-8433-BC4DDACD0B3A}" emma:medium="tactile" emma:mode="ink">
              <msink:context xmlns:msink="http://schemas.microsoft.com/ink/2010/main" type="inkBullet" rotatedBoundingBox="1849,4584 2360,4586 2358,5178 1846,5175"/>
            </emma:interpretation>
            <emma:one-of disjunction-type="recognition" id="oneOf12">
              <emma:interpretation id="interp60" emma:lang="en-US" emma:confidence="1">
                <emma:literal>J</emma:literal>
              </emma:interpretation>
              <emma:interpretation id="interp61" emma:lang="en-US" emma:confidence="0">
                <emma:literal>2</emma:literal>
              </emma:interpretation>
              <emma:interpretation id="interp62" emma:lang="en-US" emma:confidence="0">
                <emma:literal>I</emma:literal>
              </emma:interpretation>
              <emma:interpretation id="interp63" emma:lang="en-US" emma:confidence="0">
                <emma:literal>L</emma:literal>
              </emma:interpretation>
              <emma:interpretation id="interp64" emma:lang="en-US" emma:confidence="0">
                <emma:literal>?</emma:literal>
              </emma:interpretation>
            </emma:one-of>
          </emma:emma>
        </inkml:annotationXML>
        <inkml:trace contextRef="#ctx0" brushRef="#br1" timeOffset="71266.4654">257 4135 127,'2'-12'353,"3"1"-35,2-2-32,-3-2-24,4 0-27,-4-2-26,3 2-19,1-1-30,0-1-19,2 2-12,5 2-13,-4 1-15,3 1-1,-3 1-9,4-1-5,1 5-8,-2-2-8,2 3-8,-1 1-7,-1 1-11,-2 3-2,-4 3 8,3 3 8,-6 4 15,-2 1 8,0 4 4,-3 6 1,-3 3-7,-1 4-8,-3 0-8,-2 1 3,-1 2 5,-2 0 0,-4 0 0,2 1 3,-2 0-2,-3-3-1,0-2-2,3 2 6,-3-2 11,0-5 14,1 1 16,3-4 17,-1-1 14,2-2 7,2-6-4,3 1-2,2-1-10,0-3-16,2-3-18,5 0-19,0-1-15,5-3-20,2 0-18,5-3-10,-1 2-8,5-2-6,3 1-5,0-2 0,4-1-2,0 1-3,2 1-17,0-1-32,-2-2-51,-1 2-63,4 1-81,-3-1-104,0-2-109,-3 0-125,-1 2-172,0 0-245,-4 0-190,-1-1-105</inkml:trace>
        <inkml:trace contextRef="#ctx0" brushRef="#br1" timeOffset="71760.7567">729 4347 938,'-4'0'927,"0"0"-296,-2 0-206,2 0-133,2 0-90,-1 0-67,0 3-28,2-2-11,-2-1 8,0 2 9,2 1 4,1-3 1,0 0-7,0 0-7,0 0-8,0 0-14,1 0-10,5 0-2,-5 0-4,5-3-3,-2 1 9,-2 2 18,1 0 29,0 0 27,-2-1 19,-1 1 1,0 0-17,0 0-25,0 0-29,-1 0-32,-2 0-34,0 0-37,-1 0-67,4 0-87,-2 0-114,2 0-162,0 0-268,0 0-331,0 0-303,4-3-205</inkml:trace>
      </inkml:traceGroup>
      <inkml:traceGroup>
        <inkml:annotationXML>
          <emma:emma xmlns:emma="http://www.w3.org/2003/04/emma" version="1.0">
            <emma:interpretation id="{A5FB194F-15BC-4190-963E-BCBE80A381E6}" emma:medium="tactile" emma:mode="ink">
              <msink:context xmlns:msink="http://schemas.microsoft.com/ink/2010/main" type="line" rotatedBoundingBox="3063,4354 33617,4474 33609,6459 3055,6339"/>
            </emma:interpretation>
          </emma:emma>
        </inkml:annotationXML>
        <inkml:traceGroup>
          <inkml:annotationXML>
            <emma:emma xmlns:emma="http://www.w3.org/2003/04/emma" version="1.0">
              <emma:interpretation id="{723E0773-FB7D-4C1F-8EFD-937ED35D2494}" emma:medium="tactile" emma:mode="ink">
                <msink:context xmlns:msink="http://schemas.microsoft.com/ink/2010/main" type="inkWord" rotatedBoundingBox="3063,4520 4100,4524 4096,5454 3059,5450"/>
              </emma:interpretation>
              <emma:one-of disjunction-type="recognition" id="oneOf13">
                <emma:interpretation id="interp65" emma:lang="en-US" emma:confidence="0.5">
                  <emma:literal>Js</emma:literal>
                </emma:interpretation>
                <emma:interpretation id="interp66" emma:lang="en-US" emma:confidence="0">
                  <emma:literal>JS</emma:literal>
                </emma:interpretation>
                <emma:interpretation id="interp67" emma:lang="en-US" emma:confidence="0">
                  <emma:literal>Jos</emma:literal>
                </emma:interpretation>
                <emma:interpretation id="interp68" emma:lang="en-US" emma:confidence="0">
                  <emma:literal>J</emma:literal>
                </emma:interpretation>
                <emma:interpretation id="interp69" emma:lang="en-US" emma:confidence="0">
                  <emma:literal>Js'</emma:literal>
                </emma:interpretation>
              </emma:one-of>
            </emma:emma>
          </inkml:annotationXML>
          <inkml:trace contextRef="#ctx0" brushRef="#br1" timeOffset="76442.5609">1458 3842 670,'-6'0'801,"1"0"-203,-2 0-119,6 2-79,-2-2-71,0 2-65,3-2-35,0 2-21,0-2-16,3 3-15,4-2-19,2 3-17,1 0-22,3 1-29,2 1-24,3-1-17,1 1-13,2-3-9,5 3-10,-3-1-4,3 1-5,4-2-4,-2 2-2,5-5-2,-2 1 0,4 1 1,-5-3 1,5 0-5,-5 0-14,1 0-31,-2 0-45,-2 0-67,-3-3-83,-1 3-96,-1-2-122,-6 1-141,-1 1-189,0-6-208,-6 5-134</inkml:trace>
          <inkml:trace contextRef="#ctx0" brushRef="#br1" timeOffset="76940.2951">1710 3918 620,'-3'1'599,"2"2"-87,-2-3-55,3 4-28,0-1-21,3-2-33,-2 5-31,-1-2-27,4 2-28,-1-3-30,0 4-23,-1 1-25,2 3-27,2-1-33,-2 5-25,1-1-25,-1 3-27,-1 3-24,1 0-13,3 4-9,-2-2-6,-2 4-6,-2-1-4,-1 3 0,0-2-2,0 4-2,0 0-3,-4-1 1,2 3-4,-3-3 1,0 3 2,-2-4-1,3 2 2,-4-2-2,1-2 2,1 1 2,-1-2-3,0-4 2,-3 0 0,1-2 7,0-3 8,-1-1 6,-2 1 6,1-5 5,-1 0 1,-2-4-3,2 1-6,-4-3-6,2-1-6,-2-3-1,1-1 0,-1-4 1,2 0-3,1-2 1,1-5-2,2 0-4,-2 0-2,5-5-3,3 1-3,-1-3 0,2-1-2,2-4-5,1 1-6,0 2-23,1 0-40,2 2-57,-1 1-80,4 1-106,-1 0-143,3 4-186,2 0-276,1 5-274,1-4-204</inkml:trace>
          <inkml:trace contextRef="#ctx0" brushRef="#br1" timeOffset="77661.2061">2470 3983 545,'-7'-8'488,"0"-1"-72,-1 3-58,1 2-52,-5-3-46,4 4-20,-4 0-28,1 2-19,-4-1-17,1 2-19,0 2-9,-1-1-22,-3 3-9,-1 0-12,3 5-17,-3-1-14,-1 3-12,1 0-13,2 5-12,1 2-9,-3-5-11,6 6-7,-2-2-3,5 5-4,2-5-3,-1 6 5,3-5 2,2 3-5,1-2 1,1-1-1,2-1 3,2 0-5,1 1 0,1-4 0,2-1 5,3 0-2,-1-4-6,2 2-2,2-1 0,0-4 0,4-2-7,-2 3 7,2-4-5,2 0 8,-1-2 0,2-1-1,-2 0 3,-1 0-5,0 0 5,2 3-5,-5 0 0,3-3 3,-2 4-1,-2-1 1,-1 1-1,-4 3 3,1 1 5,-1 3 0,-3-1 8,1 1-1,-2 3 3,-2 2-1,-1-1 1,-1 2 0,-2-2-3,-5 2-5,4 1 3,-3 3-6,0-4-4,1 1 17,-4-1 26,1-2 38,-3 2 46,-2 0 49,-1-3 46,-1 0 30,-2 1 6,-1-4-5,-2 2-17,-2-3-17,-2 1-24,2-4-26,-4 3-29,3-5-26,-2 1-23,3-6-21,3 3-20,-2-3-16,6-3-10,2 3-7,-1-6-9,4 1-15,2-5-29,2-3-55,2-1-84,5-4-116,2 0-174,5 0-286,3-2-371,3 0-373,-1 1-258</inkml:trace>
        </inkml:traceGroup>
        <inkml:traceGroup>
          <inkml:annotationXML>
            <emma:emma xmlns:emma="http://www.w3.org/2003/04/emma" version="1.0">
              <emma:interpretation id="{16BDF4A7-36F8-47EE-81AE-6B545AAB6D65}" emma:medium="tactile" emma:mode="ink">
                <msink:context xmlns:msink="http://schemas.microsoft.com/ink/2010/main" type="inkWord" rotatedBoundingBox="4527,4603 6913,4612 6908,6002 4522,5993"/>
              </emma:interpretation>
              <emma:one-of disjunction-type="recognition" id="oneOf14">
                <emma:interpretation id="interp70" emma:lang="en-US" emma:confidence="0.5">
                  <emma:literal>helps</emma:literal>
                </emma:interpretation>
                <emma:interpretation id="interp71" emma:lang="en-US" emma:confidence="0">
                  <emma:literal>help</emma:literal>
                </emma:interpretation>
                <emma:interpretation id="interp72" emma:lang="en-US" emma:confidence="0">
                  <emma:literal>help's</emma:literal>
                </emma:interpretation>
                <emma:interpretation id="interp73" emma:lang="en-US" emma:confidence="0">
                  <emma:literal>https</emma:literal>
                </emma:interpretation>
                <emma:interpretation id="interp74" emma:lang="en-US" emma:confidence="0">
                  <emma:literal>herps</emma:literal>
                </emma:interpretation>
              </emma:one-of>
            </emma:emma>
          </inkml:annotationXML>
          <inkml:trace contextRef="#ctx0" brushRef="#br1" timeOffset="78454.921">3043 4011 1033,'-3'-7'898,"3"3"-333,-1 0-194,1-2-89,0 5-49,1 1-7,-1 4 4,3 0 8,-2 6 7,2 4 1,-3 2-3,0 6-18,0 3-13,-3 3-4,-1 6-3,0-1-12,-1 2-4,-2 3-12,0 2-20,0 1-24,-2-2-23,-1 3-20,1-1-26,0-2-21,2-1-13,0 1-9,0-4-8,-1-3-4,1-1-2,-2-2-2,2-4 0,3-4-2,-3-1-1,4-3-1,-2-5 2,1-2-3,1 1 0,3-5 0,-1-2 0,1-4-5,0 0-5,1-4-7,2-2-12,1-5-14,1-1-15,5-2-17,-1-5-16,5-5-23,1-1-20,0-1-17,1-5-17,8 0-5,-5-1 7,4 0 18,0 2 27,-4 4 36,3 0 24,-2 6 24,-3 0 14,-1 2 9,3 7 1,-4 0 4,-2 5 6,1 2 3,-2 1 9,-1 6 14,-2 3 18,-2 7 22,1 0 25,-1 2 22,-3 4 17,-1 2 0,-1 0-7,0 1-20,-2 0-21,3 1-20,-1-1-23,2 2-13,-1-1-12,1-3-3,2 0-3,0-2-8,0 0-23,0-1-47,1-5-69,0 1-100,3-6-124,3 0-178,-1-1-249,-1-2-293,4-4-254,0 0-114</inkml:trace>
          <inkml:trace contextRef="#ctx0" brushRef="#br1" timeOffset="79208.0263">3607 4550 48,'0'-7'1008,"0"-3"-282,-3 7-223,3-1-135,0 0-107,0 1-78,3 0-60,-1 3-38,1 0-30,4 0-15,-1 0-13,1 0-9,0 0-5,5 0-10,-1 0-3,1-1-13,0 1-20,2-2-25,-2-2-35,2-3-25,-1 2-20,2-4-10,-4 0 5,1 2 28,0-3 31,-1-1 17,-1-2 30,-2 0 14,-4 2 23,-3-1 19,-1-1 26,-1 2 37,-6 3 34,-1 1 32,-3 0 23,-1 1 6,-2 2 16,-5 1 3,1 0-4,0 6 5,-4 0 1,2 1-4,1 2-13,0 2-7,0 2-7,0 3-7,3 2-9,2 0-12,-1 6-15,4-1-17,-1 5-19,5-3-20,-2 3-18,5-1-15,1 4-10,1-2-9,2 1-4,2-2-5,2-2-3,2 1-3,0-4 3,4 0 0,1-6 0,5 2-1,-1-4-3,1-3 0,3-1-12,4-4-26,-4-2-32,4-2-38,0-2-49,2-2-51,0-4-45,1 1-25,-3-3-10,3-4 14,-3 0 23,0-5 27,1-2 26,-1-2 12,0-2 11,-1-5-3,1-2-1,0 0-3,0-7-3,3 0 20,-2-6 8,-1-1 23,3-3 23,-3-1 27,0 2 29,1 0 12,-6 5 21,1 1 22,-4 4 30,-4 6 17,-2 4 34,-2 4 31,1 3 11,-4 2 12,-4 6 17,0 2 10,0 7 6,-4 2-5,-4 4 4,1 8 1,-2 1 4,-2 7 1,-4 4 9,-1 3 15,2 4 14,-5 1 15,2 5 4,-2 3-9,0-1-17,0 3-24,0 0-18,0 2-24,3 0-26,-1-2-22,1 0-20,2-2-15,2 0-17,3-2-12,2-1-13,3-3-7,1 0-10,3-5-20,3-2-31,5-1-43,0-6-55,2-1-61,3-5-68,1 0-69,5-5-59,0-3-60,0-1-47,1-3-66,3-3-73,-1-1-77,1-3-74</inkml:trace>
          <inkml:trace contextRef="#ctx0" brushRef="#br1" timeOffset="79799.2564">4486 4406 311,'9'-19'792,"-3"2"-122,-2 4-97,-2 3-80,-2 6-59,-5 4-33,4 7-32,-6 0-13,-4 8-22,0 4-26,2 4-34,-3 5-31,-2 2-18,2 0-24,-2 5-13,1 2-16,-2 3-19,1 2-26,2 0-27,-2 3-23,1-4-26,-2 4-21,4-4-11,-4 2-8,3-2-4,1 0-1,-1-3-2,4-1-1,-3-3-2,0 0 0,2-3 0,-1-2-3,3-3 2,2-5 0,-2-3 1,3-2 0,-1-4-1,2 1-2,-2-7-1,-1 1-5,1-5-2,3-2-5,0-4-1,-1-4-2,3-2-6,0-7-4,0 0-9,5-5-12,-3-3-16,6-3-25,3-5-31,1-5-37,2-3-43,5-4-44,5-5-39,0-1-32,5-3-14,2-2 2,1 1 21,-2-1 34,6 6 30,-7-1 37,5 6 33,-4 1 36,1 9 29,-4 2 23,2 3 22,-4 4 16,-3 3 20,1 7 6,-1 0 21,-5 3 0,2 6 0,-2 3 11,-4 4 2,-1 0 1,-2 10 3,-1 1 6,-3 2 17,-5 4 16,-1 1 13,0 3 27,-4 1 25,-4 5 27,1-3 29,-5 2 20,1 2 23,-1 0 19,1 0 10,-5 1 13,-2-4 5,2 1-11,-2-1-16,-1-1-27,-2-5-33,0 2-40,0-5-35,0 1-32,2-2-23,-2-3-19,2-1-21,1-1-30,2-1-51,1-4-76,4 1-101,2-6-128,3 0-195,2-7-306,4-3-306,4 0-254</inkml:trace>
          <inkml:trace contextRef="#ctx0" brushRef="#br1" timeOffset="80429.8847">5228 4417 611,'8'-13'589,"2"0"-126,-2 3-65,-4-4-41,0 0-48,1 1-24,-5 0-27,0 2 10,0 0-12,-5 0-7,-2 5-21,1-2-13,-7 4-21,0 0-29,-1 1-29,-2 3-26,0 0-23,-6 4-22,3 3-17,0 1-12,-1 1-14,1 0-9,3 7-1,-3-5-5,2 6-2,1 0-2,4-3 5,1 5-4,-1-2 0,2-2-4,6 4 0,-1-2 2,2-1 0,3-2-2,0-1 0,3-1 0,5-2 0,-4 1 0,7-1-5,0-3-5,0 0-7,2-1-1,2-2-8,1-1-3,1-2 3,-4 2 2,3-3 5,3 0 4,-4 0 8,0 0 2,3 0 1,1-3 4,-6 3 2,1-1 0,1 1 0,-2 0-2,-2 1 9,1 2 5,-5 1 9,1 0 10,-1 2 8,-3 3 13,-4-3 9,0 5 9,0-1 7,-3 3 5,2-1-1,-4 1 1,0 1-3,-4 2 3,2-4-1,-5 0 7,1 4 5,-1-6 5,-3 2 1,2 1-1,-1-2-7,-5-1-10,3 1-8,-1-5-10,-1 2-11,-1-1-12,0-1-8,1-1-9,-1-1-8,0-1-7,4 0-4,-1-2-2,1-1-4,0-1-3,3-2-11,1 0-28,-1-4-49,2 0-73,1 2-99,5-4-137,1 1-191,2 0-282,1 1-322,0 0-284,0-3-150</inkml:trace>
        </inkml:traceGroup>
        <inkml:traceGroup>
          <inkml:annotationXML>
            <emma:emma xmlns:emma="http://www.w3.org/2003/04/emma" version="1.0">
              <emma:interpretation id="{9D156BB4-7C2B-4368-AD82-F1AAB6FF2E74}" emma:medium="tactile" emma:mode="ink">
                <msink:context xmlns:msink="http://schemas.microsoft.com/ink/2010/main" type="inkWord" rotatedBoundingBox="7382,4927 8299,4931 8297,5543 7380,5539"/>
              </emma:interpretation>
              <emma:one-of disjunction-type="recognition" id="oneOf15">
                <emma:interpretation id="interp75" emma:lang="en-US" emma:confidence="0.5">
                  <emma:literal>us</emma:literal>
                </emma:interpretation>
                <emma:interpretation id="interp76" emma:lang="en-US" emma:confidence="0">
                  <emma:literal>is</emma:literal>
                </emma:interpretation>
                <emma:interpretation id="interp77" emma:lang="en-US" emma:confidence="0">
                  <emma:literal>as</emma:literal>
                </emma:interpretation>
                <emma:interpretation id="interp78" emma:lang="en-US" emma:confidence="0">
                  <emma:literal>use</emma:literal>
                </emma:interpretation>
                <emma:interpretation id="interp79" emma:lang="en-US" emma:confidence="0">
                  <emma:literal>Us</emma:literal>
                </emma:interpretation>
              </emma:one-of>
            </emma:emma>
          </inkml:annotationXML>
          <inkml:trace contextRef="#ctx0" brushRef="#br1" timeOffset="82865.5509">5885 4391 212,'2'-6'886,"0"2"-279,-2 1-176,0 3-97,-2 0-73,0 0-51,-3 3-37,-2 3-10,3 2-13,-7 3-4,3 4-11,-2 3-10,-2 1-9,0 2-9,1 5-8,-1-1-18,-1-1-10,3 4-14,3 0-13,-1-3-16,4 0-12,4 1-4,0-3-8,4-2 1,4-3-1,3-1 3,4-1-2,1-4-12,1-3-16,4-1-32,2-4-45,0-2-37,3-2-31,0 0-25,2-4-11,1-2 8,-5-2 26,5-2 22,-4-1 32,4-5 21,-4-2 26,-1-2 20,0 0 21,-4-4 10,3-3 8,-4 0 10,0-5 0,3 0 24,-6 1 26,-1-1 22,0 3 27,-3-1 28,-1 8 27,-2 0 17,-3 5 5,-2 2-10,-1 2-13,-2 3 5,-2 7 1,-2-1 14,-1 8 14,-4 2 10,-2 7 2,-1 1-4,2 3-16,-3 2-25,1 3-20,-1 2-21,1 1-16,-4-1-19,6 1-17,-1-1-16,2 0-15,0 0-9,1-1-9,4-2-5,-1-3-4,4 1 1,0-4-3,0 0-1,4-5-4,3 3-5,1-8-13,0 2-16,2-3-20,2-2-21,4-2-17,-1-3-16,0-1-6,3-3-5,2-2 1,-1-3 7,1-3 0,2-2 9,-2-1 6,2-4-4,1 0 6,1-6 4,-3 2 12,0-8 9,0 3 10,-2 1 23,0-3 16,-6 4 7,2 0 12,-7 4 8,3 2-3,-4 2 7,-3 3 2,-2 6 8,-2 2 2,-5 1 10,1 4 6,-3-1 13,-1 6 7,3 0 1,-3 3-1,3 0-1,-1 2-3,0 4-3,2-1-3,-1 4 2,5 1-1,-3-2-5,3 6-6,3 0-8,-3 0-4,5-2-13,-2 3-5,1-1 1,0 4 0,3-3-5,-2 1 3,2 0 0,0 0-2,-2 0 0,2 3 0,0-5 7,-2 3 8,-3-1 23,0 2 30,-2-3 16,-2 2 17,0-2 23,-1 0 9,-2-1 6,-2-2 2,-2 1 6,1-2-1,-3 0 0,0-2-4,-4 1-10,-1-3-15,-2-2-15,2 3-15,-6-4-18,3 0-16,-1-3-15,-2 2-11,2-5-11,1 2-8,0-3-6,3-3-7,1-2-10,1-1-25,5-1-53,1-4-85,0 0-115,5-3-168,6-1-280,2-2-372,3 1-383,2-5-253</inkml:trace>
        </inkml:traceGroup>
        <inkml:traceGroup>
          <inkml:annotationXML>
            <emma:emma xmlns:emma="http://www.w3.org/2003/04/emma" version="1.0">
              <emma:interpretation id="{920A927F-9646-4B48-859A-477FF059004E}" emma:medium="tactile" emma:mode="ink">
                <msink:context xmlns:msink="http://schemas.microsoft.com/ink/2010/main" type="inkWord" rotatedBoundingBox="9107,4378 12991,4393 12983,6378 9099,6363"/>
              </emma:interpretation>
              <emma:one-of disjunction-type="recognition" id="oneOf16">
                <emma:interpretation id="interp80" emma:lang="en-US" emma:confidence="0.5">
                  <emma:literal>modify</emma:literal>
                </emma:interpretation>
                <emma:interpretation id="interp81" emma:lang="en-US" emma:confidence="0">
                  <emma:literal>Modify</emma:literal>
                </emma:interpretation>
                <emma:interpretation id="interp82" emma:lang="en-US" emma:confidence="0">
                  <emma:literal>mollify</emma:literal>
                </emma:interpretation>
                <emma:interpretation id="interp83" emma:lang="en-US" emma:confidence="0">
                  <emma:literal>mortify</emma:literal>
                </emma:interpretation>
                <emma:interpretation id="interp84" emma:lang="en-US" emma:confidence="0">
                  <emma:literal>moodily</emma:literal>
                </emma:interpretation>
              </emma:one-of>
            </emma:emma>
          </inkml:annotationXML>
          <inkml:trace contextRef="#ctx0" brushRef="#br1" timeOffset="84012.6816">7718 4378 560,'-4'-8'1272,"-4"5"-286,4-4-326,0 3-192,1 1-110,1 1-66,-1 4-37,3 2-37,-2 6-21,0 1-7,-2 6-3,-2 2-17,0 6-34,-4 2-23,-2 1-21,4 1-17,-5 2-10,1 4-10,0-3-6,1-4-6,-1 2-5,-1 0-7,0-5-5,4 1-6,-2-5-8,4 0-4,-2-5-1,-1-2-3,2 0-3,3-5 0,-1 1-1,0-6 1,0-3-3,5 2-10,-2-6-11,3 2-14,0-8-15,3 1-17,1-5-14,1 1-6,5-5-6,1-2-6,5-5-8,0 0-13,6-6-16,3 0-24,1-4-16,3-1-12,1 2 3,-1-1 15,2 2 27,-1 3 30,3 1 31,-2 5 30,-1 2 18,-2 2 13,-2 5 13,0 3 10,-1 4 17,-3 1 18,-4 5 29,1 2 18,-6 9 25,0 1 22,-4 0 12,0 6 6,-3 2 3,-5 0-3,2 3-7,-3 0-14,-3-1-10,-1 0-16,-1 3-13,-2-4-12,0 1-11,0-2-10,-1-1-11,0-1-6,-1 0-9,-4 0-8,4-6-5,-2 0-4,2-3-2,-1-2-3,2 1-3,0-3 0,1-2-2,-1-2-8,7-2-10,-2-5-13,3 2-19,3-8-27,3 2-35,5-4-33,4-4-32,1 1-38,3-6-31,4-1-28,1-1-15,4-8-18,4 3-10,-2 1 11,4-3 15,-1 2 34,-1 4 45,-2 2 53,1 2 49,-4 2 48,0 7 50,-6 2 68,0 3 67,-2 5 57,-8 7 42,1 1 47,-5 8 30,-4 2 0,-3 3 0,-3 3-6,-4 4-22,-1 0-25,-3 2-34,-1 5-36,1-2-38,-4-1-38,2 4-24,-1-1-24,2-1-22,0 1-10,4-4-10,-2 0-6,5-1-7,1-3-20,1-5-37,3-1-57,3 0-71,4-6-89,-1 0-104,8-3-109,2-4-114,2-2-109,-1-2-113,8-2-106,-5-2-76</inkml:trace>
          <inkml:trace contextRef="#ctx0" brushRef="#br1" timeOffset="84382.8326">8702 4568 243,'18'-25'766,"0"-2"-48,-4 8-46,-2-1-56,-2 5-67,-4 4-70,-3-1-58,0 5-44,-3 6-44,-3 1-44,-5 4-48,1 3-39,1 2-44,-5 2-40,1 4-38,1 2-27,-1 0-16,3 2-14,-2 1-5,2-2-5,-1-1-4,1 4-2,3-2-4,2 1 1,2 0-1,0-2-3,0-3 3,2 0-1,5-2 0,2-2-1,-2-1-8,5-3-8,2 0-19,1-3-22,3-4-28,0 0-30,1-1-25,2-3-16,0-3 6,3-2 14,-3-1 26,0-5 33,0 1 30,1-1 21,-5-3 11,2-5 7,-5 3 3,2-1 4,-4-5 4,-1 1 3,-3-2 12,-2 2 1,-6-1 1,0 5 1,-8-2 0,-2 5-7,-1 3-4,-1 2-3,-7 2-11,3 3-35,-3 2-66,0 5-98,5-2-127,-2 3-203,4 3-320,1-2-297,-1 2-230</inkml:trace>
          <inkml:trace contextRef="#ctx0" brushRef="#br1" timeOffset="85307.6072">9412 4406 778,'0'-4'1124,"0"-3"-341,-3 3-210,3 2-134,-4-2-80,1 0-65,-1 1-50,-3 3-32,-2-4-17,-3 4-6,-2 4 0,-1-1 1,-1 1-4,-3 2-6,1 5-15,-6 1-14,1 2-16,0 2-19,0 6-21,-3-2-16,-1 3-12,4 1-15,0 4-12,4 0-11,0 1-6,6-2-8,2 1-6,1-1-5,2-1-3,4-2-2,1-3 1,6-1-1,1-1-1,2-5-8,3-3-13,2 0-22,1-4-27,7-1-31,-3-5-36,3-1-32,2-1-23,0-5-9,-2 1 4,4-4 22,0-1 30,-1-5 27,1-1 31,0-1 19,0-6 6,1-3-6,0-3-15,1-2-19,1-6-34,2 0-33,2-7-26,-1 1-20,3-6-11,-2-3-3,5-2 19,1-4 34,-4 1 33,6-5 37,-5 2 34,-1 2 30,2 1 20,-4 4 10,-5 7 10,1 4 11,-7 6 4,-3 6 6,-5 5 14,1 4 29,-5 7 33,-7 6 31,0 8 27,-7 8 33,-5 6 40,-1 7 36,-4 7 28,-6 6 25,-2 3 9,-4 7-6,-1 1-14,-1 2-27,-4 5-35,3 1-32,-4-1-30,1 2-31,5 1-25,-2-1-26,3 0-24,1-3-19,5 0-16,1-7-13,6 2-10,2-5-7,5-3-1,2-3-4,4-3-1,3-4-1,0-4 0,6-4-1,0-1-7,7-6-7,0-4-16,1-2-20,2-4-28,3 1-36,4-8-42,1-1-45,-1-3-40,6-3-33,-3-1-23,3-5-5,0-5 9,3 2 21,-2-8 26,1-1 30,2-2 38,0-3 34,-5 0 42,0 0 41,-2 4 46,-3 1 52,-4 4 63,-3 3 59,-5 3 40,-1 4 33,-2 2 20,-7 4 12,-1 5-9,-1 4-15,-5 4-21,0 5-21,-4 4-16,-2 2-24,-2 8-18,1-1-18,-5 3-14,5 0-11,-1 5-20,-1 1-16,-1-3-16,2 1-13,1 2-11,1-4-7,1 0-8,-1-4-7,2 1-23,3-6-46,2 1-63,1-4-89,0-2-117,1-2-160,0-1-220,3-4-307,0-2-284,0-4-197</inkml:trace>
          <inkml:trace contextRef="#ctx0" brushRef="#br1" timeOffset="85760.6661">9898 4635 734,'-13'24'988,"2"0"-372,-3-2-227,6-1-124,3 0-69,1-3-51,4 1-36,0-5-31,4 0-31,4-2-12,0-1-15,4-4-2,0-1-7,2-2-8,2-3 0,3-1-3,-3 0-9,3-4-14,0 1-17,4-6-19,-4-1-28,2-3-35,3-3-39,-4-5-27,6-3-42,-3-2-19,0-5-29,4-3-6,-1-3-23,1-3-12,4-2 13,-1-7 1,1 0 28,2-5 34</inkml:trace>
          <inkml:trace contextRef="#ctx0" brushRef="#br1" timeOffset="86303.4359">10593 3985 154,'29'-53'198,"-6"6"15,-2 8 10,-3 3-21,-3 6-24,-4 5-18,-3 7-8,-4 3 9,-2 8 5,-4 4 3,-5 10 11,0 3 2,-5 8-9,-4 7-3,-6 10 5,2 0 14,-6 7 30,-2 6 31,-5 3 36,1 3 29,-4 4 8,-1 0 4,0 3-19,-1 1-32,0-1-44,1 2-44,2-1-38,-3 2-39,3-2-32,0-2-25,5-3-19,0-1-10,6-3-12,1-1-4,4-3-2,5 0-1,2-8-4,1-1-1,6-4 0,2-2 1,3-5-4,0-5-5,6-1-6,0-5-12,1-7-15,5 0-17,-1-5-16,1-4-13,2-2-10,5-4 4,-3-5 7,2-1 6,2-4 3,-1-6-6,1-5-15,5-3-22,0-4-25,1-6-18,1-2-4,4-5 10,-1-3 22,-1-2 32,-1-2 31,-1 5 25,-2-3 14,-5 6 15,-4 4 14,-4 5 3,-1 1 10,-5 4 10,-4 2 11,-2 6 10,-2 3 9,-4 2 4,-2 4 6,-1 3-3,-3 2-6,-1 2-5,2 6-5,-1 0-9,0 1-6,1 4-5,-1 0-9,4 2 3,0-1-9,1 1 5,0-1-1,5 2 4,2-1 7,0-3-1,0 3 4,6-3 0,0-2-6,0-2-4,7 0-1,-2 0-7,1-2 0,4 0-6,-2-1-12,2-3-31,0 1-52,0-1-71,-1-2-91,1 1-122,-5 1-167,4 0-259,-3 2-233,-1 0-164</inkml:trace>
          <inkml:trace contextRef="#ctx0" brushRef="#br1" timeOffset="85481.5216">10062 4262 754,'0'-17'1057,"3"0"-435,-2 7-268,-1-1-149,3 4-96,2 3-100,-2 0-107,-2 1-152,-1 3-223,0 0-275,0 0-233</inkml:trace>
          <inkml:trace contextRef="#ctx0" brushRef="#br1" timeOffset="87353.6783">10477 4683 495,'-10'15'927,"3"0"-365,-1-5-234,7 1-118,-2 2-65,6-7-53,-2 2-40,7-4-17,-1 2-18,3-6-10,2 3-4,1-3 8,-2-3-5,4-1-6,1-2 0,-2-1 0,2 0 0,2-6 0,-3 1 0,4-3 0,-3-2-3,6 0-7,-2-7-4,2 2-7,1-6-13,2 2-4,1-4-5,5-4 8,-2-2-1,-2 2 11,1-1 11,-5 3 17,0 0 22,-4 4 43,-2 8 44,-4 0 25,-1 3 24,-5 7 18,-2-1 9,-5 5-7,0 5-14,-5 2-14,-2 5-9,-2 5-8,-5 2-13,2 2 3,-1 6-2,-4 1 5,-2 5 9,0 0 1,2 5 1,-5-2-15,3 4-10,3-2-18,0 2-18,-3 1-24,8-4-16,-1 0-14,2-1-8,3-6-8,2 2-4,5-5 1,0-3 1,3-1-1,2-4-6,2-2-9,2-2-22,2-5-32,1 0-43,5-4-45,-1-4-47,0-3-45,3 0-36,3-4-17,-5-5-9,5-1 8,1-4 11,0 1 23,3-7 37,0-1 43,2-2 39,2 0 40,-2-4 31,2-1 25,-1 2 22,-1 2 26,-5-2 30,0 4 25,-4 3 43,-3 2 37,-1 1 31,-4 1 20,1 4 14,-5 1 12,3 2-5,-4 1-5,1-2-7,-2 5-18,-2 1-16,1 0-16,-1 2-16,-2-1-24,2 3-17,-3 3-13,-3-1-20,-1 4-12,0 3-12,-4 1-3,1 2-3,-4 5 3,-2 1 18,-5 5 13,2 1 12,0 6 7,-3 1 9,-2 4 21,-3 2 12,1 2 11,0 3 11,-3 3 6,1 4 1,-4-1-11,3 5-11,-1-3-13,0 4-16,3 1-16,-2-3-15,0 0-10,2 3-13,3-4-10,-3-1-6,6 2-4,0-1 0,-4-3-5,8 5-1,-2-4-2,1-1-3,-1 1-1,2-2-4,2 0-3,-4-4-1,2 3-2,-2-6 1,-3-3-2,0 3 2,-1-8 1,-2 1-1,-3-5-1,1 1 0,-4-5-1,-2-1 0,2-2-1,-5-2-1,2-4-1,-3-2-1,3-3 0,-1-4-5,2 0-2,-1-5 0,7-4-1,0-2-2,8-4-3,8 0-2,1-6-5,4-9-8,7 0-7,3-5-9,9-6-9,6-5-5,4 0-4,5-5 1,6-2 6,2 1 8,1 2 11,5 1 12,-3 3 9,3 4 6,-2 3 5,5 0 2,-5 3 2,4 2 2,-2 3 0,0 1 0,-2 3-1,2-1-9,0 4-24,-1-2-30,-2 5-42,0-2-55,-1 5-72,-4-2-91,-5 3-102,-1 3-125,-1 3-198,-4 0-270,-3 1-225,-7 3-146</inkml:trace>
        </inkml:traceGroup>
        <inkml:traceGroup>
          <inkml:annotationXML>
            <emma:emma xmlns:emma="http://www.w3.org/2003/04/emma" version="1.0">
              <emma:interpretation id="{940358E1-A1D0-4428-B2E3-CBFAF10BB22E}" emma:medium="tactile" emma:mode="ink">
                <msink:context xmlns:msink="http://schemas.microsoft.com/ink/2010/main" type="inkWord" rotatedBoundingBox="13962,4517 16678,4528 16674,5512 13958,5501"/>
              </emma:interpretation>
              <emma:one-of disjunction-type="recognition" id="oneOf17">
                <emma:interpretation id="interp85" emma:lang="en-US" emma:confidence="0.5">
                  <emma:literal>Dorn</emma:literal>
                </emma:interpretation>
                <emma:interpretation id="interp86" emma:lang="en-US" emma:confidence="0">
                  <emma:literal>Dora</emma:literal>
                </emma:interpretation>
                <emma:interpretation id="interp87" emma:lang="en-US" emma:confidence="0">
                  <emma:literal>Doin</emma:literal>
                </emma:interpretation>
                <emma:interpretation id="interp88" emma:lang="en-US" emma:confidence="0">
                  <emma:literal>Doral</emma:literal>
                </emma:interpretation>
                <emma:interpretation id="interp89" emma:lang="en-US" emma:confidence="0">
                  <emma:literal>Doron</emma:literal>
                </emma:interpretation>
              </emma:one-of>
            </emma:emma>
          </inkml:annotationXML>
          <inkml:trace contextRef="#ctx0" brushRef="#br1" timeOffset="89485.4892">12719 4014 32,'5'-13'1048,"-2"2"-176,-2 2-143,2 0-81,1 1-68,-1 2-64,0-1-56,-1 3-60,2 3-43,2 1-38,-5 0-39,2 3-43,-1 4-42,1 3-35,-3 5-33,-3 1-28,1 5-25,-2 6-18,-3-3-13,-1 6-11,-2 4-9,1-3-7,1 5-6,-5-2-5,4 1-1,2-1-2,-2 0-1,2-1-5,-3 1-6,4-6-19,-1-2-37,-4 0-68,4-3-95,3-3-132,-3-3-188,2 2-304,4-4-380,-6 0-320,-1-5-176</inkml:trace>
          <inkml:trace contextRef="#ctx0" brushRef="#br1" timeOffset="90040.9957">12331 4360 5,'0'-17'655,"0"-3"-138,0 0-105,6-1-82,-1 1-69,5-4-68,-1 0-40,3-1-26,2-3-14,2 2-9,6-3-6,-2 0-5,4 3 2,2-1 0,3 3-4,-2 3-12,4 2-7,1 1-15,4 1-14,-1 1-14,2 3-9,0 2-11,5 2-6,-2 0 0,2 1-3,0 1 0,-2 3 0,2 0 0,-5 2 3,1 2 0,-5 0 16,-4 6 29,-2 2 22,-6 3 15,-5 4 10,0 2 4,-4 2-3,-5 6-20,-3 3-13,-4-2-11,0 7-7,-4-2-6,-3 3-5,-2 0-2,-2-2-1,-4 4 18,2 1 18,-4-2 24,-2 1 20,0-1 17,-4 3 6,-1-5-5,1 4-4,-3-2-16,1-3-9,-4 0-14,2-1-7,-1-1-6,-2-3-2,-1-2 1,-2 1 5,0-3 13,-2-5 9,0 2 3,-3-3 0,1-3-3,0-1-11,0-2-14,-1-3-16,3-2-12,2-2-13,2-1-12,7-3-8,-1-3-6,8-1-11,-1 0-19,5-6-40,6-1-66,4-6-90,3-3-127,10 0-163,2-5-249,7-1-335,-2-2-293,9-2-181</inkml:trace>
          <inkml:trace contextRef="#ctx0" brushRef="#br1" timeOffset="90525.5934">13688 4067 1042,'5'-2'1031,"-4"2"-289,2 2-178,-3 0-94,-3 6-61,2 3-38,-4 2-44,0 3-31,-1 2-28,-7 4-22,1 2-19,-1 2-24,-1 5-28,-2 0-30,-2 3-29,2 0-27,0 1-25,2-1-21,1 2-17,0-1-9,1-1-7,6-1-3,0 0-3,2-4 0,4-3-3,3-2 0,-2-2 1,7-4-2,-1-1-2,2-4-6,4-3-6,-2-2-9,1-2-9,1-6-10,2 0-8,3-3-1,-2-7-2,3 3 3,0-5 1,0-3 5,0-5 8,0-3 2,-1 1 7,1-6 7,-3 0 5,0-4 6,0-3 2,-4-1 2,1-1 2,-4-1-1,-5 1 3,0-3 0,-4 7 2,-6 2 0,-4 2 2,-4 2 1,-2 7 0,-3 3-2,-1 4-1,-2 2-1,-4 1-24,3 7-65,2-1-90,0 4-122,2 1-165,3 2-291,1-1-354,4 2-302,5 0-180</inkml:trace>
          <inkml:trace contextRef="#ctx0" brushRef="#br1" timeOffset="90855.3155">14263 4123 560,'6'-1'1154,"-2"-4"-342,-3 5-277,-1 0-144,0 5-85,-1-1-60,-2 5-48,2 2-46,1 0-29,-6 6-11,4 2 9,-1 2 14,-1 3 17,0 3 10,-2 2-1,0 3-15,0-1-22,-1 3-23,3 2-29,2-1-22,-3 0-16,3-2-13,-1 0-9,2-1-7,1-2-3,0 0-17,0-6-37,0 0-55,0-5-73,0-4-89,1 1-122,2-4-149,-1-6-208,-2 1-260,0-7-209,0 0-122</inkml:trace>
          <inkml:trace contextRef="#ctx0" brushRef="#br1" timeOffset="91125.7127">14312 4130 21,'3'-13'845,"-2"2"-191,5 0-137,-4 6-80,1-1-55,1 3-47,0-1-42,4 4-13,-4 3-17,3 1-36,3 0-45,-1 3-37,1 0-31,3 3-36,-1 1-28,-1 1-20,1-1-8,3 0-8,1-2-2,1 1-8,2 1 0,-3-1-8,3-1-28,-1-1-64,-2-1-87,0-1-119,0 1-157,2-3-247,-2-1-288,0-3-211</inkml:trace>
          <inkml:trace contextRef="#ctx0" brushRef="#br1" timeOffset="91588.0931">14817 4090 16,'0'-6'777,"0"-1"-165,-2 3-102,0 4-64,-3 0-41,-2 4-38,0 3-22,-1 4-23,-3 0-25,-1 5-23,-4 1-21,2 1-14,-4 1-18,0 2-25,-1-1-28,0 1-27,-3-4-30,3 1-28,3 1-23,-3-5-20,3 3-13,2-3-14,2-1-8,4-3-5,0-2-8,1-2-16,4-2-26,3-1-33,6-3-47,1-3-55,-1-1-59,6-2-47,2-2-30,2-1-10,3-3 21,0-1 41,3-4 51,1 0 49,-3-2 49,3-2 29,3-3 32,1 3 22,-1-1 17,-3-2 17,0 3 13,0 3 23,-1 1 27,-5 2 34,2 2 36,-1 3 36,-2 2 30,0 4 13,-5 1 4,4 6-1,-7 1-18,3 4-6,-4 2-21,0 5-15,-3-1-20,-2 3-20,1 3-18,-3-2-25,0 4-15,0-1-19,-3 2-14,3 2-8,0 0-4,0 1-3,0-2-2,0 2-12,3-1-30,0 1-57,-3-2-87,1 0-114,3-1-166,-1-1-273,2-4-302,-1 0-252</inkml:trace>
        </inkml:traceGroup>
        <inkml:traceGroup>
          <inkml:annotationXML>
            <emma:emma xmlns:emma="http://www.w3.org/2003/04/emma" version="1.0">
              <emma:interpretation id="{27327A9A-59F0-49DA-8BC7-8202F855D80C}" emma:medium="tactile" emma:mode="ink">
                <msink:context xmlns:msink="http://schemas.microsoft.com/ink/2010/main" type="inkWord" rotatedBoundingBox="17545,4503 21048,4517 21043,5737 17541,5724"/>
              </emma:interpretation>
              <emma:one-of disjunction-type="recognition" id="oneOf18">
                <emma:interpretation id="interp90" emma:lang="en-US" emma:confidence="0.5">
                  <emma:literal>based</emma:literal>
                </emma:interpretation>
                <emma:interpretation id="interp91" emma:lang="en-US" emma:confidence="0">
                  <emma:literal>basked</emma:literal>
                </emma:interpretation>
                <emma:interpretation id="interp92" emma:lang="en-US" emma:confidence="0">
                  <emma:literal>basted</emma:literal>
                </emma:interpretation>
                <emma:interpretation id="interp93" emma:lang="en-US" emma:confidence="0">
                  <emma:literal>bashed</emma:literal>
                </emma:interpretation>
                <emma:interpretation id="interp94" emma:lang="en-US" emma:confidence="0">
                  <emma:literal>biased</emma:literal>
                </emma:interpretation>
              </emma:one-of>
            </emma:emma>
          </inkml:annotationXML>
          <inkml:trace contextRef="#ctx0" brushRef="#br1" timeOffset="94750.5394">17859 4665 26,'8'4'170,"3"0"-71,0 1-37,1-4-26,1 3-21,1-4-20,1 0-20,-2-4-37,4 4-63,2-3-56</inkml:trace>
          <inkml:trace contextRef="#ctx0" brushRef="#br1" timeOffset="95016.5391">18169 4502 191,'0'-12'384,"-1"1"-12,-5 4-32,0 1-55,-6 2-46,-1 0-29,2 8-24,-5 0-17,-3 3-16,3 4-4,-3 3-16,0 3-16,0 1-7,1 9 5,-1-2 2,0 2-2,3 3 2,4 0 3,-2-2-12,5 2-19,0 0-21,4-2-14,0 0-15,4-2-15,2-3-11,4 1-3,2-5-4,3-1-6,-1-1-19,7-6-23,1 0-32,2-2-43,-2-2-53,5-6-50,-2 2-61,6-6-39,-2-1-37,-1 0-27,3-5-11,-3-2-13,6-3 4,-6 0-19</inkml:trace>
          <inkml:trace contextRef="#ctx0" brushRef="#br1" timeOffset="95859.3324">18874 4451 175,'1'11'801,"-1"0"-114,0 6-88,-1 2-102,-5-1-78,2 5-71,-3-2-66,-1 1-63,4 1-51,-3-1-44,2-1-39,-2-1-34,3-1-22,-3-2-13,5 0-9,-4-5-5,2 2-2,3-5 5,-2 1-3,0-3 5,3-3-3,0-1 5,0-3 0,0 0-7,3-3-6,0-1-7,1-6-5,0 0-7,1-4-2,2 0 2,-3-3 0,3 1 7,4-4 2,-6-3 7,3 1 0,-1-2 2,3-1 3,-6 3 2,1-2 14,-2 3 5,-2 1 11,-2 4 16,-2 2 15,-5 0 22,1 7 31,-6-2 29,2 2 28,-7 4 13,-1 6 5,2 1-2,-2 2-11,-3 5-9,2 2-15,-3 4-5,-2 2-6,0 2-13,2 3-14,-1 4-12,0 2-17,6 0-14,-1 1-15,1 0-12,1 1-11,4-3-10,1 1-6,-1-1-8,7 0-5,1-2-2,3-3-1,2-1 1,2-2-2,3-1 1,1-3 1,7-3 1,-1 0-2,1-4-4,1-2-3,2-4-5,3 0-6,3-4-8,-2 0-8,6-4-3,-2-3-4,2-1-1,0-3 1,-2 0 1,5-8-3,-4 2-6,4-4-12,-4-3-16,5-3-14,1-6-14,-1 0-7,4-3 3,0-4 9,0-1 17,2-3 22,-3-5 11,2 2 15,-2-1 15,-2-1 6,-1 0 3,-5-1 1,1-1 4,-3 4 4,-4-1-2,-1 1 4,-2 6 4,-3-4 3,0 5 2,-7 3 0,1 2 5,0 5 8,-3 2 7,2 6 12,-1 4 5,-4 0 4,-1 6 3,-4 6 1,-1 2 2,1 4 2,-6 8 9,-2 5 5,-2 8 10,-2 5 6,-3 8 5,-1 1-2,-4 4-8,-2 6-8,0 2-13,-4 4-11,4-2-11,-3 3-9,0 1-9,-2 3-5,5-6-1,-2 2-5,2-2-3,3 2 0,-2-5-1,4-3-4,-1 1-3,4-4 0,0-1-5,3-5-13,-1-5-28,5 0-50,-4-5-73,3-1-106,1-5-139,-4 0-203,7-4-312,-4-5-334,0-2-271,-5-1-132</inkml:trace>
          <inkml:trace contextRef="#ctx0" brushRef="#br1" timeOffset="96425.2216">18028 4438 530,'3'-6'536,"2"2"-61,-2 1-32,-1-1-36,0 0-21,2 4-33,-1-3-41,1-1-26,1 4-26,1-2-14,-2 2-12,0 0-2,4 2-3,-4-2-4,3 4-17,-2-1-20,2 2-32,0 1-27,0 4-24,1 0-24,-4 4-18,0 1-16,-1 1-6,-3 0-9,0 5-4,-6-1-6,2 1 0,0 1-4,-5 1-2,-1-1-1,1 0 2,-3 1 3,1-3 3,-4-1 3,-1-4 6,2 2 0,-1-4-4,-1 1-1,1-4-8,-3 1-6,2-3-6,2-2-3,-2-2-14,1 0-34,2-4-64,2 0-88,-4-4-116,6 0-166,2 0-264,1-2-339,2-2-290,2 1-200</inkml:trace>
          <inkml:trace contextRef="#ctx0" brushRef="#br1" timeOffset="96854.2507">18111 4974 403,'7'0'312,"1"1"-70,0-1-59,2 0-54,2-1-38,1 1-15,4-4-10,-3-1 0,1 1-6,4-3 5,0 1-2,-1-2-16,-1 0-14,2-1-50,0-3-80,0 1-154,2-3-244,0-2-212</inkml:trace>
          <inkml:trace contextRef="#ctx0" brushRef="#br1" timeOffset="93675.4454">16221 3896 1084,'3'-12'855,"-2"6"-261,2 2-109,-3 8-45,-3 3-27,-1 10 4,-3 7-16,0 3-38,-2 9-50,-6 3-42,4 2-39,-1 7-40,-2-1-36,-2 3-31,0-1-27,1 0-27,1 2-17,-2-4-16,1-2-12,-1-2-8,5-1-5,-4-4-5,2-2-2,1-2-3,1-3-1,1-3 0,-2-3 0,5-4-1,-2-3-1,2-1 2,0-6 3,5 0-5,-4-3 0,2-2-7,4-3-7,0-3-12,0-4-14,4-3-12,2-3-17,0-1-17,6-6-19,2-1-20,2-5-16,3-1-17,4-6-17,2 2-6,2-6 0,4 2 7,-1 0 11,2 2 13,2 4 26,-1 2 23,-3 2 21,1 5 26,-6 1 15,4 5 16,-5 4 7,-1 3 9,2 1 9,-6 6 8,-2 1 1,-2 6 5,-4 4 14,0 3 0,-7 4 1,-3 1 3,-1 3 12,-1-1 8,-3 2 16,-7 0 24,0-1 20,-1-1 22,-7 0 16,3 0 11,-5-5-2,-3-1-11,-2 2-13,-1-5-21,-4-2-20,1 4-25,-2-7-18,-4-2-16,4 0-14,-2-2-10,4-2-7,-1 1 0,7-5-9,-2 0-26,2 0-41,7-5-71,4 1-91,3-2-129,6-5-197,6 1-308,6-2-306,0-4-257</inkml:trace>
          <inkml:trace contextRef="#ctx0" brushRef="#br1" timeOffset="94562.5612">17023 4488 154,'3'-9'1037,"-3"3"-363,-3 2-212,-4 1-108,0 3-37,-2 0-13,-6 0 2,2 3 0,-4 1-8,1 2-10,-4 3-23,1 1-27,-4 1-29,-2-1-29,2 4-20,0 3-30,2-4-19,0 6-24,0-2-22,4 5-19,4-5-13,1 5-13,2 1-6,3-3-5,2 0-6,5 0-3,3-3-11,2 0-24,3-5-33,2 1-42,2-5-44,3-2-50,1 1-49,2-6-28,1 2-16,0-3 4,-1-3 8,0-1 25,4-2 31,-2-2 24,2 0 27,-1-2 29,0-4 26,-2 0 34,0-3 23,1 0 27,-1-2 22,0-1 13,0-2 11,-3 0 11,0 0 20,-2 0 28,2 1 33,-4 0 37,-5 4 44,0 3 17,-2 1 7,1 2 7,-6 6-13,-3 1-9,-2 1-16,-2 6-15,-3 1-6,1 4-3,-5 2 4,2 2 5,-1 5 7,-4 0-3,1 4-13,1 0-17,-1 1-24,5 1-30,-1 1-25,3-2-20,2-1-12,1 0-8,6 1-4,0-6-4,6 1-1,-2-2-4,5-5-8,3 1-22,2-3-27,5-4-34,3-1-33,1 1-23,-3-4-20,8-4-9,-2 1-3,4-4 15,-1-1 12,-1 0 6,0-5 12,1 1 28,-5-5 29,2 1 23,-2-6 20,-1-1 17,0 0 13,2-5 1,-5 1-2,2 0 0,-2-3 3,-4 6 0,-4-3 2,1 7 2,-8 1 20,1 4 16,-4 0 17,-2 5 19,-2 1 13,-1 5 1,0 1-8,2 6-13,-2 1-16,2 5-18,1 1-11,0 5-12,0 0-6,0 4-2,0 1 2,1 3 4,2-2 22,-2 3 22,-1 2 27,0 1 13,0 1 15,0-1 19,-1 2 9,-3-1 3,-2 0 11,1 0 13,-2-2 7,-4 1 1,-1-6-7,-3 0-6,0 2-14,-4-4-19,-5-2-16,-2 1-17,2-5-16,-7 0-16,1-3-13,-4-3-11,3 1-11,-6-5-6,7 3-10,-1-4-13,7-2-18,0-5-46,7 1-79,5-2-117,8-5-173,7-1-293,6-5-406,7-3-467,7-1-328</inkml:trace>
        </inkml:traceGroup>
        <inkml:traceGroup>
          <inkml:annotationXML>
            <emma:emma xmlns:emma="http://www.w3.org/2003/04/emma" version="1.0">
              <emma:interpretation id="{FE34E955-F82B-4275-A5F9-6C9AA05847CF}" emma:medium="tactile" emma:mode="ink">
                <msink:context xmlns:msink="http://schemas.microsoft.com/ink/2010/main" type="inkWord" rotatedBoundingBox="21713,5031 23029,5036 23027,5590 21711,5585"/>
              </emma:interpretation>
              <emma:one-of disjunction-type="recognition" id="oneOf19">
                <emma:interpretation id="interp95" emma:lang="en-US" emma:confidence="0.5">
                  <emma:literal>on</emma:literal>
                </emma:interpretation>
                <emma:interpretation id="interp96" emma:lang="en-US" emma:confidence="0">
                  <emma:literal>one</emma:literal>
                </emma:interpretation>
                <emma:interpretation id="interp97" emma:lang="en-US" emma:confidence="0">
                  <emma:literal>own</emma:literal>
                </emma:interpretation>
                <emma:interpretation id="interp98" emma:lang="en-US" emma:confidence="0">
                  <emma:literal>On</emma:literal>
                </emma:interpretation>
                <emma:interpretation id="interp99" emma:lang="en-US" emma:confidence="0">
                  <emma:literal>onw</emma:literal>
                </emma:interpretation>
              </emma:one-of>
            </emma:emma>
          </inkml:annotationXML>
          <inkml:trace contextRef="#ctx0" brushRef="#br1" timeOffset="100089.5533">20602 4439 191,'0'-11'968,"-2"0"-295,-4 2-163,1 1-93,-3 1-46,-2 3-34,1-3-32,-2 3-16,-1 4-12,-5 0-8,1 0-15,0 3-9,-6 1-13,-1 2-11,-2 5-15,-4-2-15,-1 5-15,-1 3-21,1 3-22,-1-3-22,4 6-22,-1 2-20,-1 2-16,6-3-13,3 6-11,2-3-9,5 0-7,2 1-4,1 0-5,5-3 1,2-1-2,9 0 0,0-3 0,6-2 0,2-2-3,2-2 2,3-2-1,4-3-2,2-2-1,-1-2 1,2-2 1,1-1-2,0-3-1,-1-3 2,0 3 1,-1-6 0,-2-2 0,2 1-1,-8-6 0,5 3 1,-6-4-1,3-3-3,-3-4 2,-2-3 1,2-2 2,-4-2-1,1-4 2,-1 0 0,-4-2-1,0 4-2,-4-1-1,-4 3-1,0 0 0,-4 6 2,-4 1 1,-3 0 0,-4 5 0,-4 2 0,2 3 0,-5 1-2,2 5 0,-5 1 1,5 2 1,-2 4-1,3 0 1,2 5-1,-1-1 1,5 2-2,2 0-1,-2 2-3,7 2-11,0-1-21,2 0-29,4 0-35,4 0-41,2-2-53,6-1-51,-1 0-48,2-2-41,6 1-38,0-3-24,3-2 0,-2-1 15,6-1 38,-3-1 46,0-1 60,1-5 61,2 3 51,0-4 36,0-1 29,-3 0 28,0-1 19,1-1 8,-1-3-4,0 4 7,-1-3 0,1 3 4,-3-1 4,-1 1 7,3-1 12,-3 3 14,0 1 11,-6 1 17,6 2 21,-5 3 23,-1 1 11,0 1 13,-4 3 10,0 5 4,-2 1 1,-1 5-2,-5 1 6,-1 4 2,-1 0 10,-2 4-8,-2 1-2,0 1-5,-4 0-15,0 2-13,-1-1-17,1 3-15,-2-5-21,-1 0-11,-2 0-10,2-1-12,0-4-12,1 2-5,-1-5-4,1 0-2,0-3-5,3-2-1,-4-1 1,2-2 0,3-2-2,-1-4-3,0 1-2,1-4-3,5-1-9,-4-4-12,6-2-22,3 2-12,0-7-19,3 1-19,4-4-25,2-2-20,2-2-19,4-5-33,3 0-31,3-1-18,-1-6-11,7 0-12,-1 0 19,3-1 32,-1 0 46,2 3 37,-3 2 41,1 1 35,-7 5 25,6 1 15,-6 3 8,1 2 7,-1 0 15,-2 5 22,-1 1 14,-3 4 25,4 1 17,-6-2 15,0 6-2,-4 6-3,-1-2-5,1 3-8,-5 4-9,-1 4-1,-5-1 16,-1 4 4,0 5 15,-7-1 15,3 2 12,-3 1 0,-1 3-10,0-4-10,-1 4-27,2-2-23,-4 1-26,4-3-11,1 2-11,1-5-11,0-1-4,1-3-1,1 4-1,2-7-5,1-2 2,1-2 0,2 1 1,1-4-1,1 0-8,0-3-24,1 2-41,1-5-63,-2-1-81,2 0-104,0-1-146,3-5-238,-4 1-252,2-1-181</inkml:trace>
        </inkml:traceGroup>
        <inkml:traceGroup>
          <inkml:annotationXML>
            <emma:emma xmlns:emma="http://www.w3.org/2003/04/emma" version="1.0">
              <emma:interpretation id="{ADBE7882-A821-4F45-94B1-07166D0FEE96}" emma:medium="tactile" emma:mode="ink">
                <msink:context xmlns:msink="http://schemas.microsoft.com/ink/2010/main" type="inkWord" rotatedBoundingBox="24153,4990 26417,4999 26414,5684 24151,5675"/>
              </emma:interpretation>
              <emma:one-of disjunction-type="recognition" id="oneOf20">
                <emma:interpretation id="interp100" emma:lang="en-US" emma:confidence="0.5">
                  <emma:literal>user</emma:literal>
                </emma:interpretation>
                <emma:interpretation id="interp101" emma:lang="en-US" emma:confidence="0">
                  <emma:literal>users</emma:literal>
                </emma:interpretation>
                <emma:interpretation id="interp102" emma:lang="en-US" emma:confidence="0">
                  <emma:literal>User</emma:literal>
                </emma:interpretation>
                <emma:interpretation id="interp103" emma:lang="en-US" emma:confidence="0">
                  <emma:literal>uses</emma:literal>
                </emma:interpretation>
                <emma:interpretation id="interp104" emma:lang="en-US" emma:confidence="0">
                  <emma:literal>usher</emma:literal>
                </emma:interpretation>
              </emma:one-of>
            </emma:emma>
          </inkml:annotationXML>
          <inkml:trace contextRef="#ctx0" brushRef="#br1" timeOffset="102357.4267">22689 4356 424,'4'-10'1148,"1"1"-242,-1-1-174,2 5-139,-5-1-101,-1 2-75,3 4-64,-3 0-58,-3 8-48,2-1-31,-5 6-30,0 3-32,-4 2-30,1 5-22,-2 2-18,-7 4-14,5 3-10,-4 0-7,4 3-10,-2-3-12,1 2-7,1-1-5,1 1-5,2-4-4,3-3-5,-1 0-1,7-3-1,-2-1-2,3-5 0,4-1 0,2 0-4,0-4-9,7-2-17,-1-3-22,1-2-26,1-2-31,2-1-32,3-3-26,3-3-16,-3-1-1,1-2 13,2-2 21,1-3 32,-3-2 30,3-4 31,-1-1 19,1-3 14,4-1 11,-4-6 6,3-2 5,-1-2 1,-2-1 0,6-3 0,-3 0 0,-1 3-4,-2-1 4,-4 2 5,-1 7 13,-2 1 17,-3 4 12,-1 5 21,-6 2 23,0 5 22,-6 4 18,0 4 0,-8 6 0,1 3-8,-2 5-13,-4 3-16,2 3-16,-2 2-8,-5 3-9,5 3-6,-1 0-9,-1 0-11,-1 0-5,8 0-10,-4 0-2,0 0-7,5-3-4,3-1 0,-2-3-2,6-1 0,3-2-3,1-4 2,1-1-4,5-3-5,1-1-19,4-4-21,2 1-24,1-5-20,2-2-16,3-5-14,0 2 1,2-3 2,-2-4 5,2-4 2,1 1 4,-3-7 3,6 0 11,-4-5 17,1-1 20,3-2 19,-4-4 6,4 0 12,-5-1 5,0 0 6,0 3 4,-5 1 2,-6 2 14,-1 1 13,-1 5 16,-5 5 24,-4 0 30,-2 8 24,-2 2 14,-5 1 1,-3 3-8,3 6-15,1 0-27,-4 7-25,1-1-20,-1 4-15,2 4-10,3-2-3,-3 7 2,-2 1 3,6-1 4,-3 1 3,2 2 3,1 0 0,-3 3-5,2-1-2,-2-1-3,3 5-1,-2-4-2,2 0 0,4 3 0,-2-2-3,-4-3 0,5 0-1,-5-3 0,2 1 3,-1-5 13,-2-1 12,-2-2 14,-2-1 9,-7 0 4,5-3 0,-4-2-12,0-1-9,-2-2-13,-3 1-11,2-3-6,1-4-8,-3 0-8,6 0-20,0-4-50,4 1-87,5-7-120,1-1-179,12-2-313,1-1-411,5-2-441,7-4-275</inkml:trace>
          <inkml:trace contextRef="#ctx0" brushRef="#br1" timeOffset="103313.4307">23668 4554 342,'3'-4'1103,"0"4"-353,-2 4-260,4-4-150,-2 3-85,1 1-60,0 2-51,3-2-38,1-1-31,-1 0-28,2-2-18,1 2-10,-1-2-5,5-1-9,-2 0-2,-1-1-1,1-2-2,-1-1 3,7 1 0,-7-5-1,3 2-2,3-1-2,-4-3 2,4 0-3,-5-4-2,1 3 2,-1-4 3,2-2 0,-2 2 0,-2-1 24,-4 1 45,0-1 33,-5 5 28,-1 0 18,0 0 14,-4 3-3,-1 5-16,-5-1-5,-1 1-2,-1 3 3,-3 4 2,2 2-1,-3 5-9,-2-1-15,-1 7-12,-3 2-8,2 2-8,-2 4-7,3 0-3,-4 3-3,4 0-5,0 3-8,0 0-10,3 1-7,5-1-12,-1 1-7,3 0-9,4-4-6,0 0-2,4 0-5,2-6 0,4 2-2,2-3 1,3-4-3,2 0 0,-1-2 0,8-4-2,-3 0-2,3-2-7,4-2-9,-1-3-10,2-1-11,3-3-7,-1 0-6,4-3 1,-5-1 6,5-6 12,-1 0 6,-4-3 11,5-1 7,-1-5 5,3-2 2,-1-4 1,2-5 2,-1-3 0,4-2 0,1-2 1,-4-3-1,0 5 2,-2-3 1,-7 5 2,-2-1 7,-6 6 7,-4 3 13,-8 1 9,-1 5 10,-6 3 4,-3 2-2,-1 3-6,-5 0-5,1 5-10,-1 1-8,-2 3-7,-1 2-6,7 2-4,-4 0-2,0 3 0,2-1-3,3 1-2,1 1-3,0 2-4,5-2-9,1-2-6,1 3-12,2-1-16,4-3-14,1 1-20,3-1-22,1-3-23,0 4-16,3-4-12,4-4-7,0 2 6,1-2 17,2 0 18,-1 0 30,3-2 21,-1 0 24,-4-1 18,2-1 18,0 5 5,-5-3 6,0 2 6,-4 0 2,2-1 3,-5 1 7,1 4 12,-5 0 19,-1 0 17,-4 4 22,0 3 17,-4 1 18,-1 3 9,-5 0 7,-2 5 1,-1 2-3,-4 2-3,4 1-7,-4 2-11,-2 1-19,3 7-13,0-4-13,0 3-17,-2 0-14,7-4-10,-1 3-6,3-3-6,2 2-4,0-3-3,4-2 0,3-3-1,0 0-3,7-3-1,1-3 0,3-1 1,4-3-3,4 1-1,-1-5 1,3 2-2,0-3-3,4-1-12,0-3-27,-2-1-46,0-4-78,0 1-105,4-1-155,-4-6-258,-3 1-331,3-4-350,2-4-279</inkml:trace>
        </inkml:traceGroup>
        <inkml:traceGroup>
          <inkml:annotationXML>
            <emma:emma xmlns:emma="http://www.w3.org/2003/04/emma" version="1.0">
              <emma:interpretation id="{2F03AB58-F068-4830-9308-55FC727FCD42}" emma:medium="tactile" emma:mode="ink">
                <msink:context xmlns:msink="http://schemas.microsoft.com/ink/2010/main" type="inkWord" rotatedBoundingBox="27069,4497 31440,4514 31435,5680 27064,5663"/>
              </emma:interpretation>
              <emma:one-of disjunction-type="recognition" id="oneOf21">
                <emma:interpretation id="interp105" emma:lang="en-US" emma:confidence="0.5">
                  <emma:literal>actions</emma:literal>
                </emma:interpretation>
                <emma:interpretation id="interp106" emma:lang="en-US" emma:confidence="0">
                  <emma:literal>auctions</emma:literal>
                </emma:interpretation>
                <emma:interpretation id="interp107" emma:lang="en-US" emma:confidence="0">
                  <emma:literal>action's</emma:literal>
                </emma:interpretation>
                <emma:interpretation id="interp108" emma:lang="en-US" emma:confidence="0">
                  <emma:literal>actions'</emma:literal>
                </emma:interpretation>
                <emma:interpretation id="interp109" emma:lang="en-US" emma:confidence="0">
                  <emma:literal>actioner</emma:literal>
                </emma:interpretation>
              </emma:one-of>
            </emma:emma>
          </inkml:annotationXML>
          <inkml:trace contextRef="#ctx0" brushRef="#br1" timeOffset="105430.4319">25853 4466 655,'14'-11'1008,"-2"0"-223,-2-1-142,1 1-80,-3 0-47,-3 1-42,1-1-47,-1 3-51,-4-3-47,-2 4-46,-4 0-46,-2 2-41,-3 1-36,-2 0-32,-1 4-23,-4 3-22,-2 1-15,-1 2-16,-2 1-12,-3 2-12,2 6-7,-3 2-7,0 1-3,-2 5-3,2 4-3,0-1-1,0 3 0,3 4 0,-1-2-1,4 3 1,1 0-1,3-3 1,-1 2-1,5 2-1,4-5 0,-3-2 1,7-2-1,1-2-2,2 0 1,2-6-1,2 0 0,1-1 0,4-6-2,2 0-1,-1-2-3,2-2-2,4-6-6,-2 2-4,4-6-4,-1-1-7,3 0-3,-3-5-8,6-2-7,-3 0-5,-2-4-6,5-2-5,1-4-7,0-4-4,0-1 0,3-5 2,1-3 1,0-3 9,-1 3 10,0-4 13,-1 2 12,0 0 7,-2 4 10,-4 3 4,-6 2 12,1 6 8,-2-1 12,-3 8 13,-4-2 11,0 6 10,-2 2 2,-6 4 2,0 4-2,-4 0-3,1 4-9,-4 4-6,-2 2-7,0 6-9,-2-2-8,1 7-5,-5-2-3,5 2-5,-4 6-1,1-3 1,0 1-2,4 1-3,-2 1 1,2 0 1,4-1-1,-4-4-2,5 1 0,1 1 0,2-3 1,2-2-2,2-2 0,2 0 0,5-5-4,0 1-6,5-3-14,-1-3-21,4-3-25,1 0-27,3-4-25,-3 0-29,5-4-18,-2-1-14,4-5-8,-2 0-15,5-4-16,0-2-15,-1-3-12,4-3-11,1-5 0,2-1-1,4-6 14,1 1 12,7-5-5,1 3-8,-1-1-9,5-1-1,-2 1 16,1 4 19,-6 2 54,0 4 48,-6 2 47,0 5 45,-5 2 25,-7 0 21,0 4 36,-3 6 41,-5 1 33,-4 1 29,-1 5 10,-3 3 12,-4 2 12,-1 5 6,-3 1 4,-3 2 6,-1 3-9,-4 0-12,4 1-27,-3 0-24,-2-1-29,2 1-28,0-1-20,-1 1-12,0-3-15,3-2-7,-2 1-9,3-2-3,-2-3 3,5-1-7,-2-1 4,1 1-4,2-3 2,0-4 0,0 0-3,2 0-1,1-4-3,1-3-4,0-3-1,1 3 1,2-4 0,3-2 0,-3-1 0,-1-1 2,1 0 0,3-1 2,-5 1 9,-1-1 18,-1 5 21,-3-2 17,0 4 19,-4-2 15,-2 1 11,2 4-3,-4 1 0,-3-1 4,2 5 5,-8 1 1,4 1 9,-3 2 4,-2 5-4,-2 1-4,-2 1-12,2 5-9,-3 0-11,1 2-12,-1 5-15,1 1-8,-1 1-11,2 1-8,0 1-6,5 4-5,0-2 0,-2 2-5,7 0-4,-1-2-3,3-2-4,5 1-3,-2-2-3,6 2 0,6-5-1,-2-1-2,5-3 1,3 2-1,2-3-1,5-3-1,1-3-1,2 1 0,4-3-4,-1-4-2,5 2-3,-1-4-6,2-2-6,-4-2-3,1-2-3,5-4-5,-2 2-2,2-4-2,-4-3 4,4-3-5,1-2-7,-2-3-6,3-4-10,1-3-8,0-4-8,5-3-4,-2-2 2,3-2 9,-1-4 13,2-3 10,-1 0 11,-1-2 7,1 1 10,0-5 4,-4 1 2,-2 1 3,0 0 5,-5 4 1,-7 2 1,-1-2-1,-4 6-1,-1 1 4,-5 4-3,-2 4-1,-3 2 3,-4 3-1,-1 3 0,-3 4 1,-3 0 2,3 6 3,-4 2 0,-4 3 6,1 3 5,1 4 4,-5 7 0,-1 1 3,-2 6 1,-2 4 6,-2-1-1,-1 7 2,0 4 4,2 0 3,-8 2 4,2 4 1,3 0 1,-3 3 1,-1 0 1,-2-1-2,5 3-1,0 1 4,-2-4-5,1 3-7,4 0 0,-3 0 2,4 1-1,4-3-4,-2 1-1,4-3-3,2 2-1,3-3-8,5-1-6,1 0-3,1-4-4,5 2-1,3-5-2,2-4 0,4 1-1,-2-6 0,4 0-2,2-4-11,0-3-12,1-2-15,3-2-14,-1-2-16,-2-4-14,4 0-5,-1-6-3,2 1-1,-2-6-5,0-2-8,3-4-17,-3-3-20,1 0-24,3-4-25,-1-3-27,2-2-18,2-5 1,1 1 14,-2 0 25,1 0 37,-7 1 44,1-2 43,-4 6 35,-3 2 16,-4 2 24,-1 1 21,0 5 26,-5-1 21,-3 5 19,-1 3 22,-3 1 18,-3 1 18,2 5-1,-4 0 4,-5 4-8,1 4-9,-2 0-8,-1 5-12,-5 1-5,-2 5-6,3 2 0,-3 2-2,0-1-5,-1 5-5,-2-1-7,3 3-15,1-1-8,2 3-15,0 1-11,0-2-12,4-2-10,2 4-5,1-1-2,2-2-1,3-6-4,-2 5 1,4-4-1,2-2-6,2-1-12,1-2-22,1 0-35,0-6-54,4 1-60,-1-5-70,3 1-82,-1-3-80,2 0-82,1-3-97,0-3-128,-1 0-200,-1-3-156</inkml:trace>
          <inkml:trace contextRef="#ctx0" brushRef="#br1" timeOffset="105773.53">27187 4245 861,'-17'0'750,"-2"0"-127,7 0-95,1 0-67,2 0-59,2 0-34,2 3-21,2-3-17,3 3-28,3-2-36,4 2-43,2 0-48,6-3-48,1 4-43,5-3-29,3-1-20,0 2-12,5 0-14,2-2-5,1 0-2,1 0 0,-1 0-4,4 0 2,-1 0 0,3-2 0,-6 0-2,2 2-1,3-5-3,-5 5-13,-2-3-24,3 0-43,-5-1-70,0 1-92,1-1-123,-5-2-174,1 3-274,0-2-289,-2 0-228</inkml:trace>
          <inkml:trace contextRef="#ctx0" brushRef="#br1" timeOffset="106583.2793">28081 4425 899,'-6'6'1007,"1"1"-225,-2-1-159,0 2-101,1 2-99,-4 1-90,1 2-87,-5 2-76,2-1-58,0 3-39,-2 1-25,5 0-18,-5 3-9,2 0-9,1 1-2,2 2-1,-1-2-2,2-2 1,1 1-3,1-3 5,3-1-3,1 0 0,2 0 3,5-6-3,-3 2-1,5-2-1,3-3 0,-1 0-1,3-1-1,-1-1-2,4-5-1,-2 1 0,4 2-1,2-8 1,-3 2-2,4-2 2,-1-3 0,0 0 2,3-1 1,-3-5 2,-1-2 8,3 0 23,-2-8 26,-1-1 30,3 2 22,-2-6 21,-2 1 8,-1 2-6,0-2-13,-4 1-16,-2-2-16,-6 6-19,-3-1-17,-1 0-16,-4 3-11,-3 2-11,-2-2-7,-2 6-7,-5 2 0,-2 1-4,2 1-11,-3 1-21,-1 5-44,-2 0-66,2 3-95,1 1-123,0 1-176,3 2-257,-1 0-314,4 1-281,0 3-169</inkml:trace>
          <inkml:trace contextRef="#ctx0" brushRef="#br1" timeOffset="106141.929">28197 4122 475,'-8'0'698,"2"1"-89,-1-1-91,0 6-66,0-2-74,-1-2-47,0 3-42,1 2-40,2-2-34,-1 0-25,2-1-22,3 1-9,-2-1-1,3 0 11,0-2 6,3 1-1,-2-1-5,2 0-6,1-2-4,1 0-8,0 0-9,1 0-7,1-2-10,-2 0-17,2-1-19,-1 1-22,0 0-19,-1-2-16,-3 2-13,1 0-8,-2 2-9,-1-3-11,-1 3-31,-4 0-62,0 3-88,-1-1-126,0 0-175,-1 2-287,1 3-362,-1-3-332,-3 2-211</inkml:trace>
          <inkml:trace contextRef="#ctx0" brushRef="#br1" timeOffset="107274.4776">28516 4417 1089,'4'0'1032,"3"0"-380,-1 4-250,0-3-138,1 4-66,-3 0-38,-2 2-19,4 5-18,-6-1 13,0 2 12,0 2 12,-6 2 9,2-1 12,-4 4 3,1 0-13,1 2-19,-5-1-13,3 2-13,-2-3-21,2 4-24,-3-3-23,6 3-17,-3-6-13,-2 0-8,3 2-7,3-3-4,-4 0-1,7-2-6,-5-3 2,5 1-3,-2-2-2,1-1 2,2-3-1,-3-4 3,0 4-2,3-4 2,-1-2-2,1-1-4,0-1-3,0-5-13,0 2-15,0-5-22,0 2-27,1-4-27,7-2-31,-1 1-28,3-3-23,2-2-13,4-1-5,3-6 0,-1 3 7,7-4 6,1 1 18,3-3 21,0 2 27,2 0 31,-1 0 27,1-2 28,-1 6 19,-1 3 7,-4 0 13,4 0 0,-6 7 3,-3-2 9,2 2 12,-2 2 12,-2 2 12,-2 4 20,-2-1 22,-1 4 23,-1 0 5,1 1 10,-2 4 1,-5 0 1,4 2-4,-2 2 0,-7-1 2,5 4 7,-6-1 10,0 3 9,-3 0 2,0 2-1,-1 1 0,-1 3-11,-2-2-10,3 3-2,-6 1 1,4-1 3,-1-1 5,-4 1 0,3 1-1,-2-1-11,2 0-14,3-3-18,-3 1-17,-2-5-16,6 2-16,-3-1-13,2-2-10,1-2-7,0 1-5,1-1-3,-2-1-1,2-2-2,2-2-4,1 2-6,-3-3-17,0 1-43,3-2-67,-1-1-95,1-1-127,0 0-184,0-2-289,0 0-344,0 0-309,0 0-168</inkml:trace>
          <inkml:trace contextRef="#ctx0" brushRef="#br1" timeOffset="108853.3555">29620 4435 212,'1'-7'773,"5"1"-156,-2 1-90,0-2-54,4-1-23,-7-1-35,2 1-30,0 1-23,-3-1-29,0 2-29,-6-1-34,5 1-31,-9 2-36,4 0-33,-1 1-28,-5 2-31,2-1-22,-2 2-21,-2 2-15,2 2-13,0 0-8,4 5-4,-4-2-9,1 0-1,0 4-3,4-1-1,1 3-4,3-3-2,1 4-3,4 0 0,1-1 0,2 1-2,2-4 3,5 4-2,-1-2-1,2-2-3,5 1-7,0-4-5,1 4-5,2-1-3,0-4-3,0 2-2,-2-2 3,-1 1 1,1-3 6,0 2 1,-6-2 6,5 3 0,-7-1 2,1-2 5,-5 2 0,-1-3-1,0 5-1,-6-2 2,0 1 0,-3-1-1,-2 1 2,-5 0 2,-1 3-1,-5-3 4,0 1 3,-3-1 1,-3 2 0,-3-3 3,1-2 0,-5 1-1,3-1-4,-5-3-2,2 3-2,2-4-3,1 3 0,5-3 1,2 0-2,5-3-4,5 2-4,-1-3-3,9 0-2,1-5-8,1-2-8,9 0-7,-1 0-5,2-3-3,7 0-6,-2-2 2,4-2 6,5-3 3,-2 1 4,0-3 6,3 0 4,-2 1 4,-1 3 2,-4 2 7,-3 3 2,-2 1 1,-1 2 0,-6 2 1,-2 4 1,-5 5 4,-2 0 1,-5 0 8,-5 8 3,-2-1 7,-5 5 12,-1 2 13,-6 1 20,-2 5 14,-7 0 12,-1 4 8,0 0 1,-6 4 1,1-1-11,-4 0-8,2 3-14,0-3-10,1 0-13,0 0-14,5 3-8,-1-6-12,0-1-25,8-1-50,-1 1-84,7-5-119,2-4-183,3 1-307,7-2-367,4-5-384,3 1-258</inkml:trace>
        </inkml:traceGroup>
        <inkml:traceGroup>
          <inkml:annotationXML>
            <emma:emma xmlns:emma="http://www.w3.org/2003/04/emma" version="1.0">
              <emma:interpretation id="{838A0DDA-79F6-440C-B310-4099A7D67907}" emma:medium="tactile" emma:mode="ink">
                <msink:context xmlns:msink="http://schemas.microsoft.com/ink/2010/main" type="inkWord" rotatedBoundingBox="32217,4959 33615,4965 33613,5538 32215,5533"/>
              </emma:interpretation>
              <emma:one-of disjunction-type="recognition" id="oneOf22">
                <emma:interpretation id="interp110" emma:lang="en-US" emma:confidence="0.5">
                  <emma:literal>or</emma:literal>
                </emma:interpretation>
                <emma:interpretation id="interp111" emma:lang="en-US" emma:confidence="0">
                  <emma:literal>Or</emma:literal>
                </emma:interpretation>
                <emma:interpretation id="interp112" emma:lang="en-US" emma:confidence="0">
                  <emma:literal>are</emma:literal>
                </emma:interpretation>
                <emma:interpretation id="interp113" emma:lang="en-US" emma:confidence="0">
                  <emma:literal>our</emma:literal>
                </emma:interpretation>
                <emma:interpretation id="interp114" emma:lang="en-US" emma:confidence="0">
                  <emma:literal>Orr</emma:literal>
                </emma:interpretation>
              </emma:one-of>
            </emma:emma>
          </inkml:annotationXML>
          <inkml:trace contextRef="#ctx0" brushRef="#br1" timeOffset="109368.3878">30926 4282 510,'-4'2'818,"-6"2"-199,-2 0-137,-1 5-72,-4 1-48,-2 5-34,2-1-30,-5 3-26,2 4-14,-5 1-10,2 0-8,-1 4-3,1 1-6,0 0-24,1 1-33,6 2-28,0-1-35,5 0-37,-1-2-30,5 1-17,3-3-9,4 0-6,0-1-1,4-6-3,3 1-3,5-1-7,-1-6-5,8 1-9,-3-3-17,6-1-16,1-6-15,0 1-5,1-2-6,3-2 3,2-2 15,-1-3 15,-1-1 17,2-5 7,-1 0 9,-1-3 4,2-3 5,-4-5 2,1 2 4,-3-8 3,3 2 7,-2-5 10,-3 1 6,-2 0 6,-6 1 5,-1 0-1,-6 4-6,-5 3-9,-2 0-11,-6 5-16,-5 3-36,0 1-70,-5 3-100,4 3-134,1 3-207,-2 0-318,-2 4-333,1 2-264</inkml:trace>
          <inkml:trace contextRef="#ctx0" brushRef="#br1" timeOffset="110127.5267">31086 4771 133,'-4'10'596,"4"0"-185,0-3-98,0 1-56,4 0-40,-3-2-51,7-2-40,2 3-41,-1-3-35,2 0-13,4-1-14,-1 1-12,2-2-3,-3-1-4,6-1-4,-2-1-4,2-1 0,-1-2 0,1-3 1,-1 1 3,4-3 0,-3-1 7,1-5 4,2 1-3,-2-3 3,2-4 4,1-3-8,-2-1 1,2 0-1,2-6 0,-2 1 12,0-1-4,-3-2 10,-1 4 22,-4 0 22,-4 1 19,-2 5 16,-2 2 1,-7 0 1,0 6-18,-4 0-21,-3 2-17,-2 2-19,-3-1-3,1 7-7,-1-1-2,0 2-7,-2 3-3,2 1-3,1 0-6,-1 1 0,5 3 3,-3-4 3,5 6 3,-2-1 0,6 1 0,1 0 1,1-2-7,2 3-6,4-1 3,1-5 0,0 5 0,2-2-6,2-1-7,0-1-5,1 4-6,4-6-19,-4 0-3,5 0-11,-1 0 7,2 0 8,-2 0 3,2 0 16,-2 0 7,1-4 3,-5 4 6,4 0 7,-5 0 4,0 4 15,-5-4 7,0 3 17,-1 1 14,-3 0 16,-3 2 10,-3 3 29,1 1 27,-2-2 30,-3 2 28,-3 3 25,1 0 21,-3 2-2,1 0-1,-1-1-19,1 0-22,-3 3-34,3 0-28,-1 0-33,5-2-27,1 1-22,-1 0-19,3 1-10,4 0-9,0-3-1,0 3-3,4-2-1,0-4 2,4 2 4,0-5 0,4 0 0,-1 1-6,7-5-2,-5 2-1,4-1-3,2-3-4,-3-1 2,3-1 0,0-1 0,-3-1-2,0-3-2,6 2 0,-9 0-10,4-4-28,-4 1-47,4-2-81,-5 0-110,-3-1-169,1-2-276,-3 3-321,-1 1-311,-3-3-215</inkml:trace>
        </inkml:traceGroup>
      </inkml:traceGroup>
      <inkml:traceGroup>
        <inkml:annotationXML>
          <emma:emma xmlns:emma="http://www.w3.org/2003/04/emma" version="1.0">
            <emma:interpretation id="{F082491D-1EF8-4D43-8BDE-3C2E9021C8B5}" emma:medium="tactile" emma:mode="ink">
              <msink:context xmlns:msink="http://schemas.microsoft.com/ink/2010/main" type="line" rotatedBoundingBox="3044,5890 6461,6023 6417,7154 3000,7021"/>
            </emma:interpretation>
          </emma:emma>
        </inkml:annotationXML>
        <inkml:traceGroup>
          <inkml:annotationXML>
            <emma:emma xmlns:emma="http://www.w3.org/2003/04/emma" version="1.0">
              <emma:interpretation id="{EE125F25-494C-44D1-8ACD-BF13F5550D4B}" emma:medium="tactile" emma:mode="ink">
                <msink:context xmlns:msink="http://schemas.microsoft.com/ink/2010/main" type="inkWord" rotatedBoundingBox="3044,5890 6461,6023 6417,7154 3000,7021"/>
              </emma:interpretation>
              <emma:one-of disjunction-type="recognition" id="oneOf23">
                <emma:interpretation id="interp115" emma:lang="en-US" emma:confidence="0.5">
                  <emma:literal>events.</emma:literal>
                </emma:interpretation>
                <emma:interpretation id="interp116" emma:lang="en-US" emma:confidence="0.5">
                  <emma:literal>event S.</emma:literal>
                </emma:interpretation>
                <emma:interpretation id="interp117" emma:lang="en-US" emma:confidence="0.5">
                  <emma:literal>events .</emma:literal>
                </emma:interpretation>
                <emma:interpretation id="interp118" emma:lang="en-US" emma:confidence="0">
                  <emma:literal>event s.</emma:literal>
                </emma:interpretation>
                <emma:interpretation id="interp119" emma:lang="en-US" emma:confidence="0">
                  <emma:literal>events,</emma:literal>
                </emma:interpretation>
              </emma:one-of>
            </emma:emma>
          </inkml:annotationXML>
          <inkml:trace contextRef="#ctx0" brushRef="#br1" timeOffset="113049.5517">1588 5789 408,'-10'3'811,"1"4"-215,1 0-134,0-3-94,1 2-72,0 1-62,2 0-39,1-1-42,1 3-28,0-3-20,3 1-20,3-1-14,2 0-10,-1 0-6,3 1-4,3-3 0,2 0-6,1-1 0,1-3-11,2 4-5,2-4-7,1-4-8,-2 4-2,2-4-5,3-1-2,-3-4 0,-1 3 0,1-4-1,-3 0-4,0 0 0,0-3 3,-3-2-1,-4-1 0,0 2-2,-2-3 0,-3-2-4,-4 2 1,0 2-1,-4-1-1,0 1 5,-5 2-2,-3 3 2,-2 1 0,-2 3 0,-2 2-5,-5 4 2,0 0-1,0 4-4,-5 2 6,-1 5 0,2 2 2,-4-1 2,4 8 5,-2-2 15,2 3 6,3 3 12,2 1 8,-1 3 13,7 0 8,1 4 3,4 0-4,4-2-8,5 0-9,2 1-11,2 0-12,5-2-10,4 1-5,4-5-1,1-4 0,7 0-4,0-3-3,3-3-3,5-2-2,-1-5 0,4 1-4,0-5-3,1-3-5,0-1-6,0-1-7,-2-3-15,-1-1-8,2-3-8,-4-2 2,0-1 1,-2-4 9,-2 1 14,0-3 12,-3-1 5,1-5 4,-5 1 2,4-3 5,-4-6 0,-3 3 0,1-2 2,-1 0 0,-5 3 0,1 2 0,0 2 2,-4 4 0,0 4-2,-1 1 0,-3 4 0,-1 4 0,-3 2 4,0 7 10,0 4 1,0-1 3,-3 5-1,-1 7 5,-3-1-2,-1 6 5,3 0 1,-3 2 1,1 5 3,0-1-3,2 0-9,1 1-1,-2-1-1,5 0-8,-2 1 0,3-2-6,3-3 2,1 0 0,1-1-4,2-4 6,3-1 0,-1-2 4,2 0 2,5-6-4,-1 0-2,-1-7-4,2-1 2,0-3-4,2-3-4,-2-1 4,0-6 2,-1 0 4,3-5-2,-2 1 8,0-2-3,1-3-1,-1-3 0,0-1 0,3-7-1,-3 2-7,3-6 2,4-1-2,-1-1-9,-2-5-30,6-2-41,-3-1-61,6 2-75,-4 1-97,1 1-108,0 3-123,-5 9-154,0-1-161,0 9-169</inkml:trace>
          <inkml:trace contextRef="#ctx0" brushRef="#br1" timeOffset="114427.3793">2783 5722 122,'-7'23'464,"0"-1"-84,0 3-68,-2 0-70,2-1-57,-1 1-46,4-4-40,-3 3-29,2-6-26,3 1-16,2-2-12,0-2-4,0-3 0,2-1-1,6-4 5,-4 0-12,5-2 8,1-4-4,-1-1-4,1-1 0,-2-4-8,4 1 4,-2-3 0,2-3 0,-3 0 0,2-2 8,-1-3 11,-1-5 8,1 2 16,-1-3 30,1 0 25,-4-3 20,1 2 26,-4 1 13,1-2-2,-4 5-2,0-1-11,-1 6-11,-5 2-6,-3 0 1,-1 6 5,-6 4 9,2 1-3,-2 3 5,0 5-6,-3 1-5,0 6-14,0 4-12,-1 2-6,1 3-1,0 0 4,0 4-5,3 1 4,-1 2-4,4 3-5,-2-4-15,4 1-12,-1-1-18,5-1-12,3 0-7,1-2-9,3-3-4,4-3-3,6 1-2,2-4-2,4-4-2,3-1-1,2-3-5,4-3-15,0-1-20,-1-5-23,3-1-24,0-1-28,-1-5-26,-3-1-12,1-4 5,-1-1 8,-4-2 23,0 0 24,-1-3 28,-2-3 16,2-4 13,-2-3 6,0 1-4,-2-2-3,2-6-11,2 2-4,-3-4 2,0 2 2,-2 0 7,2 3 14,-4 4 9,1 4 6,-4 2 7,0 3 0,-2 6 5,-2 1 7,0 2 8,-1 5 4,-1 4 7,0 4 17,-2 5 8,0 4 9,-2 1 9,0 6 16,-4 1 6,2 4 4,-3 0-2,-1 3-2,0-1-2,0 3 2,1 1 2,3 0-1,-3 0-6,2 0-10,1-1-14,0 0-18,-2-2-20,1-1-13,1-1-6,1-2-3,2-3-1,-2-1-1,0-4 4,-1 1-2,2-5 0,-1-2 1,0-1 1,3-5-5,-1 2-4,1-6-4,0-2-6,1-6-10,2 2-14,2-1-12,-1-7-20,3 2-24,3-5-27,2-1-29,1-3-32,1-5-27,2-2-26,3-2-19,5-4-20,-3-1-4,2 0 0,4 0-2,-4 3 8,4 0 25,-1 1 30,-2 4 36,2 3 41,-3 3 31,0 2 46,-1 5 23,-3-1 20,-2 3 32,1 4 12,-5 2 15,0 4 24,-5 2 10,4 2 14,-8 4 6,1 2-5,-2 5 2,-3 3 8,0 0 2,-3 1 4,-2 6 10,1-3 14,-3 7 8,0-3-8,1 4-12,-4-2-10,2 4-16,1-2-26,1 0-17,0-2-17,2 1-8,1-3-10,2-1-6,1-2 3,1 0-6,2-4 6,1 0-8,4-4 3,-1-2-8,5-1 3,-1-4 2,5-3-3,-1 0 1,1 0-1,2-3 6,1-6-5,-3 3-6,3-3 6,3-4-3,-3-1 0,0-2 0,-1-4 0,3-1 0,1-3-3,-2-3 0,2-5 3,-2-1 0,3-3 0,0-5 0,-1-2 0,1-2 0,0-4-5,1-3-2,-1 0 2,-1-1 0,-2 2 2,2-3-2,-6 5 5,1 1 0,-1 3 0,-3 6 0,-3-2 0,-1 10 5,-2 0 5,0 6-7,-2 1 4,1 5 4,-1 1 1,-2 3-2,0 3 3,-1 1 7,-2 6 15,-2 2 23,-1 2 22,0 6 13,-5 5 18,0 4 18,1 5 7,-4 6 4,-1 2 1,-2 4 1,-2 1-8,1 6-13,-2-1-10,-1 4-14,-1 0-7,1 1-9,2-2-7,-3 4-6,0-4-6,3 2-11,0 0-12,-3-4-8,5 0-6,2-2-10,3-1-4,-1-4-4,3-1 0,3-1-3,-1-5 0,5-2 0,3-1 1,1-6-8,1 0-11,6-1-30,1-7-42,0 1-59,5-5-67,0-2-78,5-1-82,-2-6-73,7-1-53,-4-2-41,0-5-28,6 1-28,-1-7-43,-1-1-26,4 0-36</inkml:trace>
          <inkml:trace contextRef="#ctx0" brushRef="#br1" timeOffset="115209.535">3926 5770 788,'-16'0'883,"0"0"-219,2 0-153,2 0-106,1 0-77,4 0-50,-1 0-15,7 1-14,2-1-24,2 3-17,6-2-23,4-1-33,0 0-39,6 0-38,0 0-28,7 0-17,-2 0-17,7-1-13,-2-2-23,3 3-44,1-1-70,2-2-93,0 1-127,0-2-183,1 2-284,-4 0-279,-2-3-206</inkml:trace>
          <inkml:trace contextRef="#ctx0" brushRef="#br1" timeOffset="114882.6792">4470 5932 429,'13'-27'547,"-1"5"-39,-5-1-36,-2 3-33,-3-1-51,-2 2-31,0 5-27,-2-1-30,-3 1-32,-2 3-35,-2 3-27,-2 1-22,-1 1-16,-2 5-14,-1 1-5,-1 1-10,-3 2-11,3 4-18,-3 3-21,1 0-15,2 2-23,-2 3-12,2 2-16,0 0-8,6 0-2,-1 1-8,2 1 1,2-2-3,2 1 1,2-1-1,2 0-3,2 0 1,2-4 2,2 2 1,2 0-4,2-4 3,2 1 3,-1-1-1,6 0-1,-4-1-3,2-2 2,2 2 0,-1-2-3,1-1-2,0 3 1,-2-2-1,5 2 4,-3 0-2,1 0 3,-3 4 1,0-1-2,-2-2 0,-1 4-1,-4 0 0,1 2-1,-4 0 3,-4 0 28,0 0 48,-3-1 45,-1 3 45,-3-3 21,-2 1 5,-3 0-20,-2-1-33,-2-2-34,0-2-31,-2-1-20,-2 0-19,-2-1-13,4-2-10,-6-2-6,5 1-4,-1-4-4,-2-2-1,4-1-7,0-1-9,-4-2-25,6-4-52,-1 1-85,0-2-113,4-2-163,1-5-280,3-2-378,2-1-392,3-7-269</inkml:trace>
          <inkml:trace contextRef="#ctx0" brushRef="#br1" timeOffset="115778.1565">4795 6227 196,'-3'4'949,"-1"5"-254,0-1-189,-2-2-104,1 1-75,-2-1-73,3-1-45,-3 2-25,2 1-24,-2-4-22,3 2-28,1-2-18,-2 3-24,4-3-25,-2-2-7,3-1-6,3 2 5,-2 0 2,4-3 6,1 0 6,-1-3 10,1 0 27,0 0 37,1-3 43,0 1 47,-2 0 32,2 0 19,-3-1-15,-1 0-31,0 1-46,-3-1-42,0 3-42,-3-5-36,-4 5-39,3 0-62,-4 3-91,0 0-130,1 0-202,-4 0-309,0 0-392,-5 3-411,-3-3-262</inkml:trace>
        </inkml:traceGroup>
      </inkml:traceGroup>
    </inkml:traceGroup>
    <inkml:traceGroup>
      <inkml:annotationXML>
        <emma:emma xmlns:emma="http://www.w3.org/2003/04/emma" version="1.0">
          <emma:interpretation id="{9BB6CBE4-BC49-407E-90F2-CCA65C8AC64E}" emma:medium="tactile" emma:mode="ink">
            <msink:context xmlns:msink="http://schemas.microsoft.com/ink/2010/main" type="paragraph" rotatedBoundingBox="1443,7374 30987,7882 30937,10765 1393,10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F086E8-FB15-4515-8786-0A5386C8954A}" emma:medium="tactile" emma:mode="ink">
              <msink:context xmlns:msink="http://schemas.microsoft.com/ink/2010/main" type="line" rotatedBoundingBox="1443,7374 30987,7882 30954,9802 1410,9295"/>
            </emma:interpretation>
          </emma:emma>
        </inkml:annotationXML>
        <inkml:traceGroup>
          <inkml:annotationXML>
            <emma:emma xmlns:emma="http://www.w3.org/2003/04/emma" version="1.0">
              <emma:interpretation id="{F15BD9DF-C890-45FD-9712-D4F3606F0DCF}" emma:medium="tactile" emma:mode="ink">
                <msink:context xmlns:msink="http://schemas.microsoft.com/ink/2010/main" type="inkWord" rotatedBoundingBox="1439,7615 2187,7628 2175,8339 1426,8326"/>
              </emma:interpretation>
              <emma:one-of disjunction-type="recognition" id="oneOf24">
                <emma:interpretation id="interp120" emma:lang="en-US" emma:confidence="0.5">
                  <emma:literal>3.</emma:literal>
                </emma:interpretation>
                <emma:interpretation id="interp121" emma:lang="en-US" emma:confidence="0">
                  <emma:literal>3</emma:literal>
                </emma:interpretation>
                <emma:interpretation id="interp122" emma:lang="en-US" emma:confidence="0">
                  <emma:literal>3D.</emma:literal>
                </emma:interpretation>
                <emma:interpretation id="interp123" emma:lang="en-US" emma:confidence="0">
                  <emma:literal>B.</emma:literal>
                </emma:interpretation>
                <emma:interpretation id="interp124" emma:lang="en-US" emma:confidence="0">
                  <emma:literal>3S</emma:literal>
                </emma:interpretation>
              </emma:one-of>
            </emma:emma>
          </inkml:annotationXML>
          <inkml:trace contextRef="#ctx0" brushRef="#br1" timeOffset="117219.2308">-195 7174 10,'3'-1'615,"-1"-1"-114,-2 2-86,3-4-62,1 4-55,-1-4-35,-2 1-19,5-3-19,-1 0-9,-1-1-5,3-1-12,-2 2-13,2-5-13,1 1-6,0 0-9,3-3-16,1-1-11,2 2-11,1-1-16,1-1-19,3 2-16,0-2-17,1 1-19,3 3-12,2-1-9,-2 4-7,2-3-3,-4 7 2,3-1 0,-3 1-4,-5 3 0,0 3-4,-1 4 4,-4 3 0,-3 1-2,-4 5 0,-4 2 6,0 2-2,-3 0-2,-3 1 0,-4 2 0,-1-1 4,-1 1-2,-3 0 0,-1-3 3,1 4-1,-3-5-4,1-2 0,-1-2 0,-1-1 2,8-1 0,-1-2 0,1-1 4,3-4-1,0-2 3,0 2-3,6-5-1,2 2 0,2-3-4,1 0-2,3-3-4,1 3-3,5-1 5,0 1 2,-2-2-1,4-2 1,2 4-2,-1 0 4,-2 0-2,1 4-4,2-1 1,0 3 1,-3 3-4,-1 1 4,-3 3-1,-1-1-1,-1 2 2,-4 3-2,0 1 4,-3-1 0,-3 0 0,-1 2 2,-3-2 0,-3 0 2,-2 0 2,0-2 2,-4 1 4,1-4 3,-4 3 17,-3-5 30,-1 0 36,-1 1 40,1-1 25,-4-3 22,1 0 4,-3-1-15,5-2-21,1-1-28,0-3-22,4 0-23,0-3-23,3-1-18,5-2-14,3-1-23,4 0-35,1-3-69,6-3-98,1 1-129,8-2-198,3-1-318,3-2-368,3 0-322,2 3-163</inkml:trace>
          <inkml:trace contextRef="#ctx0" brushRef="#br1" timeOffset="117493.9986">538 7578 201,'1'3'289,"-1"-3"24,3 0 15,-3-3 3,3 2-20,-1-3-27,-2 0-41,0 1-36,0-1-47,0-2-44,0 2-36,0-1-39,0 2-58,0-3-97,0 5-163,0 1-300,0 0-244,0 0-203</inkml:trace>
        </inkml:traceGroup>
        <inkml:traceGroup>
          <inkml:annotationXML>
            <emma:emma xmlns:emma="http://www.w3.org/2003/04/emma" version="1.0">
              <emma:interpretation id="{2CB63CE6-CA7B-40DA-BD55-C083A37E6224}" emma:medium="tactile" emma:mode="ink">
                <msink:context xmlns:msink="http://schemas.microsoft.com/ink/2010/main" type="inkWord" rotatedBoundingBox="2732,7768 3868,7787 3856,8501 2720,8481"/>
              </emma:interpretation>
              <emma:one-of disjunction-type="recognition" id="oneOf25">
                <emma:interpretation id="interp125" emma:lang="en-US" emma:confidence="0.5">
                  <emma:literal>In</emma:literal>
                </emma:interpretation>
                <emma:interpretation id="interp126" emma:lang="en-US" emma:confidence="0">
                  <emma:literal>Ion</emma:literal>
                </emma:interpretation>
                <emma:interpretation id="interp127" emma:lang="en-US" emma:confidence="0">
                  <emma:literal>[on</emma:literal>
                </emma:interpretation>
                <emma:interpretation id="interp128" emma:lang="en-US" emma:confidence="0">
                  <emma:literal>in</emma:literal>
                </emma:interpretation>
                <emma:interpretation id="interp129" emma:lang="en-US" emma:confidence="0">
                  <emma:literal>ton</emma:literal>
                </emma:interpretation>
              </emma:one-of>
            </emma:emma>
          </inkml:annotationXML>
          <inkml:trace contextRef="#ctx0" brushRef="#br1" timeOffset="120029.4837">1249 7092 305,'-3'0'286,"-2"0"-26,4 0-13,-2 0-12,3 4-5,0-4-16,0 0-7,0 3-11,0-3-7,0 3 4,3-2 4,-2 2 9,4 0 4,2 1-3,3-4-13,2 1-37,1 1-33,6 0-30,2-2-31,3 2-29,2 1-21,1-3-3,4 1-7,-1 2-14,-2-3-22,-2 0-43,0 0-59,-3 0-82,-4 0-99,-3 0-134,0 0-179,-3 0-241,-4 0-162</inkml:trace>
          <inkml:trace contextRef="#ctx0" brushRef="#br1" timeOffset="120541.2371">1436 7133 32,'-7'4'800,"2"0"-174,1-2-92,1 7-63,2-1-57,-2 3-49,3 2-52,-3 4-54,3 0-51,0 3-50,0 1-38,0 2-37,0 2-21,0 3-9,-2-1-8,-1-1-1,3 5-4,-3-1-2,2-3-3,1 0-4,-3 0-3,3-3-1,-1-1-7,-2-2 1,3-3-7,-3 1-4,3-4-2,-4-2-2,2-1 0,-4-1-4,2-4 4,0 3 0,-1-3-4,-1-1 2,-2-2 0,0 0-2,-3-1 2,-1-2-4,-2-1 0,1 0 2,-2-1 0,1 1 0,-2-3 0,1 0 0,-1 2 2,2-3-2,1 2 2,1 2 0,0-4-2,2 0-2,-1 2 2,3 2 17,-3-1 26,4 1 27,-2 0 21,5 0 17,-2 0 11,1 1-7,1-1-4,4 2-3,0 2 0,0-3-3,4 2 0,1-1-2,5 2-11,2-3-19,3 2-13,3-3-15,2 3-17,3-3-10,4 0-11,0 0-16,4 0-37,-1 0-53,0-3-74,-3 3-97,0-3-125,-1 2-164,2-3-236,-5 2-275,-4-2-235,0-2-131</inkml:trace>
          <inkml:trace contextRef="#ctx0" brushRef="#br1" timeOffset="121116.6332">1803 7507 164,'0'-1'1050,"0"-2"-358,0 0-229,0 3-129,4 3-52,-1 0-35,4 1-21,-2-1-21,-1 7-24,2-3-21,-5 4-24,2 2-10,-3 2-12,-3 1-8,-1 0-11,1 1-15,-1 1-10,-4 0-13,1-1-16,3 1-11,-3-4-12,2 0-2,-2 0-6,3-1 0,-4-2-6,4-2-2,-3 1 2,2-3 0,-2 0-2,3-1-6,-1-2-10,3-3-20,-1-1-18,1 0-29,2-4-28,2 3-26,1-6-15,4-1-10,0-1 0,5-2 9,-1-1 11,4-2 3,1-3-4,4 0 0,-1-4-4,4 2-2,2-1-1,-2-3 20,2 6 36,-4-1 20,3 3 24,-1 1 19,-4 0 14,0 6 8,1-5 14,-3 6 15,-1 3 19,-1-2 24,1 5 17,-5-2 16,1 6 6,-1 1-7,1 0-1,-5 5-12,3 2-8,-4 0-8,-3 3-3,2 0 2,-3 3-8,0-1-6,-2 1-4,0 2-8,0-4-2,0 4-13,0-2-10,3 0-2,-3 0-14,0 0-25,3-3-45,-2 1-73,-1-2-91,3-1-158,-2-1-240,-1-1-257,3 0-184</inkml:trace>
        </inkml:traceGroup>
        <inkml:traceGroup>
          <inkml:annotationXML>
            <emma:emma xmlns:emma="http://www.w3.org/2003/04/emma" version="1.0">
              <emma:interpretation id="{0050CA27-DB5D-4B2F-8E79-F94211BB988B}" emma:medium="tactile" emma:mode="ink">
                <msink:context xmlns:msink="http://schemas.microsoft.com/ink/2010/main" type="inkWord" rotatedBoundingBox="4618,7779 6286,7808 6259,9378 4591,9349"/>
              </emma:interpretation>
              <emma:one-of disjunction-type="recognition" id="oneOf26">
                <emma:interpretation id="interp130" emma:lang="en-US" emma:confidence="0.5">
                  <emma:literal>big</emma:literal>
                </emma:interpretation>
                <emma:interpretation id="interp131" emma:lang="en-US" emma:confidence="0">
                  <emma:literal>beg</emma:literal>
                </emma:interpretation>
                <emma:interpretation id="interp132" emma:lang="en-US" emma:confidence="0">
                  <emma:literal>bring</emma:literal>
                </emma:interpretation>
                <emma:interpretation id="interp133" emma:lang="en-US" emma:confidence="0">
                  <emma:literal>being</emma:literal>
                </emma:interpretation>
                <emma:interpretation id="interp134" emma:lang="en-US" emma:confidence="0">
                  <emma:literal>brig</emma:literal>
                </emma:interpretation>
              </emma:one-of>
            </emma:emma>
          </inkml:annotationXML>
          <inkml:trace contextRef="#ctx0" brushRef="#br1" timeOffset="123957.1874">3277 7123 378,'4'-5'588,"-1"1"-136,-3 0-93,3 3-59,-2-2-39,-1 3-33,3 3-21,-3 1-8,0 1 4,-3 5-5,2 3-18,-5 3-11,2 4-4,-4 5-19,0 2-12,-3 3-9,-2 1-9,-1 3-6,2 2 3,-2 2 6,-2 0 12,0-2 6,-2 2 1,2-1-5,1-1-15,0-3-17,2 0-26,0-2-19,1-5-17,-1 2-13,2-4-7,1-3-9,1-2 0,2-2-5,-1-3 0,1 2-3,0-7 1,2 0 1,4-1-3,-2-1-1,0-1-4,2-4-6,-2-2-10,3 0-12,0-2-14,0-3-13,0-3-17,4 0-15,2-3-13,0-2-16,4-4-16,-1 0-10,5-3-19,1-1-13,4-3-6,-2-2 1,5-2 4,1 1 12,0 0 32,3 0 29,0 3 25,-1 1 24,0 3 28,-2 2 7,-3 1 10,3 4 6,-5 3 6,-2 2 0,-2 1 9,-1 7 6,-1 0 7,-1 7 10,-3 1 1,-4 2 2,2 3-8,-5 4 2,-1 1-6,-4 2-3,1 0 0,-3 1-6,-1 2 0,-3-1-6,1-1-5,-5 0-3,2-3 0,-2 5-3,-2-5 3,-3-1 3,3 0 0,-3-2 3,-1-1-1,-2-1 1,-1-1-3,1 0-3,-1-5 0,2 1 2,-2-3 1,1 0 0,4-4 3,-1-1-4,6-1 1,-2-2 6,4-3-4,0-1-2,6-1-6,-3 1 3,5-3-3,2 2-2,1-4 2,1 7 0,4-4 0,2 2-2,-3 2 2,4 1 6,2-1 0,-1 1 5,2 0 6,1 4 0,2-2 0,2 2-4,-1 2 1,-1-2-2,2 2-4,0 0 1,3 2-4,0-1 6,-3-1-2,3 0 2,-1-2-3,4 2 1,-1 0 5,0-2-3,4 0 2,0 0 4,-1-2-1,2 0 0,2 0-5,-2 0 3,2-2-9,-2-1 4,0 1-4,0-5-2,-3 3 0,-3-2 0,4-2 0,-3-1 0,-2-3 3,2 1-3,-3-5-3,1 2 3,0-4 0,0-3 0,1 1 0,-1-3 3,-1 3 2,-2-1 3,-5 2 3,1 1 9,-1 2 14,0 3 17,-6 4 9,3 0 4,-6 2 4,0 1-1,-4 3 0,0 4-3,-3 1 1,-2 1 8,0 4 1,1 3 10,-7 2-9,1 3-5,1 4-5,-1 0-8,0 1-6,-1 5-8,0-2 1,2 3 2,2-1-4,-1 3 0,4-2-1,0-2-1,0 1-7,4-3-8,-1 1-5,3-1-8,3-2-2,4-3-4,-3-1-1,5 2 0,1-5-2,2-4-2,-1 0-7,5 0-18,-1-4-24,1-3-26,3 0-31,-1-3-27,-2-1-26,3-2-11,3-4-5,-2-1 3,2 0 5,1-2 1,0-4 11,1-2-1,2 1-4,0-6-7,4-1-6,1-3-15,1 0-21,-2-3-2,5 2 5,-2 1 21,2-3 26,-4 6 39,2 1 38,-5 6 32,-2 1 45,-3 3 33,-3 0 28,-1 7 23,-5 0 30,-2 5 21,-3 2 5,-2 3 17,0 3 7,-4 4 8,-1 2-3,-2 4-12,-2 1-11,-1-2-16,-4 3-19,3 0-19,1-1-16,-2 0-12,1 3-14,-3-6-3,2 2-9,1-2-5,0-1-9,-2 1-2,2-4-2,1 1-9,1-3 1,-1-2-3,-1-2-2,1 3-1,2-3 6,-2-2-3,3-2-5,-2-2 3,-1 0-1,3-2 3,0-5-2,3 3-3,-1-6 0,-2 2 0,4-7 0,-1 3 2,1 0-2,-1-1 3,-1-3-3,-2 1 0,0 0 2,0 1-2,0 4 3,-2-1 2,-2 3 0,-2 1 0,0 1 12,-1 2 11,-3-1 18,1 6 22,-2 1 24,-1 1 14,-2 3 11,-1 2 5,2 1-1,-2 4-8,-1 1-11,-1 2-5,1 6-10,2 0-15,-2-2-9,4 3-16,-2 2-11,2-3-9,3 3-13,-1-2-5,1-1-1,5 1-3,0-1 0,1-3-2,3 1 0,3-4 2,-2 1-2,3-4 1,4-1 2,-1 0-4,5-3-2,-1 0-5,1-5-15,-1-1-21,4-1-26,1-1-28,1-1-27,-1-5-29,0 0-17,3 0-5,-3-3 6,1-1 11,2-2 14,-6-2 21,3-1 16,2-1 19,-2-2 12,0-3 14,1 1 16,-1-1 5,0-5 16,-2 5 6,-2-1 3,3 1 3,-2 1 5,-3 3 3,-3-1 3,-1 4-5,0 0 5,-2 4 0,-3-3 0,2 4-3,0 0 3,-1 3 0,-2 0 3,0 0-1,0 7-2,0 0 12,-2 0 2,-1 0 11,0 4 12,-1 6 18,-3 0 22,2 6 24,-2 0 20,-2 3 18,-1 2 19,-1 2 5,2 1 8,-3 3 0,1 0-9,-1 3-18,-2 1-15,2 1-9,0 0-15,-2 3-13,2 3-10,-4-2-4,5 1-8,-4 3-9,2 2-11,-4 0-7,1 1-7,-3-2-4,3 4-11,-6-6-7,3 4-3,1-4-4,-6 2-1,1 1-4,-3-4 1,3 1-1,0-4-1,-3-2 0,1-2-1,-1-1 0,0-3-1,1 0 1,-4-4-3,3-3 2,-2-3 2,2 0-2,-1-6 2,1 0 2,1-1-1,-1-7 0,4 1-2,-1-4 3,7-4-3,1-2-1,7-2-4,0-8 3,4 0-2,4-5-2,2-4-1,5-2 0,7-5 2,2-4 2,7 0 0,4-1-1,6-1 1,-4-3 2,7 4-3,-1-1 2,0 1 0,3 2 2,-1 2 2,0-2 0,0 4 1,1 2-6,-3 1-9,0 1-14,-5 2-24,3 0-28,-2 1-43,-1 3-55,-2 1-69,-2-2-76,0 7-82,-1-6-105,-1 3-120,-3 1-177,-2 1-206,-3 1-146</inkml:trace>
          <inkml:trace contextRef="#ctx0" brushRef="#br1" timeOffset="124411.9827">3938 7259 408,'-4'-4'1151,"4"2"-277,-2-3-206,-1 1-135,3 0-106,-3 2-105,3 0-89,0-1-74,0-1-57,0 4-42,0-4-35,0 4-39,0-2-67,0 2-110,0 0-147,0 0-272,0 0-307,0 0-296,0 0-226</inkml:trace>
        </inkml:traceGroup>
        <inkml:traceGroup>
          <inkml:annotationXML>
            <emma:emma xmlns:emma="http://www.w3.org/2003/04/emma" version="1.0">
              <emma:interpretation id="{5D634909-2E8B-4410-87F0-92C7C2301A76}" emma:medium="tactile" emma:mode="ink">
                <msink:context xmlns:msink="http://schemas.microsoft.com/ink/2010/main" type="inkWord" rotatedBoundingBox="7326,7476 14419,7597 14389,9294 7297,9172"/>
              </emma:interpretation>
              <emma:one-of disjunction-type="recognition" id="oneOf27">
                <emma:interpretation id="interp135" emma:lang="en-US" emma:confidence="0.5">
                  <emma:literal>application,</emma:literal>
                </emma:interpretation>
                <emma:interpretation id="interp136" emma:lang="en-US" emma:confidence="0">
                  <emma:literal>applications,</emma:literal>
                </emma:interpretation>
                <emma:interpretation id="interp137" emma:lang="en-US" emma:confidence="0">
                  <emma:literal>applications</emma:literal>
                </emma:interpretation>
                <emma:interpretation id="interp138" emma:lang="en-US" emma:confidence="0">
                  <emma:literal>Application,</emma:literal>
                </emma:interpretation>
                <emma:interpretation id="interp139" emma:lang="en-US" emma:confidence="0">
                  <emma:literal>application</emma:literal>
                </emma:interpretation>
              </emma:one-of>
            </emma:emma>
          </inkml:annotationXML>
          <inkml:trace contextRef="#ctx0" brushRef="#br1" timeOffset="126971.3708">6107 7629 259,'5'-4'688,"0"1"-159,-1-3-99,0 2-44,1-3-25,1 3-19,-2-2-8,-1-1-6,-2 2-13,2-4-9,-1 1-10,-2 0-5,-2 2-9,-1-2-27,-1-2-29,-3 3-30,-1-3-32,1 4-39,-4 1-28,-1-1-24,-4 2-15,1 2-11,-3 2-11,-1 0-6,-2 5-7,0-1-4,-4 3 0,-1 3-5,3 4-1,-3-1-2,-1 4-1,0 2 1,7 3-2,-5 2-3,2 1 0,4 1-5,3 0-1,0 2 1,4-3-2,2 3 0,3-3 1,3-1 1,4 0-1,3-6 1,1 1-2,3-2-4,2-4-10,2-3-13,7 1-21,-2-5-28,3-2-31,1 0-30,2-4-31,-2-3-25,6-1-18,-3-1-3,1-1 10,0-4 21,-3 3 26,2-6 36,-2 0 34,0-2 31,-2-1 21,0-4 16,-1-1 11,-2-3 4,3 0 5,-3-2 0,-1-2 3,-1 1 3,-1 2 10,-3 3 9,-1 1 10,-3 4 0,-2 1 4,-2 5 0,1 4-12,-6 3-6,1 0-2,-2 5 4,-2 6 1,-1 0 5,-2 6 3,0 4 4,-1 1-1,2 3 2,-3 0 0,4 0-5,-2 1-2,5 1-6,-2-3-3,5 1-9,-2-2-4,3-2-5,3-2-1,1-1-2,1 1-14,2-5-25,4-1-38,1-3-40,2 1-32,5-5-51,2 0-52,0-2-45,3-2-25,-1-4-27,4 1-12,-2-4 24,-2 1 49,2-2 67,-3-5 72,1 1 67,-1-3 41,-2-4 28,2 0 38,-3-3 33,-2-1 28,2 0 30,0 0 36,-2 0 33,-4 1 27,-1 0 18,-1 8-8,-3 0-23,-1 5-8,-3 2-14,-4 5-14,0 4 2,-4 4 2,0 5 2,-4 6-1,0 0-12,-7 8 2,1 2 5,-1 4 9,2-1 5,-3 7 7,-1 1 3,-2-1-11,3 5-23,-3 5-26,0-2-24,3 2-24,-3-1-25,3 0-18,-1 1-17,1-2-8,0-4-5,0 0-2,2 2-2,-1-5 0,-1-4 0,2 2-1,2-10-1,0 1-1,1-3-1,2-5 0,-1-3-2,3-1-2,1-5-7,0 1-6,-1-8-11,2-1-8,4-1-8,-2-4-5,3-6-2,3 1 1,1-7-2,1-5-5,5 0-11,1-5-15,3-8-21,4-1-22,6-7-16,2-4-18,4-3-20,5-5-21,0-1-19,7-3-15,0-2-7,0 2-1,3 2 18,-3 5 36,0 2 44,0 5 39,-1 5 27,-5 3 34,0 5 25,-4 4 12,2 6 7,-7 2 3,-1 6 13,-3 3 3,-2 5-1,-2 3 4,-5 6 0,-2 3 0,-2 5-1,-4 3-5,-1 0 2,-3 7 7,-4 1 2,-3 3 12,-1 1 12,-4-1 18,-5 0 21,-1 4 23,-3-2 25,1 1 23,-6 1 16,1-4 6,-3 2-2,-4-3-17,2 1-19,-5-1-26,2-3-29,2-3-26,-1 2-21,1-2-16,3-3-14,1 0-19,-1-2-45,4-3-70,5-2-110,-1-3-157,7 0-288,2-5-309,5-5-284,1-1-185</inkml:trace>
          <inkml:trace contextRef="#ctx0" brushRef="#br1" timeOffset="127578.6552">7180 7625 769,'0'15'966,"-2"2"-336,-2 1-208,-2 7-102,-2 2-33,0 1-18,-3 5-7,-1 1-2,-2 5 7,1 1 8,-5 3-7,-1-4-18,3 3-24,-2 0-40,-3-2-36,2-3-37,0 4-32,-2-7-23,5 1-23,-3-1-14,3-2-6,-3-5-8,5-2-3,1-1-3,-2-4 0,3 0-1,4-6-3,-2-4-7,2 1-2,4-5-10,-3-2-9,2-4-7,2-4-10,3 1-11,0-7-14,0-1-19,6-6-20,0-3-23,1-3-29,5-5-30,5-3-27,4-7-28,0-1-13,7-8-16,2-1-7,5-5-3,0 0 10,6-5 27,-2 4 38,1 0 30,0 7 41,-1-1 49,1 8 36,-2-1 22,-3 7 9,0 4 22,-2 5 8,-2 1 11,-2 4 19,0 5 19,-3 1 15,1 3 6,-4 4 6,1 3 6,-3 4-8,-2 0-9,-3 7 3,-1 0 2,-7 5 9,0 2 17,-7 3 20,-1 5 21,-1-2 28,-7 4 26,0-2 35,-5 3 35,-3 2 38,0-5 34,-6 3 15,2-1-12,-4-1-27,-2-1-42,0-2-53,-4 1-50,2-4-45,-2 2-37,-1-5-29,1 2-22,2-4-13,-1-2-11,2-1-10,6-3-20,-3 1-46,3-6-76,3-1-110,3-1-148,3-6-249,5-1-353,6-1-379,1-3-297</inkml:trace>
          <inkml:trace contextRef="#ctx0" brushRef="#br1" timeOffset="130206.689">7717 7907 347,'11'3'268,"2"-3"-85,2-3-77,1 0-44,-2 0-28,5 1-11,-3-5-13,3 1-10,0-5 0,-3 1 0,3-3 9,-1 0-9,0-5-5,-1-4 1,2 2 4,0-4 0,3-4 0,1-2 0,-3-4 0,6-4 0,-2-2-5,5-4-9,-2-3 0,1-3-10,2 0 5,-1-3 0,2 1 9,-7-1 1,-1 2 9,2 3 14,-7 3 19,-4 5 38,2 3 32,-4 3 44,-2 3 11,-3 5 8,-3 5-4,1 3-37,-2 2-23,-3 5-33,-3 1-13,1 6-21,-4 4 4,2 7 8,-5 0 19,-1 10 17,-1 4 25,-5 3 34,-3 6 24,3 4 25,-6 5 11,-1 0 18,3 8 10,-7 0-5,1 1-5,0 1-12,3 1-15,-3-1-19,1 0-17,-1 0-10,0 1-11,3-1-15,0-3-9,1 1-16,2-6-20,1 3-19,3-7-17,1-2-16,1-1-12,5-2-3,0-5-3,4-2-3,-3-1-1,8-3-1,0-4-2,0-2-10,8-3-20,-1-3-26,3-4-36,2 0-43,1-5-47,4-3-35,2-3-30,-2-1-11,2-2 0,4-4 15,2-4 13,0-2 10,-2-1 13,6-7 13,-2 2 14,4-4 25,2 0 32,-2 2 29,1-3 24,-3 0 30,1 2 11,-7 2 19,2 3 22,-6 1 27,0-1 22,0 2 35,-5 4 31,-2 1 28,-4 2 35,4 0 17,-5 1 10,3 3 2,-4 2 9,0-1-1,-2 1-7,1 2-10,-2-1-9,-2 1-20,2 2-20,1-2-21,-1 2-19,-1-1-14,1 1-16,-1 0-2,0 0-1,-2 1-3,3-1-2,0 3-2,-3-1 0,1-1-2,-1 3-9,0-1-5,0-2-6,0 3-3,0-3-7,0 2-4,0 1-9,0 0-2,0 0-5,0 0-7,0 0-4,0 0-8,0 0-3,0-3-1,0 3-3,0 0-2,0 0-2,-1 0 0,1 0-1,-3 3 0,0-3-1,-1 4 3,1-1 0,-2 1 1,1-1 2,-3 1 0,2 3 0,-2 1-2,0-2 0,0 7 0,-2-4-1,0 2 1,-1 5-2,-2 1 2,1 1 1,-4 0-1,4 3 1,-2 0 1,-2 0-1,1 3-1,-1-2 0,2 0-1,-1 5 1,2-4 0,0-1 2,4 2-1,-2-4 1,2 0 1,1 0 0,3-5-3,2 2 0,2-4 1,2 0 2,1-3-2,1-3 0,0 0 0,6-1-6,-1-2-6,6-1-11,-4-3-10,4-2-13,1 1-15,3-6-10,-3 0-12,2 0-14,6-4-15,-6-4-21,6 1-25,-1-6-33,3-1-40,2-3-33,2 0-40,0-2-35,4-2-13,1 0 3,-2 0 27,2 1 42,-3 1 60,-2 3 66,-4 1 58,2 3 35,-4 3 28,-6 2 17,1 1 15,-2 2 18,-4 1 4,-1 3 17,-2 4 10,-1 1 4,-2 0 16,0 4 6,-2 0 15,-1 1 15,-1 4 10,0 2 15,-3-1 5,0 2-7,-3 0 2,3 0-10,-3-3 4,1 1-11,0-2-9,2 2-10,-2-4-16,2 3-14,-3-3-19,0 0-9,3-2-7,0-2-11,0 1-3,0-1 0,3 0-2,0-1-4,-1-1-7,0-2 4,0 0 1,1-3-3,1 1 11,-1-2 17,-2-1 22,2 0 22,2 1 16,-5 1 11,3-3 5,0 3-1,-3 0-9,-3-2-14,0 5-13,1-2-9,-4 4-8,2 0-5,-3-2 2,-2 4 12,-1 6 13,-3-4 19,1 4 14,-2 1 11,-1 3 0,-1 0-3,2 1-5,-2 3-12,1 2-11,-1-1-9,3 3-7,-4 0-11,4-1-10,-2 5-10,-1-3-9,5 1-10,-4 1-8,4 2-2,-1-1-2,2-1-2,1 3 0,2-3-2,0 0-3,5 3-1,-3-6-2,5 3 0,0-6-1,0 5 0,5-4 3,-3-1-1,2-1 1,3-4-2,-2-1 1,2-1 1,3-2-2,2-2 0,-4-1 0,4-3 2,3 0-3,-1-3-2,5-1 0,-6 0-3,6-2-3,0-2-7,2-3-5,-3-2-10,7 1-13,-5-2-16,3-3-19,0-3-21,3-1-21,0 0-19,1 1-16,-3-6-14,7 2-3,-2-1 2,1 0 0,1 0 3,-2-2 5,0 3 3,-2-1 4,2 3-10,-1-1-1,-2 2 1,-1 1 5,-2 3 11,-1 0 19,1 3 26,-4 0 25,-3 1 26,2 2 21,0 4 13,-5-1 8,1 1 1,1 1 4,-4 1 6,1-1-3,-3 2 1,2 3 2,-3-2 0,0 3 2,0 0-2,-1 3 17,-3-2 2,2 3 8,-6 3 7,1-3 11,-1 2 8,-1 3 3,-2 1 5,0-1-9,-1 2 0,-3-1-2,2 1-11,2 2-4,-2-2-9,-1-4-3,1 4-5,4-3-6,-5 1-3,2-1-7,-1-2-2,3-1 3,-3 2-3,2-3 0,3-2 6,-1 2-1,-2 0 2,3-2-3,-2-2 5,2 0-2,0 0-5,0-6 1,0 2-1,0 1-2,0-4 0,0-1 0,2-2 0,-2 1 0,3-1 0,-2 0-2,-1 0-3,0-1 3,3-2 2,-3 2 0,0 1 2,-3 1 3,3-2-3,-4 5-2,0-3 0,-4 4 0,4 0 13,-6 1 14,1 3 17,-2 1 21,-4 1 20,-1 1 16,2 2 14,-2 0 7,-3 5 2,0 0 2,0 1 2,-1 2 1,-2 4-8,2-2-5,1 3-8,-3 0-9,3 2-8,3-1-10,-3 3-9,1-1-9,2 2-10,1-1-5,-1 1-11,2-2-10,2 3-7,0-4-6,7 3-4,-8-4-5,7 2-1,0-3 1,2-1-3,2 2 1,2-4-1,0-1-1,0 0 0,2-3-3,2-3-5,3 3-14,0-3-17,5-3-24,0-2-34,-1-2-36,4 0-34,1 0-30,0-2-22,-2-2-8,2-2 7,3-1 21,0-3 11,-2-1 17,1 0 12,3-4 4,0-2 6,-2-1-7,4-2 6,1-4 9,1 2 12,-2-2 22,-1-1 19,0 5 26,-5-4 27,2 3 25,-2 1 18,-3 0 22,-3 3 30,1 0 20,-1 3 28,-3 2 14,2-1 15,-3 1 0,-1 2-2,0-1 2,-2 1-2,0 3 0,-1 0-3,-1 1-11,3 2-13,-5-2-17,0 5-18,0-1-23,0 2-11,-5 3 0,0 3-1,1-1 8,-6 4 11,1 1 7,-5 7 3,2-3 2,0 0 6,-2 2-1,-2 4-1,3-2 2,-5 2-5,5 2-6,-1-1-8,-2 1-11,4-2-11,-2 3-10,2-4-7,2 1-8,-2 0-2,5 0-3,3-3 0,0-3-3,4 3 0,0-2 1,2-4-7,3 3-16,-1-4-30,6 0-52,-4-3-79,4 3-100,-1-6-131,3-1-172,-1 0-251,1 1-284,-5-4-214</inkml:trace>
          <inkml:trace contextRef="#ctx0" brushRef="#br1" timeOffset="130686.972">8732 7171 206,'1'-4'1435,"4"0"-168,-5 4-213,3-3-187,-3 3-163,4-3-150,-1 2-137,0 1-104,-2-4-84,-1 1-63,3 2-46,-1-2-32,1 1-25,-1 2-18,-2-2-19,0 2-20,0 0-22,0 0-25,0 0-50,0 0-96,2 0-148,-2 0-245,0 4-336,3 0-490,-3-4-549</inkml:trace>
          <inkml:trace contextRef="#ctx0" brushRef="#br1" timeOffset="131991.9869">9501 7962 606,'4'6'511,"2"-2"-91,-2 3-88,4-1-61,-3 0-61,5 1-34,-1-1-42,3-1-21,5 1-26,-1-2-16,0-3-14,7 1-13,-1 1-1,1-3-8,0-3-2,4 1-14,0 1 0,-1-3 4,5-2-1,-1-1 7,1-1-1,1-3 9,-2-4 3,0 1 0,4-3-1,-4-6 0,4 2 0,-5-2-12,4-8-10,0-3-5,2-3-3,0-4-3,0-4-6,3-5 2,-1-1 1,1-6 0,-2-2-9,0-1 1,-4 0 2,-1 1-6,-4 2 0,-5 5 6,0 3 3,-9 7-6,-3 4 4,-4 8-7,-3 2 6,-3 6-6,-3 7 0,-1 5 6,-4 6 3,3 4 0,-7 7 0,-3 10-3,-1 4 0,-2 7-3,-1 4-3,-3 9 6,-1 5 3,0 3 0,-4 4 12,4 3 24,-3-1 34,2 2 35,0-1 23,0 0 11,6 0-3,-4-3-12,7-1-32,0-6-31,1 0-22,5-4-11,-1-1-14,5-6-3,1-2-2,4-2-4,3-7-12,1-2-23,3-4-25,2-4-42,6-3-44,1-1-46,2-7-34,4-3-23,-1-3-6,5-5 15,-2 1 36,7-6 38,-2-4 34,3-2 27,-2-5 37,4-3 13,-3-2 12,3-3 11,-4 0 8,-2 1-1,-2 2 17,0-1 6,-7 2 21,-3 6 22,-5-2 19,1 8 25,-5 1 10,1 3 22,-7 5 19,-1 4 15,-1 3 15,-4 3 9,-2 4 11,-3 5 3,-2 5-2,3 2-6,-2 1-7,-1 4-14,-2 1-20,5 0-26,-3 3-23,-1-1-31,5-2-25,-1 0-12,-4 0-14,4-2-14,2 0-28,0-3-48,1-1-70,0-2-88,-1-4-110,3 0-160,-1-6-258,-2 1-247,0-5-171</inkml:trace>
          <inkml:trace contextRef="#ctx0" brushRef="#br1" timeOffset="132311.0503">10114 7577 700,'-7'-7'551,"3"3"-109,-2 0-66,6 2-61,0 0-54,7-2-50,3 2-39,3-1-38,6 1-32,3-1-30,3-3-23,5 5-19,3-2-12,2-1-15,6-3-3,-2 1-21,3 0-43,0 1-55,3-2-75,-3-2-71,0 2-86,-3 0-54,-4-1-18,-1-1 25,-7-1 53,-1 1 85,-4 2 82,-5-1 70,1 1 56,-5 0 32,-1 1 20,-2-1 5,-2 3 0,0-2-26,-1 2-143</inkml:trace>
          <inkml:trace contextRef="#ctx0" brushRef="#br1" timeOffset="132912.8682">11204 7601 904,'-5'8'840,"-2"-2"-242,-2-3-122,-1 4-77,-1 0-34,2 1-36,-3 1-16,-1 1-3,2 0-13,-5 3-16,0-2-36,0 6-30,-2 0-34,0 0-40,-1 1-31,3 1-24,-3 2-21,6-1-19,1 3-15,2-3-10,3 1-6,0 3-8,2-3-5,4-2-1,2 1 2,4-1-2,0-2-3,1-3-2,7-2-8,-1-2-16,-1-2-19,5-2-20,0-2-22,2 1-24,-1-5-14,5-2-2,-3-1 12,0-1 17,1-5 25,-1-1 24,0-1 21,-1 0 17,-2-4 8,2-2 3,-5 0 1,3-1-1,-2-3 4,-2-5-2,2 0-2,-2-3 4,0 2 5,-1-5 3,-1 0 6,-5 4 14,-1 0 9,-1 0 3,-6 6-1,-4-2-4,0 4-6,-2 6-10,-6 4-9,-1 2-5,0 1-4,-5 7 1,0 3-2,0 1-2,2 4 0,-2-1 1,4 4 1,1 2-4,5 0 2,-4 1 0,9-3-6,-4 0-9,7 2-17,2-4-20,2 1-42,2-3-60,7-1-67,-1 2-83,5-6-89,2 2-98,5-4-81,3-3-68,1 2-53,1-4-3,5-2 46</inkml:trace>
          <inkml:trace contextRef="#ctx0" brushRef="#br1" timeOffset="133230.4809">11585 7605 48,'32'-10'294,"-3"0"-6,-1 2 5,-2 1-11,-3 3-11,-1 0 1,-5 4-12,1 0-3,-5 4-4,-2 3-19,-4 3-4,-1 2-15,-4 4 3,-2 2 1,0 2 4,-5 0-1,-2 4-6,0-1-15,-2 2-17,-1-2-29,-2 1-20,1 0-21,-1 0-13,1 0-16,-1-5-8,0 3-10,1-3-13,-1-1-11,1-2-10,-1 0-8,2-3-10,3-1-7,-2-1-2,4-1-1,1-1-4,-2-5 2,2 0-4,1-1-10,3-6-18,0-1-21,3 0-24,1-5-36,4-1-30,-1-2-40,4-1-28,4-3-33,1-1-30,6-7-28,-2 1-23,6-3-29,0-3-31,3 2-34,2-4-37,2 1-27,0-1-20,-1 3 2,2-2 50</inkml:trace>
          <inkml:trace contextRef="#ctx0" brushRef="#br1" timeOffset="133534.7562">12174 7530 53,'17'-7'350,"-1"0"6,-1 2-26,-2 4-19,-1 1-23,-1 0-37,-4 3-14,4 4-18,-10 0-1,3 3-9,-4 0 1,0 1 0,0 4 0,-4 0 1,0 2-3,-4 3-13,4 1-7,-3-2-8,0 5-14,-1-3-7,4 0-5,0-1-11,-4 2-9,7-1-11,-2-6-14,0 5-8,3-3-5,3 2-5,0-5-4,3 0 1,0-3 0,-1-1-7,7 3-4,-2-6-5,2-3-7,-1 3-4,4-4-6,-2-1-2,1-2-1,1 0-4,-2-2-2,1-1-7,-2-1-8,3-3-7,-1 0-8,-2 1-7,-1-1-17,1-3-34,-1-1-54,-2 2-87,3-4-114,-1 3-154,1-2-228,0-1-326,1 3-316,-5-4-224</inkml:trace>
          <inkml:trace contextRef="#ctx0" brushRef="#br1" timeOffset="135809.4203">12193 7503 378,'-2'0'674,"0"0"-124,-3 0-83,1 0-77,-6 0-45,1 3-32,-3 1-18,-1 2-13,-3 2-9,-2 2-21,-1 3-30,-2 2-36,-2 0-40,0 3-40,-2 2-33,2 0-30,0-1-49,0 2-80,-1 3-115,3-3-163,3-1-309,-3-1-314,2 1-304</inkml:trace>
          <inkml:trace contextRef="#ctx0" brushRef="#br1" timeOffset="135323.5963">12616 7920 899,'-2'-3'785,"0"0"-317,2 3-195,0 0-118,2 0-68,0 0-44,1 0-26,2 0-6,-1 0-8,0 0-3,2 0 4,-4 0-1,2-4-3,2 4 0,-5 0-7,4 0-7,2 0-14,-1-3-22,-5 3-19,3 0-26,2 0-17,-1 0-7,-1 0 1,0 0 23,-1 0 18,-1 0 28,1 0 28,-3 0 33,0 0 34,0 0 19,0-3 27,0 3 26,-3 0 24,3-1 15,-5-1 20,4 2 17,-2-2 26,-1 2 23,-1 0 14,2 0 2,0-2 2,-1-2-15,3 4-20,-2-1-25,0 1-28,3 0-35,-2 0-31,2 0-32,0 0-24,0 0-23,0 0-13,2 0-5,-2 0 3,3 0-4,0 0-5,-2 1 1,-1-1 2,3 0-2,-2 0-7,-1 0 5,3 0 7,0 0 5,-3 0 12,0 0 19,0 0 9,0 0 2,-3-1 4,0-1 2,3 2-3,-4-2-6,4 0 2,-1 0 3,1 0 0,0-2-2,0 0-3,0 0-6,1-3-5,3 4-5,2-5-1,-1 2-5,2 3-3,-1-4-2,4 3-3,-1 1-2,1 0-1,-2 3 3,0-4 1,2 4 4,-4 4 7,1-1 9,-3 4 2,-1 3 7,-3 1 0,-3 2-2,-3 3-7,-4 1-10,-1 1-8,-4 5-8,-2-2-7,-2-1-5,-3 1-6,-1-1-19,0 1-52,-3-3-89,0-1-127,2 0-198,1-3-321,-3-2-410,3 0-430,-5-1-251</inkml:trace>
        </inkml:traceGroup>
        <inkml:traceGroup>
          <inkml:annotationXML>
            <emma:emma xmlns:emma="http://www.w3.org/2003/04/emma" version="1.0">
              <emma:interpretation id="{6DA61AC7-6CC5-4A56-BB0F-5802B64E012F}" emma:medium="tactile" emma:mode="ink">
                <msink:context xmlns:msink="http://schemas.microsoft.com/ink/2010/main" type="inkWord" rotatedBoundingBox="15448,7727 20025,7805 19997,9446 15420,9368"/>
              </emma:interpretation>
              <emma:one-of disjunction-type="recognition" id="oneOf28">
                <emma:interpretation id="interp140" emma:lang="en-US" emma:confidence="0.5">
                  <emma:literal>working</emma:literal>
                </emma:interpretation>
                <emma:interpretation id="interp141" emma:lang="en-US" emma:confidence="0">
                  <emma:literal>workings</emma:literal>
                </emma:interpretation>
                <emma:interpretation id="interp142" emma:lang="en-US" emma:confidence="0">
                  <emma:literal>Working</emma:literal>
                </emma:interpretation>
                <emma:interpretation id="interp143" emma:lang="en-US" emma:confidence="0">
                  <emma:literal>walking</emma:literal>
                </emma:interpretation>
                <emma:interpretation id="interp144" emma:lang="en-US" emma:confidence="0">
                  <emma:literal>waking</emma:literal>
                </emma:interpretation>
              </emma:one-of>
            </emma:emma>
          </inkml:annotationXML>
          <inkml:trace contextRef="#ctx0" brushRef="#br1" timeOffset="136751.8929">14057 7556 408,'-5'-4'1125,"-2"-1"-316,0 2-243,1 3-123,-5 3-52,0 2-31,0 3-26,-4 2-26,2 5-25,-4 1-19,1 5-22,-3 1-24,3 1-33,-3 3-30,5 1-33,-2-2-27,4 3-27,-2-2-19,5 1-13,2-4-12,2-1-7,2-1-7,6 1-1,2-5-3,-1 2-3,6-4-1,3-4-4,-1 0-6,5 0-11,-1-5-7,3-2-12,0-3-12,1-2-14,3-1-9,-1-4-2,0 0-1,3-3 7,-2-1 8,2-3 17,-2 1 12,0-6 10,0 0 13,-3-3 6,5 2 3,-2-5 0,-4 0 0,1-3 1,2 2 4,-9 0-1,5 3 2,-7 1 5,-5 4 3,1 2 7,-2 2 1,-5 2 6,-2 3 0,-2 2 4,-6 6 0,2 0-2,-3 6-3,-1 2-2,1 3-3,-2 3-3,0 4-1,0 0 3,1 2-3,0 4 1,1-5-1,1 2-3,2 0-4,4 2 1,1-2-4,2-2-1,2 1-2,2-5-1,4 2 3,2-3-5,3-1 0,-1-3 0,4-2-3,1-1-4,2-3-5,1 0-4,0-4 0,0-2-3,3 0 0,-2-4 5,2 0 3,-2-4 2,2-1 2,-3-2 4,-2-4 1,2 0 1,-2-4 2,2 0 1,-6-1 3,3-5 0,-1-1-4,-1 2 2,-2-2 0,-3-2-2,1 4-4,-3 1-5,-1 1-27,-3 0-61,0 7-95,-2 2-131,-1 4-190,3 1-323,0-1-350,-2 4-316</inkml:trace>
          <inkml:trace contextRef="#ctx0" brushRef="#br1" timeOffset="137168.4398">14920 7564 449,'-4'9'1205,"-1"3"-315,-4 1-243,-1 1-141,-4 3-88,1 3-72,-2 0-48,-1 4-41,-3-1-30,4 2-27,-4 0-24,1 3-24,2-3-31,5 1-29,-1-1-31,3-5-19,-1 4-17,3-6-9,6 1-7,1-2-4,1 0-3,3-4 1,4-2-1,-1-1 0,4-3 2,4-1-3,-1-2 2,4-1-5,1-3 4,0-3-1,2-1 1,0-3-1,-3-2 4,6-1-1,-5-2 1,2-3 1,0 1 12,-3-3 24,4-4 22,-3-2 18,-6 3 18,3-4 12,-3-3-3,-1-1-10,-4 4-14,0-2-16,-5-2-14,-3 1-14,-3 7-14,-5-1-11,0 2-7,-4 4-12,-5 1-21,4 2-47,-5 4-77,5 4-114,-1 2-166,2 2-297,2 0-380,-2 2-415,4 2-324</inkml:trace>
          <inkml:trace contextRef="#ctx0" brushRef="#br1" timeOffset="138131.2627">15052 7878 133,'-3'10'1213,"3"1"-263,0 0-284,0-1-173,0 1-110,3-1-79,-2-1-75,5-1-62,0-1-50,1 0-41,5-3-26,-1 1-17,4-1-10,-1-2-9,5 0-4,0-2-4,-1-2-2,6 0 0,-3-2 0,2-1 2,0-3-4,3 2 2,-3-5-2,3 1-4,-2-4 0,-1 1 0,-1-2 2,-2-5-6,-1 1 6,0-2 2,-3-3-4,1-3 0,-1 3 0,-2 0 4,-5-5 6,0 4 8,-3 0 12,-5 4 15,-1 3 9,0-3 8,-4 7-7,-4 0-5,0 3-9,-2 3-13,1 1-10,-1 1-6,-2 3-4,5 2-1,1 1-3,-4 1 1,6 2-1,-1 0-2,1 0-2,1 2 0,0-1 1,6 0 1,0-2 0,1 2 0,3-1-6,-1-3-9,2 1-10,3 2-12,1-3-6,2 0-6,-2-3 4,2 2 7,-1 1 11,2-3 8,-4 3 8,1-2 5,0 0 4,-1 2-2,-1 0 2,-1 0 0,-2 0 6,-2 4 2,1-1 7,-5 2 12,2 2 10,-3 0 12,0 4 4,-3 1 12,2-1 15,-5 6 11,1-2 4,-2 2 4,0 2 3,1 1-8,-4 1-10,3 3-18,2-5-16,-2 2-13,6 3-12,-5-4-8,1 2-6,5 1-3,0-4-2,0-1-3,5 2 2,1-3-3,-2 0 0,3-3-5,2-1-5,3-3-9,2 0-12,1 0-13,1-5-19,2 0-15,-2 0-21,6-5-17,-4 0-11,3-5-11,1 0-7,-5-3 4,2-2 7,0-3 4,0-4-4,3-2 1,-3-1-6,1-6 1,3 1 3,-1-4 8,1-5 27,3-3 18,-1-3 23,4 1 11,-2-6 20,1-1 7,-2 0 10,2-3 11,-2 1 6,-3 1 11,0-1 17,-4 2 23,-2 7 21,-3-2 15,3 8 10,-8 2 16,-1 4 5,0 5-4,-3 1-8,0 4-14,-4 6-6,2 4-1,-3 3-2,-3 8 11,-3 6 17,-4 4 29,2 7 31,-10 5 18,-1 8 17,2-2 0,-5 8-14,-4 0-22,3 5-23,0-2-28,-1 2-27,1-1-26,0 3-17,0-3-14,1 0-13,0 0-11,5-3-6,-1-2-3,2-1-4,2-3-2,2 0 0,1-4-4,2-2-16,-1-1-28,3-5-48,1-4-74,0 0-98,2-5-125,4-2-163,0-2-204,0-3-270,4-3-246,2-1-160</inkml:trace>
          <inkml:trace contextRef="#ctx0" brushRef="#br1" timeOffset="140267.5743">16291 7704 470,'19'-18'804,"-2"1"-209,-4 5-141,-3 4-92,-3-1-65,-2 8-56,-5 1-34,-3 3-20,-4 4-23,-1 3-20,-3 0-18,-5 4-15,0 0-10,0 0-10,-3 2-7,-4-2-8,4 0-14,-3-3-7,-1 2-8,1-1-2,5-1 5,-5-4 12,3 3 20,5-3 27,2-1 21,0 1 13,4-3 0,1-2-9,2-2-15,2 0-17,3 0-22,0-6-18,5 3-17,0-1-11,1 1-9,4 0-13,-1-2-3,3 3-3,-2-1-1,-1 3-1,2 3-4,-1 0 0,2 4 1,-3 3 3,1 0-2,-2 2-3,0 1 1,2 1 1,-1 2-1,-1 0-1,0 1 1,2 0 0,-2-1 2,3 1 0,-3-2-2,7-2 0,-4-2-2,4 0 2,-2-1-2,1-4-2,2-3 2,0 1-2,3 1-1,0-5-1,-2 0 0,1 0 0,-1-5 3,2 1 2,-3-9 2,0 2 2,0-5-2,1 2 1,-1-5-2,0-2 0,2-3-1,-2 0 0,0-4 1,2 2-1,4-5-6,-1 0 1,-3-1 0,4 6 1,-6-4 1,0 3-1,-4 5 2,2 3 3,-5 2 2,-2 3-2,0 1 2,-2 2 5,-5 5 3,0 2 16,-2 4 14,-4 4 10,-2 2 9,-2 5 9,-3 2 3,-2 4-7,3 1-4,-2 1-7,2 5-6,-1-3-9,2 0-6,-1 3-9,2-2-7,3 0-4,2 0-7,1 2 0,1-6-1,2 3-1,1-4-1,0 2-1,1-5 1,3 2-2,2-4-3,-1-2-8,3-1-9,2-3-15,2 1-27,1-6-39,2 2-44,1-3-48,1-3-48,2-1-39,0 0-20,-3-4 10,0-3 24,5 1 40,-5-4 38,0-3 36,3 0 26,0-5 22,-3 1 19,3-1 20,0-2 21,-3-2 13,2 1 14,4 0 9,-6 0 19,0 4 23,2 0 26,-5 2 35,-2 4 41,-1 0 27,-2 2 14,-1 2 0,-6 4-3,4 0-3,-2 3-17,-1 4-12,-2 0-1,-5 4 0,0 4 1,1 2 0,-3 3 0,-2 1-5,-1 3-11,1 1-15,-2 1-19,0 5-19,0-4-21,-1 1-13,3 3-13,-1-1-7,-1 1-7,2-4-4,-1 4-4,1-4-2,-1 0 0,3 1 0,1-2 0,-4-3-2,3 1 0,2-2 3,-2-4-1,3 2-1,-1-2-1,1-2 1,1-1 0,0-2-1,-1-2-1,2-1-6,-1-1-12,0-2-15,3 0-20,-1-5-18,1 1-21,1-9-15,5 3-6,0-3-7,6-1-4,1-5-17,4 0-21,5 1-25,1-5-34,5-3-28,1 0-24,3 1-10,4-3 7,0 1 13,2 2 33,0 0 38,-4 1 48,1 3 37,-1 3 39,-4 1 46,2 2 43,-6 5 22,3-1 10,-4 4 12,-2 0 5,-1 3 2,-4 2-14,-2 2-3,-1 2 6,-3 3 27,-4 4 23,-3 1 33,-2 1 28,-3 2 22,-3 3 17,-2 2-4,4 0-13,-6 2-19,2 4-23,-5-5-30,3 2-26,2 3-22,-2 0-25,6-2-17,-5-1-11,2 0-10,4 3-6,-2-4-4,2 1-1,2 1-4,0-1-9,3-3-14,-1-1-30,3 0-40,4-2-48,0-2-57,1-3-59,-1-2-56,2 0-42,5-2-26,-2-2-17,0 0-1,3-2 26,0-4 32,-1-2 48,1-2 57,2-1 67,-3-2 76,1-4 62,0-1 63,3-3 62,-6 1 60,0-4 56,6 0 41,-7-2 32,1 1 22,3-1 8,-3-2 5,-1 1 6,1-3 7,-5 4-17,4-1-29,-4 1-26,0-1-22,-6 4-21,3 2-14,-3 0-7,-3 3-5,-2 0-13,-2 4-16,-3 2-19,0 0-24,-2 1-20,-2 1-15,-1 4-12,-1-3-9,-2 5-9,-2 0-4,0 0-7,0 5-3,-4 1-3,3 3-2,0 0-2,-6 5-2,3 3-2,0 0-3,0 1-1,-1 3-3,3 3-2,-1-3-4,1 3-1,4-2-2,-2 1-3,4 0-2,1 1-2,1-4 2,2 1-1,2 1 2,2-4-2,2-1 1,1 1-2,0-5-2,1-2-1,5 0-6,0-1-6,1-3-9,1-1-8,2-2-15,-2-4-17,4 0-14,0 0-13,-1-4-8,4-2-3,-2-1 4,1-3 13,1-1 15,1 0 18,-2-7 12,-1 1 11,2-2 11,1 0 4,-2-3 3,1 1 2,-2-6 5,4 3 1,-4 1 0,2-2 1,1-1 2,-5 2 1,4 3-1,-5 2 5,-1 4 6,-2-1 3,-3 6 3,4-1 2,-4 1 11,-4 7 18,0-1 9,0 1 17,-4 6 11,-4 1 10,1 5 4,-5 2-7,1 0-9,-5 8-9,1-4-13,-1 9-10,0-4-14,-1 7-8,-2-3-7,3 1-5,0 1-1,0 4-2,2-3 0,-1 2-3,4-1-2,-4-1-1,4 2-2,2 0-2,-1-2-2,-2 4 1,3-2-3,-2 0 0,1 1-2,1-1 0,0 3 1,2 0-3,0-2 3,2 1 1,-2-1 2,0 0-2,0 1 1,2-5-1,-2 3 0,0-2-1,0-4-1,-2-1 2,0-1 0,-5-3 1,-1 0-1,1-1 2,-2-4 0,-3-1-3,0-1-4,-1-3-3,-6-2-6,5 1-3,-5-5-4,0-2-5,6 0-3,-4-6-2,7 2 0,4-7 0,0-2 1,9-2 5,2-2 5,7-1 4,3-9 6,7 3 3,6-6 1,4-5 1,6-3 1,6-1-2,8-5-1,-1 0 1,5-3 0,3 0 2,-1 2 0,3 2 2,-5 1 0,0 1 2,1 2 0,-4 4 1,-1 0-2,-3 4-5,0 1-11,-3 3-13,-4 0-26,3 1-34,-8 5-52,4 0-71,-7 0-95,-1 4-123,-5 0-159,-2 5-240,-1-1-289,-6 4-233,-2 0-119</inkml:trace>
          <inkml:trace contextRef="#ctx0" brushRef="#br1" timeOffset="140855.5088">16988 7319 159,'0'-6'1055,"0"2"-200,-3 1-169,2 0-90,-5 3-65,2-3-59,-1 3-49,-2 0-46,3 3-39,-3-3-40,-1 3-36,4-3-38,-3 1-36,0 1-34,2 2-35,4-4-29,-5 0-27,6 4-19,-2-2-16,0-2-17,2 0-27,-3 0-63,3 0-97,3 0-137,-3 0-233,4 1-333,3-1-434,3 3-427</inkml:trace>
        </inkml:traceGroup>
        <inkml:traceGroup>
          <inkml:annotationXML>
            <emma:emma xmlns:emma="http://www.w3.org/2003/04/emma" version="1.0">
              <emma:interpretation id="{7491B8E3-850E-4AA3-AE7E-373CD531BB96}" emma:medium="tactile" emma:mode="ink">
                <msink:context xmlns:msink="http://schemas.microsoft.com/ink/2010/main" type="inkWord" rotatedBoundingBox="20837,7814 22896,7850 22879,8803 20821,8768"/>
              </emma:interpretation>
              <emma:one-of disjunction-type="recognition" id="oneOf29">
                <emma:interpretation id="interp145" emma:lang="en-US" emma:confidence="0.5">
                  <emma:literal>with</emma:literal>
                </emma:interpretation>
                <emma:interpretation id="interp146" emma:lang="en-US" emma:confidence="0">
                  <emma:literal>width</emma:literal>
                </emma:interpretation>
                <emma:interpretation id="interp147" emma:lang="en-US" emma:confidence="0">
                  <emma:literal>withe</emma:literal>
                </emma:interpretation>
                <emma:interpretation id="interp148" emma:lang="en-US" emma:confidence="0">
                  <emma:literal>witch</emma:literal>
                </emma:interpretation>
                <emma:interpretation id="interp149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143321.0743">19412 7699 470,'0'-10'1341,"0"-4"-268,-3 6-249,0 0-156,2-1-111,-2 3-104,-1 2-106,-1 0-76,0 4-57,-1 0-41,-2 0-28,-2 4-23,2 2-14,-7 2-15,3 3-14,-2 2-18,-2 2-14,2 2-12,-2 0-9,1 3-9,-1 1-5,3-1-5,3 1-3,1 2 0,2-1-2,3-1 1,4-3 0,0 3-3,1-4 3,3 0 0,4-3-1,2-4 0,3 1 0,-2-3-2,7-4-3,-5 1-1,6-3-1,0-2 0,-3-2-3,2-3 2,4 1 1,-3-4 1,0 0 0,0-2 1,-2-4 2,-2 1-1,1-1 1,1-3 1,-4 0 0,-1-2-1,1 0 1,-2 0 0,-5 2 0,1 0 1,-2 3 1,-2 3 1,0 1 0,-6 4-2,0 3-1,-2-3 1,-2 6-1,1 6-1,-4-2 0,3 7 1,-2 0 1,-1 3-1,4 3 0,-1 0 1,1 0-1,2 2 1,-3 0 1,5-2 0,-1-1-1,6 1 1,-1-1-2,5-4 1,-3 1 1,6-3 0,-1-1 0,6-1-2,-1-4 0,5-1-3,-3-3-2,3 0 0,1 0 0,3-3 2,-1-3 0,1 0 1,-1-5 3,-3 0 0,-2 1 0,2-4 0,-1-2 0,-5-2-1,1 3-1,-2-6-1,-4-3 2,3 2 0,-4-5 0,0 1-1,-5 2 1,-2-4 0,0 4-1,-5 3-8,-2 0-19,0 4-49,-5 2-80,3 4-113,-1 4-160,4 1-265,-1 2-371,1 2-390,1 2-279</inkml:trace>
          <inkml:trace contextRef="#ctx0" brushRef="#br1" timeOffset="144687.5187">19772 7892 74,'7'7'111,"2"-3"-27,1 0-11,-1-1-7,2-3 1,1 0 3,0 0 10,5 0 15,-4 0-3,3-6 5,1 3-6,2 1-2,-6-5-14,5 1-2,-5-2 14,4 0 11,-4-2 21,-1-4 16,-1 1 21,4-1 8,-3-1-4,-2-1-4,1-2-13,-5 3-10,4-7-15,-1 0-9,-2 1-10,0 0-11,-2 2-6,-1 1 3,2 1 1,-5 1 1,2 2-2,0 3-7,-3 3-1,-3 2-17,0 2-11,-1 2-15,0 4-6,-1 4 2,-5 1-2,1 5-1,-1 1 1,-1 4 1,-1 0 9,1 4-1,2-1 10,-6 1 2,4 5 0,1-2-12,1 0-4,0 0-9,2 0-9,0 0-7,2 0-4,-1-5 1,5 3-2,1-2 2,1 0-3,5-3 3,-1-3-5,3-1 2,4-3-6,0 1-6,2-5-12,8-2-8,-3 0-7,-2-4-3,2-1 1,4-3 6,-1-3 12,1-1 3,-1-3 10,-2-2 8,6-4 0,-3-1-3,1-3 3,2-2 0,0-4 0,4-4-5,-5 0 0,5-4 0,1-4 5,4-2 0,-2 1-8,2-8 8,0 3 0,2-4-3,-6 3-7,2 0 4,-5 4 6,-5 4-8,-1 2 0,-6 6 6,-2 5 2,-5 6-6,-2 1 1,-4 5 2,-3 5 1,-3 3-1,-4 5 3,-2 6 0,-2 5 0,-7 6 13,-1 2 3,2 5 11,-9 4 4,3 2 8,-3 3 5,-1 2 2,1 2 1,2-1 8,0 2 1,-2 0 6,3-2-4,1 0 0,2-1-8,-2 1-5,9-2-12,-4-3-11,4 1-7,3-4-4,2 0 0,1-1-5,6-3-2,-2-4 1,6 0-5,1-6-5,3 2-10,2-5-13,6-4-23,0 0-20,4-3-23,3-2-18,-2-2 0,4-2-2,2-5 20,1-1 23,-1-2 19,3-4 19,0-6 9,2 0 4,2-5 1,2 0 2,0-3 0,3-7 0,2-1-3,-1-3 3,3-3 0,0-3 3,-2-3 2,3 1 1,-7-4 2,-2 7 3,-2-1 3,-6 3 0,-3 3-2,-4 5 2,-2 8 6,-5 2 2,-6 3 4,1 4 6,-7 6 5,0 4 6,-2 5 8,-3 2 11,-4 6 2,-3 7 14,-2 4 9,-2 1 20,-3 8 15,-1 1 19,-5 4 20,0 4 23,-1-2 13,-1 5 10,-2-3-1,-2 5-6,7 0-14,-7 0-18,5 1-25,-3-3-23,6 2-22,0-5-18,-1 0-17,4 1-12,1-2-9,-2-2-7,2-3-6,6 1-4,-6-2-2,4-4-1,1-1-3,2-2 1,-1-1 1,1-6 0,-1 1 0,2-2-2,-1-3 0,4-2-2,-3-1 2,0-1-2,5-4 0,0 0-3,5-4 1,-2 0-2,6-7-1,4-1 0,-1-5 0,11-4-4,-4 0-4,9-3-8,4-4-11,-1-1-12,8-1-11,-1-2-6,4 1 1,-4 3 3,3-2 10,1 2 12,-4 4 7,-1-2 12,-1 6 7,-2 1 3,-2 0 0,-3 3 1,0 5 4,-4-2-4,0 5-1,-2 2 5,1 1 1,-5 6-5,-2 1 5,1 0 0,-6 4 0,1 3-1,0 2-2,-2 0 4,-5 2-2,0 4 1,0-4 1,0 3 1,-2 0 1,-2 0-3,1 2 4,0-3-2,2 2 1,-5-2-3,1 0-18,4-2-44,-5-2-65,2 4-78,2-7-100,-3 1-118,-1-1-136,0-2-169,-1-2-227,-5-1-170</inkml:trace>
          <inkml:trace contextRef="#ctx0" brushRef="#br1" timeOffset="145463.4103">20195 7432 311,'-10'0'660,"3"0"-120,3 0-79,-4 1-68,4-1-52,3 3-22,-5 0 13,6-3 41,-2 1 47,2-1 46,0 2 21,0-2-24,0 0-54,2 0-72,4 0-76,-5 0-72,3-2-57,2 2-48,-1-1-32,-1 1-23,0-6-20,1 5-39,-2-2-78,-1 2-112,3-2-165,-1 3-282,3-1-382,-2 1-476,2-2-386</inkml:trace>
          <inkml:trace contextRef="#ctx0" brushRef="#br1" timeOffset="145123.8109">20474 7534 201,'-7'0'400,"2"0"-35,0 3-12,-3-3-9,4 1-19,2 2 2,-3 0-11,0 0-12,1-1-19,1 1-9,-1-1-11,4 2-4,-2-2 0,2 0-10,2 2-12,1-4-23,1 3-22,3-3-32,2 1-33,3 2-31,2-3-28,2 0-21,1 0-17,4 0-12,2-3-10,-1 2-7,2 1-3,-2-3-16,-2-1-29,-1 2-43,0 0-61,-4-2-85,-1 2-113,-2-1-147,-4 1-224,0-1-269,-4-3-242,-4 5-151</inkml:trace>
        </inkml:traceGroup>
        <inkml:traceGroup>
          <inkml:annotationXML>
            <emma:emma xmlns:emma="http://www.w3.org/2003/04/emma" version="1.0">
              <emma:interpretation id="{A80BF338-C2B8-4190-B341-D959001BE432}" emma:medium="tactile" emma:mode="ink">
                <msink:context xmlns:msink="http://schemas.microsoft.com/ink/2010/main" type="inkWord" rotatedBoundingBox="23759,8004 26296,8048 26281,8927 23744,8884"/>
              </emma:interpretation>
              <emma:one-of disjunction-type="recognition" id="oneOf30">
                <emma:interpretation id="interp150" emma:lang="en-US" emma:confidence="0.5">
                  <emma:literal>Dorm</emma:literal>
                </emma:interpretation>
                <emma:interpretation id="interp151" emma:lang="en-US" emma:confidence="0">
                  <emma:literal>Dom</emma:literal>
                </emma:interpretation>
                <emma:interpretation id="interp152" emma:lang="en-US" emma:confidence="0">
                  <emma:literal>DOMM</emma:literal>
                </emma:interpretation>
                <emma:interpretation id="interp153" emma:lang="en-US" emma:confidence="0">
                  <emma:literal>DOM</emma:literal>
                </emma:interpretation>
                <emma:interpretation id="interp154" emma:lang="en-US" emma:confidence="0">
                  <emma:literal>DONM</emma:literal>
                </emma:interpretation>
              </emma:one-of>
            </emma:emma>
          </inkml:annotationXML>
          <inkml:trace contextRef="#ctx0" brushRef="#br1" timeOffset="147568.9272">22239 7758 454,'0'-18'644,"3"-5"-192,2 3-120,2-2-81,1 0-53,8-2-48,3-4-18,0 4-21,10-1-20,-4 0-12,8-2-11,1 5-15,2-2-10,4 3-17,0 3-6,2 1-4,-2 3-6,4-3 3,-2 8-3,3 0 9,-6 4-3,3 0 3,-1 5 3,-9 0 4,4 5 5,-12 0-6,3 6 3,-6 4-4,-3 1-2,-7 5-1,-1 6 0,-2-1 13,-8 3 4,-8 7 7,1-4 7,-4 5 0,-4 0 5,-1 2-1,-4 0-14,1 2-4,-4-8-5,-3 5-9,2-1-5,-5-1-1,5-4 12,-5 2 17,1-5 30,1-3 36,-7 1 39,4-4 41,-3-3 33,-2 1 15,0-5 1,-3 1-14,0-3-22,-4-4-29,0-2-35,3 1-29,-3-5-27,3 0-19,1-2-20,1-2-15,6-4-6,3 0-9,4-3-8,6-1-31,1-2-63,8-4-95,5-3-126,5-1-194,11-3-327,5-1-361,7-6-328,0 2-165</inkml:trace>
          <inkml:trace contextRef="#ctx0" brushRef="#br1" timeOffset="147062.6626">22672 7534 1000,'0'-7'773,"0"3"-223,0-2-125,0 5-69,-2 1-66,-1 4-42,-1 0 0,-1 6 4,0 3 14,-1 2-2,-6 0-3,2 6-26,1-1-32,-2 6-43,-4-1-46,1 5-34,1-2-26,1 0-19,-2 2-14,-1 0-10,2 0-4,0-4-9,1 2-28,1 0-58,-1-1-82,3-5-125,-2 2-173,4-4-312,-1-3-322,1 2-292</inkml:trace>
          <inkml:trace contextRef="#ctx0" brushRef="#br1" timeOffset="148103.3198">23347 7544 196,'3'0'1091,"0"0"-321,-6 3-228,0 2-126,-1 3-58,-3 2-34,1 3-28,-7 2-26,1 2-26,-1 4-22,-4 0-22,1 2-23,-3 1-31,0 5-29,0 0-20,-1 3-19,1 0-13,3 3-17,-3-3-10,5 6-7,-1-4-9,4-1-8,2 1-4,2-6-2,0 0-3,7-3-1,0-1 0,5-3-2,1-4-2,1-3-3,5-1-7,3-5-10,-1-2-12,5-3-7,-3 1-3,3-8-3,0 1 5,-1-3 9,3-2 10,1-5 9,-2-1 0,2-3 6,-2-4 6,-1-2-2,0-1 4,-3-6 3,5-1 0,-8-3-1,5 1-4,-7-2 4,1-2-4,-8 7-4,-4-4 1,-4 3 0,-6 6 1,-3 2 2,-6 3 2,-3 4-2,-4 4-26,3 2-64,-2 1-105,1 4-135,0 4-215,1-2-323,4 1-326,0 2-240</inkml:trace>
          <inkml:trace contextRef="#ctx0" brushRef="#br1" timeOffset="149868.6316">23968 7665 342,'0'0'822,"-3"-2"-264,2 2-187,1 0-107,-6 2-41,5 0-23,-7 2 12,-2 3 22,-1 4 30,-2-1 16,-5 5 8,-5 2 6,3 3-4,-6 2-15,-2 0-4,-1 4-11,1 2-18,1-2-29,-2 2-31,4 0-28,1 0-30,-1 0-28,2-3-23,1-1-18,0 0-13,5-4-11,-2-1-8,2-4-10,5 2-5,0-4-2,1 1-1,3-4-4,3-2 1,-3-1 1,1-3 0,3 2-3,1-2 1,0-1 0,3-3 0,3 0-2,1-5-1,1 1 0,8-2-1,-5-4-1,7-3-2,-2-1-3,6-3-3,4-3-6,0-3-8,3-2-9,0-2-7,2-3-4,5 0-4,-1-2 0,-1-2 8,2 3 7,-2 2 10,-4 0 7,2 3 8,-9 5 6,4 2 3,-6-2 1,1 7 0,-3-2 0,-4 5-1,1 1-2,-1 1 2,-1 0 0,-5 3 0,7 1 1,-7 0-1,1 0 2,3 1-2,-3 3 1,-2-2-1,2 3 0,-3 3 1,1-2 2,-1 5-1,0 1 1,-1 1 2,0 0-3,-3 3 0,0 2-2,-3-2 1,0 2-1,3 3-1,-1-2 2,-3 3 2,4-2-1,-3 1 1,0 4 1,3-6-1,-2 3-1,2-2 1,0-1 1,2 1-1,-2-1 1,6-4-2,-2 3 1,0-3 1,1-2-1,5-2-1,-3 1-2,-1 0 2,1-4 1,0 1 2,1-1-2,-1-2 1,0 2 1,-2-3-2,-1 0 1,0-3-1,2 2 0,-2-6-2,-2 4 0,4-7-2,-1 3-1,1-7 0,0 4 2,7-4 0,-4-3 2,2-1 3,4 3-1,1-6-2,6-2-1,-5 1-1,8-2-2,-2-1 0,0 4 1,3-3 0,-3 4-1,-2 1 0,2 2 0,-1 2 1,-2 1 0,-1-2 2,0 5 0,-3 4 0,3-1 0,-5 1-1,1 1 1,-4 2-2,-2 0 0,2 1 0,1 3 1,-2 3 0,-3-1-1,-2 2 2,-1 4 2,-1 0-1,-3 5 2,0 1-2,-6 3 3,2 4-2,0-1 0,-4 1 3,0-1-3,-3 7 1,3-3-1,-2 2-1,4 1 4,-4 1-2,2 0-3,1-2 1,1 2-1,-1 6 2,0-6-2,2 0 1,-2 0-1,3 0-4,-2-4-8,5 1-37,-4-3-64,-1-5-90,6 3-117,0-3-157,0 0-273,3-4-321,0-2-275,-3 0-175</inkml:trace>
          <inkml:trace contextRef="#ctx0" brushRef="#br1" timeOffset="148352.0924">23450 7622 347,'6'-6'977,"-4"5"-374,5 1-249,-3 0-132,4 0-58,-4 0-37,3 1-27,-2 5-19,2 1-14,-3 3-5,2 0-13,-5 2-1,5 2 2,-6 1 4,2 5-2,1-3 3,-3 3 0,1-1 19,-1 3 7,3-1-1,0 2-1,-2-3-8,4 2-6,2-3-25,-3 2-17,3-1-12,1 0-11,2-4-19,-1 1-31,1-2-53,1-2-74,1-2-89,-1-1-125,3-3-191,-3 0-258,4-1-178</inkml:trace>
          <inkml:trace contextRef="#ctx0" brushRef="#br1" timeOffset="148845.5602">23727 7640 21,'-2'-1'310,"-1"-2"-45,3 3-44,-2 0-53,2 0-55,0 0-38,0 0-48,0 0-59,2 0-89,-2 0-153,0 0-251</inkml:trace>
        </inkml:traceGroup>
        <inkml:traceGroup>
          <inkml:annotationXML>
            <emma:emma xmlns:emma="http://www.w3.org/2003/04/emma" version="1.0">
              <emma:interpretation id="{01CDD94B-0A4C-4454-8B63-72FC30C75DF4}" emma:medium="tactile" emma:mode="ink">
                <msink:context xmlns:msink="http://schemas.microsoft.com/ink/2010/main" type="inkWord" rotatedBoundingBox="26864,8109 30982,8180 30963,9254 26845,9183"/>
              </emma:interpretation>
              <emma:one-of disjunction-type="recognition" id="oneOf31">
                <emma:interpretation id="interp155" emma:lang="en-US" emma:confidence="0.5">
                  <emma:literal>becomes</emma:literal>
                </emma:interpretation>
                <emma:interpretation id="interp156" emma:lang="en-US" emma:confidence="0">
                  <emma:literal>become</emma:literal>
                </emma:interpretation>
                <emma:interpretation id="interp157" emma:lang="en-US" emma:confidence="0">
                  <emma:literal>became</emma:literal>
                </emma:interpretation>
              </emma:one-of>
            </emma:emma>
          </inkml:annotationXML>
          <inkml:trace contextRef="#ctx0" brushRef="#br1" timeOffset="152614.9901">25509 7552 10,'6'-15'817,"-5"-2"-120,3 3-100,4-2-80,-3 6-58,1-1-39,0 1-50,-5 1-48,4 3-45,1 2-19,-5 3 1,-1-2-5,0 6-15,0 2-22,-4 4-22,-4 3-34,1 6-47,1 6-37,-4 3-27,2 3-12,-4 1-6,0 6-4,-1-2-2,2 2 4,-1 3 1,0-3-4,4 3-3,-4-1-2,2 0-3,-2-4-4,4 1-7,-2-2-2,1-2 0,-1-5-4,1 0 0,0-4-2,2-1 2,0-3 0,0-3 1,-1-3-2,4-3-1,0-1 0,-1-1-6,-2-3-13,4-1-18,0-4-21,3 0-21,3-4-22,0-1-20,4-3-9,2-3-9,3-1-5,2-2 2,5-3 0,1-6-5,3 3-7,6-3-3,-1 1 0,5-1 2,-4 2 12,2 0 22,-1 5 29,-1 3 30,-4 2 22,0 6 18,-2 0 10,-4 5 4,-3 5 8,-2 3 12,-1 2 15,-3 5 19,-5 4 27,-2-1 32,-3 4 15,-3-1 10,-2 2 4,-2 0-3,-3-1-3,-3 2-2,-2-3 5,-1 3 5,0-5 7,-8 4 7,3-5-2,-2-1-12,-6-2-19,5 2-18,-7-6-19,1-1-22,-5 1-19,4-5-14,-5-1-8,6-2-7,-1 1-3,7-4-4,-3 0-5,6-1-31,5-5-54,3 2-86,3-3-116,7-4-170,8-2-294,3-1-343,5-3-339,6-2-224</inkml:trace>
          <inkml:trace contextRef="#ctx0" brushRef="#br1" timeOffset="153094.5169">25882 8036 248,'7'3'272,"-3"1"-107,3 3-67,2-1-30,1 3-15,2-4-19,-1 0-10,1 0-20,0-3 11,2 0-15,-1 0-5,-1-2 5,5-2-5,-4 0 10,5 0-5,-5-3 0,3 1 0,1-2 0,-4-3 9,5 0-9,-5-2 0,1 0 10,1-5 18,-4 5 29,1-4 36,-3 0 58,-2 1 36,-3-2 41,2 2 17,-6 4 2,-6-1-4,2 1 3,-5 7-1,-3-1-9,1 4-4,-8 2-23,2 3-24,1 3-26,-3 1-28,0 5-24,0 3-15,2 1-11,-2 4-5,1 3-11,2 1-9,1-2-10,-3 4-10,6-1-10,1-1-7,-1 2-7,5-2-1,1-1-7,3-1 0,3-1 3,3-2-5,-1 0-2,5-5-7,3 2-18,-1-5-26,2-3-40,4 0-44,-2-4-51,4-1-47,-1-5-42,0 0-31,6-3-16,-2-2 7,2-1 0,4-8 7,-3 4 14,2-5 11,4-4-13,-1 0-23,5-3-36,3-5-63</inkml:trace>
          <inkml:trace contextRef="#ctx0" brushRef="#br1" timeOffset="153580.2365">26897 7884 510,'1'6'461,"-1"5"-81,0 2-81,-1 0-76,-5-2-63,0 5-57,0-2-36,1 1-20,-1 0-24,-1-4-11,2 5-8,-2-5-4,1 0 0,0-2-8,5 0 0,-3-3 12,-2-2 4,6 1-4,-2-3-4,2 0 3,2-2-3,-2-2-7,6 0-9,-2-3 9,0 0 3,4-5 0,0-1 4,2-2 0,-2-1 8,0 0-5,0-3 5,-1 2 19,0-2 42,-3 2 36,4-2 41,-8 4 35,0 2 13,-6 0 8,2 3-14,-5 2-9,-3-1-1,1 6-6,-7 1 11,-1 1 5,1 7 2,-6 1-10,1 4 0,0 0 1,-3 7-3,3 4-1,2-3-4,-2 4-5,1 0-20,2 2-25,1 1-20,0-1-23,2 3-25,5-5-15,1 2-13,2-1-10,5-3-7,-2-1-2,6 0-2,6-1 0,-2-3-1,5-2-1,2-2 2,7 0-3,-2-5-3,3 0-1,1-3-4,4-2-6,0-1-12,-4-3-22,3-3-39,0 2-58,-1-6-80,-2 1-110,5-2-134,-2-2-202,-2-3-298,0 0-262,-2-2-193</inkml:trace>
          <inkml:trace contextRef="#ctx0" brushRef="#br1" timeOffset="154354.6395">27367 7945 378,'-3'-1'560,"1"-5"-129,-3 6-86,3-1-38,-4 1-20,1 0-15,-6 0 4,4 1-5,-4 2-4,-2 1-13,-2 1-9,-1 3-23,-1 2-18,-2 1-21,1 4-13,0 0-28,-1 2-27,-3 4-20,3-3-16,0 3-24,2 2-14,-2-1-11,0 2-9,2 0-8,-1-1-8,7 1 2,-2 0-2,1-1 2,6-2-3,-1 1-3,-3-4 1,8 0-2,-3-1 0,5-3 0,3-4-2,-1 1-5,3-3-10,2-2-8,0 1-12,2-3-19,0-3-10,1-1-10,1 0-5,4 0-5,-3-3 1,-1-3 7,2-1 7,2-2-2,1 1 3,-2-3-9,1-3-11,1-3-15,0 1-11,2-3-7,0-2 2,-1-1 7,2-1 15,-1-1 23,0 4 22,-2-3 15,-3 2 12,2-1 18,-4 3 6,0 3 3,0 2-3,-6-1-18,2 5-41,-6 0-60,5 3-81,-6-3-121,0 6-194,0-2-251,0 2-194</inkml:trace>
          <inkml:trace contextRef="#ctx0" brushRef="#br1" timeOffset="156084.5838">27561 8006 803,'6'-6'799,"1"1"-206,-1 4-150,0 1-83,0 1-41,-1 6-22,-2 0-21,0 4-14,-3 5-10,-6 4-23,1-5-25,-3 9-35,-2-5-26,2 8-29,-4-3-25,0-2-21,-2 1-14,-1-1-14,4 0-10,-1-1-10,1-4-8,-3 2-2,4-5-7,2 2 1,0-5-1,-2 2 2,6-3 0,-3-5-2,5 2 0,-4-5-3,5 2 0,-2-4-3,2-4-8,1 2-1,1-7-7,3 1 1,-1-3-4,2-3-4,-1-1-3,3-4-6,5 0-6,-1-3-11,4-5-5,4 0-2,3-2-1,-2-3 9,6-2 7,-3 3 10,3-3 7,-1 4 10,0 6 3,-1-2 5,-2 5-1,-2 4 2,2 3 4,-3 0 0,-3 5 2,0 5 6,1 0 10,-5 4 0,-1 8 7,1 1 8,-5 5 7,-1 0-1,0 6 2,-5 1 7,-1 2 4,0 1 8,0 3 11,-1-2 11,-5 0 17,5-3 8,-4 1 5,-2 1-9,0-3-12,2-2-15,-2-2-18,3 0-16,-2-4-16,2-1-5,-1-2-9,1-1 0,-2 0-1,2-3-2,0-2 0,-1-2 0,1-2-2,-2 0-2,5-2 1,-2-2-2,3-2-3,3-3 1,-2 0-4,9-5 0,-3 1-5,5-5-4,1-2-6,6-1-11,3-4-9,1-3-9,3-1-9,2-2-5,2 2 0,3-4 5,-2 4 8,-2 3 11,0 2 13,-2 3 8,-3 2 6,2 4 3,-5 3 3,-3 3 4,-1 4 1,-4 2 7,-1 6 7,-2 2 11,-6 5 18,-1 5 18,-3 2 18,-4 3 16,-2 4 7,-1 1 8,-2 5-5,1-3-6,-7 3-12,3-1-15,1 0-11,-1-2-16,1 1-10,-1 0-13,0-2-7,5 1-7,-3-3-12,6-5-20,-1 2-45,1-1-67,-2-3-92,6 0-122,3-5-172,1 1-257,4-5-308,-1 0-277,0-1-174</inkml:trace>
          <inkml:trace contextRef="#ctx0" brushRef="#br1" timeOffset="157120.11">28474 8152 212,'0'-8'1233,"0"1"-275,0 5-286,-3-2-206,0 4-114,1 4-90,2-1-53,-3 3-55,3 2-45,0-2-39,3 2-27,-3-2-16,2 1-15,4-1-3,-2 0-1,3 0-6,-1-1-2,1-1-4,3-2-4,2 0-19,-3-2-15,2 0-18,1 0-23,0-4-23,-1 0-12,4-1-10,-4-1 5,1-2 7,-1 0 20,0-5 23,-3-1 17,4 3 20,0-5 16,-2 0 17,-3-1 6,-3 0 6,1 2 16,-2-2 17,-3 3 16,0 1 17,-6 3 21,0-1 22,-4 3 3,-2 4 4,1 0-5,-4 1-8,2 3-9,-4 4-5,1 3-3,-3 4-1,0 1 12,3 2 19,-3 5 16,3 2 14,0-1 9,-1 3 2,-2-1-12,6 5-18,-5-3-23,7 2-22,-2-3-21,3 2-21,1-2-14,5 0-13,-2-2-8,4 1-8,2-2 0,0-1-2,5-1-1,2-2-1,0-1 0,5-6-2,4 5 0,0-6-2,5 1-1,3-2 1,2-4-5,-2 1-1,5-1-5,2-3 0,-1-3 0,1-1-3,1 1 4,1-7 5,-1 0 3,-1-4 1,5 1 3,0-4 0,-1-4-2,3-3 0,-1-2-2,4-4-1,1-4-1,0 1 2,0-3 3,-3 0 1,-1 1 3,0 0 3,-8 2-3,-5 2 2,-3 3 0,-6 3 0,-5 4 0,-7 3 5,-1 1 4,-6 4 3,-2 0 5,-8 5 4,1 3 1,-1 3-3,-4 2-1,-1 4-4,-1 5-4,2-4-6,-2 5-3,3 3-2,0 4 1,0-2-3,2 2 1,-1 1-1,2 0 0,1 2 0,5-2-1,-3 2 1,3-4 1,2 1-1,4 0-1,-2-2 0,6 2-1,-2-3-2,7-1 1,-1-1 2,2 1 0,1-2-1,1-1 1,2 1-1,2-1 1,-1-2-2,1 2 1,-2-3 0,3 3 0,-1-3 0,-1 1 0,-2 1 0,-1-1 0,1 3 0,-3-4 1,1 3 1,-3 1 0,0-1-1,-2 0 2,-4 4 0,-1-3 2,0 0 2,0 4 10,-1-2 8,-4 1 13,-2-1 10,-3-1 7,1 4 3,-3-5 2,-2 2-3,-1-2-5,0-2-2,-4 1 1,0-4-1,-2 1-1,-2-3-2,0-1-3,-3 0-10,-3-2-7,0-1-8,-2 0-7,1 0-7,0 0-7,-1-1-12,2-2-13,6 1-18,0-2-38,-1 0-77,6-2-108,2-1-155,-2 0-272,7-2-389,-2-2-469,1 1-350</inkml:trace>
        </inkml:traceGroup>
      </inkml:traceGroup>
      <inkml:traceGroup>
        <inkml:annotationXML>
          <emma:emma xmlns:emma="http://www.w3.org/2003/04/emma" version="1.0">
            <emma:interpretation id="{336EA56B-D51C-48FA-98AF-2967E874FA9A}" emma:medium="tactile" emma:mode="ink">
              <msink:context xmlns:msink="http://schemas.microsoft.com/ink/2010/main" type="line" rotatedBoundingBox="2707,8976 9105,9090 9082,10392 2683,10278"/>
            </emma:interpretation>
          </emma:emma>
        </inkml:annotationXML>
        <inkml:traceGroup>
          <inkml:annotationXML>
            <emma:emma xmlns:emma="http://www.w3.org/2003/04/emma" version="1.0">
              <emma:interpretation id="{3CA7E1AF-E1B2-4BAF-A490-36BC6982D87C}" emma:medium="tactile" emma:mode="ink">
                <msink:context xmlns:msink="http://schemas.microsoft.com/ink/2010/main" type="inkWord" rotatedBoundingBox="2707,8976 9105,9090 9082,10392 2683,10278"/>
              </emma:interpretation>
              <emma:one-of disjunction-type="recognition" id="oneOf32">
                <emma:interpretation id="interp158" emma:lang="en-US" emma:confidence="0.5">
                  <emma:literal>complicated.</emma:literal>
                </emma:interpretation>
                <emma:interpretation id="interp159" emma:lang="en-US" emma:confidence="0">
                  <emma:literal>complicated</emma:literal>
                </emma:interpretation>
                <emma:interpretation id="interp160" emma:lang="en-US" emma:confidence="0">
                  <emma:literal>Complicated.</emma:literal>
                </emma:interpretation>
                <emma:interpretation id="interp161" emma:lang="en-US" emma:confidence="0">
                  <emma:literal>Complicated</emma:literal>
                </emma:interpretation>
                <emma:interpretation id="interp162" emma:lang="en-US" emma:confidence="0">
                  <emma:literal>complicatedly</emma:literal>
                </emma:interpretation>
              </emma:one-of>
            </emma:emma>
          </inkml:annotationXML>
          <inkml:trace contextRef="#ctx0" brushRef="#br1" timeOffset="160842.5669">1360 8908 803,'0'-13'615,"0"-1"-135,-1 1-82,-2 1-52,3-1-47,-4 3-43,1 2-11,-2-3-10,1 4-14,-3 0-15,0 3-10,-2 1-12,-1 0-7,-2 3-1,1 3-3,-3 1 4,-3 2 0,1 5 3,2 4-11,-5-1-11,1 4-8,1 6-4,-2 0-11,3 3-14,0-1-16,2 5-16,2-2-16,0 3-20,5-4-16,0 6-11,3-3-9,4-2-5,4 1-5,3-1-2,0-1-2,2-2-2,6-3 1,-1 1 1,5-3-2,-3-1-1,4-3-10,-1-1-10,4-4-22,-1 0-19,1-7-22,1 1-22,-3-3-15,2-2-11,-2-1-4,1-1 4,4-6 8,-6 1 9,3-5 11,0 1 17,-1-4 18,1-3 17,-4-1 14,2-5 14,-3-3 6,1-2 7,-4-4 5,1-1 0,-2-3 5,-2 0-1,-1 1 2,-2 1-1,-2 6 5,1 2 0,-4 5 4,-1 3 0,-3 2 0,0 5 2,0 2 4,-3 3 1,-3 3 5,0 3 2,-1 3 7,-2 3-2,1 3 1,-2 2-1,-2 2-3,0 4 1,4 0-7,-3 2-1,3 0-5,1 4-3,-1-2-1,1 0-5,6 0 2,-2 0-2,3-3 0,3 3-1,1-2 0,3-5 0,-1 1-4,4-3-5,-1-1-6,2-4-8,1-1-15,3-2-11,-1-3-9,-1-1 1,2 0 0,1-4 10,-2-3 11,2 2 12,-1-4 11,-1-1 3,-1-3 5,2-1 2,-4-3-2,-1-3 2,-1-1 2,3-1-2,-5-7 0,0-2-2,-2 0 2,-1-2 0,0-1 0,-4 0 2,3 2 5,-3 1 6,-3 3 9,-1 3 7,0 4 2,-4 2 0,0 5-1,-7 1-6,3 3-7,-2 3-5,-2 3-3,0 4-3,-1 1-1,1 5 1,0 0-1,0 2-5,1 1 1,1 3 1,2-2-2,3 3 0,-1 0-2,3 1 2,1-1 0,0-1-1,2 4 2,3-3-5,-2-1-12,3 1-15,0-1-14,3-1-24,-2-1-38,3-3-32,4 3-40,-4-3-37,3-4-41,5 1-36,-2-4-20,2 0-11,-1-1 9,5-4 11,-1-2 30,1 2 24,3-5 38,-1 1 31,-2-2 27,3 0 34,0-3 27,0-1 20,0 1 26,-3-2 16,3 4 9,-1-1 14,-2-1 8,3 3 13,-3 1 13,2-2 22,-5 2 12,1 3 16,2 0 4,-1 0 7,-4 6-2,4-1-4,-2 4-6,0 2-5,-2 3 0,-2-1-9,0 6 3,-2 3 3,-1-1-1,-2 6 7,-2 1-2,-2 0 6,-2 3-11,-2 0-7,-2-1-12,2 1-10,1-1-11,-3-1-6,0 0-6,0-4-5,-1 2-2,0-2 3,0-2-4,-2-2-2,2 1-1,0-5 0,2 2 4,-1-5-7,2 0 3,0-1-10,1-3-12,-2 1-21,5-4-20,0 0-17,0-6-23,5-1-16,2-3-14,0-2-15,3-2-19,2-3-21,4-5-15,-2 1-24,2-3-4,3-4 15,0 2 36,0-4 33,-2 2 42,5 3 44,-2 3 33,-1-1 25,0 5 34,0 1 40,-3 4 37,-1 2 41,0 1 38,-1 6 17,-3-1 2,-2 5-11,0 5-14,1 1-18,-6 2-12,0 5-5,-1 2 7,0 2 6,-3 3-6,-3 1 8,-1-3-3,-3 3-8,-1 0-9,1 0-16,-2-1-13,-1 0-15,2-1-22,-3-3-19,3-2-21,-1 3-15,-1-4-11,3-2-9,2-2-1,-2-1-7,3-1-2,1-3-11,-2-4-9,5 0-4,0-3-8,0-3-7,0 0-10,5-3-8,1-2-9,-1-4-25,6-5-28,0-1-35,4-2-31,-2-7-45,4 0-24,1 0-15,0-4 13,1 5 27,0-1 36,4 2 64,-4 2 49,3 5 34,-2-2 26,-1 8 23,0 0 26,0 2 22,-3 2 17,-2 6 26,-2 0 6,2 4 20,-5 2 2,1 5 10,-4 2 12,1 3 12,-4 2 15,-1 2 4,-2 3-8,0 2-9,0 0-11,-2 2-13,-1 0-14,-1 2-8,1 0-6,-1-2-7,-4 3-20,4-1-11,-3-1-15,0 1-17,2-4-10,-2 1-17,3-3-31,-4 1-52,1 2-72,1-6-118,0 2-173,1-2-302,-1-4-236,-1-1-175</inkml:trace>
          <inkml:trace contextRef="#ctx0" brushRef="#br1" timeOffset="161688.7412">3143 8769 96,'0'0'794,"-1"0"-239,-2 0-151,3 4-69,-3 3-12,3 3 16,-5 3 22,4 6 14,-5 2 15,2 4 14,-5 3 6,-1 3-17,1 4-27,-1 3-32,-1-1-44,-1 3-42,-3 1-50,4 0-39,-1 1-38,1-2-29,-1 0-27,0-2-21,1 0-16,2-2-11,-1-5-5,3 1-6,-2-3 0,2-1-1,-2-4-1,3-4-1,0-1 0,1-2-2,-1-6-1,0 0 0,2-1 1,-1-4 0,1-5-1,-2-1 0,5-1-3,-2-5-3,3-4-2,0-1-3,0-3-3,3-4-7,1-4-5,0-2-7,4-6-11,2-4-16,1-4-17,3-3-23,3-4-31,0-5-30,5-6-25,1 0-20,3-1-7,1-1 8,-3 4 28,2 3 38,2 4 36,-2 3 32,2 4 24,-2 4 20,3 2 4,-5 5 12,2 1 6,1 5-1,-4 5 4,0 0 2,0 5 2,-4 3 6,3 6 5,-5 2 0,-2 4 11,1 7 3,-2 1 9,-2 5 14,-5 3 14,2 6 18,-6 1 9,1 3 13,-4 3 5,-2 0-2,-3 3-1,0 0-3,-2 0-7,-2-3-5,-1-1-4,-3 4-4,-1-6-2,-1 0-2,2-3 0,-3-1-7,-3-2-7,0-2-11,-2-2-12,0 0-13,0-1-9,-3-6-10,1 2-5,1-5-7,-1 1-18,3-3-38,-2-4-58,3-2-90,0-2-124,3-2-173,5-2-278,-4-4-341,10-3-324,-1-1-209</inkml:trace>
          <inkml:trace contextRef="#ctx0" brushRef="#br1" timeOffset="164396.4419">3552 9187 233,'0'6'472,"3"1"-79,-3-3-73,3 2-67,-2-2-67,-1 3-55,3-4-26,-1 1-26,1 0-17,1 1 0,-1-3-1,0 2 7,1-2 7,1 0-2,3-2-1,-1 0-11,1-2-8,3 0-18,1-2-18,2-3-13,2 3-1,0-3-3,3-4-7,0 1 4,0-3 3,0-1-4,0-2-6,-1-3-4,3-1 0,-4-3-14,-1-4-15,6-2-10,-9-3-12,3-3-12,3-6-24,0 1-2,-2-8 6,0 2 15,5-6 14,-3 4 15,-3-2 21,3 4 11,-3 3 21,-5 5 9,1 3-1,-2 7 16,-3 1 5,-2 7 15,2 3-12,-5 2 4,0 6 19,-2-1-1,-2 6 4,0 1 7,-5 6 7,2 4 2,-2 3 3,-3 5 17,1 6 9,1 1 14,-4 8 4,-1 2 10,0 4-4,-2 1-6,1 6-7,1 0-3,-5 3-8,2 2-11,2-3-16,1 2-17,-3-3-15,3-2-10,1-3-10,1 2-12,5-5 1,-4-3-8,3-3-2,5 0-3,2-7-5,2-2 2,2-3-15,2-1-28,2-4-31,4-5-31,0-1-37,-1-3-32,4-2-23,4-4-4,-4 0 7,4-2 17,0-5 15,2 2 20,-3-7 27,7 0 25,-8-3 15,5-4 26,1-4 12,-1-3 7,-2-2 13,4-1 12,-1-4-4,-4 1 8,4-2 16,-4 2 12,-2 3 13,-1 2 7,-3 1 23,-3 4 27,-1 3 37,-2 4 15,1 3 17,-4 2-1,-1 3-6,-3 3-12,0 0-25,0 3-14,-3 3-10,-1 3 0,-1 3-3,-2 2 5,0 3-9,-1 4-1,1 3-10,-1 2-7,-4 0-9,5 6-13,-2-1-9,-1 2-7,3 0-10,-2-1-10,5-1 1,-1-1-6,-1-1-2,2-2-5,1-1 0,3-3 0,0 0-5,0-3-10,6-4-21,-2-3-38,1 3-40,2-7-52,2-3-61,2 0-60,-1-2-44,2-3-36,4-1-30,-2-4-27,2-3-15,3-1-3,-3-3-4,3-4 6</inkml:trace>
          <inkml:trace contextRef="#ctx0" brushRef="#br1" timeOffset="166176.8979">4659 8734 53,'10'-4'548,"-4"6"-46,-3 2-55,1 5-82,-4 1-88,0 4-59,0 2-48,-4 2-44,1-3-28,1 4-29,-2-2-21,-2 0-17,2 0-15,0-3-9,-1-1 0,-1-1-1,5-1-2,-2-2-1,-1-1 4,1-1 3,1-3 0,-1 2-4,3-6 4,0 0 4,0 0-8,0-6-3,3 2-3,-1-3 4,1-1-1,0-5 0,1-2 20,0-2 19,1 0 32,-2-1 30,-1-2 37,0 2 23,2 1 11,-4 2 6,3-2 14,-3 5 6,-3 0-14,2 5-12,-4-1-7,0 3-11,-3 3-12,0 2-10,-4 0 14,3 4 6,-8 3 12,4 4 1,-2 2-4,-1 4-9,-2 4-19,0 1-16,1 0-19,-1 5-19,0 0-16,2-1-16,1 5-11,-1-3-10,2 0-7,2 1-8,3 1-1,2-2-4,0-1-1,2 0-2,5-3 0,0 0-2,0 0-1,5-3 1,2-2-1,0-2-2,2-3-2,3 0 1,-1-4-1,4-3-5,1-2-3,-2-1-9,5-4-9,0-2-8,0-2-11,0 1-5,1-7-8,2-1-4,-2 1-5,2-3-8,-2-1-17,3-3-23,2-2-23,0-2-27,1-3-30,0 0-25,1-4-14,1 2-1,2-2 7,1-2 18,-5 5 35,4-1 41,-3 2 36,-1 3 33,-6 1 19,-1 4 20,1 2 9,-5 0 6,1 7 4,-5-3 3,4 7 5,-5-3 3,-1 5-1,1 1 1,-5 1-3,1 5 2,0-3 1,-3 4-1,1 1 1,1 4 9,-2-3-2,-1 1 0,0 1 5,-2 2-2,0-2 1,0 4 1,-2-2 2,0 3 5,2-2-2,-3-1-3,3 1-1,-5-1-6,1-1-1,1 1-4,2-3 2,-2 1 0,3-5 0,-2 4 1,-1-7-1,3 4 2,-3-3 3,3-2-5,0 0 0,0-2 0,0-2-5,0-2 5,0-3-5,3 2 5,-3-5 5,3 0 6,-1-3 2,-2-1 3,3-3 6,-2 0 11,2 0 4,0 0 14,-2-1 25,-1 1 21,5-2 16,-5 4 21,0 0 15,-5 4 3,5-3-10,-4 4-15,1 0-17,-1 3-21,-4 1-21,3 1-14,-5 2-8,1 3-2,-3 4-1,-2 2 3,-1 1 5,-1 4 2,-3 2 2,1 2-1,2 3-1,0 2-4,-6 1-3,6 3 0,-2-2-4,1 3-4,0 3-6,1 0-5,4-2-8,1 0-10,-1 0-5,2 1-3,3-3-3,2 2 0,1-3-2,4-2 1,0-3-2,0 2-1,4-4-1,1 0-1,2-7 1,0 1-4,5-3-1,-2-3-8,1 2-4,1-6-9,1 0-11,2-6-5,-1 2-6,1-3-3,1 0 0,-1-4 5,1-1 7,2-1 5,-2-2 5,0-3 1,3-1 2,-3-5-2,2 1-3,1-4-3,-1-1 0,-5 1 4,6 0 3,-5 3 5,-1 0 4,-1 0 7,-2 3 3,-1 5 4,-2 2 1,0 1 3,-3 2 3,-1-1 0,0 7 0,-1-1 5,-2 2 2,-2 4 4,-1 0 1,0 0 2,-1 4 1,-3 3 0,3 3-3,-4-3-2,1 6-1,0 1 0,1 2-1,-1 1-3,-1 1 1,1 2 2,0 4-1,0-4-1,-2 3-1,2-1 1,-1 5-2,4-4-1,0 2-2,-1-6 0,3 5-4,-1-3 4,3 1-2,3-3 1,-3-3-2,4-2-1,2 3-1,-2-4-2,3-3-3,2-2-8,3-2-8,-2 1-13,1-3-12,2-4-18,-1 0-14,5-3-7,-1-1-1,0-2 0,0 1 9,3-7 14,-1-2 11,-3-1 9,6-5 2,-2-1-4,2-2-4,3-8-10,-1 0-12,0-5-13,6-5-11,-1-2-12,2-5-2,3-5 5,2-3 8,-3 2 16,3-1 22,-2 3 25,-2 2 17,-5 1 7,-1 4 12,-7 6 6,1 1 14,-4 6 12,-4 5 13,-2 4 9,-3-1 8,-2 7 3,-1 3-2,-3 1-9,-3 5-9,0-2-6,-1 6-3,-3 4-1,-1 4 5,-3 3 12,-1 4 16,-1 6 16,-1 2 24,-2 4 23,-3 6 17,0 5 14,-3 2 9,-1 5-1,0 4-18,0 2-19,-3 0-25,2-1-23,1 0-24,1 2-20,2-4-11,-2 0-11,6-1-7,0-4-4,2 2-4,-1-5-1,4-1-1,2-4-1,0-2-1,-1-1 0,3-1-7,3-8-14,-4 1-28,1-5-45,3 2-69,-3-4-97,2-2-125,2-1-173,3-5-241,-1 0-319,1-5-284,0 0-170</inkml:trace>
          <inkml:trace contextRef="#ctx0" brushRef="#br1" timeOffset="166971.5208">4372 8614 495,'8'-6'594,"0"-1"-76,2 2-52,-4-5-50,1 4-32,0 2-9,0-3 19,-2 3 35,-1 1 23,-1-1 8,0 1-11,-2-1-39,-1 4-61,0-2-70,0-1-70,0-1-57,0 3-51,0 1-37,0-3-27,0 0-18,0 3-19,0-1-39,-1 1-71,1 0-103,1 0-136,2 1-226,2 2-346,-1 0-407,3 1-361</inkml:trace>
          <inkml:trace contextRef="#ctx0" brushRef="#br1" timeOffset="166319.2057">5442 8983 388,'-4'0'1030,"-1"0"-371,3 0-258,0 0-138,2 3-59,2 0-26,3-2-21,1 5-16,1-2-9,4-1-11,2 1-14,-2 2-20,4-5-17,4 2-20,1-2-13,-1 3-19,5-2-5,0 1-16,0-3-17,0 0-35,5 0-60,-3 0-85,1 0-115,-1-3-177,2 1-259,-5-2-232</inkml:trace>
          <inkml:trace contextRef="#ctx0" brushRef="#br1" timeOffset="167859.2481">6095 9152 259,'-4'5'154,"1"-1"-47,1 0 8,2 1 4,0-3 7,2-1 8,-2 2 6,3 1-7,1-4-29,-1 3-15,-2-3-28,2 0-13,2-3-4,0 3-19,1-4-12,0 1-4,0 0-1,1-2 1,0-1-1,3-2-8,-4-1 5,1 1 12,1-3 21,2 0 25,-6-2 36,1 2 39,-1-5 28,0 5 32,-4 0 22,0 0-2,-4 0-4,0 5 0,-1 1-4,-5-1-10,1 2 1,-5 3 2,1 2-8,-6 3-8,0 2-8,-3-1-12,2 6-23,-2 3-24,-1 0-24,3 3-15,-5 4-17,5-1-19,1 3-8,0 0-6,3 2-6,2 3-4,2-3-2,5 0-1,-1 0-4,4-2-3,4 3-2,0-5-3,4-1 0,4 1-3,3-3-3,1-2-6,2-5-20,5 0-36,0-3-45,1-1-55,4-3-67,-3-4-66,3 0-60,2-2-52,-3-2-35,5-5-46,-2 1-72,1-3-136,-1 0-181</inkml:trace>
          <inkml:trace contextRef="#ctx0" brushRef="#br1" timeOffset="168746.3122">6729 9232 42,'-5'13'69,"5"0"-21,-2-3-11,2-1-11,-2 2-10,-1-6 5,3 0-6,0 2 11,0-6-10,0 2-1,0-3-4,0-3-11,3-1 10,-1 0-5,0-5 0,1-2-5,-1 0 0,2-2 16,2-4-6,-2 1 36,1-5 40,-1 1 54,-1-1 51,1-2 28,1 5 35,-2-1 3,-3 1-19,0 1-16,0 5-29,-5-1-5,-2 2-11,0 7 14,-2 2 24,-6 2 12,1 2 14,-2 2 2,-3 5-8,3 4-14,-6 1-8,4 3-4,-3 3 5,-1 1 5,5 1 4,-5 4-2,2-3-10,1 2-20,2 0-26,1 0-27,0 2-26,1 0-26,4-2-21,-1 0-20,5-3-14,0 1-9,2-1-6,2-4-7,3 2-2,0-5-3,6 2-1,1-4-2,2-3-4,0-3-10,2 0-12,4-3-20,4-1-26,-3-3-30,3 0-30,-1-3-25,4-1-19,-1 1-10,-3-7 6,6 0 13,-1 0 17,-1-5 8,1-1 5,-3-2-2,5-3-3,-2-5-13,0 2-17,0-6-9,3 0 4,-1-8 7,1 1 11,-3 0 22,4-4 31,-4-1 30,-1-1 22,-2 4 21,-1 0 16,0-2 7,-3 3 2,-2 2 7,2 2 7,-4 1 6,2 1 6,-2-2-3,-1 6-1,-1-2 4,-1 0 0,3 6 0,-2 0 2,-4 3 1,1 2 9,0 2 17,-2 3 12,-1 3 11,-1 1 10,0 3 13,-3 3 3,-3 2 0,0 4-10,-1 0-2,-1 7 0,-2-1 1,0 5 7,-5 1 9,0 6 22,1 2 22,-1 4 23,-2 4 19,-4 1 11,1 5 7,1 2 7,-3-1-4,0 3-12,-1 2-11,-2-2-15,2 2-23,-2 0-26,3-3-26,0 2-23,3-1-25,2-2-18,1-1-10,1-5-11,2 0-4,3-1 0,3-3-1,1 0-2,3-5-4,0-3-4,0 0-15,5-3-27,3-5-38,-4 1-54,5-5-78,2-1-103,0 1-129,0-5-168,2 0-259,2-3-293,1-4-235,-2-2-133</inkml:trace>
          <inkml:trace contextRef="#ctx0" brushRef="#br1" timeOffset="169251.7197">7461 9207 1056,'0'0'969,"0"0"-309,0 0-222,-3 0-134,3 0-91,-4 3-67,3-3-21,-5 4-9,1-1 2,-2 1-7,3-1-8,-3 1-12,2 0-27,2 1-22,-1-3-13,3 2-14,-2 0 1,0 1-8,3-3-1,3 0 4,0 0 0,-2-2-1,3 0-3,-1 0 1,4 0-1,-2-2 1,-1 0 3,3 0 16,-2-3 30,1 3 30,-5 0 35,3-2 24,-4 2 8,3-3-13,-3 1-24,-3 3-32,2-2-43,-3 2-73,-2 1-109,-1 0-143,2 1-239,-2-1-316,-2 3-349,1-2-326</inkml:trace>
        </inkml:traceGroup>
      </inkml:traceGroup>
    </inkml:traceGroup>
    <inkml:traceGroup>
      <inkml:annotationXML>
        <emma:emma xmlns:emma="http://www.w3.org/2003/04/emma" version="1.0">
          <emma:interpretation id="{B3F71EFC-6E64-4219-A958-79CCCADEC2B6}" emma:medium="tactile" emma:mode="ink">
            <msink:context xmlns:msink="http://schemas.microsoft.com/ink/2010/main" type="paragraph" rotatedBoundingBox="2048,11007 20312,11210 20293,12888 2029,12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84287B-CCFE-4D42-B19B-274682F144A1}" emma:medium="tactile" emma:mode="ink">
              <msink:context xmlns:msink="http://schemas.microsoft.com/ink/2010/main" type="inkBullet" rotatedBoundingBox="2048,11007 3024,11018 3012,12077 2036,12066"/>
            </emma:interpretation>
            <emma:one-of disjunction-type="recognition" id="oneOf33">
              <emma:interpretation id="interp163" emma:lang="en-US" emma:confidence="1">
                <emma:literal>3.</emma:literal>
              </emma:interpretation>
              <emma:interpretation id="interp164" emma:lang="en-US" emma:confidence="0">
                <emma:literal>3,</emma:literal>
              </emma:interpretation>
              <emma:interpretation id="interp165" emma:lang="en-US" emma:confidence="0">
                <emma:literal>Z.</emma:literal>
              </emma:interpretation>
              <emma:interpretation id="interp166" emma:lang="en-US" emma:confidence="0">
                <emma:literal>z.</emma:literal>
              </emma:interpretation>
              <emma:interpretation id="interp167" emma:lang="en-US" emma:confidence="0">
                <emma:literal>Z,</emma:literal>
              </emma:interpretation>
            </emma:one-of>
          </emma:emma>
        </inkml:annotationXML>
        <inkml:trace contextRef="#ctx0" brushRef="#br0" timeOffset="241541.1952">413 10823 175,'0'0'300,"0"0"-6,0 0-11,0 0-7,0 0-2,0 0-15,0 0-23,0-2-25,0 2-19,0-2-29,0 0-22,0 2-4,0-1-17,0-2 0,0 3-6,0-3-12,0 2-6,0-2-7,0-1-14,0 3-7,0-4-7,0 1-6,3 0-6,-3-1-12,3 0-2,-2-2-6,-1 1-8,5-4-8,-2 3-3,1-6-5,2 0-5,0-1-2,5-4 2,-1 1 0,2-6 0,0 3 0,4-4-3,2-3 3,1 2 0,3 0-2,1 0-4,0 1 4,1 0 2,2 4-3,-2 1-2,3 2 2,-4 2-2,3 2 3,-3-1 2,0 6-3,1 2-5,-3-1 3,-2 4 2,0 3 3,-6 3 0,2 4 5,-5 3 9,-4 4 4,1 3 0,-4 3 2,-3 3-2,-3 1 0,-4 4-2,1 2-6,-4 0-3,-2-2-4,-3 0-1,-3 1 3,2-1 0,-3-1-2,-4-3-3,4-2 0,-2 0 0,0-2 0,0 0 0,0-3 0,2-3 0,3-1 0,1 0-3,4-3 3,2-5-5,-1 5 5,5-7 5,5 1 3,0-1 4,5 0-2,5-3 3,-1 0-3,2 0-8,4 0-2,1 0-2,5 1-1,-2-1-2,2 4 0,0 2 5,0 1-5,-2 3 3,2-3-1,-5 6 1,3-1-1,-3 3 1,0-1 2,-4 3 0,-2 0 0,-3 3 2,-3-2 8,-1 4 8,-3-4 14,-3 3 14,1 0 19,-4 0 21,-4 0 21,-2-3 20,0 2 4,-4 0 6,-1-4 3,-3 3 1,-2-4-3,2 1 0,-4 0 4,-2-3-9,0-2-6,-1 2-7,1-2-10,-1-3-18,3 0-13,2-1-11,-1-1-13,7-5-12,-2 2-11,7-3-9,-1-3-6,1 0-7,6-3-4,2 0-9,3-7-25,0 2-38,6-4-47,0-2-68,7 3-89,0-3-114,6 0-133,0 1-174,7 2-284,-3-3-245,3 0-182</inkml:trace>
        <inkml:trace contextRef="#ctx0" brushRef="#br0" timeOffset="241903.1648">1368 11081 378,'3'6'799,"-3"-2"-199,-3-1-139,3 1-75,-5 3-72,2-2-64,-1 0-47,0 4-44,1-1-27,-2-1-17,1 1-17,0 1-13,-2-1-17,2-1-7,2-2-10,-1 1-6,3-2-4,0 3 1,0-1-2,0-2 3,5-4 1,-3 3 2,6-3 4,-4 0 2,5 0 3,-2-3 16,0-1 28,-2 1 36,2-1 32,-3-2 21,-1 2 8,0-2-16,-6 2-31,0 0-34,-3 0-36,-1 2-31,-3 0-34,-2 2-59,-2 0-86,1 2-116,1 0-165,2 2-296,-1 0-341,2 0-341,-1 1-238</inkml:trace>
      </inkml:traceGroup>
      <inkml:traceGroup>
        <inkml:annotationXML>
          <emma:emma xmlns:emma="http://www.w3.org/2003/04/emma" version="1.0">
            <emma:interpretation id="{3F44D8D4-E79B-4344-ADCB-914F5225F5B5}" emma:medium="tactile" emma:mode="ink">
              <msink:context xmlns:msink="http://schemas.microsoft.com/ink/2010/main" type="line" rotatedBoundingBox="4041,11215 20310,11396 20293,12888 4025,12707"/>
            </emma:interpretation>
          </emma:emma>
        </inkml:annotationXML>
        <inkml:traceGroup>
          <inkml:annotationXML>
            <emma:emma xmlns:emma="http://www.w3.org/2003/04/emma" version="1.0">
              <emma:interpretation id="{276B7A21-1E07-4990-BB52-47C7E152E103}" emma:medium="tactile" emma:mode="ink">
                <msink:context xmlns:msink="http://schemas.microsoft.com/ink/2010/main" type="inkWord" rotatedBoundingBox="4041,11217 8991,11272 8977,12575 4027,12520"/>
              </emma:interpretation>
              <emma:one-of disjunction-type="recognition" id="oneOf34">
                <emma:interpretation id="interp168" emma:lang="en-US" emma:confidence="0.5">
                  <emma:literal>Problems</emma:literal>
                </emma:interpretation>
                <emma:interpretation id="interp169" emma:lang="en-US" emma:confidence="0">
                  <emma:literal>Problem's</emma:literal>
                </emma:interpretation>
                <emma:interpretation id="interp170" emma:lang="en-US" emma:confidence="0">
                  <emma:literal>Problems'</emma:literal>
                </emma:interpretation>
                <emma:interpretation id="interp171" emma:lang="en-US" emma:confidence="0">
                  <emma:literal>Problemist</emma:literal>
                </emma:interpretation>
                <emma:interpretation id="interp172" emma:lang="en-US" emma:confidence="0">
                  <emma:literal>Problemists</emma:literal>
                </emma:interpretation>
              </emma:one-of>
            </emma:emma>
          </inkml:annotationXML>
          <inkml:trace contextRef="#ctx0" brushRef="#br0" timeOffset="244376.6612">2638 10855 96,'5'-9'485,"-1"1"-38,-1 2-30,1 0-22,-1-1-36,-1 1-29,1 3-23,1-1-33,-4 0-27,3 3-40,-2-1-35,-1 2-23,0 2-1,0-1 4,0 6 6,-4 1 10,0 7 6,-1 2 0,-2 4-15,-2 3-16,-1 7-13,-4 0-17,2 5-9,-1 3-17,-2 1-12,1 4-13,1-1-14,-2 2-8,4-1-4,-4 0-4,4-4-2,-1 0-4,0-2 0,1-3-3,2-2-5,-1-2-2,3-3-5,-1-4-1,3-1-1,-1-4-2,1-3 0,1 0 1,1-3-1,-1-2 3,4-6-1,-3 1 1,3-2 5,0-4-2,0 0-1,0-4-4,3-2-2,0-3-5,-2-4-2,4-5-6,0-5-7,0-2-14,3-4-18,3-9-14,-3-1-18,7-3-13,-1-4-12,2-4-5,3-1 4,0-2 7,1 1 14,3-2 11,2 0 18,0 3 13,1-1 14,1 2 9,4 2 5,-1 1 4,1 6 5,-2-2 4,-2 8 0,1 1-4,1 4 2,-4 5-1,1 5 1,-3 0 0,-4 7-4,3 5 1,-6 3-3,0 5 3,-5 5-3,1 6 4,-5 3 6,-3 6 8,-1 2 3,-6 6 2,2 0 7,-6 7 2,-1 0 5,-3 1 1,-1 1 5,1-2 4,-5 1 6,-3-1 4,0-1 7,-3-4 8,-1 0 6,3-4 0,-4 2-2,-2-5-6,0-1-11,-4-2-11,4-4-9,-5 1-9,6-3-8,-1-3-4,3 2-4,1-3-2,2-5-12,1 1-30,5 0-50,2-5-70,1 2-92,3-3-138,4-3-190,4 3-303,3-1-279,3-5-231</inkml:trace>
          <inkml:trace contextRef="#ctx0" brushRef="#br0" timeOffset="245427.1463">2846 11560 890,'-2'8'908,"2"3"-315,0-2-187,0 0-76,0 1-42,2 1-32,-2 2-26,3-3-24,-3 3-21,4-6-20,-1 4-13,1-6-13,1 4-8,2-2-2,-3 1-3,3-4-8,4-1-8,-3 1-11,7-4-11,1 0-16,3 0-14,-1-4-14,3 1-8,3-1-10,0-4-8,0-1-5,1-2-6,-2-1-1,2-2-3,-3-3 0,-2-6 0,-1 1-1,0-3 0,-2-3 1,-4 1 1,-1-2-2,-5 1 5,0 0 2,-7 4 7,0 0 3,-3 4 6,-4 0 3,-2 6 1,-2 0-3,-4 1-4,2 2-6,-4 3-5,4 1-5,-5 1-2,7-1-3,-1 6 2,0-3-3,5 4-4,3-3-1,-3 3 3,7 0-2,0 3-1,3-3 5,4 1 0,1 2 2,4-3-2,3 0 0,1 0-3,5 0-5,0 0-1,5-3-1,-3 2-1,0-4-2,3 3 5,0-1 5,-1-1-4,1 1 5,-3 0 0,3-1 2,-7 4 0,2-2 0,-3 2-2,-3 2-2,-1 2 0,-2 2 0,-3-1 1,-2 5-1,-4 1 4,-3 2 2,-3 2 2,0 3-3,-6-1 4,2 6-1,0-1 1,-5-3-2,4 5-1,-3-3 1,-2 0-3,3 0 1,-1-3 1,3 4-1,1-3-1,-2-2-1,5 0-1,1-2 0,2-3 0,1 1 2,1-5 2,4 1-1,0-1 2,4-3-3,1 0-2,2-5 1,4 0-2,0 0 2,0-5 0,3 0 0,4-3 1,-1-2 0,-1-3 0,4 1-3,-2-6 3,0 0 3,-1-2-2,1 0 3,-1-1 1,-6-1 9,0 4 13,-4 0 21,-1 5 27,-4 0 16,1 2 7,-4 1-1,-4 5-9,0 1-15,-4 4-16,-1 0-9,-2 4-5,-2 1-1,-1 5-3,2 1 0,-4 2-4,-1 4-5,1-3-5,1 4-4,-1 1-5,3 1-4,-1 3-2,-1-2-2,3-1-2,0 1-1,0 0-4,4 1 0,1 0 0,3-7-2,0 5 1,3-6 0,1 1 4,4-1-4,3-3 1,1 1 0,2-7 1,2-1-2,3 1 1,3-5 0,-2 0-1,6-5-2,-2 0 2,3-5 0,-1 0 0,0-1 2,-1-3-1,0-3 0,-2 0 1,-3-4-2,-1-1 1,-3 1-1,-2-2 0,-2 1 1,-5-1 0,-2 2 2,-5-2-4,0 1-1,-8-1 0,0 4-2,-1 2-1,-8 0-10,-2 3-15,0 1-30,-1 1-49,-2 1-72,3 3-101,2-1-130,-1 4-178,7-2-259,-1 2-312,0 1-265,5 0-148</inkml:trace>
          <inkml:trace contextRef="#ctx0" brushRef="#br0" timeOffset="246174.2067">4525 10721 880,'8'-13'989,"-4"2"-355,3 4-182,-4 1-90,-1 6-48,-2 3-15,-2 6 5,-1 0 5,-4 7 5,3 2-4,-4 4-11,0 6-22,-4 2-21,1 4-26,-4 1-27,1 6-33,-2 1-33,-3 3-23,0 1-27,0 3-21,0 0-17,-1 4-12,1-3-10,-3-2-8,2 1-6,1-2-6,0-3-2,0-4-2,0 4 0,4-9 0,-1 1-3,0-5 0,3-1 0,1-4 0,0-3-2,5-4 2,-2-2 0,5-5 1,-3 1 0,4-5 1,3-2-2,0-1 0,0-5-2,3-3-2,1-3-4,3-3-6,2-1-9,1-5-9,2-2-9,4-7-11,6 0-12,1-5-6,3-3-1,1-2 0,1-2 9,5 0 11,-2 6 14,1-4 11,-3 4 10,1 0 6,-2 8 3,1 0 2,-5 1 1,3 4 1,-4 3 0,0 4 3,0-1 1,-1 7 1,-2 2 4,2 4 6,-2 2 1,-2 3 0,-2 7 2,0 0 3,-5 3 0,-1 7 2,-2-3 4,-4 4 4,-3 3 7,-1-1 7,-4 0 7,-3 1 5,-2-1 4,-1 0 1,-2-1-4,-1-4-4,-4 1-8,0 1-6,-5-3-6,-1-2-7,1-2-5,-3 0-5,-1-3-2,0 0-5,-5-3 0,7-3-1,-7 1-2,2-2-1,3-1-1,2-3-2,2 0-1,-1 0-3,7-6-10,-2-1-19,5-2-42,-1-3-73,6 0-105,1 0-147,7-4-233,3 0-353,4-2-390,1 1-323</inkml:trace>
          <inkml:trace contextRef="#ctx0" brushRef="#br0" timeOffset="248660.6974">4636 11623 347,'-3'8'1049,"-2"-2"-344,1 4-262,4-3-131,0 2-48,0 0-14,4 1-9,4 1-19,0-2-30,3 1-22,0 0-27,1-3-20,2 0-21,-1 0-25,5-1-11,1-3-11,-2-2-8,0-1-6,4-1-9,-2-2-6,-1 0-2,1-1-7,3-6-3,-6 3-6,0-2-2,3-5-1,3 0-5,-5-2 0,5-2 0,-2-9-1,2 0-1,1-5 2,5-4 2,1-5 1,-2-2-3,6-5-2,-2-3-1,1-1-5,1-3-6,-1-1-1,1-4 1,-2 4 4,1-1 2,-3 2 0,-6 2 6,0 7-2,-4 0 2,-3 5 0,-1 6 2,-7 3-2,2 7-2,-5 4 0,-2 7-4,-6 3 0,0 5 0,-9 8 0,1 4 4,-2 7 4,-5 8 8,-1 5 12,-1 3 30,-3 7 41,-3 4 47,-2 4 43,-2 1 36,-1 6 16,-2 0-6,2 3-24,1-2-29,0 4-33,-1-1-35,4-1-27,3-2-24,-2-3-17,6-3-14,-2-1-12,8-3-1,1-4-6,2-5-1,6-1-1,-1-5 1,4 0 0,4-8-3,4-2-8,-1-2-13,6-4-25,0-4-30,4-1-37,2-6-35,2 0-40,3-7-24,1-3-13,0 0 6,0-6 22,6-3 25,-1-1 38,2-4 34,-2-2 34,-2 4 24,-3-1 19,-1 2 18,-3 3 18,-6 3 23,-1 3 23,-2 3 22,-6 4 22,-1 0 17,-3 3 6,-3 4-8,-1 3-8,-2 0-15,-3 4-14,2 2-14,0 0-15,-2 2-8,2 1-9,2 0-5,-2-1-9,3 0-4,1-3-4,1 1-4,2-4-2,2 3-2,2-5 1,2 1-2,3 0 1,2-5-3,1 2 2,0-3-4,2-3-3,5-1-4,-3 0-8,3-5-7,0-2-10,1 1-4,-1-4-6,4-5-2,-4 1 3,3-5 4,-2 1 9,-1-6 8,0 2 6,-3-4 2,-2 3 2,-2 3 4,-5 4-1,-3 0 0,-4 3 0,-4 3 3,-3 3 2,-5 1-1,-2 3 4,-2 3 2,-3 1 7,-2 6 10,-2 3 10,0 1 15,-3 2 5,0 7 6,3 2 7,-4 5 10,1-1 4,2 3 7,-2 3 3,4 2-2,-1 0-11,2 2-12,2-2-15,1 1-15,3 0-11,3-1-9,1 1-5,7-3-2,-1-2-1,5-2-2,5 0 1,-1-6-1,6 2 1,2-5-1,1-4-2,1-1-7,5-3-11,3-1-19,-5-6-26,8 0-32,-5-6-36,3-1-36,6-3-33,-4-1-27,4-6-13,-1-2 3,6-5-1,0 0 2,3-4 5,0-6 7,3 1 10,0-5 15,2-2 38,-2 2 34,-4 0 44,1 2 34,-5 2 30,-3 5 16,-6 1 25,-4 6 34,-3 2 27,-3 4 33,-3 2 30,-1 7 27,-6 0 11,-1 7 5,-4 3 10,-1 3 3,-6 5-10,-1 3-11,-2 6-10,1 1-9,-5 4-14,1 0-14,-2 3-7,-2 4-7,0-2-12,-3 3-14,3-2-14,0 0-12,-1-1-12,1 0-12,0 0-11,1 0-6,-1-5-5,3 0-6,1-4-3,4 0-5,-2-3-1,2-2-3,3-2-3,1 0 0,-1-7 0,5 3 0,-1-5-1,3 0-2,1-5 2,1 0 1,2-7-2,1 0-2,4-5-1,0 0-4,4-5-9,7-4-14,0-3-18,4-2-26,3-7-30,4 0-29,5-5-24,0 0-16,3-2-2,-1 2 10,3 1 25,-3 3 28,-2 0 31,1 4 25,-4 5 19,-1 2 14,-4 5 10,-1-2 6,-2 7 2,-6 2 1,4 5 4,-6 3 4,0 3 3,-1 2 5,-4 5 1,-2 1 13,-2 5 8,-1 1 10,-5 3 13,-1 2 10,-1 2 10,-6 2 8,-1 1 6,-2 1 6,-1 0-1,-2 0-2,-2 0-2,1 1-8,1-1-10,-5 0-11,2 0-8,2-1-11,-2-2-11,1-1-5,2-3-9,-1 2-5,2 0-2,0-6-5,4-2-2,-5 1-3,4-2 2,2-3-2,2-1 0,1-1 1,1-5 1,0 2 0,3-6 1,0 0-3,3-5-1,4 1 0,1-6-6,0-2-10,7 0-19,1-5-23,6-4-34,1-1-37,4-2-31,2-4-26,3-2-14,-1 0 4,4-1 16,-1 0 29,0 4 31,1 1 26,-2-1 28,-3 3 18,-2 8 19,-1-3 14,-2 3 10,-5 2 4,-1 3 6,2 0-4,-7 5 0,1 2 0,-4-2 6,-2 5 2,-2 4 8,0 0 7,-4 4 12,-3 5 13,-3 0 12,1 1 11,-4 3 9,-4 4 6,-2 0 8,0 4 2,1-1 3,-4 1-3,-1 2-5,2-2-3,-2 5-15,1-3-10,-1 3-15,2-3-10,1 2-8,1-2-11,1 1-6,-1 0-5,2-1-2,3-4-1,-1 5-4,4-5-1,0 0 3,4-1-5,0-3 1,0-1-2,4 2 2,3-7 1,2 2 1,1-2 0,2-2 1,4-4 1,1-3-2,-1 0 0,4-3-1,4-3 3,-3-1-2,5-4-2,-1-1 0,1-5 1,3-1-3,3-3-1,-1-9 1,6 4-1,-2-6 2,4-4-1,5-1 2,-8-2 2,6-5-2,-4 3 0,0 0 0,-4 4-1,-3 0-2,-4 3-2,-5 0 1,-2 4 2,-2 2-1,-7 5 1,-2 2 1,-3 3-1,-6 3 1,-3 2 1,-4 2 3,0 6 2,-7 0 0,1 1 2,-3 4 1,3 4 1,-8 1-1,5 0 4,-2 4 2,1 2 1,-2 0 0,2 3 0,1-2-3,4 2-3,-2 3 1,5-4-4,2 4-1,-1-3-2,7 0 1,1-1-1,1 0 1,2 1-1,2 0-2,3 2-2,0-2 3,6 1-3,-2-3 0,-1 1 0,4-2 4,-2 0-1,6-2-2,-5 1 0,2-3 0,2 3-2,-2-5-2,-2 2 1,-1-1 2,4 0-1,-3 3 1,0-1 1,-2-1-1,-1 3 0,-2-3 1,4 3 6,-9 1 6,1-1 13,-2 3 8,-2-1 7,-2 3 8,-2-1 2,-5 0-3,1 2-2,-1-2-6,-3 3-3,0-4-3,-2 2-5,-2 0-2,-4 0-4,5-4 1,-4 2 0,-3-2-1,2 1 2,-4-3-1,-1 0 1,1-1 1,-3-2-1,0-1-3,1-3-2,-4 0-1,3-2-2,-1 0-1,3-2-1,1-3 0,1 3-1,4-7-2,2 4-2,1-6-3,4 1-3,5-3-5,0-5-9,4 1-11,2-3-20,2-1-46,4 1-71,0-4-105,-1 1-148,4 2-254,-5 2-355,4 1-400,-1-3-332</inkml:trace>
        </inkml:traceGroup>
        <inkml:traceGroup>
          <inkml:annotationXML>
            <emma:emma xmlns:emma="http://www.w3.org/2003/04/emma" version="1.0">
              <emma:interpretation id="{6529D6F4-A9F2-498C-9EB0-D7A16D9D3018}" emma:medium="tactile" emma:mode="ink">
                <msink:context xmlns:msink="http://schemas.microsoft.com/ink/2010/main" type="inkWord" rotatedBoundingBox="10029,11282 12508,11309 12497,12308 10018,12280"/>
              </emma:interpretation>
              <emma:one-of disjunction-type="recognition" id="oneOf35">
                <emma:interpretation id="interp173" emma:lang="en-US" emma:confidence="0.5">
                  <emma:literal>with</emma:literal>
                </emma:interpretation>
                <emma:interpretation id="interp174" emma:lang="en-US" emma:confidence="0">
                  <emma:literal>With</emma:literal>
                </emma:interpretation>
                <emma:interpretation id="interp175" emma:lang="en-US" emma:confidence="0">
                  <emma:literal>witch</emma:literal>
                </emma:interpretation>
                <emma:interpretation id="interp176" emma:lang="en-US" emma:confidence="0">
                  <emma:literal>withe</emma:literal>
                </emma:interpretation>
                <emma:interpretation id="interp177" emma:lang="en-US" emma:confidence="0">
                  <emma:literal>width</emma:literal>
                </emma:interpretation>
              </emma:one-of>
            </emma:emma>
          </inkml:annotationXML>
          <inkml:trace contextRef="#ctx0" brushRef="#br0" timeOffset="250617.3917">8565 11135 222,'5'-11'1106,"0"2"-329,-3-1-255,1 2-117,-2 2-67,2-1-40,-3 3-12,0 1 9,-3 2 5,2 2 0,-4 3-8,-5 2-18,3 4-17,-5 3-31,1 1-33,-1 3-30,-2 2-27,-2 3-23,1 5-25,2 1-19,-1 0-17,-1-1-14,3 6-13,4-5-6,-2 2-7,4-3-4,0 0-4,5-1-3,-2-3-1,6-1 2,-2-4-1,5 2 1,0-6-1,4 1 1,-2-5-1,4-2 0,5-4-1,-1 1 0,0-4 0,3-2 1,4-4-1,-4 1-1,5-4 0,-1-2-1,1-5 1,0 1-1,-4-3 0,3-4 0,0-1 2,-1-3 0,0-5 0,-5 2 1,2 2-2,-4-2 1,-1 5 0,-1 1 1,-6 2 5,1 3 4,-4 5 6,-1 1 4,-3 5 5,-3 2 5,-4 4-2,1 3 0,-4 2-3,1 4-2,-1 3-5,-2 3-2,5 2-4,-2 3-1,2 3-4,0-3-2,0 3-1,2-1-1,4 2-3,-2-3 0,3-2 0,3 2 1,-3-1-1,4-3-1,3-3 1,-1-1-2,6-1-2,1-1-4,-2-5-5,5-2-4,0 0-9,0-4-6,3 0-4,4-1 0,-1-4 0,0-3 6,3-3 5,-2-1 6,3-4 7,0-1 3,-3-4 4,3-1 2,-2-7 2,-1-2 1,-3-2 2,-3-3-1,-1 0 0,-4 1 0,-2-1-1,-8 2 0,-2 3 0,-8 2 0,0 4-1,-7 1-1,-1 7 0,-3 3-8,1 3-32,-1 2-48,0 5-75,0 2-105,3 4-147,1 2-223,4 3-317,2 2-327,-1 0-261</inkml:trace>
          <inkml:trace contextRef="#ctx0" brushRef="#br0" timeOffset="252179.9511">9199 11467 201,'0'10'1009,"0"-1"-383,0-4-270,4 5-157,2-3-87,-4 0-38,5-1-31,0 2-18,2-5-10,1 1-1,2-1-7,-1 0 7,1-3-3,-1-3 10,4 0 4,1 2 0,-2-3 9,2-1 4,0-2 7,3 0-11,-3-4-4,3 1-3,4-4-4,-4-2-6,4-1-7,2-1-7,-5-6 7,3-1-3,4-5-4,-4 1 14,0-2 25,-4-4 38,0 6 34,0-1 39,-4 1 28,0 4 12,-6 1-4,1 2-9,-3 3-26,-3 2-17,1 4-26,-5 3-23,0 2-20,0-1-21,-5 8-10,-2-5-11,3 6 2,-3 6 10,-4-1 4,3 5 12,-4 1 6,-2 4 6,2 4 2,-1-1 0,0 6 0,0 1-2,-2 0-1,1 6-5,2-4-8,1 2-7,-1 0-10,3 2-12,2-1-7,0-3-7,2 3-4,1-2-2,1-3 0,3-3 0,3 2 1,1-4 2,1 1-5,2-3-1,2-3-2,5-5-8,-2 1-9,4-4-9,-2-3-4,5 2-16,0-6-13,0-3-12,1-1-3,2-2-3,-2-2 3,5-3 9,-5-2 18,3-3 10,4-5 4,-4-2 3,7-3 3,-2-5 4,5-7-2,-1-3 4,4 0 3,1-6 2,0 0 2,4-8 4,-5 5 2,5-2 4,-6 3 2,-1 4 2,-3 0 2,-2 5 2,-9 2 6,3 5 8,-5 2 10,-5 3 6,-2 3 9,-3 4 11,2 0 8,-4 4 5,-3 3 0,-1 1-6,-2 3-3,-2 5-14,-1-1-7,-2 6-7,-2 3-2,-2 4 4,-1 3-2,-3 4 6,-1 3 5,-5 5 5,3 1 5,0 7 4,-6 1 7,2 0 3,-2 5-1,3 2-1,-4 0-5,4-1-6,-1 4-7,-2-1-9,3 0-5,3 2-9,-3-5-5,5 3-4,2-5-5,4 1-3,-3-5-2,6-2-1,-1-4 0,1 0 1,5-2-1,0-6 1,5-2-4,1 0-8,-1-5-14,6-1-19,-3-4-24,4 1-23,2-5-20,2-2-16,2-1-8,-2-2-3,3-7 2,1-2-6,3-2 4,2-6-5,-1-1-8,3-6-2,6-6 0,-1 1 11,3-5 11,1-4 19,-1-2 22,2 0 26,-5-1 24,3 1 13,-4 3 11,-1 0 3,-7 1 10,3 5 6,-4 1 13,-4 0 19,-1 4 18,-4 3 34,2 2 20,-4 1 19,-1 3 7,-1 3 12,1 1 6,-6 3-10,1 4-14,-2 2-11,-2 4-10,-2 0-16,-2 4-8,-2 6-9,-2 3-5,-3 1-5,-2 8 1,1-1 3,-2 7 7,-2 1 8,-4 2 6,3 6 4,-2 0-6,-4 1-5,4 4-12,0-1-12,-4 1-10,3 0-9,0 2-3,0-3-9,0 1-4,2-2-5,-2 2-1,0-4-4,3 0-4,2-3-4,-1-4-1,1 1-1,2-3-2,1-3 0,5-3 0,-4-4 0,5-1 1,-2-2-2,4-3 2,-1-3-2,2 0-2,2-3-3,2-3-7,2 0-11,-1-7-15,1 0-17,4-3-19,2-2-19,1-6-22,2 1-23,5-6-20,-1 1-19,2-4-21,3-1-20,-2 2-3,3-2 4,4-1 14,-4 2 25,0 3 32,-1 1 28,1 1 30,-4 3 22,4 1 25,-4 0 10,-3 6 16,3-2 10,-2 2 6,-4 3-2,2-1 2,-1 3 2,-2 2-2,-1-1 0,-2 5 3,1 0 8,-4 0-1,1 5 4,-2-1 4,-3 0 6,1 3 5,-3 4 2,0-2 3,-3 1-6,1 3 12,0 3 10,-5-2 14,3 1 6,-1 2 13,-2-1 9,3 4-3,-4-2-4,3 2-9,-1-2-12,0 1-15,0 1-9,0-2-16,-1-1-10,3 3-5,2-4-3,-1 1-4,0-3 0,3-1-6,0-1-9,0 0-25,0-1-32,3-5-47,0 2-59,-1-4-74,2 0-92,2-2-126,-2-2-192,1 0-252,-1-4-182</inkml:trace>
          <inkml:trace contextRef="#ctx0" brushRef="#br0" timeOffset="253141.1151">9849 10819 670,'-4'-2'526,"-4"2"-111,4 0-83,-3 2-56,2 0-40,1-2-21,-3 5-18,2-4-9,1 2-1,-2-1-5,2 2 5,1-2 5,2 1 6,-2-2 6,3 2 11,0-3 11,0 1 11,0-1-8,4 0-9,-1 0-18,1 0-19,2-1-28,-2 1-27,-2-3-23,4 2-22,-5 1-19,2-3-19,-2 1-17,-1 2-18,0-2-46,0 2-80,0-2-107,0 2-150,0 0-264,0 0-348,0 0-367,-4 0-285</inkml:trace>
          <inkml:trace contextRef="#ctx0" brushRef="#br0" timeOffset="252644.4843">9908 11016 58,'0'0'467,"0"0"-30,2 0-26,-2 0-2,3 0-11,0 0 10,1 0-1,0 0 13,1 1 12,2-1-23,3 2-21,-4-2-39,5 0-39,1 0-55,1 0-51,5 0-48,3 0-45,2 0-32,5 0-28,3 0-21,5 0-14,-4 0-5,3 0-8,1-2-10,-4 2-18,-2-1-34,-2 1-42,-2-3-59,0 0-77,-6 2-101,-1-2-111,-2 2-162,-3-4-258,0 4-256,-5-5-190</inkml:trace>
        </inkml:traceGroup>
        <inkml:traceGroup>
          <inkml:annotationXML>
            <emma:emma xmlns:emma="http://www.w3.org/2003/04/emma" version="1.0">
              <emma:interpretation id="{D2CB2EF5-FB08-4236-A57F-184DA1F9FFD4}" emma:medium="tactile" emma:mode="ink">
                <msink:context xmlns:msink="http://schemas.microsoft.com/ink/2010/main" type="inkWord" rotatedBoundingBox="13791,11494 20308,11567 20293,12888 13776,12815"/>
              </emma:interpretation>
              <emma:one-of disjunction-type="recognition" id="oneOf36">
                <emma:interpretation id="interp178" emma:lang="en-US" emma:confidence="0.5">
                  <emma:literal>JavaScript.</emma:literal>
                </emma:interpretation>
                <emma:interpretation id="interp179" emma:lang="en-US" emma:confidence="0.5">
                  <emma:literal>JavaScript t.</emma:literal>
                </emma:interpretation>
                <emma:interpretation id="interp180" emma:lang="en-US" emma:confidence="0">
                  <emma:literal>JavaScript t</emma:literal>
                </emma:interpretation>
                <emma:interpretation id="interp181" emma:lang="en-US" emma:confidence="0.5">
                  <emma:literal>Java Script.</emma:literal>
                </emma:interpretation>
                <emma:interpretation id="interp182" emma:lang="en-US" emma:confidence="0.5">
                  <emma:literal>JavaScript I</emma:literal>
                </emma:interpretation>
              </emma:one-of>
            </emma:emma>
          </inkml:annotationXML>
          <inkml:trace contextRef="#ctx0" brushRef="#br0" timeOffset="255175.6482">12193 10817 243,'-4'-1'526,"-4"1"-49,4 0-52,0 0-55,-2 0-42,4 0-37,-1 0-30,2 0-36,1 0-35,4 0-24,4 0-26,5 1-12,4-1-22,8 2-15,5 0-15,11 3-10,2-4-15,7 2-14,9-1-10,1 2 0,3-2-7,7 1-3,1 1-1,2-3 1,-5-1-12,-3 3-3,-4-1-2,-6-2-2,-7 0-10,-4 0-12,-10 0-15,-3 0-45,-8 0-56,-4 0-87,-8 0-103,-3 0-158,-8 0-248,0 0-232,-8 0-162</inkml:trace>
          <inkml:trace contextRef="#ctx0" brushRef="#br0" timeOffset="255562.6503">12701 10842 248,'0'3'481,"0"-3"-112,4 1-67,2 2-26,-5-1-25,6 2-26,1-2-8,-4 1-13,3 3-7,-2-1-9,-1 1-10,2 4-3,-5-3-8,2 6 3,-1 1 1,-2 0-2,0 2-12,0 4-17,0 1-14,0 3-21,0 0-27,3 2-19,-3 1-15,0 1-8,0 1-10,0 2-10,0 1-3,0-3-1,0 3-4,0-2-2,-3-3-2,1 0 3,-1-4 3,-1-1 2,-3 1 2,-1-2 12,1-5 16,-4-2 7,-1 0 12,0 3 10,-1-6 4,-4 1-3,-2-4-2,0 1-8,-1-5-8,-6 0 1,3 0 0,-4-4 14,4 0 21,-1 0 16,-3-4 17,4-3 4,0 1-2,4-2-15,2-6-20,1 5-22,4-6-22,4 0-12,0-4-13,5 3-9,0-4-11,6 0-18,2-1-42,1 6-66,2 0-89,4 1-123,4-2-178,1 5-282,3 4-323,4-3-291,-1 4-186</inkml:trace>
          <inkml:trace contextRef="#ctx0" brushRef="#br0" timeOffset="256148.8571">13400 11248 700,'-5'-6'655,"3"2"-170,-4 3-98,0 1-63,0 0-39,-4 0-27,3 1-16,-5 3-2,0 1-10,-2 3-9,2 2-9,-4 1-22,0 4-12,1 2-10,-3 1-8,5 3-15,-4 3-19,4 1-14,1-1-21,-1-1-21,4 1-16,2 0-14,0-3-12,2-1-8,5 0-2,0-2-8,0-3-4,5 0 0,2-1 0,3-4-1,-1 0-2,2-3 0,4 0-3,1-1-2,0-6-4,1 0-7,2 0-7,-1-6-7,0 2-5,1-3-4,0-3-2,0 0 5,3-4 4,-5-1 4,2-3 5,0-3 7,-2-2 3,1-2 8,0 0 1,-3-4 1,1-2 1,-2 4 1,-2 0 3,-2 4-5,-1-1 2,-2 6-1,-2 1 1,3 2 1,-5 2 1,1 3-1,-4 2 0,3 1 2,-3 6-2,0-2 2,-3 6 5,3 1 2,-4 3 1,1 3 6,3-1-1,-4 7 0,4-1-4,-2 3-1,2-1-4,0 4-3,2-2-4,-2 2-2,4-2 0,-1-1-3,0-1-22,1-2-36,1 0-59,-1 0-90,3-6-119,1 5-158,-1-6-237,0-2-288,0 1-237</inkml:trace>
          <inkml:trace contextRef="#ctx0" brushRef="#br0" timeOffset="257637.315">13514 11252 300,'-1'-4'604,"-2"0"-90,3 0-92,-3 2-74,-1 1-62,-4 1-57,3-3-45,-5 3-33,1 3-36,-3-3-29,-2 1-30,-1 3-22,2 2-18,-6-2-53,2 5-86,1-3-151,1 3-287,-1-4-256,5 5-236</inkml:trace>
          <inkml:trace contextRef="#ctx0" brushRef="#br0" timeOffset="256545.2093">13788 11244 710,'3'-10'879,"-3"2"-261,2 2-169,-2 2-87,3 1-54,-2 3-32,-1 3-21,0 2 3,0 1-12,0 5-9,0 2-15,-4 1-24,2 2-21,-1 4-20,-1 4-24,-2-2-22,2 3-23,0 0-17,1 4-15,-2-4-9,5 0-10,-1-3-9,1 1-6,1-1-6,2-1-4,-1-2-6,4-2-1,-1-3 1,3 2-3,-1-5 1,3-4 0,-4 3 2,7-7-3,-4-1 0,5 0 0,-5-4-1,5 0-1,-1-1-2,2-7 1,4 3 0,-3-4-2,3-5 1,-1 2 4,1-3-2,0-4 1,1-2 2,-1-3-1,3-1 1,-2-2-11,4-1-16,-6 3-35,4-1-57,-3 3-83,-3 0-103,0 4-140,1 1-187,-4 6-285,2-1-263,-4 5-193</inkml:trace>
          <inkml:trace contextRef="#ctx0" brushRef="#br0" timeOffset="257127.3018">14488 11216 933,'0'0'832,"3"0"-228,-3 0-155,0 0-92,-3 0-65,0 0-40,-2 0-20,1 5-11,-3-3-6,-5 2-2,1 3-1,-4-1-10,2 2-19,-4 3-15,-1 0-14,1 0-22,-2 5-27,0 1-19,3 1-20,-3 2-19,3 3-12,-3-1-14,5 7-5,2-4-8,1 0-1,-2 0-4,3 0 1,2-2-1,4 0-3,0 1 1,1-3-1,3-2-1,0-1-2,4-5-6,-1 2-7,4-4-17,2-3-21,3-2-22,-2-1-26,1-5-23,1 0-19,-1 0-9,5-5-1,-4-1 8,3-2 18,0-1 21,-3-2 26,5-1 23,-3-2 17,0-3 15,2-3 8,1-1 7,-4 0 5,2-4 1,-1-3 5,0 1 5,0 0 6,-2-1 13,-1 2 22,1 2 22,-1 1 22,0 5 25,-4-2 24,-1 3 24,-1 3 7,-3 3-2,2 1-17,-1 1-25,-3 3-22,3 2-27,-3 1-20,-3 3-13,3 3-2,-3 2 3,2 4 5,-2 2 6,-1 0 2,-1 7-2,1-1-2,-3 3-5,2 0-10,-2 3-12,0 2-7,2-2-7,-2 3-4,3-1-5,-3-1 1,1 3-3,0-2-11,0-2-25,0 0-47,-1-2-64,-3 0-91,3-2-129,1-2-188,-4 0-294,-2-6-306,3 2-294,-8-3-167</inkml:trace>
          <inkml:trace contextRef="#ctx0" brushRef="#br0" timeOffset="259032.4243">15300 11124 490,'9'-13'622,"2"3"-84,-1-3-75,-4 1-43,1-2-32,1 0-32,-4 0-31,-1-1-26,0 1-15,-3-2-33,-6 2-30,2-1-33,-1 2-25,-2 1-26,-2-1-28,-2 2-26,-4 1-23,1 3-14,-2 3-15,-3 1-10,0 0-7,-1 3-4,-5 0-4,2 4-3,0 2-1,-5 1-1,2 3-1,-1 4 0,0-2 2,0 5-2,4 0 0,-2 1 0,2 3 0,2 0 0,3 1 0,-1 1 0,3-2 1,4 3-2,1-2 1,-1 2 0,2-1 0,7 0 0,-1-2 0,4 0 1,2 0-1,0-5 0,5 3-4,0-4-4,4 1-10,0-2-9,-2-3-7,5-1-12,-1-2-2,2-1-10,1-3-4,1-3 5,2 2 2,-3-3 7,0 0 8,3-3 14,3 2 8,-5-3 7,2-2 5,0 5 4,0-3 2,0 0 0,2-1-2,-2 4 2,-1 1 2,0-3 0,1 3 2,-3 3 0,2-2 3,-2 4-1,-2 3 2,-1-1 3,-1 3-3,1 1 0,-2 2-1,-2-2 3,1 3-1,-5 0 1,-1 1-3,-1 2 3,-2-2 1,-1 2-2,-1 0 4,-2-1 5,-1 1 3,-1-3 4,-5 3 11,3 0 17,-5-3 11,1 3 18,-4-6 37,2 2 32,-4-1 23,-1-1 15,-1 0 5,-2-2-7,-3-2-21,1 3-22,-3-6-26,0 2-24,-2-5-22,2 5-18,2-6-17,-5 0-10,3 0-10,2 0-5,4-6-4,1 5-3,0-5-1,5 2-1,1-6-3,3 0-7,1 0-16,5-1-38,-2-2-65,6 1-96,6-1-131,-1-2-189,7 3-311,2-1-372,5 0-332,3 3-173</inkml:trace>
          <inkml:trace contextRef="#ctx0" brushRef="#br0" timeOffset="259443.0257">15970 11314 890,'3'-9'651,"-3"1"-159,-3 2-107,2-1-51,-4 3-25,-1 0 3,1 2 0,-8 0 23,1 2 4,0 2 2,-4 0-15,2 3-14,-6 1-20,1 4-28,-3 2-32,2 4-29,-2 1-25,5 1-31,-2 3-27,0 0-27,1 3-18,1 1-18,3 0-16,2 0-11,2 0-8,1 2-6,2-1-3,2-2-4,1 4-1,4-5 0,4 0-4,1-2-2,5-1-1,-1-2 0,5-2-1,-1-2 0,6-3 2,0-3 0,3-2-2,-2 1 0,2-5 1,1 0 0,3-2-4,-6-4-9,2-1-28,1 1-54,-2-4-90,2 0-117,-1-2-177,1-6-288,0 1-371,-1-1-377,-2-3-237</inkml:trace>
          <inkml:trace contextRef="#ctx0" brushRef="#br0" timeOffset="259856.8583">16333 11332 670,'-5'-4'1154,"5"2"-343,-1 2-236,1 2-134,0 2-67,0 2-45,0 1-39,1 4-45,-1 4-31,0-1-30,0 3-16,0 5-11,-1-2-10,-5 3-15,2 1-17,-1 0-15,1 3-18,-3-1-15,2-2-15,0-2-12,0 1-7,1 1-9,0-5-7,-2-1-5,4 0-1,-1-5-5,2 1-2,-5-1 2,5-3-2,-2-2 0,-2-1 0,3-1-2,-3-4-1,4 0 1,1-2-2,-3-4 1,3-1-1,0 0 1,3-4 0,1 0-2,3-7 1,-1 2 0,6-3 0,1-2 0,0-2-1,3-4-2,3-2 2,2 0-3,0 2 0,3-1 0,-3-1-4,2 3-14,-1 2-24,-2 4-41,2-2-57,-3 5-76,-1 1-97,-2 4-118,0 1-145,0 3-207,-1 0-259,-4 2-222,4 1-123</inkml:trace>
          <inkml:trace contextRef="#ctx0" brushRef="#br0" timeOffset="260163.1981">16846 11410 630,'0'0'977,"0"0"-227,0 0-179,0 0-120,0 0-86,0 0-51,0 0-39,-3 3-21,0 0-4,2 5-1,-2-2-7,-1 1-4,-1 7-19,-2-2-26,0 5-26,-2 0-21,2 1-21,-3 3-25,1 0-21,-1 3-15,3-2-18,1 2-12,-4-3-11,2 3-9,4-3-6,-3-2-4,2 4-3,3-5-1,-3-1-8,4 0-22,-2-2-40,0-4-67,1-1-88,0-2-120,2-2-165,0 1-244,2-3-314,-2-4-285,0 0-187</inkml:trace>
          <inkml:trace contextRef="#ctx0" brushRef="#br0" timeOffset="261061.4839">17081 11362 880,'-1'15'705,"-2"0"-221,1 3-102,-3 3-43,0 5-22,4-1-9,-6 5-4,1 1-22,0 1-29,-1 0-18,-3 5-24,1-1-22,-3 0-24,-2 1-20,2-1-23,-2-1-16,2 3-19,-1-3-15,1-3-18,1-2-12,-2 0-11,4-2-6,0-1-10,2-2-3,-3-4-4,6-2-1,-1 0-5,1-4-2,-2-4 0,5-2 3,-2 1 1,1-3 0,-1-2 2,0-3-2,3 0 0,-1-4-1,1-1-4,0-4-1,1-3-1,2-3-1,2-2-4,-1-5-8,2-1-7,0-3-20,7-5-25,-2-2-30,2-5-37,5-2-31,-2 1-29,4-2-24,-1-4-14,4 0 3,0 4 6,2-2 15,-2 2 23,0-2 27,1 6 35,-1-2 30,0 3 32,0-1 18,0 9 22,-4-1 6,6 0 3,-8 5 4,5 3-1,-2 1 7,-1 2 0,0 2 3,0 3 6,3 1 4,-3 1 12,-2 3 7,2 1 2,-2 5 12,-4 3 4,5 1 13,-5 2 0,-2 1 26,-1 3 17,-1 1 18,-4 3 11,0 2 9,-3-2 9,1 5-3,-3-4-7,-3 8 5,1-5 2,-5 6 5,0-3 0,-2-2-5,-2 5-2,-3 0-5,-1 1-6,-1-4-6,0 1-3,-6 2-2,2-1-3,1-5-11,-5 0-8,0 0-13,1-1-18,-2 1-14,-4-2-13,3-5-12,-2 1-8,2-1-10,2 0-5,-1-2-8,0-4-26,3 0-42,4-1-80,-1-4-108,6 0-153,3-4-244,2-2-343,7-4-363,1 1-269</inkml:trace>
          <inkml:trace contextRef="#ctx0" brushRef="#br0" timeOffset="260367.3408">16930 11233 620,'2'-20'1315,"5"6"-282,-3-3-367,1 6-239,1 0-143,1 2-97,-3 4-69,3 2-54,-2-1-57,2 4-67,-3 0-94,1 0-119,-1 0-167,2 4-289,-5-1-287,-1 1-225</inkml:trace>
          <inkml:trace contextRef="#ctx0" brushRef="#br0" timeOffset="262184.5308">17695 11297 490,'-7'0'856,"-1"1"-202,4 2-114,1-3-62,3 4-51,0-1-61,6-2-55,0 1-46,1 1-39,4-2-39,1-1-35,5 0-29,2 0-31,-1 0-21,6 0-25,0 0-15,-1 0-8,0-1-11,3-2-5,-1 3-14,-1-3-32,0 0-62,-4 3-72,3-4-101,-5 1-142,0 2-209,-2-4-293,-1 4-236,-4 1-180</inkml:trace>
          <inkml:trace contextRef="#ctx0" brushRef="#br0" timeOffset="261677.2968">17835 11276 470,'2'0'726,"2"0"-234,-1 0-147,0 0-74,-1 0-31,-2 0-29,2 2-1,1-2 0,-3 0 6,2 0-8,-2-2-15,3 0-20,-2-2-34,5-1-36,-5-1-32,4-1-18,1-1-8,-5-2-8,6-1-14,-2-2-7,2 2-2,3-7-7,-4 1-3,4 0-4,2-2 7,-4 1 2,4-1 12,-5-1 14,3 4 19,-2 1 15,-3 1 11,3 1 13,-1 3 5,-3-1 2,2 5 11,-5-4 5,2 5 10,-1-1-5,4 3-8,-6-1-13,1 2-17,-1 0-16,0 2-8,-1 2 1,-2 4 1,-2 1 3,1 0 3,-6 6 0,3 3-6,-5-2-8,0 3 0,1 4 3,-4-1 3,2 4 3,-4 1 2,1 3-2,0-1-1,-3 2-10,0 3-7,3 2-9,0-2-7,-3 2-7,2-1-5,1 1-5,2-2-4,0-1-3,4-2-1,2-4-2,3 1 0,-1-3 1,5-2-1,1-3-1,1-1 0,5-4-1,0 1-3,1-5-5,5-3-8,0 3-14,2-5-25,1-2-32,0 0-45,4-2-57,0-2-68,0 0-82,1 0-83,2-5-85,-3 3-84,1-4-95,-4 1-148,3-3-188,-1-1-131</inkml:trace>
          <inkml:trace contextRef="#ctx0" brushRef="#br0" timeOffset="264747.5386">18672 11457 106,'-4'0'374,"1"0"-51,0 0-32,2 0-34,-2 0-40,3 0-29,-2 0-9,2 0-1,0 0 24,0 0 9,0 0 25,2 0 20,-2 0 12,3 0-1,-2 0-20,-1 0-9,3 0-15,-3 2-18,3-2-18,-1 0-17,-2 0-15,0 0-17,0 0-21,0 2-13,0-2-8,0 2-2,0-2-2,-2 2 2,-1 0-4,3-2-6,0 2-15,-3 1-14,3-3-16,0 1-13,0 2-8,-1-3-10,-2 0-34,1 0-79,0 0-123,-1 0-188,3 0-293,0 0-359,0 0-401,-2-4-276</inkml:trace>
        </inkml:traceGroup>
      </inkml:traceGroup>
    </inkml:traceGroup>
    <inkml:traceGroup>
      <inkml:annotationXML>
        <emma:emma xmlns:emma="http://www.w3.org/2003/04/emma" version="1.0">
          <emma:interpretation id="{F6EB1A2A-CC70-48FB-8D01-238389FA4703}" emma:medium="tactile" emma:mode="ink">
            <msink:context xmlns:msink="http://schemas.microsoft.com/ink/2010/main" type="paragraph" rotatedBoundingBox="1769,12870 25196,13053 25182,14847 1755,146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D5DA94-5A5B-4C43-BF50-3E1B56539699}" emma:medium="tactile" emma:mode="ink">
              <msink:context xmlns:msink="http://schemas.microsoft.com/ink/2010/main" type="line" rotatedBoundingBox="1769,12870 25196,13053 25182,14847 1755,14665"/>
            </emma:interpretation>
          </emma:emma>
        </inkml:annotationXML>
        <inkml:traceGroup>
          <inkml:annotationXML>
            <emma:emma xmlns:emma="http://www.w3.org/2003/04/emma" version="1.0">
              <emma:interpretation id="{599C003E-E340-4D19-9ED0-98F4221F3F1D}" emma:medium="tactile" emma:mode="ink">
                <msink:context xmlns:msink="http://schemas.microsoft.com/ink/2010/main" type="inkWord" rotatedBoundingBox="1768,13004 4481,13025 4472,14115 1759,14094"/>
              </emma:interpretation>
              <emma:one-of disjunction-type="recognition" id="oneOf37">
                <emma:interpretation id="interp183" emma:lang="en-US" emma:confidence="0.5">
                  <emma:literal>Ans,</emma:literal>
                </emma:interpretation>
                <emma:interpretation id="interp184" emma:lang="en-US" emma:confidence="0">
                  <emma:literal>Ans",</emma:literal>
                </emma:interpretation>
                <emma:interpretation id="interp185" emma:lang="en-US" emma:confidence="0">
                  <emma:literal>Angie,</emma:literal>
                </emma:interpretation>
                <emma:interpretation id="interp186" emma:lang="en-US" emma:confidence="0">
                  <emma:literal>Ans.;</emma:literal>
                </emma:interpretation>
                <emma:interpretation id="interp187" emma:lang="en-US" emma:confidence="0">
                  <emma:literal>Arsis,</emma:literal>
                </emma:interpretation>
              </emma:one-of>
            </emma:emma>
          </inkml:annotationXML>
          <inkml:trace contextRef="#ctx0" brushRef="#br0" timeOffset="269821.9632">203 12547 138,'0'0'311,"3"0"4,-3 2-9,0-2-16,1 1-4,-1 2-13,0 1-20,0 3-18,0-4-29,0 7-18,0-3-14,0 4-19,-1 3-21,1 2-19,-3-1-13,1 3-13,0 4-19,-1-2-13,-2 4-12,4-2-6,-2 3-1,0 3-5,3-1 2,-1 1-3,-2-3 0,1 2-3,-1 1 0,0-3-5,3-3-6,-4 2-3,4-4 6,-3-2-1,2-1 3,-2-2 7,3 0 2,-2-5-2,-1 0 2,3 0-6,-2-4-2,2-1 0,-2 2-2,-1-4-1,3-2-5,-1-1 1,-2-1-3,-1-2-5,1-4-2,3 0-5,-3-3-2,1-1-7,2-6-2,0 0-7,0-2-15,0-2-7,2-6-14,1 0-12,4-3-13,-3-5-7,3 1 6,2-3 12,1-1 9,2-2 11,0-1 16,-1 1 13,4 1 6,-2 3 5,0 1 1,0 1-1,3 2-2,-3 6 2,0 2 3,1 3-2,1 2 5,-2 0 0,-1 4 0,2 5 0,1-3 0,1 5 0,-2-2 0,-1 7 2,2-1 10,1 0 10,-2 4 11,-2 2 9,2 1 12,-1 3 8,-1 5 6,-2 0 4,-1 5 2,1 2 3,-3 1 5,-1 2-2,1 3-1,-3 0 4,-1 4 3,2-1 8,-2-1 7,-3 4 8,0-4 8,0 2 7,0-1-2,0-2 2,-3 3-2,3-3-10,-2-3-11,-1 2-15,3-1-13,-3-2-18,2 1-19,1-7-11,-3 2-8,-1-4-7,4 2-1,-3-2-3,3-2 0,-2-3-1,0-1-3,2 0 3,-2 0 0,2-4 0,-3 1 0,3-1 0,-3 0 1,3-3-5,-1-3 1,-2 0 0,3-4 0,-2 0-2,0-1 0,2-5 1,0 1-2,0-3 1,0-2-5,2-2-2,0 1-5,1-6-4,-2 5-5,5-6-5,-2-1 0,1 4 2,-1 1 3,0-1 0,4-1 5,-2 5 2,-1-2 2,1 2-5,0 2-9,0-1-6,-2 1-8,3 1-8,-2 1-7,3 4-2,-2-4 7,0 6 9,-3 0 8,1 2 10,-1 2 9,2-3 4,-3 4 7,0-1 1,1 0-1,-3 2 1,3-2 2,-2 4 0,-1-1-3,0 1 0,0-2-2,0-2 4,0 4-3,0 0 4,0 0 0,3 0 0,-3 0 0,0 4 0,0-2-3,0-2-2,0 1 3,0-1 1,0 3 1,0-2 0,0 5 0,0-5 0,0 2 1,0-1-1,0 2-1,0-3 1,0 2 0,-3-2 0,3 5 0,-1-5-12,-2 1-26,3 2-41,0-1-65,0-2-74,0 2-101,0 1-123,-3-3-174,3-1-270,-2 5-224,-2-1-153</inkml:trace>
          <inkml:trace contextRef="#ctx0" brushRef="#br0" timeOffset="270173.9985">236 12850 545,'-7'0'873,"4"2"-182,-1 0-115,-1-2-86,2 2-72,-1-2-62,4 0-51,-3 0-32,2 0-29,1 0-18,0 0-19,0 0-6,0 0-16,0-2-14,1 2-17,5-2-19,-2 0-21,5 2-20,1-2-23,2-1-17,4 1-17,6 0-10,-2 0-10,6-2-6,2 2-4,-2-2-16,4 1-38,-2-3-55,-2 2-80,1 0-103,-1 3-139,1-5-182,-4 2-264,0 1-283,-4-4-220</inkml:trace>
          <inkml:trace contextRef="#ctx0" brushRef="#br0" timeOffset="270969.5906">771 12713 48,'0'-3'507,"0"-1"-72,0-2-65,3 2-25,-1 1-29,-2-1-22,3 2-10,-3-2-16,3 3-8,-2-1-14,-1-2-14,3 3-18,-3 1-24,0-3-19,1 3-20,-1 0-23,3 0-15,-3 0-13,3 3-1,-1-2 1,2 5-5,-1-1 1,0 1-4,-2 7-10,2-2-7,-3 2-9,3 3-3,-3 2-5,0-1-7,0 3-2,-3-1-7,3 2-1,-3-3-9,3 3-7,-1-1-1,-2 0-6,0-2 1,-1-3-4,2-1-1,-1 0-3,0 0-1,2-1-1,-2-2-5,3-1 3,-4-3-3,1-2 0,1 0-2,-1-4-2,1-1-2,0-1-4,2-2-12,-3-3-18,3-1-19,0-2-25,3-3-21,-3 1-17,4-2-18,1-2-8,1-5-8,-1 2-6,6-4-11,-3-2-10,2-3-3,4-2 6,-3 3 16,4-3 21,-1 0 32,1 4 28,1 3 25,-3-2 19,1 5 15,-2 3 8,2-2 4,1 4-1,-2 1 6,-2 2 0,1 4 3,3-3 9,-4 3 14,1 1 21,-2 5 16,-1-2 19,2 6 17,-1-2 9,-1 5 2,-2 1-1,1 4 0,-1 5-6,-1-2 0,-3 0 5,1 5 2,0-1 2,-1 6 10,0-1 7,-2-1 0,-1-1-16,3 4-13,-3-1-21,0 0-16,0-1-24,0 1-14,0-3-8,0-1-14,0 1-28,-3-2-47,3 1-74,-1-5-93,1 2-136,0-3-183,0-1-266,1-5-282,-1 1-203</inkml:trace>
          <inkml:trace contextRef="#ctx0" brushRef="#br0" timeOffset="271551.1">1604 12721 914,'4'-10'791,"-1"-1"-250,2 0-138,-2 2-57,-2-2-21,-1 0-8,0 2-16,0 0-15,-1 0-26,-2 0-25,-5 2-27,4 0-36,-5-1-33,-1 3-33,2 1-25,-7 1-19,3 2-18,1 1-11,-4 1-10,-1 5-1,2-2-9,-2 3-1,1 3-1,2 0-5,-1 2 0,2 0-2,1 4-1,3-1 0,1 1-1,0 1 1,5-2-2,0 2-1,0-1 2,2-2-2,2 2 1,0-3 2,3-1-3,-1-2 3,0 1-1,4-3 2,2 1 0,-1-4-1,2 2 0,4 0-1,-4-5-2,4 2-2,-2-3-4,1 2 1,2 0 0,-1-3-1,-1 1 2,2-1-2,-1 0 3,-2 0 3,1 0-2,-2 3 2,4-3 0,-4 3 2,-1 0-2,-1 1 1,-1 0-1,-2 2 0,0 4 0,-2 1-1,-2-1 1,-3-1 0,3 4 3,-3-2 1,-3 0 2,0 2 3,-2-2 1,3 2 1,-7 1 0,2-4 5,-1-1 4,1 5 3,-4-6 18,2 1 17,-6-2 16,4 3 17,-5-5 12,1 1 6,-4 1-9,1-2-11,0 0-14,-1-2-15,0 1-15,2-1-16,1-2-10,0-1-6,2 0-11,2 0-19,0-4-40,5 0-52,0 1-83,3-4-107,2-3-141,4 0-180,2-3-254,3-1-301,0-3-215,1 3-111</inkml:trace>
          <inkml:trace contextRef="#ctx0" brushRef="#br0" timeOffset="272178.6406">1890 13037 680,'-3'13'953,"3"-3"-195,-2-1-121,0 1-69,2-3-52,-3 0-45,3 0-44,-5 1-41,5-3-49,-1 2-43,-2-3-50,3-2-42,0 3-40,0-5-30,0 3-27,0-2-21,0 2-18,0-3-15,3 0-12,-2 0-13,-1 0-9,5-3-8,-2 2-6,-1 1-15,0-3-33,1-1-64,1 3-95,1-1-132,2-2-194,0-2-334,0 0-397,2-5-361,-2 0-184</inkml:trace>
          <inkml:trace contextRef="#ctx0" brushRef="#br0" timeOffset="271919.5511">1971 12699 148,'0'0'387,"3"0"1,-3 0-10,3 0-16,-2 0-12,-1 0-32,3 0-18,-1 0 7,-2 0 16,3 0 9,-3 0 10,2-3 6,-2 0-22,0 3-34,0 0-46,-2-4-51,2 2-52,-3 1-44,1-2-34,-1 3-26,-1 0-20,1 0-13,-1 0-29,-1 3-57,1-2-77,-2 5-109,5 0-144,-2-2-210,3 3-317,-2-4-270,0 4-195</inkml:trace>
          <inkml:trace contextRef="#ctx0" brushRef="#br0" timeOffset="272442.8166">2200 12974 1418,'0'4'1285,"0"-2"-389,0 3-325,6-5-198,0 0-116,5 0-76,3 0-59,3 0-47,2 0-36,4-5-18,7 3-9,1-1-8,2 2-4,2-3-4,3-2-20,-5 3-35,-1-1-39,1 0-42,-5 0-45,0 0-43,-4 0-30,-3 1-14,-6 1-3,3 0 3,-7-1-5,-2 3-12,-4-4-40,0 2-71,-5 2-129,0 0-201</inkml:trace>
          <inkml:trace contextRef="#ctx0" brushRef="#br1" timeOffset="351593.1163">2834 13174 206,'-1'0'703,"-2"0"-190,3 0-128,0 0-91,0 0-60,0 0-51,0 0-38,3 0-14,-2-3-4,-1 3 23,3-1 27,-3-2 36,3 3 31,-2-1 16,-1 1 2,0-3-12,0 3-21,0 0-30,0 0-27,0 0-32,0 0-29,0 0-25,3 0-16,-3 0-1,0 3 3,0-2 10,0 3 11,0-1 5,0 3-3,0-1-9,0 2-14,0 2-17,0 2-17,0 0-9,0-2-9,0 5-6,0-2-11,-3 1-2,3 1 2,-1 1-9,-2 2-23,0-3-41,2 3-68,-2 0-104,-2-2-145,1 1-226,-2 0-321,2-5-330,0 2-269</inkml:trace>
        </inkml:traceGroup>
        <inkml:traceGroup>
          <inkml:annotationXML>
            <emma:emma xmlns:emma="http://www.w3.org/2003/04/emma" version="1.0">
              <emma:interpretation id="{241262A0-D46B-42A0-B1C3-384B104B6C87}" emma:medium="tactile" emma:mode="ink">
                <msink:context xmlns:msink="http://schemas.microsoft.com/ink/2010/main" type="inkWord" rotatedBoundingBox="5268,13199 7683,13218 7675,14188 5261,14169"/>
              </emma:interpretation>
              <emma:one-of disjunction-type="recognition" id="oneOf38">
                <emma:interpretation id="interp188" emma:lang="en-US" emma:confidence="0.5">
                  <emma:literal>React</emma:literal>
                </emma:interpretation>
                <emma:interpretation id="interp189" emma:lang="en-US" emma:confidence="0">
                  <emma:literal>Reacts</emma:literal>
                </emma:interpretation>
                <emma:interpretation id="interp190" emma:lang="en-US" emma:confidence="0">
                  <emma:literal>Redact</emma:literal>
                </emma:interpretation>
                <emma:interpretation id="interp191" emma:lang="en-US" emma:confidence="0">
                  <emma:literal>Reenact</emma:literal>
                </emma:interpretation>
                <emma:interpretation id="interp192" emma:lang="en-US" emma:confidence="0">
                  <emma:literal>react</emma:literal>
                </emma:interpretation>
              </emma:one-of>
            </emma:emma>
          </inkml:annotationXML>
          <inkml:trace contextRef="#ctx0" brushRef="#br1" timeOffset="279115.5761">3667 13055 64,'-2'20'257,"-1"1"-8,2-3-2,-2 6-27,0-5-2,3 2-24,-1-3 3,-2 1-28,3 2-12,-2-6-24,-1 5-11,3-6-18,-2 2-13,2 1-10,-2-4-15,-1 2-4,3-2 6,-3-1-5,3-1 4,-1-2 5,1-1 2,-3-2 6,3 1-2,0-1 6,0-2 16,0 0 13,0-1 21,0-2 21,0 2 2,0-3-8,0 0-14,0-3-22,0 2-22,0-5-26,0 2-17,0-3-9,0-3-6,3 0-6,-2-2-9,-1-3-3,3-2-4,-3-1-7,5-5-4,-3 1 0,3-5 0,-1-2-2,2-4-2,0-2 2,5-2 2,-1-1-3,5-5 1,-2 2 0,4-2 2,1 0-6,1 0 3,2-1-1,3 3 2,-3 3 0,0 5-5,2-1 0,-4 7 1,3 2-3,-2 2 0,-1 3 4,-3 3 3,3 3 2,-1 0 0,-2 7 0,-1 0 0,4 2-2,-3 5 2,-2 0 0,1 4 2,-2 2-2,1 3 5,-2 2-1,-1 5 5,0 2 4,-3 3 1,0 3 1,-4-1 2,-1 3 9,-2 2-6,-1-2-1,-1 2-2,-5 0-2,2 0-5,-4 0-1,-3-3-3,-1-1-4,-4-1 2,2-1 5,-5-1 1,-1 1 0,-2-5-1,-3 2-3,1-4 0,-1-1-6,-4-2 0,4-1 0,-1-1 2,0-3 6,3-1-4,0 1 0,4-2 5,0-3-7,4 1 8,4-2 6,-1-1 14,5-1 22,-2-2 6,5 1 5,-3 1 0,7-3-7,0-2-9,0 2-16,4 1-8,3-1-4,-2-3-3,2 3 4,3-2-1,-1 1 4,-1 3 9,2 0 2,2 2 13,0 0 7,-4 4 3,3 1 3,0 6-2,-2 0-4,1 2-7,-3 4-5,1 0-5,-3 2-5,3-2-6,-4 1-4,2 2-6,-2 0-6,0-2-5,1-2 0,-2 3-2,1-4-3,0 2 0,2-3-16,-1-1-18,-1 2-26,3-5-58,2 1-80,1 0-116,2-1-119,-1-2-176,4-1-273,-2-4-257,1 0-196</inkml:trace>
          <inkml:trace contextRef="#ctx0" brushRef="#br1" timeOffset="279745.8776">4285 13195 715,'-5'-3'848,"1"3"-235,-2 0-158,2 0-94,-1 3-76,3-2-63,2 4-41,-2 0-47,2 1-37,2-3-28,0 5-22,1-5-16,2 3-13,-1-2-7,3-3-1,1 1 0,0 0-2,0-2-6,0 0 1,2 0-1,-1-2 1,3 0-3,-2 1 0,1-3 2,-2-3 1,1 1-1,-1-1 3,-2 1 0,1-4-2,-4 2-3,3-2 0,-3-1 0,2 1 2,-6-3 18,0 0 30,0 2 21,-3-5 19,-1 3 18,-3 1 15,0 2-1,-2 1-10,-1 0-18,-2 4-11,0 0-12,-2 3-8,1 0-14,-2 4-10,1 2 1,-2 3-1,1 1-3,-1 3 1,5 3 1,-1 0 6,-2 3 3,5 0 10,-1 3 3,3 0-2,-2 0-1,5 1-6,-1 3-7,-1-4-13,5 0-5,1 0-9,0-2-4,1 2-2,5-2-4,0-3 0,1 0-5,3-2-1,2-2-13,0 1-27,2-4-47,2-1-64,0-4-67,3 3-90,4-2-107,-1-4-136,3 0-170,-2 0-239,3-4-215,-3-2-131</inkml:trace>
          <inkml:trace contextRef="#ctx0" brushRef="#br1" timeOffset="280297.0826">4820 13100 520,'0'-10'680,"3"-1"-111,-3 1-92,-3 5-81,1 1-66,-5-1-44,0 4-36,0-2-16,-5 3-11,0 3-3,1 3-13,-4 3-5,2-1-8,-4 5-16,4 0-16,-3 1-17,1 3-17,-1 2-20,2-1-22,-1 3-18,4 0-18,-1 2-14,1-3-13,3 3-6,1-5-7,0 3-3,3-2 0,2-1-4,-1-4 1,3 1-1,3 0-2,-1-5-2,5 0-8,-3 1-9,3-5-13,4 0-21,0-2-21,1-3-20,-1-1-19,1 0-14,0-1-15,2-3-3,-1-2-5,2-1 5,-1-3 7,-1 3 16,5-4 21,-5-2 24,1-1 23,2-1 16,2-3 15,-5-2 4,1 0 13,-2-1 3,4 1 4,-5-3 16,-1 5 16,-1 0 25,-2 1 22,-2 3 15,2 1 8,-3 4-3,-1 2-12,0 0-10,-3 4-15,-3 3-8,0 0 2,-1 4 4,1 3 2,-3 4 1,0-1-3,-2 5-5,0-1-13,1 2-8,0 2-7,-2 2-7,2-2-8,0 3 2,0-3-3,2 3-3,1-3-4,1-1 1,-1 0-6,4-1-4,0-2 3,0-1-2,2 1-6,0-4-9,4-2-12,0 1-24,1-2-38,0-3-36,5-3-36,-1 2-33,1-6-35,2 2-30,-2-6-16,4 1-16,-2-3-13,2 2-23,2-6-14,1 0 11,-2-4-3,2 0-5,3-4-2,-2 1 5,3-7 21,3 0-13,0 0 2</inkml:trace>
          <inkml:trace contextRef="#ctx0" brushRef="#br1" timeOffset="280669.3314">5403 13015 42,'15'-10'407,"-4"7"29,-2-1-20,-2 4-54,0 4-57,-2-1-66,-2 7-51,-2 0-43,-1 2-43,0 1-20,0-1-29,0 1-5,-1-2-24,-2 3-10,0-4-4,1 4-6,-1-4 6,-1-2-3,1 1-4,2-3 1,-2 0 3,3 1-1,-2-3 1,2-3-4,-3 2-3,3-1 4,0-2-1,0-2-3,0-1-3,3-1 3,-3 0 3,2-4 1,-2 2 2,4-5 18,-1 0 23,-3 1 32,3-1 37,-2-2 28,-1 2 31,0 0 7,-1 0-3,-2 2-23,-1 1-24,-1 4-27,0 0-14,-3 1-7,-3 3-1,-1 1 14,1 3 18,-3 2 22,0 2 7,-2 6 4,-1 0 5,1-1-8,1 5-4,-4 2-13,6-1-5,-1 2-9,-1 1-7,-1 5-7,5-4-10,2 2-11,-1-2-10,3 1-14,2-1-11,1-1-14,1-1-9,3 0-5,6-3-6,-5-1-2,6-4-2,5 1-1,0-5-3,2 2-2,5-5 1,0 1-1,1-6-2,2 2-10,-2-3-18,3-3-32,1 2-47,-5-3-65,4-3-79,-4 1-97,-1-2-117,1 0-159,3-2-247,-3-5-244,-2-1-206</inkml:trace>
          <inkml:trace contextRef="#ctx0" brushRef="#br1" timeOffset="281571.5645">5702 13055 625,'-13'5'886,"1"-3"-225,2 0-127,3 3-62,0-5-28,2 6-36,1-2-44,4 0-39,0-1-34,0 1-38,3-1-39,-2 0-31,6 1-29,1 0-29,0-1-27,4-2-24,2 1-23,2-2-17,3 3-13,0-2-9,4-1-5,1 0-15,2-1-29,0-2-47,-3 1-59,3 1-79,0-2-93,-3-1-109,2 1-111,-3 2-122,-2-4-156,-1 0-209,-4-1-151</inkml:trace>
          <inkml:trace contextRef="#ctx0" brushRef="#br1" timeOffset="281238.3911">5946 13022 419,'0'-1'795,"-3"1"-274,3-2-187,0-1-91,0 2-59,0-5-35,0 2-42,3-3-37,-3 1-2,4-1-3,-1-3 12,0-1 11,-2 0 12,3-1 9,-1-2-5,5 1-8,-4-4-11,0 0-17,1 2-25,-2 0-10,1-2-10,2 0-4,-2 2-5,0 5 2,-1 0 9,-1-3 2,2 6 5,-4-1-3,3 4 3,-3 0 13,0 1 16,0 1 25,0 2 30,-3 2 23,2 2 15,-4 3 1,0 1 1,-1 2-10,-4 6-9,2-2-4,-3 5 7,-1 0 4,1 1 2,-1 7 1,0-3-2,-2 4-10,-2 1-16,1 2-16,2 0-16,-1 0-15,-2 2-13,1 0-12,1-2-8,2-3-7,-1 2-10,3 1-5,1-6-3,2 0-5,0 0-4,0-2-2,2-2-1,5-2-1,0-2-1,0 0 0,3-2-2,-1-2-2,2-1-8,3-3-16,0-1-23,5-2-22,0 0-45,-1-1-60,7-4-77,-5 2-90,3-3-109,2-3-149,0-1-189,-2 0-255,4-5-206,-5 0-111</inkml:trace>
        </inkml:traceGroup>
        <inkml:traceGroup>
          <inkml:annotationXML>
            <emma:emma xmlns:emma="http://www.w3.org/2003/04/emma" version="1.0">
              <emma:interpretation id="{1F6681A6-0FC3-4555-9DD9-C208E1734066}" emma:medium="tactile" emma:mode="ink">
                <msink:context xmlns:msink="http://schemas.microsoft.com/ink/2010/main" type="inkWord" rotatedBoundingBox="8426,13409 10138,13422 10132,14283 8419,14269"/>
              </emma:interpretation>
              <emma:one-of disjunction-type="recognition" id="oneOf39">
                <emma:interpretation id="interp193" emma:lang="en-US" emma:confidence="0.5">
                  <emma:literal>has</emma:literal>
                </emma:interpretation>
                <emma:interpretation id="interp194" emma:lang="en-US" emma:confidence="0">
                  <emma:literal>hast</emma:literal>
                </emma:interpretation>
                <emma:interpretation id="interp195" emma:lang="en-US" emma:confidence="0">
                  <emma:literal>hash</emma:literal>
                </emma:interpretation>
                <emma:interpretation id="interp196" emma:lang="en-US" emma:confidence="0">
                  <emma:literal>hats</emma:literal>
                </emma:interpretation>
                <emma:interpretation id="interp197" emma:lang="en-US" emma:confidence="0">
                  <emma:literal>hags</emma:literal>
                </emma:interpretation>
              </emma:one-of>
            </emma:emma>
          </inkml:annotationXML>
          <inkml:trace contextRef="#ctx0" brushRef="#br1" timeOffset="283563.1198">6954 12746 233,'7'-4'847,"-3"0"-213,1 0-125,-3 2-69,3 2-42,-1 2-23,2 4-25,-5 3-4,4 1-30,-5 5-45,3 3-32,-3 6-32,-3 3-32,1 3-27,-1 7-23,-4-2-16,3 5-18,-3 0-13,-2-1-11,-1 4-10,-2-4-9,3 0-6,-1 1-9,-1-5-5,-1 1-8,0-2-8,1-5-4,2-1-3,-1-2-1,1-3-1,-1 1-1,1-8-2,2 4 1,3-5 1,-3-5-2,4 3 1,-2-6-4,1-2-5,1 0-11,2-5-18,-2 0-18,3-3-20,3 0-17,-2-7-19,5 3-6,0-7-1,1 0 0,3-3 2,3-2 10,0-3 11,0-2-1,3-3 0,3-1 5,3-1 3,-2-2 0,5 3 2,-2-1 9,0 2 11,3 0 15,-5 5 12,2 0 6,3 1 9,-3 4 9,0 0 8,1 4 0,-3 2 5,0 2 4,-3 3 10,1-1 7,-3 6 10,-1 2 8,-1 3 12,-1 5 13,-1 0 3,1 5-4,-7 3 10,1 3 7,0 1 8,-2 1-1,-2 3 0,-3 2 0,-3-1-12,3 1-18,-5 1-15,2-3-9,2 0-12,-2 0-9,-1-1-3,4-1-4,-3-1-3,3-2-20,0-4-56,0 1-77,0-3-107,0 0-119,3-1-176,1-2-302,3-4-256,-2 0-166</inkml:trace>
          <inkml:trace contextRef="#ctx0" brushRef="#br1" timeOffset="284678.5532">7870 13264 185,'0'-13'1102,"3"-1"-336,-3 3-217,-3 0-139,2 2-80,-5-1-47,2 5-37,-3-1-20,-2 3-16,-3 1-8,-2 2-9,-1 2-16,-1 0-13,0 2-24,-5 4-14,2 2-15,1-1-14,-6 8-5,6-3-6,-4 0-5,4 5-8,-1-2-8,6 1-9,-5 5-10,5-4-9,0 3-11,4-1-8,2-1-4,0 3-6,3-1-4,2-3-4,2-1 1,2-1 0,2 0-1,2-4-2,0 1-10,4-4-20,1-2-27,1-4-34,4 0-38,1 0-41,1-4-35,1-2-25,-2 0-7,2-4 7,-2 0 18,5-3 26,-2 1 26,-1-3 29,3-3 25,-3-2 21,0-1 23,1-1 20,-1-3 15,-3-1 12,3-2 9,-1-1 5,0-3 3,-2 3 14,-3 0 17,0 2 23,-4 1 17,-1 4 19,0 4 15,-1-3-7,-3 7-9,-1 2-8,0 3-10,-3 1-5,-3 3 0,0 2 4,-1 2 0,-3 3 5,2 1 0,-2 4-7,0-1-4,1 2-1,-4 3-6,2 1-4,1 2-7,1-1-4,-4 6-10,6-5-9,-3 3-4,4-2-10,-2-1-4,1 2-3,4-3 2,0 0-4,0-2 0,4-3 3,1-1-3,1-3-2,1 0-3,2-1-5,2 0-18,4-7-24,-2 3-27,1-3-23,2-3-32,3 3-23,0-4-13,0-2-3,2-1 14,-3-4 13,4 0 23,-2-3 26,-1-1 22,0-3 19,0-2 22,-1-3 11,1 0 12,0-1-1,0-4 6,-3 0 1,0-2-1,1 1 0,-4 0 6,-1 3-3,0 1 6,-5 2 12,0 2 5,-3 4 14,2 0 17,-6 4 16,-3 2 12,0 2 4,-1 2 4,1 4-16,-1 3-13,-1 0-11,1 1-15,0 5-10,-2 1-5,2-2-5,2 6 0,-4 0 0,5-2-5,-2 5 3,0-4-3,3 4 5,0 0-3,0-1-4,0-1 0,3 3 2,0-2-7,-2 2 0,5-2 2,-4 0 0,2-4-2,3 4 0,-2-3 0,2 1 3,0-1-1,3 1 5,-4-4 0,1 4 7,1-1 4,-1-3 12,1 3 27,0-5 27,2 4 13,-1-1 3,1 0-5,-4 3-9,1-2-23,0 1-23,-3 1-13,2 0-3,-1 2 2,-4-3-5,2 1 3,0-1 6,-3-1 1,0 2 4,-3 0 1,3-2 6,-3 2 1,-1-1-1,2 0 7,-4 0 4,-1-3 10,3 1 14,-3-2 13,-2 2 10,-1-3 4,-3 1 3,1-2 2,-2 1-5,-1-3-6,-1 2-1,2-4-4,2 0-2,-1 0-8,-2-2-9,4 0-13,-1-2-12,2-3-14,1 1-12,2 0-8,0-3-8,2 1-3,-2 0-1,3 2-6,1-4-11,1 3-27,0-3-44,-3 3-73,5 0-95,0 1-127,0 0-171,5-1-245,-3-2-320,0 4-266,1-4-170</inkml:trace>
        </inkml:traceGroup>
        <inkml:traceGroup>
          <inkml:annotationXML>
            <emma:emma xmlns:emma="http://www.w3.org/2003/04/emma" version="1.0">
              <emma:interpretation id="{ACF8F5E4-A702-4195-AA4F-38A93FA5DBE9}" emma:medium="tactile" emma:mode="ink">
                <msink:context xmlns:msink="http://schemas.microsoft.com/ink/2010/main" type="inkWord" rotatedBoundingBox="11098,13955 11715,13960 11711,14430 11094,14425"/>
              </emma:interpretation>
              <emma:one-of disjunction-type="recognition" id="oneOf40">
                <emma:interpretation id="interp198" emma:lang="en-US" emma:confidence="0.5">
                  <emma:literal>a</emma:literal>
                </emma:interpretation>
                <emma:interpretation id="interp199" emma:lang="en-US" emma:confidence="0">
                  <emma:literal>U</emma:literal>
                </emma:interpretation>
                <emma:interpretation id="interp200" emma:lang="en-US" emma:confidence="0">
                  <emma:literal>A</emma:literal>
                </emma:interpretation>
                <emma:interpretation id="interp201" emma:lang="en-US" emma:confidence="0">
                  <emma:literal>o</emma:literal>
                </emma:interpretation>
                <emma:interpretation id="interp202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285790.9472">9782 13401 398,'6'-6'862,"0"-2"-294,1 1-169,-3-2-86,4-1-45,-4 1-15,0 1 0,1 1-3,-2 0 5,-1-2-11,-2 2-10,-2 0-24,-1 0-32,-5 3-30,3-2-23,-6 1-14,0 3-10,-4-1 0,2 2 0,-4 1-4,-1 1-7,0 4-12,-4 0-11,-1 5-8,1-3-9,-1 7-9,-1-1-3,4 5-3,-2-3-4,4 5-5,-1-1 0,6 4-2,-2-1-3,6 2-5,2 1-1,3-1-5,1 0-1,3 0-6,3-1-3,1-2 1,3-1-1,2 1 0,3-4-1,2-2 0,-1 0-5,5-2-6,1-5-15,-1 1-20,0-4-21,1-3-22,4 2-22,-4-4-20,3-4-10,1 2 1,-2-2 3,0 1 8,1-7 11,-2 2 13,2-4 21,-4 2 16,0-5 13,1-1 18,0 1 16,-1-5 11,-2-3 4,3 2 3,0-5 2,-3 1 2,-1 0 0,1 0 0,-2 1 0,-2 3 4,-2-3 7,-2 7 7,3-2 15,-6 4 11,3 6 5,-4-2 3,-1 1 0,0 4-3,-2 5-3,-1 1 9,-1 1 15,-2 5 18,0 4 15,-1 1 8,-4 2 8,4 4 0,-3 2-7,0-1-7,-2 5-13,5-1-14,-1-1-17,-2 0-20,3 1-16,-2-2-9,1 1-10,3 0-3,-3-2-1,5-2 2,0 3-2,0-6-3,0 0-14,3-1-29,-1 0-47,3-3-51,0 1-63,-1-5-66,3 2-80,-2-2-73,2-2-76,0 2-102,0-6-162,2 0-221,1-2-158</inkml:trace>
        </inkml:traceGroup>
        <inkml:traceGroup>
          <inkml:annotationXML>
            <emma:emma xmlns:emma="http://www.w3.org/2003/04/emma" version="1.0">
              <emma:interpretation id="{E1913527-4C22-4BDC-85D2-005F0F13E1AA}" emma:medium="tactile" emma:mode="ink">
                <msink:context xmlns:msink="http://schemas.microsoft.com/ink/2010/main" type="inkWord" rotatedBoundingBox="12457,13489 16464,13521 16454,14779 12448,14748"/>
              </emma:interpretation>
              <emma:one-of disjunction-type="recognition" id="oneOf41">
                <emma:interpretation id="interp203" emma:lang="en-US" emma:confidence="0.5">
                  <emma:literal>simpler</emma:literal>
                </emma:interpretation>
                <emma:interpretation id="interp204" emma:lang="en-US" emma:confidence="0">
                  <emma:literal>Simpler</emma:literal>
                </emma:interpretation>
                <emma:interpretation id="interp205" emma:lang="en-US" emma:confidence="0">
                  <emma:literal>simper</emma:literal>
                </emma:interpretation>
                <emma:interpretation id="interp206" emma:lang="en-US" emma:confidence="0">
                  <emma:literal>Simper</emma:literal>
                </emma:interpretation>
                <emma:interpretation id="interp207" emma:lang="en-US" emma:confidence="0">
                  <emma:literal>sampler</emma:literal>
                </emma:interpretation>
              </emma:one-of>
            </emma:emma>
          </inkml:annotationXML>
          <inkml:trace contextRef="#ctx0" brushRef="#br1" timeOffset="287300.7336">10822 13569 10,'0'7'393,"5"-1"-81,-3-4-56,9 2-22,-6 0-39,7-4-27,2 0-35,2 0-19,3 0-6,3-4-18,-2 0 10,4-3-6,2-1 7,3-2-6,0-1-6,0-3-8,3-3-19,-2 0-12,6-4-11,-4-1-15,3-2-13,1-4-4,-4-1 4,3-1-11,-2-2 0,-2-2 0,-4 0 0,0 0 10,-4 0 11,-7 0 20,-5 7 11,-3 3 5,-6 0 0,-4 10-1,-6 2-10,-3 2-4,-5 6-4,-5 0 1,3 5 2,-7 3-1,2 7 6,2 2 0,0 2 0,-3-1 1,6 3 9,2 3 8,1 1 8,4-3 4,-1 3 1,5 0-2,2 1-1,4-2-9,1 1-11,1-2-9,4-1-5,2 2-8,3 0-8,2-5-7,1 3 0,4-1-7,2-3-8,-3 3-2,4-3 0,-1 1 0,0-2 0,0-1 2,3 1-2,-6-1 8,2 1-4,-2-3-1,-4 1-6,0 2 1,-1-2 0,-1-1-3,-2 3 2,-7 0 6,2-2-1,-3 0 1,-3 2 6,-1-3-2,-4 1 8,-3-1 6,2 1 16,-5-2 14,-2 2 8,-6-3 8,2-2-5,-5-1 2,-3 1-9,2-2-12,-4 0 0,-1-2-3,-1-1 4,5-1 1,-4 0 5,7-1 3,1-1 2,-1-1 0,8-1-4,2 0-4,5-4-5,-1 2-10,6-2-7,4-3-10,0 2-4,4-2-1,3 7-5,3-6-1,-1 3-3,6 1 1,-2 2-2,1 0 0,2 0 0,2 4 0,-2 0-2,2 0 2,-2 0 2,3 1-2,4 2 0,-4 1 0,4-1 0,1-2 0,-3 1-3,0 1-9,5-2-13,-3-1-17,0 0-24,0-1-26,2-2-29,-5 0-27,4 0-19,-5-4-17,4 1-5,-4 1 6,-1-6 21,4 2 27,-6-1 32,0-5 36,0 0 28,-1-2 13,1 0 9,-5-1 8,4-3 4,-4-1 2,5-5 0,-3 2-6,0-4 9,-1-3-5,-1 2 2,1-4 0,0 5 3,1 1 23,-7 0 14,1 4 14,0 1 19,-3 6 1,2 0 1,-6 7-3,0 2-2,-3 2 7,-1 6 10,-2 1 22,2 4 16,-3 6 19,1 2 15,-4 2 9,-2 5 11,3 0 7,-2 6 0,-2-1-10,1 0-15,0 3-23,1 0-24,-1 2-25,5-4-22,-2 2-16,2 0-14,0-1-10,2-1-7,5 0-6,0-3-5,0 1-1,0-6-3,5 1-2,-1-2-1,2-4-5,1 1-15,2-4-40,0 1-55,2-1-74,2-6-96,-1 2-128,1-5-176,1 1-244,-2-4-269,-3-2-223</inkml:trace>
          <inkml:trace contextRef="#ctx0" brushRef="#br1" timeOffset="287509.6932">11914 12910 1042,'-8'-13'1157,"3"3"-445,0 2-278,0 4-168,5-1-96,5 4-69,0 1-50,0 0-70,2 4-92,2-2-139,-2 3-219,0 1-296,-2 0-271,-3-1-205</inkml:trace>
          <inkml:trace contextRef="#ctx0" brushRef="#br1" timeOffset="288336.6746">12120 13254 101,'-4'17'668,"0"2"-209,-1 2-124,0-1-66,-3 4-32,4-3-14,-3 4-19,2 0-15,-2 0-7,3-1-14,-4 1-25,1-4-23,1 3-27,-4-6-26,3 1-23,3-2-14,-4-4-9,1 4-13,3-6 1,-3-1-3,2-3 0,1 0-3,-1-1-3,3-2-9,-1-1-14,-2-3-22,4-3-15,1 1-15,-3-3-25,3-2-8,3-2-9,-2-2 7,4 0-3,2-6 1,0 2 12,3-5-2,-1-1-2,6-1-14,3-6-7,-2 1 2,3-3 9,2 0 15,2 2 23,1-4 21,0 3 25,-1 0 21,0 3-3,0 2 20,0 5 18,1-1 21,-3 3 33,-2 4 28,0 1 38,0 1 27,-3 5 15,-3 4-1,1 2-13,-2 2-16,0 4-15,-5 5-17,-3 1-10,2 4-6,-6 1 7,0 5-2,-3-1 3,-1 1 7,-2 1-6,0 4-2,-4-5-10,3 2-14,-5 1-11,1-3-15,2 1-22,-1-5-14,-2 1-14,3-2-6,-2 0-6,1-3-5,2 0 2,0-3 0,-1 0 0,-1-2 3,3-3-5,-1 0-9,3-2-13,-1-4-18,1 0-21,4 0-19,-2-4-20,3-2-14,3 0-13,-2-3-3,4-3-11,2-1-14,5-5-15,-1 1-11,4-1-24,4-4-16,1 1-15,-1-6 3,4 3 10,2-2 27,-5 3 35,2 2 38,-2-1 42,-1 4 37,0 4 22,1-1 14,-3 2 3,-1 2 14,3 2 22,-3 1 34,0 5 33,-1-1 40,-4 4 14,4 0 7,-4 4-4,-2 3-9,1 3-3,-5 0-12,2 2 15,-4 5 18,-2 0 7,-1 1-1,-1 4-3,-2-1-4,-1 2-17,-2-1-21,-3 3-25,2-1-15,-1 0-19,3-1-17,-3 1-13,-2 0-10,3 0-12,1-1-7,-1 0-5,0 1-23,-1-3-41,1-1-60,3-3-79,-3 2-111,2-4-145,2-1-223,-1 2-255,1-5-172</inkml:trace>
          <inkml:trace contextRef="#ctx0" brushRef="#br1" timeOffset="288767.5653">13097 13223 1122,'1'-8'1066,"2"2"-360,-2 5-218,-1 2-123,0 5-77,-1 4-35,-2 2-25,-4 7-19,1 0-9,-4 3-4,-2 5 6,-2 1 5,1 2-14,-5 4-17,2-1-31,-3 3-25,1 0-25,2 2-30,-3 0-16,3 1-16,-3-1-11,0 2-5,3-3-8,-1 0-3,1-3-3,3 0-3,0-3 1,0-1-3,-2-3 1,4-5-5,2 0-4,-1-1-10,2-4-15,1-2-21,1-2-32,-1-6-36,3 3-47,-2-4-42,5-2-48,-2-1-37,3-3-22,0-3-3,0-4 11,0 0 15,4-5 24,2-2 13,-2-3 9,3-5-8,2-1-19,3-4-9,-1-4-15,5-3-10,6-2-11,0-4 2,2-4 24,5 2 18,-1-4 47,2 0 59</inkml:trace>
          <inkml:trace contextRef="#ctx0" brushRef="#br1" timeOffset="289089.6994">13037 13471 16,'23'-35'143,"-1"4"40,-2 4 35,-1 1 30,0 4 0,3-1-12,-3 6-8,0-2-26,1 4-9,2-2-19,-2 3-21,3 1-26,-1-1-11,-2 4-13,3 0-13,-4 2-2,-1-1 13,-1 5 10,1-2 12,-5 1 5,1 3 13,-2 2 9,2 0 4,-2 2 8,-4 3 3,3 1 6,-4 0-5,-1 2-4,-3 5-7,1 1-12,-1 3-12,-6 4-10,-1-3-10,1 4-13,-3 2-7,-4 0-8,1 0 6,-1 2 4,-2-1 6,-1-1 7,-4 2 4,4 0 3,-5-1-7,0-4-10,2 3-12,-3-6-7,0 1-9,3-2-10,-3 0-8,3-3-7,-3 2-7,0-5-7,3-1-10,-2 0-7,2-2-3,-2-1-5,5-3-14,-6 0-36,5-2-65,-1 0-100,4-2-134,3-2-203,3-4-334,-1-3-360,4-1-332,4 0-149</inkml:trace>
          <inkml:trace contextRef="#ctx0" brushRef="#br1" timeOffset="289412.3381">13889 12869 10,'11'-11'1172,"-4"3"-289,-2 1-242,1 1-134,-2 4-95,-3 2-70,-1 6-53,-1 3-36,-3 0-35,-2 8-28,-3 4-12,-5 3 0,2 4 7,-1 3 6,-4 4-4,-2 0-13,0 1-9,1 4-14,-3 1-20,2 0-20,0 2-21,-1 0-20,1 0-18,0-2-16,0 0-14,0 0-10,3-3-8,2-2-3,-1-3-6,-1-1-21,5-1-38,-1-4-58,3-1-85,-1-3-116,3-4-163,0-3-241,2-1-319,4-4-311,-2-2-212</inkml:trace>
          <inkml:trace contextRef="#ctx0" brushRef="#br1" timeOffset="289923.0801">13952 13376 875,'-2'0'714,"0"4"-290,-4 0-160,5 0-90,-2 3-45,3-1-31,-2 2-28,2 1-24,0-4-22,2 2-6,-2-1 2,4 1 8,-1-3 9,2 0 10,-1-2 0,2 2-1,2-4-16,0 0-7,0 0-7,2 0-10,-1-6-6,3 4 0,2-4 0,-2-1-3,-1 0 0,1-3-4,0 0 4,-1-3 3,-1 1-3,-1-1 3,1-2 0,-2 1 13,-3 0 26,3 0 34,-5 0 33,-2 4 19,-2-1 16,-2 0 6,-5 3-2,3 2-8,-6 2 0,3 1 6,-4 3 14,1 3 3,-4-2 14,0 6-1,1 1 5,-3 1-5,-1 3 5,5 1 0,-4 4-11,-2 0-10,3 1-19,1 1-11,-1 5-21,0-3-20,2-1-18,2 4-13,1-3-12,4-1-14,-1 0-10,4 0-8,4-2-5,4-4-3,2 1-3,0-4 0,1 2-6,5-8-12,2 1-20,2 0-34,2-5-52,-2 2-68,0-3-85,5-3-96,-2-1-111,1 0-125,2-6-165,-2 4-251,-1-3-181,5-4-114</inkml:trace>
          <inkml:trace contextRef="#ctx0" brushRef="#br1" timeOffset="290385.855">14462 13167 90,'0'-4'1211,"0"2"-235,0 0-261,0 4-166,-2 0-97,-1 5-62,2 1-59,-5 2-52,2 3-43,1 1-32,-3 7-16,0-6-17,0 6-15,-4 1-15,1 1-18,-1 1-14,3-2-19,-2 2-14,2 1-17,-2-1-12,2 0-12,0-3-11,0 2-8,-1-3-5,1 4-4,3-5-3,-4 2-3,4-4 1,3 0-1,-5-3-1,2 1 0,1-5 0,-2 3 1,4-6-3,1-1 0,-3 0 0,0-2-5,3-1-6,0-1-5,0-4-11,0-1-14,0-1-8,0-2-13,6-2-13,-5-1-11,4-4-7,2 2 2,0-5 0,5-2 3,2-2 5,2 0 11,3-4 5,3-3 5,1-2 3,2 1 6,1 0 12,3-3 8,1 2 13,-5 5 6,1-3 4,2 3 7,-5 3 4,3 3-4,-3 2-2,0 2 4,-1 1 1,-3 6-5,-3 1 4,0-2-9,-5 6-32,0 1-47,-3 2-63,0 1-77,-4 2-96,2 2-107,-5-1-115,2 1-164,0 0-222,-2 1-165</inkml:trace>
        </inkml:traceGroup>
        <inkml:traceGroup>
          <inkml:annotationXML>
            <emma:emma xmlns:emma="http://www.w3.org/2003/04/emma" version="1.0">
              <emma:interpretation id="{55DE103B-0840-4997-8C70-BFE7A95DDBB6}" emma:medium="tactile" emma:mode="ink">
                <msink:context xmlns:msink="http://schemas.microsoft.com/ink/2010/main" type="inkWord" rotatedBoundingBox="17317,13069 21055,13099 21046,14193 17308,14163"/>
              </emma:interpretation>
              <emma:one-of disjunction-type="recognition" id="oneOf42">
                <emma:interpretation id="interp208" emma:lang="en-US" emma:confidence="0.5">
                  <emma:literal>mental</emma:literal>
                </emma:interpretation>
                <emma:interpretation id="interp209" emma:lang="en-US" emma:confidence="0">
                  <emma:literal>mental.</emma:literal>
                </emma:interpretation>
                <emma:interpretation id="interp210" emma:lang="en-US" emma:confidence="0">
                  <emma:literal>mental,</emma:literal>
                </emma:interpretation>
                <emma:interpretation id="interp211" emma:lang="en-US" emma:confidence="0">
                  <emma:literal>mentals</emma:literal>
                </emma:interpretation>
                <emma:interpretation id="interp212" emma:lang="en-US" emma:confidence="0">
                  <emma:literal>mentally</emma:literal>
                </emma:interpretation>
              </emma:one-of>
            </emma:emma>
          </inkml:annotationXML>
          <inkml:trace contextRef="#ctx0" brushRef="#br1" timeOffset="292339.1222">15755 13096 470,'5'0'1111,"1"4"-365,-5 4-248,2 4-126,-2 2-73,5 0-59,-6 8-62,2-1-59,-2 3-37,3 2-32,-3-1-15,0-1-16,-3 0-6,1 0-9,-1-1 1,-1-4 0,0 0-2,-7-2 6,7-3 4,-3 2 4,0-5 2,-1-4-3,2 1-1,-4-4-1,3 1-2,0-1-3,1-4-2,0 0 0,2-4-2,1-1 0,2-3-5,1 0 0,1-3 2,2-2-4,4-4 2,2 0 0,1-1 0,4-3-3,0-1 1,2-6 0,8 0-1,-4-1 3,8-2 0,-2 1-4,3 2-1,2 2 3,-4-1-3,4 9 0,-4 1 0,2 2 5,-4 6 8,4 4 10,-9 1 31,2 5 26,-3 3 34,-3 5 30,-2 0 11,-2 5 8,-1 3-3,-5 0-10,2 1-22,-3 2-18,-3-1-19,-2-1-19,0 2-13,-2-3-18,-3 0-13,0-3-4,1 1-8,-3-5-3,-1 1-3,1 0-1,3-4 2,-4 0-2,1-3-4,1 1 1,1-4-1,0-1-1,4-1-6,-2-1-8,3-5-9,3 0-10,1 0-15,3-4-17,2 0-18,6-3-19,1-3-19,5-1-19,0-5-11,5 1-3,0-2 3,3-1 16,1-3 21,1 4 29,-1 3 24,-1-2 20,2 6 14,-4 0 14,1 3 14,-4 4 23,1 2 34,-6 2 46,3 3 42,-3 6 43,-6 3 21,-2 5 3,1 3-11,-5 3-13,-3 4-22,-4 0-24,0 1-22,-1 5-23,-2-2-19,-1 0-23,-3 0-18,2 2-15,-2-3-10,3-1-26,-1-2-49,-2-1-74,3 1-96,-7-4-142,10-2-204,1-2-322,-3-2-320,3 0-264</inkml:trace>
          <inkml:trace contextRef="#ctx0" brushRef="#br1" timeOffset="292808.6162">16942 13201 1019,'0'-3'928,"0"1"-302,0 2-207,0 0-125,0 2-81,1 1-47,4 2-48,2-3-35,-1 2-35,0-3-21,4 1-9,-2 2-10,7-4-5,-3 0-3,-1 0 0,1 0 2,2-4-2,1 1 0,-2-1 0,-2-3 3,7-2-3,-5 2-3,3-3 1,-3 1-6,0-4-5,-1 1-3,2-3 0,-5-3 2,1 3-2,-6-1 5,1-1 11,-2 3 0,-6-2 0,-2 2 0,-2 3 17,-2 1 4,-5 0 14,-1 5 17,-2 0 26,-2 4 28,-3 2 28,2 4 15,-3 0 12,-2 8 18,5-2 10,-3 6-5,1 3-10,3 3-12,0-1-12,2 4-17,-1 1-21,5 0-18,2 3-13,-2-2-13,7-1-17,0 0-13,2-3-10,4 0-9,4 0-7,2-3-5,3-2-9,2-2-20,4-3-31,-2-4-40,4 1-54,2-5-64,0 1-73,1-5-73,3 0-72,-1-4-78,-2 0-67,4-5-79,-1 1-87,-1-5-93,1 1-67</inkml:trace>
          <inkml:trace contextRef="#ctx0" brushRef="#br1" timeOffset="293098.6976">17421 13090 434,'14'-21'697,"-2"-1"-67,-4 5-95,0 3-86,-1 0-71,-3 7-56,2 0-34,-4 4-41,2 3-30,-4 0-27,0 7-30,0 3-29,-4 4-23,2 6-23,-5-2-15,0 3-12,-1 0-7,0 4-2,-3-2-1,0 4 0,-1-2 7,1 2 1,-1-4 0,2 2-8,-2-2-7,1-3-12,3 0-9,3-2-9,-6-3-3,7 0-5,-3-2-3,4-3 0,-1-2-11,2-2-21,-4 1-37,6-3-44,0-4-54,0 0-58,3-1-49,0-5-36,3-1-31,1-3-14,0-1-15,5-2-25,0-4-47,2-2-70,2-2-70,2-3-77</inkml:trace>
          <inkml:trace contextRef="#ctx0" brushRef="#br1" timeOffset="293321.2898">17835 12852 32,'9'2'488,"1"2"-42,-5 4-70,-4 5-55,-1 1-45,0 7-43,-4-1-36,-3 3-22,2 1-16,-2 3-13,-2 1-10,-1-4-14,4 2-22,-7 2-15,4 0-20,1-3-22,-2 0-10,2-2-11,1 1-7,1-1-7,-1-2-5,0-1-6,2 1-39,0-3-58,3-1-83,-1-2-131,3-2-210,0-1-267,0-5-208</inkml:trace>
          <inkml:trace contextRef="#ctx0" brushRef="#br1" timeOffset="293997.1466">18192 12941 429,'-16'0'1143,"2"1"-301,2 2-188,1 1-100,3-3-56,4 2-37,3-1-26,1 2-36,1-2-46,3 0-59,2-1-57,3 2-56,2 0-54,1-3-44,7 0-34,-3 0-23,3-3-29,3 0-45,-2 3-71,-1-1-93,4 1-122,2 0-149,-2-2-196,0 0-241,0 0-274,3-2-170,-5 0-40</inkml:trace>
          <inkml:trace contextRef="#ctx0" brushRef="#br1" timeOffset="293752.7191">18452 12536 378,'3'-8'932,"0"0"-229,-2 1-161,2 4-82,-1-3-54,-2 6-30,-2 6-33,-1-3-15,-4 5-13,1 5-21,-4 2-29,-2 1-29,-2 3-21,1 5-26,-5 1-21,0 1-17,0 8-14,-1-3-17,0 2-14,1 5-14,2-3-12,-3 4-15,1-4-12,2 3-9,5-2-7,-1 1-9,3-2-9,-1-2-6,3-3-5,3-1-4,1 0-3,3-4-1,0-2-1,6-1 0,-2-3 0,5 0 0,-2-4-4,3-6-7,2 2-17,-4-4-25,4 0-38,4-4-51,-3-3-68,0 0-80,-1-1-101,-1-4-121,1 1-143,-1-4-206,3-4-251,-3-2-200,-5-2-100</inkml:trace>
          <inkml:trace contextRef="#ctx0" brushRef="#br1" timeOffset="294549.3365">18645 12893 769,'6'0'877,"-1"-1"-135,-3-1-92,-2 2-77,-2 0-57,0 0-49,-3 2-32,1-1-42,-3 2-50,-4 1-51,3 0-56,-4 2-47,1 4-47,-1 1-32,-3-1-27,1 4-21,-2 1-15,0 0-13,-1 2-8,1 6-7,1-2-6,-1-1-4,5 0-5,-1 2-1,3 1 0,-2-3-3,3-1 0,3-4-2,0 2-2,5 0-7,0-4-11,3-2-14,2 0-16,5-1-25,1-3-33,1-3-37,1 0-33,1-3-32,2 2-36,2-6-25,-2 2-11,0-3 4,0 0 12,1-5 15,-4-2 29,2 1 37,1 1 40,1-8 38,-4 3 34,-1-2 22,2-2 26,1-1 13,-2-3 8,1-1 14,1-3 31,-2 0 44,1 1 47,-2 1 54,-2-3 42,-1 5 33,-2 1 17,2-1 0,-3 5-5,-2 3-14,-3 0-25,2 3-30,-3 2-33,0 3-25,-3 0-23,2 3-22,-3 3-16,-2 3-13,-3 3-11,2 3-15,-2 1-13,-1 5-9,3-1-5,-5 3-7,0 4-2,5 0-1,-2 0-1,1 3-2,1 0-2,-1-3-2,4-2 0,-3 5 0,2-3-1,2-1-1,-1-2-3,1 1-4,3-2-11,3 0-20,-1-2-16,3-2-28,1 0-43,1-4-53,4 1-72,0-1-87,2-3-120,5-1-143,-5-1-182,4-4-270,-4 0-221,2-4-103</inkml:trace>
          <inkml:trace contextRef="#ctx0" brushRef="#br1" timeOffset="294867.1705">19418 12455 861,'3'-11'1037,"0"2"-304,-2 3-205,-1 0-114,-1 3-68,-5 3-46,0 7-33,-1 1 6,-5 5 1,1 1-10,-7 6-8,-1 2-16,1 3-20,-6 3-29,1 3-33,3 1-29,-3 2-29,-3-1-22,4 4-20,1-4-20,0 2-11,5-1-11,0 2-6,-2-1-5,7-1-1,-1-2-8,1-4-13,3 2-23,3-5-43,-1-2-65,1-2-88,2-3-107,3 0-137,0-6-184,3-2-253,2-1-265,-5-3-203</inkml:trace>
          <inkml:trace contextRef="#ctx0" brushRef="#br1" timeOffset="297392.7046">17664 12988 201,'-4'3'374,"-2"-2"-35,2 5-25,-1-2-31,-2-1-42,3 1-17,-3 3-20,2-1-19,-2 1-21,0 1-8,-1 1 5,3-1-15,-3 2-8,1-1-10,0 1-16,0-2-24,-2 1-26,-1 1-21,1 0-9,-1-4-11,4 2-13,-4 0 1,1 1-6,-2-1-15,-1-1-25,2-2-49,1 2-62,-2-1-96,0-2-129,3 3-181,-2-4-262,5 0-176</inkml:trace>
          <inkml:trace contextRef="#ctx0" brushRef="#br1" timeOffset="295536.2214">17817 12879 336,'7'-3'491,"-6"2"-35,4 1-29,0-2-36,0 2-22,-4-3-28,2 3-16,2 0-25,-5 0-17,2 0-19,-2 0-20,0 0-21,0 0-14,-2 0-15,0 0-12,-4 3-20,2-1-21,-5-1-16,-1 3-22,-2 2-23,-1 1-20,-4 0-17,4 3-12,-6 3-9,0-2-10,3 4-5,-1-1-4,-2 1-13,6 2-31,-2 3-50,1-5-66,2 5-88,1-6-110,3 2-139,3 0-170,-3-4-236,3 1-232,0-3-144</inkml:trace>
          <inkml:trace contextRef="#ctx0" brushRef="#br1" timeOffset="296678.121">19105 13021 148,'-2'8'392,"2"-1"-52,-6 3-43,2-1-21,3 5-7,-7-4-7,4 4-15,-3 0-23,1-1-12,0 1-23,0 0-27,2 1-18,3 0-23,-2-1-19,0 0-20,3-1-17,0 0-15,3-2-10,0 0-20,1-1 1,3-3-16,-1 1-10,7-2-36,-1-1-61,-1 1-76,2-5-103,-1 2-149,2-3-217,-2 0-239,2-3-154</inkml:trace>
        </inkml:traceGroup>
        <inkml:traceGroup>
          <inkml:annotationXML>
            <emma:emma xmlns:emma="http://www.w3.org/2003/04/emma" version="1.0">
              <emma:interpretation id="{B4DB405F-875F-474E-850C-95CD5100961A}" emma:medium="tactile" emma:mode="ink">
                <msink:context xmlns:msink="http://schemas.microsoft.com/ink/2010/main" type="inkWord" rotatedBoundingBox="21928,13027 25196,13053 25187,14132 21919,14107"/>
              </emma:interpretation>
              <emma:one-of disjunction-type="recognition" id="oneOf43">
                <emma:interpretation id="interp213" emma:lang="en-US" emma:confidence="0.5">
                  <emma:literal>model.</emma:literal>
                </emma:interpretation>
                <emma:interpretation id="interp214" emma:lang="en-US" emma:confidence="0">
                  <emma:literal>model...</emma:literal>
                </emma:interpretation>
                <emma:interpretation id="interp215" emma:lang="en-US" emma:confidence="0">
                  <emma:literal>models.</emma:literal>
                </emma:interpretation>
                <emma:interpretation id="interp216" emma:lang="en-US" emma:confidence="0">
                  <emma:literal>model,</emma:literal>
                </emma:interpretation>
                <emma:interpretation id="interp217" emma:lang="en-US" emma:confidence="0">
                  <emma:literal>model....</emma:literal>
                </emma:interpretation>
              </emma:one-of>
            </emma:emma>
          </inkml:annotationXML>
          <inkml:trace contextRef="#ctx0" brushRef="#br1" timeOffset="299820.4924">20330 12945 769,'0'-11'1191,"3"2"-392,-1 4-263,-2 1-151,6-2-79,-5 6-46,5 0-38,-5 6-27,4 1-21,0 6-28,-3 1-28,1 6-34,-2 1-22,-1 3-17,3 0-14,-3 1-12,-3 1-6,3-2-4,-4 0-6,2-3-1,-3-2 1,0-1 1,4-1 1,-6-1 0,-1-4-5,4-2 3,-3 1-1,2-2-2,-2-4-5,1-1-9,2-1-20,2-1-26,-3-4-30,5-1-33,-2-2-21,4-2-18,1-1-12,1-2 2,0-3 13,6-1 20,-1-3 12,3-1 21,5-3 30,2 0 26,0-1 16,4-6 11,0 1 6,5-1 6,1 2 3,0 2-1,1 0-3,-1 6 7,2 0 10,-1 3 16,1 3 35,-7 1 36,7 5 43,-5 5 34,0 1 20,-3 1 12,-2 5-4,0 1-12,-5 3-14,-4 5-16,-1 1-18,0 2-18,-4 1-18,-6 1-16,-1 3-20,0-1-17,-4-1-16,-3-2-11,-1 1-8,3-2-5,-5-1-4,1-2 0,-3-2 0,-2-1-1,2-2 1,0-2 0,1 2-1,1-7-2,1 1 1,-1-2-4,6 2-6,-1-4-13,2-4-9,3-2-11,3-1-8,2-3-10,6 0-15,4-1-10,1-3-14,7-1-22,3-3-20,1-6-10,4 1-8,5-3 8,-1 1 19,0 1 32,0 0 25,-1 1 17,0 2 26,-2 3 14,-2 2 17,1 2 26,-5 3 41,0 5 46,0-1 43,-6 4 31,-1 6 17,-3 4-6,-1 0-22,-7 7-31,0 0-32,-4 5-24,-1 0-25,-3 3-19,-3 2-10,-1 3-9,-4-1-8,4 2-5,-3-4-6,1 3-16,-4-3-35,1-1-56,-1 1-83,1-3-113,2-1-145,3-1-175,-2-4-261,4-1-279,2 0-183</inkml:trace>
          <inkml:trace contextRef="#ctx0" brushRef="#br1" timeOffset="300076.465">21700 13050 1033,'5'-14'1147,"1"3"-362,-4 1-233,1 3-147,-6 1-83,1 2-57,-4 4-45,1 4-44,-3 3-35,-2 0-31,2 6-33,-3-3-26,0 5-17,-1 0-10,1-1-7,2 3-7,-1-3-5,1 6-2,-1-3 1,4-1-3,-1 2 3,2-1-4,0 0 3,3 1-1,-4-1-2,6 0-5,3-3-9,0-2-11,-1-2-14,3 1-12,1-1-12,2-4-6,2 1-4,1-4 4,-2-1 7,3-2 10,2-2 12,1 0 5,-2-2 14,1-3 7,1 1 1,1-1 9,-2-4 0,-1 1 4,5-2 0,-5-1 0,1-1 2,1-3 0,-4 1 8,-2-1 11,0-3 14,-2-1 22,-1 2 13,-6-2 5,0 2 3,-6 1-8,2-3-13,-5 6-22,-3 0-19,1 2-40,-2 3-77,0-1-97,-3 4-127,3 4-196,-1-1-321,3-2-292,-1 6-223</inkml:trace>
          <inkml:trace contextRef="#ctx0" brushRef="#br1" timeOffset="300547.8208">22274 12988 764,'-4'0'636,"-4"0"-167,1 0-92,-1 0-54,-3 3-53,0 1-34,-1-1-25,1 4-16,-3 3-5,3-3-6,-4 4-1,1 2-4,-2-4-11,1 5-17,2 3-17,-4 0-18,4 0-27,1 1-21,-1 3-14,2-2-18,5 1-9,-1 1-9,-4-3-1,10 1-4,-2 0-4,3-4 1,3 2-7,3-6 3,0 2-4,2-2-2,2-1-11,2-6-21,0 1-26,-1-1-46,2-4-56,2 0-70,-1 0-77,1-2-91,-2-2-111,-2 0-157,4-5-236,-1 1-164</inkml:trace>
          <inkml:trace contextRef="#ctx0" brushRef="#br1" timeOffset="300867.22">22503 12424 995,'6'-14'761,"-6"-1"-171,1 4-125,2 4-85,-1 0-54,-2 3-24,0 4-4,0 0-4,0 7-5,-5 0-4,-2 4-18,3 4-29,-5 2-30,-1 4-22,1 0-15,-2 4-14,-1 5-16,-2-1-19,-1 3-22,4 2-19,-3 0-15,0 4-15,2 0-10,1 1-6,-1 2-4,1 2-5,-1-1-2,-1-1-4,1-2-3,1 0-5,-1 2-2,0-5-3,5-2-2,1-1-2,-1-2-1,1-2-1,2-1 0,3-5-1,1 0 0,0-3-4,1-2-9,6-1-8,1-4-21,0-1-35,4-3-52,-1-1-62,2-1-80,1-3-106,3 0-120,-1-4-151,0 0-214,-2-4-255,-1-4-193,5 1-118</inkml:trace>
          <inkml:trace contextRef="#ctx0" brushRef="#br1" timeOffset="301372.9326">22595 13005 705,'-8'3'996,"3"-2"-366,-6 5-223,4 0-130,3-1-60,-1 5-55,1-3-39,1 4-38,0-1-27,2 1-16,-2 0-11,3-1-3,0 1-6,3-4 6,-3 3-3,1-3-9,5 0-2,0-1-4,1 1-4,3-3-6,-1-2-19,1 0-25,2-2-31,-1 0-38,1 0-40,1-2-17,-1-2-5,2-3 10,-2 2 26,-1-2 34,1-1 34,0-4 20,-2 2 26,-2-1 10,0 1 19,-4 0 29,2-1 24,-6 3 25,0-3 29,-6 4 25,2 0 19,-4 3 13,0 0 17,-2-1 16,-2 5 3,-1 0 0,-4 0-9,3 5-10,0 0-17,-2 5-10,1-3 4,1 4 9,1 1 11,-2 1 9,4 1-1,-1 1-13,2 1-21,1 2-20,1-1-26,0 2-25,1-1-21,3 1-14,1 2-13,0-6-13,3 2-9,6 0-4,-5-2-5,6-2-2,4-1-3,-6 0-1,7-5-6,-2 1-16,2-1-23,-1-5-38,4 2-53,-3-4-71,1 0-86,0 0-108,3-4-129,-3 2-175,1-5-259,2-1-240,-1-5-155</inkml:trace>
          <inkml:trace contextRef="#ctx0" brushRef="#br1" timeOffset="301769.2497">23168 12510 143,'2'-6'771,"0"2"-122,-2 3-87,0 1-27,-2 1-20,0 3-48,0 2-46,-4 1-36,2 4-31,-3 1-40,1 2-31,-1 3-21,-5 6-25,0-2-28,-1 4-26,0 4-25,2 1-23,-7 1-28,7 3-16,-2 1-17,1 3-16,-5 0-13,5 1-10,-1-3-7,1 5-7,1-3-6,-2-3-5,1 1-2,6-1-4,-4 0-1,3-4-1,0 0-1,2-3-1,4-1-4,-2-1-7,0-2-21,3-6-33,0 1-55,3-2-81,0-3-110,3-1-146,1-2-214,3-4-323,-3 3-317,5-7-251</inkml:trace>
          <inkml:trace contextRef="#ctx0" brushRef="#br1" timeOffset="302892.529">23439 13260 269,'6'0'645,"-6"2"-110,0 0-86,0-2-35,0 0-52,0 0-41,0 2-30,1-2-36,-1 2-29,0 1-23,0-3-18,0 1-17,0 2-18,0-3-16,0 1-20,0 2-15,0-2-16,3-1-16,-3 3-8,1-1-11,2 0-6,0 1-5,2-3-5,-1 0-3,0 4-3,2-4 4,-2 0 12,-2 0 25,4 0 38,-2 0 38,-2 0 33,3 0 28,-5 0 9,2 0-11,-2 0-20,3 0-28,-2 0-28,2 0-25,-3 0-24,3 0-15,-3 0-12,0 0-8,0-4-4,0 4-5,0 0-4,0 0-1,0 0 1,0 0 0,0 0 1,-3 0-1,3 0 1,0 0-3,0 0-5,0 0-5,0 0-4,0 0-5,0 0-3,0 0-3,0 0-1,0 0-1,0 0 1,0 0-1,0 0 1,0 0 0,0 0 0,0 0 0,0 0 1,0 0-1,0 0 0,0 0 2,0 0-1,0 0 1,0 0-1,3 0-1,-3 0 0,0 0-1,0-3 0,1 1 0,-1 2 0,3-2 0,0-1 0,-3 3 0,2-1 1,1 1-1,-3-3-1,1 2 1,2 1 0,0-3 1,-3 2 0,1 1 2,-1-3 0,3 3 2,-1 0-2,-2-2 1,2 2 0,1 0-2,-3 0 0,2 0 1,1 0-1,-2 0 0,2 2 0,0 1-1,-3-3 0,1 1-1,-1 2 0,3-3 1,0 4-1,-3-3 1,0 2-1,0-1 0,0 3-1,0-5 0,0 4 1,-3-1-1,0 1 0,2 2-3,-2-2-3,0-1-9,-1 0-11,2-2-14,-1 2-12,1 1-15,-3-4-20,4 5-30,-6-4-42,2 2-60,-2 0-86,1-2-109,2 2-140,-1-2-157,1 1-199,4-2-238,0 0-190,-4 0-77</inkml:trace>
        </inkml:traceGroup>
      </inkml:traceGroup>
    </inkml:traceGroup>
    <inkml:traceGroup>
      <inkml:annotationXML>
        <emma:emma xmlns:emma="http://www.w3.org/2003/04/emma" version="1.0">
          <emma:interpretation id="{119FD2E7-5D4E-4A43-B5AD-92B6A893A0F1}" emma:medium="tactile" emma:mode="ink">
            <msink:context xmlns:msink="http://schemas.microsoft.com/ink/2010/main" type="paragraph" rotatedBoundingBox="4475,14523 14556,15317 14484,16232 4403,154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56E9F0-C11F-47AE-BA10-17A984FFE2C1}" emma:medium="tactile" emma:mode="ink">
              <msink:context xmlns:msink="http://schemas.microsoft.com/ink/2010/main" type="line" rotatedBoundingBox="4475,14523 14556,15317 14484,16232 4403,15437"/>
            </emma:interpretation>
          </emma:emma>
        </inkml:annotationXML>
        <inkml:traceGroup>
          <inkml:annotationXML>
            <emma:emma xmlns:emma="http://www.w3.org/2003/04/emma" version="1.0">
              <emma:interpretation id="{9001EABD-2D8C-4306-8CD7-49C1096178C2}" emma:medium="tactile" emma:mode="ink">
                <msink:context xmlns:msink="http://schemas.microsoft.com/ink/2010/main" type="inkWord" rotatedBoundingBox="4543,14861 4811,15196 4539,15413 4271,15078"/>
              </emma:interpretation>
              <emma:one-of disjunction-type="recognition" id="oneOf44">
                <emma:interpretation id="interp218" emma:lang="en-US" emma:confidence="0.5">
                  <emma:literal>"</emma:literal>
                </emma:interpretation>
                <emma:interpretation id="interp219" emma:lang="en-US" emma:confidence="0">
                  <emma:literal>,</emma:literal>
                </emma:interpretation>
                <emma:interpretation id="interp220" emma:lang="en-US" emma:confidence="0">
                  <emma:literal>/</emma:literal>
                </emma:interpretation>
                <emma:interpretation id="interp221" emma:lang="en-US" emma:confidence="0">
                  <emma:literal>i</emma:literal>
                </emma:interpretation>
                <emma:interpretation id="interp222" emma:lang="en-US" emma:confidence="0">
                  <emma:literal>^</emma:literal>
                </emma:interpretation>
              </emma:one-of>
            </emma:emma>
          </inkml:annotationXML>
          <inkml:trace contextRef="#ctx0" brushRef="#br1" timeOffset="352455.3059">2815 14267 933,'0'0'986,"0"-2"-292,0 2-200,0-1-131,0-2-83,0 3-79,3 0-45,-3 0-34,3 3-4,-1-2 12,-2 1 17,0 2 17,0 3 6,0 3-7,0-4-20,0 6-23,-2-2-27,-1 1-26,3 4-18,-3-1-17,-1 0-11,2 2-6,0 2-6,-1-3-6,3 2 2,-2 0-8,-1-1-18,3 3-38,-1-5-57,-2 0-79,3-2-104,-3 1-123,3-2-174,-1 0-241,-2-1-256,3 0-175</inkml:trace>
          <inkml:trace contextRef="#ctx0" brushRef="#br1" timeOffset="352888.8466">3005 14348 159,'3'-2'590,"-1"-2"-111,-2 1-92,3 1-75,-3 2-55,4-2-42,-1 2-26,-2-2-25,2 2-2,2 0-11,-3 0-3,0 2-4,1-2 7,-3 2 6,3 3 5,-2 2-1,2 3-14,-2 0-19,-1 3-30,0-1-23,0 2-22,0 1-19,-1 2-10,-2 0-8,3 1-7,-1-1-7,-2 3-7,0-4-21,-1 4-37,-1-5-56,2 3-77,-1-1-103,0 2-149,-1-4-211,-1 2-260,2-2-201</inkml:trace>
        </inkml:traceGroup>
        <inkml:traceGroup>
          <inkml:annotationXML>
            <emma:emma xmlns:emma="http://www.w3.org/2003/04/emma" version="1.0">
              <emma:interpretation id="{3D0C2C0C-AF59-4BF0-8D1F-E373E5ABE653}" emma:medium="tactile" emma:mode="ink">
                <msink:context xmlns:msink="http://schemas.microsoft.com/ink/2010/main" type="inkWord" rotatedBoundingBox="5050,15412 5102,14761 5703,14810 5651,15460"/>
              </emma:interpretation>
              <emma:one-of disjunction-type="recognition" id="oneOf45">
                <emma:interpretation id="interp223" emma:lang="en-US" emma:confidence="0.5">
                  <emma:literal>J</emma:literal>
                </emma:interpretation>
                <emma:interpretation id="interp224" emma:lang="en-US" emma:confidence="0">
                  <emma:literal>T</emma:literal>
                </emma:interpretation>
                <emma:interpretation id="interp225" emma:lang="en-US" emma:confidence="0">
                  <emma:literal>I</emma:literal>
                </emma:interpretation>
                <emma:interpretation id="interp226" emma:lang="en-US" emma:confidence="0">
                  <emma:literal>Z</emma:literal>
                </emma:interpretation>
                <emma:interpretation id="interp227" emma:lang="en-US" emma:confidence="0">
                  <emma:literal>z</emma:literal>
                </emma:interpretation>
              </emma:one-of>
            </emma:emma>
          </inkml:annotationXML>
          <inkml:trace contextRef="#ctx0" brushRef="#br1" timeOffset="304365.7963">3468 14135 269,'3'7'396,"1"-3"-57,4 2-37,3-2-58,5 0-50,3 1-56,4-4-36,6 2-17,3 0-18,6-3 4,2-3-9,0 0 0,5 2-5,-2-2-20,-1 0-14,-1-1-34,-5-2-38,-3 3-74,1-1-73,-10 0-134,2 1-176,-7-1-237</inkml:trace>
          <inkml:trace contextRef="#ctx0" brushRef="#br1" timeOffset="304868.7199">3873 14123 690,'-6'2'816,"-1"0"-221,4 2-127,0 0-59,3-1-42,0 1-44,3 2-40,0-2-44,4 3-18,-6-4-16,4 7-19,-2-5-12,1 1-11,-1 1-10,-2 1-13,2 1-23,2 2-15,-5-1-17,2 2-15,0 1-14,1 1-11,-3 7-9,3-3-8,-2 0-6,-1 4-5,3 1-6,-3 2-2,3-2-4,-2 3-2,-1-4-2,3 1 0,-1 1 1,-2-3-1,0 2 1,0-3 2,-2 1 0,-1-3 0,2 1-2,-2 0-3,-1-3-2,-2 1 1,0-1 2,-1-5 0,-3-2-1,1 2 2,-5-3-1,2-1 4,-3-3-2,-1 0 1,-2 0 4,-1-4 7,0 0 16,1-4 23,1 0 23,1-3 19,2-1 11,-2-3 0,4 1-12,3-3-19,2-1-19,1-3-19,2 0-14,4 0-12,3-2-6,1 0-2,1 2-5,2 1-11,0-1-25,0 2-48,2 0-78,1 4-107,2 0-147,-1 1-224,1 3-331,4-3-335,0 3-266</inkml:trace>
        </inkml:traceGroup>
        <inkml:traceGroup>
          <inkml:annotationXML>
            <emma:emma xmlns:emma="http://www.w3.org/2003/04/emma" version="1.0">
              <emma:interpretation id="{34AAC249-7064-4CD0-861C-B6B109B55058}" emma:medium="tactile" emma:mode="ink">
                <msink:context xmlns:msink="http://schemas.microsoft.com/ink/2010/main" type="inkWord" rotatedBoundingBox="6254,14800 6288,15408 5909,15430 5875,14821"/>
              </emma:interpretation>
              <emma:one-of disjunction-type="recognition" id="oneOf46">
                <emma:interpretation id="interp228" emma:lang="en-US" emma:confidence="0.5">
                  <emma:literal>S</emma:literal>
                </emma:interpretation>
                <emma:interpretation id="interp229" emma:lang="en-US" emma:confidence="0">
                  <emma:literal>s</emma:literal>
                </emma:interpretation>
                <emma:interpretation id="interp230" emma:lang="en-US" emma:confidence="0">
                  <emma:literal>5</emma:literal>
                </emma:interpretation>
                <emma:interpretation id="interp231" emma:lang="en-US" emma:confidence="0">
                  <emma:literal>$</emma:literal>
                </emma:interpretation>
                <emma:interpretation id="interp232" emma:lang="en-US" emma:confidence="0">
                  <emma:literal>G</emma:literal>
                </emma:interpretation>
              </emma:one-of>
            </emma:emma>
          </inkml:annotationXML>
          <inkml:trace contextRef="#ctx0" brushRef="#br1" timeOffset="305592.6833">4559 14193 890,'-3'-10'738,"3"-1"-186,-4 1-105,1 3-69,-2 0-57,-2 1-57,0 2-43,1-2-28,-1 5-25,-3-1-9,1 2-4,-3 0 1,-2 2 0,-1 2-4,-1 3-1,0-1-14,-2 5-13,2-1-20,-2 0-18,2 4-20,0-2-17,2 1-13,-1 1-16,4 1-3,-1-1-8,3 2-5,2-1-4,3 1 0,-1-1 0,2-1 0,1 1 0,2-1 0,0 0 0,2 0 0,1-4-2,2 3-7,-1-2-10,3-3-14,2 0-21,1 1-23,-1-4-18,2 1-22,4-2-13,-3-1-3,4-3 3,-2 3 11,2-3 20,-1 0 20,3-3 18,-3 3 19,-2-2 17,1 1 10,2 1 1,2-3 12,-5 2 0,-2 1 6,4 0 7,-1 0 12,0 0 19,-3 0 13,1 1 16,-2 2 13,1 0 3,-2 4 4,-2 0-9,-2 0-7,2 3-4,-3-2-13,-1 1-5,-3 0-12,0 4-6,0-2-9,0 0-2,-3 0-6,-1 2-6,0-2 0,-1 2-4,-2 0-2,0-3-3,0 0 4,-5 1 9,0-1 20,1 0 24,-1 1 28,-2 1 30,-2-1 18,1-4 11,-2-1-3,-1 3-8,0-5-12,-1 0-18,1-2-15,-1 1-16,2-3-14,4 0-16,-2-3-12,4-1-10,-1-2-8,2-1-8,1-1-8,2 1-19,0-4-38,0-2-64,2 0-91,1 2-125,4-1-185,4 1-301,-4 1-351,3-1-327,-1 4-193</inkml:trace>
        </inkml:traceGroup>
        <inkml:traceGroup>
          <inkml:annotationXML>
            <emma:emma xmlns:emma="http://www.w3.org/2003/04/emma" version="1.0">
              <emma:interpretation id="{8DDE057B-0399-4873-BAF5-2459F27AC6A9}" emma:medium="tactile" emma:mode="ink">
                <msink:context xmlns:msink="http://schemas.microsoft.com/ink/2010/main" type="inkWord" rotatedBoundingBox="6542,15187 7443,14915 7640,15568 6738,15839"/>
              </emma:interpretation>
              <emma:one-of disjunction-type="recognition" id="oneOf47">
                <emma:interpretation id="interp233" emma:lang="en-US" emma:confidence="0.5">
                  <emma:literal>is</emma:literal>
                </emma:interpretation>
                <emma:interpretation id="interp234" emma:lang="en-US" emma:confidence="0">
                  <emma:literal>i's</emma:literal>
                </emma:interpretation>
                <emma:interpretation id="interp235" emma:lang="en-US" emma:confidence="0">
                  <emma:literal>its</emma:literal>
                </emma:interpretation>
                <emma:interpretation id="interp236" emma:lang="en-US" emma:confidence="0">
                  <emma:literal>is'</emma:literal>
                </emma:interpretation>
                <emma:interpretation id="interp237" emma:lang="en-US" emma:confidence="0">
                  <emma:literal>is;</emma:literal>
                </emma:interpretation>
              </emma:one-of>
            </emma:emma>
          </inkml:annotationXML>
          <inkml:trace contextRef="#ctx0" brushRef="#br1" timeOffset="308190.7932">5014 14794 347,'-4'0'890,"1"3"-354,3 1-216,-1-2-109,-2 2-49,3-1-19,3 2 0,-2 1-5,5 1-3,0-6-7,1 4-8,3-1-17,3 0-12,0-2-17,3-2-10,0 0-9,6 0-16,-2 0-5,2-2-6,3 0-8,-2-2-9,3-3-3,0 3 3,-3-1-11,3-5 5,-3 1-2,1-2-3,-3 1 6,0-7-4,-2 2 9,-1 0-5,-2-2-6,-1-1 0,-1-6-3,-2 3 3,-3 0-3,1-4-5,-4 1 8,1 0-3,-3 4 3,-1 0-5,-3 3 5,0 3 0,0-3-6,-3 7 4,2 2-9,-3 3 8,-2 4 3,0 1-6,-1 0 6,-1 4 3,-2 2 3,2 5 5,-3-1 2,3 4 9,0 3 3,0 1 4,-2-1 3,2 6 0,0-3-6,0 3 3,1 1 0,3-1-1,1 2-8,-1-2 3,4 3-5,-2-5-8,2 1 0,2-2-5,0 0-3,3-5-2,-1 0 3,3-2-1,5-2 1,-2-1-1,-1-3 1,2-2-3,4 0 2,1-4 1,0 2-3,1-6 2,-1 2 1,6-4-3,-2 0-5,-1-2-5,4-3 0,1-1-8,-1-2-2,-1-2 2,-2-4 3,3 0-3,-1-3 0,0-2 3,-5-2 10,2-1 0,-5-1 2,2 0 0,-1 2 3,-4-1 0,-2 3-2,-2 4 2,-1 1-3,-4 4 3,-2-2-2,-2 4 2,-4 3 2,-1 2 3,-2 2 11,1 2 4,-7 0 9,1 4 1,1 0 5,-5 1-5,5 3 0,2 1-8,-3 3-3,3-1-4,2 3-3,2 0-2,3 0-5,-4 1-3,5-1 0,3 2 3,0 1 0,0-4-3,3 1 5,5 1 8,-4 1-6,3-1 8,5-1-5,-1 0 2,1 1 0,4-1-3,1 1 1,-1 1-3,0 1-2,3-1 2,0 4-6,-3-2 3,3 1 8,-5-2 7,2-1 8,-4 2 15,-1-4 11,1 4 8,-5-1 11,1 0 18,-4-4 13,-1 2 17,0-1 20,-3-1 10,-6 0 8,2 1-2,-1-3-8,-5 0-15,-2 0-18,-3 2-18,0-5-16,-4 3-19,-4-3-15,0-2-13,-5-1-8,1 3-10,-2-4-7,1 3-4,-1-3-5,1-3-2,5 3-5,-3-4-21,6 1-49,-2-1-66,3-3-93,0-2-116,8-2-180,-1 1-269,5-4-306,-2 1-256,2-4-162</inkml:trace>
          <inkml:trace contextRef="#ctx0" brushRef="#br1" timeOffset="308402.5466">5663 14316 601,'-3'-8'1210,"3"2"-365,0 2-310,0-2-185,0 2-121,3-2-85,1 5-67,3 1-43,-2-3-52,2 3-91,3 0-126,-4 3-205,1-3-298,-3 0-271,4 0-224</inkml:trace>
        </inkml:traceGroup>
        <inkml:traceGroup>
          <inkml:annotationXML>
            <emma:emma xmlns:emma="http://www.w3.org/2003/04/emma" version="1.0">
              <emma:interpretation id="{72D3567D-F5B5-4D10-AFEF-5027AD680A95}" emma:medium="tactile" emma:mode="ink">
                <msink:context xmlns:msink="http://schemas.microsoft.com/ink/2010/main" type="inkWord" rotatedBoundingBox="8600,14848 14556,15317 14484,16232 8528,15762"/>
              </emma:interpretation>
              <emma:one-of disjunction-type="recognition" id="oneOf48">
                <emma:interpretation id="interp238" emma:lang="en-US" emma:confidence="0.5">
                  <emma:literal>cumbersome</emma:literal>
                </emma:interpretation>
                <emma:interpretation id="interp239" emma:lang="en-US" emma:confidence="0">
                  <emma:literal>Cumbersome</emma:literal>
                </emma:interpretation>
                <emma:interpretation id="interp240" emma:lang="en-US" emma:confidence="0">
                  <emma:literal>Numbersome</emma:literal>
                </emma:interpretation>
                <emma:interpretation id="interp241" emma:lang="en-US" emma:confidence="0">
                  <emma:literal>numbersome</emma:literal>
                </emma:interpretation>
              </emma:one-of>
            </emma:emma>
          </inkml:annotationXML>
          <inkml:trace contextRef="#ctx0" brushRef="#br1" timeOffset="310571.764">7209 14615 555,'-4'-8'645,"1"-1"-114,-2 1-82,1 1-74,-2 0-63,-1 4-59,3-1-37,-4 2-26,0-2-17,0 4-15,-3 4 2,-1-2 3,1 2-3,-1-1 11,-3 4 1,2 4-10,-4 2-10,1-1-13,0 3-16,-1 4-17,1 2-15,0 3-14,1 0-14,1 3-13,2 1-11,3-1-8,2 1-8,0-1-3,5 0-3,2 0-4,2-1-5,2-3-2,4-1-2,2-1-1,1-2-2,4-1-2,-2-3-6,3-5-13,3 1-14,0-4-23,-1 1-14,4-5-17,-2 0-7,2-3-1,-2 0 6,2-3 14,-1 0 8,-3-1 14,6-3 10,-6-4 8,1 1 3,0-2 1,3-1 4,-5-2 4,2-1 0,-1-5 5,-1 2 7,-2-5 0,3 2 5,-3-7 3,-2 3 2,-1-2 4,-2 0 7,-2 0 11,0 6 17,-1 1 13,-3 3 15,-1 1 12,0 4 5,-1-1 0,-2 7-13,0-3-12,-2 5-17,-1 1-8,-1 4-11,-2 0-9,2 4-1,-4 4 1,3 3-1,-6 2 0,4 4 4,0 0-1,1 3-3,-1 1 0,0 3-1,-1 0-1,1 2-4,0-3-2,3 2 1,2-1 1,-4 0-3,6-4-2,0 0 0,0 0-5,6-2-12,-4-2-18,5-2-29,1-3-29,0-1-42,3-2-41,1-4-38,2 1-28,2-3-15,-1-2 0,4 0 16,-3-4 30,3 0 31,-1-1 43,4-1 29,-4-3 28,0 1 27,0-3 14,1-2 19,-2 0 10,1-5 6,-3 0 1,4-1-4,-3-1 7,0-7 4,-1 2-1,1 0 14,-2 1 19,-2-1 17,-1 5 21,-3-1 12,2 3 26,-4 2 15,-3 3 5,1 0-12,-1 6-5,-2-3-2,-1 6-9,-1 0-11,-2 1-6,-1 3 6,-1 3-2,-2 4 3,0-1-6,-1 5 6,1 3-4,-2 1-7,2-1-2,-1 4-12,-3 3-13,4-1-13,1 0-14,-4 0-7,6 1-8,-3-1-7,2 1 0,2-2-3,-1-3 1,4 1-5,0-1-2,0 0-12,4-5-20,1 2-34,0-6-39,1 3-45,4-6-45,2-1-19,3 1-16,-2-4-13,4 0-15,2 0-19,-2-4-25,1 1-51,-2-1-35,5-3-19,-3 1 17,-1-5 29,2-1 62,-3 0 67,0-1 59,-2-1 58,1-3 44,-2 1 53,-1-4 40,-1-1 42,1-2 30,-1 0 40,2 1 46,-4-2 19,0 3 24,-2 1 10,-1 4-3,0 2-9,0-2-15,-5 5-11,3 4-33,-1 0-16,0 1 0,-1 2 9,-2 1-1,0 3 8,0 3 4,0 3-4,-2 2-5,-1 6-9,-4-1 3,3 4-1,-4 2 4,1-1-2,0 3-8,-2 3-13,0-3-20,-1 3-15,2-2-24,-3 2-12,4-3-11,-1 0-13,0 0-10,1-4-9,0 1-2,1-1-4,-1-3-3,1 0-5,2-3 3,-1-1-4,1-3 0,1 1 0,-1-1-4,1-3-14,1 0-24,-1-4-24,3 0-35,0 0-36,0-4-42,0-3-41,5-1-25,1-1-18,-1-3-14,3-1-33,3-2-14,1-2-24,2-1-26,2-3-28,3-3-24,0 2 27,0-5 40,3 3 56,1-2 57</inkml:trace>
          <inkml:trace contextRef="#ctx0" brushRef="#br1" timeOffset="311136.3435">8329 14689 122,'11'-4'256,"-3"-2"36,2 5 4,-4 2-16,1 5-15,-3 0-15,2 2-19,-2 2-8,-1 3-13,-3 2-4,-3 2-1,0 2-6,-1 2-11,1-1-11,-3 0-13,-1 3-12,0-2-19,-2 0-15,-1 0-27,3 0-17,-5 0-16,5-4-21,-2 1-10,2 3-15,0-7-3,-1-1-1,3-1-3,-1-2 2,1 1 0,-2-4 0,3 1 0,1-5-2,1 1-3,0-2 3,0 2-12,2-4-12,0-4-25,2 1-17,-2-1-29,4-2-29,-1-5-22,4 0-24,2-3-15,2-1-17,1-5-24,1 3-27,0-5-15,6 1-21,-3 0-5,1-4 24,4 2 28,-2-2 58,2 3 24,0 0 57,-3-1 36,4 6 20,-6 0 8,3 2 5,-3 2 29,-2 2 15,0 3 33,-3 1 23,1 0 32,-5 1 26,3 1 24,-3 3-3,-1-1-8,0 3-12,0 3-2,-3 0-3,-3 4-11,3-1-6,-3 5-1,-3-1-3,3 1 1,-3 4 9,-3-1 1,0 0 17,2 3 12,-3 0 6,2-2-6,-2 2-13,3 1-10,-4 0-20,4-1-8,-3 0-20,2 0-13,-2 2-13,0-2-9,3-3-7,1 4-14,-2-1-4,5-4-8,-1 1 2,1 0-2,0 1 0,0-4 3,1 0-8,-1 0 2,5 1 1,-2-2 2,1-2-3,2-2-12,-2 2-15,3-1-33,-1-3-45,1 0-60,4 0-73,-3-1-89,4-1-116,-1 0-188,1-2-223,0-2-161</inkml:trace>
          <inkml:trace contextRef="#ctx0" brushRef="#br1" timeOffset="313065.4847">8316 14675 58,'0'-1'371,"1"-1"-46,-1-2-32,3 4-25,-2-3-24,2 2-5,-3 1 0,0-3 5,0 3 1,0 0 6,0 0-10,0 0-8,0 0-23,0 0-29,0 0-15,-3 0-15,2 3-16,-2-3-17,2 4-9,-5-3-10,0 4-17,0-1-15,-1 0-18,-2 3-14,1 0-14,-3 0-6,0 3-7,-1-3-5,1 4-3,-1-3 0,-2 2-15,-1 1-30,3-1-48,1 0-67,-1 0-87,1 1-121,-2-2-162,2 2-216,3 0-239,-2-1-164</inkml:trace>
          <inkml:trace contextRef="#ctx0" brushRef="#br1" timeOffset="311899.5393">9099 14360 923,'0'-7'812,"0"2"-216,0-1-144,0 6-92,0-5-58,0 5-36,-3 0-26,3 0 1,-1 5-13,-5 2 2,1 4-7,1 2-10,-3 4-22,0 4-25,-2 2 0,-1 4-4,-2 4-3,1 0-2,-1 2-4,-3 5-7,4 0-13,-2 2-16,-2 1-19,4-2-18,-4-1-17,4 0-18,-1-1-12,3-3-10,-1 0-8,1-2-5,-1-3-4,4 1-2,-4-5-1,6 0-1,-3-4 0,2-3 0,1-2-2,1-2 1,0-2 1,-1-1-1,4-4-2,-3 1-4,3-5-7,0 0-13,0-3-19,0-3-26,3 0-34,1-3-42,2-3-49,0-2-47,4-1-50,2-2-48,-1-3-43,5-2-23,3-4-17,0-2-25,3-2-6,1-1 10,0 0 14,3-1 40,-1-1 54,1 1 63,-3 1 74,3 3 63,-3 1 62,1 7 42,-1-3 55,-4 5 65,0 3 57,-1 3 45,-2 4 45,2 1 19,-5 4 1,-2 1-12,4 5-18,-6 5-13,-2 1-13,-3 3-5,2 2 0,-5 3-1,-1-2 5,-1 5 9,-2-2 29,-1 2 23,-4 3 27,0-1 19,-4 0 7,-1 0-14,2-1-24,-1 0-38,-4-2-41,0-1-40,-1 0-38,1-3-27,3-1-25,-9 0-18,6-2-13,-2-2-7,1-1-7,-2-1-5,0-4-2,0 3-3,1-3-2,-1-4-3,3 0-2,-2-2-1,2-1 1,5-1-5,-4-5-6,4 2-15,-1-3-28,1-4-52,3 1-79,2-3-106,1-2-149,3 0-218,2-2-331,0 0-341,2 3-266</inkml:trace>
          <inkml:trace contextRef="#ctx0" brushRef="#br1" timeOffset="314797.0758">9536 14925 655,'0'0'504,"0"0"-157,0 0-92,0 0-36,2 1-35,1 3-13,-1-4-25,2 0-21,-1 3-14,1-3-20,1 1-15,2 2-8,0-3-12,1 2-9,-1-2-11,1 2-7,0 0-3,3-2-13,1 0 3,2 0-6,1 0-4,-2 0-3,2-2 0,0 0 4,0 2-7,-1-2-3,0-2-1,3 1 4,-4-1 0,-1 1 0,-1-4 0,1 3 0,-1-5 0,0 2 0,-4 0 0,0-4-3,-5 1 3,2 1 0,-4 0 3,0 1 1,0-2 2,-4 2 4,2-1-1,-5 2 7,0 2 3,-4-1 3,0 3 9,-1-1 9,1 1 9,-1 0 12,-1 3 7,-4 0 5,3 0 4,0 0 8,-1 6 11,0-2 8,0-1 5,2 4 15,-4 4 2,3-1 12,-3 3-8,5-1-7,-1 3-11,2-1-14,-2 3-15,4 0-16,2 3-14,2-1-9,3-1-12,-3 2-7,5 1-4,3-1-5,-1-1-2,3 1-2,1-1-2,1-2-1,5 0-6,0-3 2,-1 0-1,4 1-4,-4-4 0,5 2 0,2-5 0,-2-1 0,0 0-2,2-1-1,1-2-4,0-4-3,3 3-6,-2-3-5,2-3-9,-2 3-9,2-5-8,-5 0-6,8-2-5,-7 2 2,0-4 4,1 1 10,0-2 6,0-3 6,0 0 7,-3-1 9,1-3-1,-1 0 3,0-4 1,0 0 5,-1-1 2,-1-2-3,-1-3 7,0 5 0,-1-3 5,-6 4 1,1 1 0,-3 2 5,-1-1 1,-3 4 0,-3 0 5,2 6 3,-7-1 3,1 3 3,0 1 2,-5 3 4,1-1-1,-1 4-4,1 1 2,-1 2-8,0 4-4,4-4-6,-5 3 1,4 4-9,2-2-3,5 0 4,-4 0-4,6 1-6,0-3-7,3 3-11,2-5-20,-1 2-24,3-2-24,3-1-24,2-2-27,0 2-27,1-3-19,1 0-16,2-3-6,2 2-2,-3-2 17,4-1 22,0 0 35,-3-2 36,0 2 33,2-3 18,-3 3 25,0-3 9,-2 3 8,-1 0 6,-1 2 1,2 0 10,-7 0-4,1-1 15,1 3 13,-1 0 27,-3 3 23,1-1 18,0 2 27,-5 2 11,0 0 2,0 3-10,0 0 2,-5 1-2,3 2-4,-1 1 3,-1 3 3,0-2-3,-2 1-4,1 2-7,-2-2-16,3 2-10,-4 4-13,1-3-9,1 1-14,1 0-4,0 0-3,4-2-8,-5 2-4,6-3-7,0 1-1,0-2-11,6-1-4,-5 0-5,4-1 1,0-2 1,4-1-5,1-3 4,-1 0-3,0-1 1,2-2-3,2-4-3,0 3 1,-1-3 1,3-3 1,-4 3-1,4-4 4,-2 2-2,-2-2 0,2-1-7,-1 2-26,-3-3-55,-1-2-79,0 2-95,-1-1-138,3 0-208,-6-3-301,1 3-251,-2-3-176</inkml:trace>
          <inkml:trace contextRef="#ctx0" brushRef="#br1" timeOffset="317160.7557">10818 14878 10,'4'-10'665,"1"3"-94,0-1-69,0-1-51,-2 3-48,-2-3-37,3 4-32,-4 1-54,0-2-29,0 0-39,0 2-28,-1 1-42,-2-1-24,-1 1-13,-4-1-12,1 4-9,0 0-10,-5 0-6,1 0-9,-1 0-7,-1 1-13,-1 2-7,-2 0-8,-2 1-5,5 2-7,-4 1-4,-2 0-3,3 1-3,1 1-2,4-1-4,-1 3 2,1 0-1,2-1 1,2 1-3,-1-1-5,7 0-2,-5 0-11,6 1-4,0-4-11,3 4-4,0-3-11,3 1-8,0-1-6,-1-2-9,5-1-7,2 1-7,0-1-2,-1 1-5,1-2 2,2-1 7,2 0 8,-1 0 8,-2-3 17,1 0 13,5 4 10,-3-4 13,2 0 3,-5 0 11,4 0 2,-4 0 0,2 0-5,-1 0 5,-5 3-2,5 0 0,-5 1 2,1-1-3,-4 1 6,1-1 0,-1 1 0,-4 3 0,0-1 0,-2 2 0,0-1 3,-2 1-3,-3 3-3,-2-4 1,0 4-1,-1 1 3,-3-2 0,-1 1 3,-1 0 2,-1-2 6,-2 1 0,-2 1-3,-1-1 0,4 0-2,-4 0-4,-2-3-7,2 3 5,1-3 0,-4-1-6,4-2 6,0-1 0,-4 2 6,3-5-6,0 0 3,3 0-1,-3 0-2,3-5-11,2 2-29,-1-1-49,4-2-65,-1-4-97,6 3-133,1-3-205,0 2-256,5-2-189</inkml:trace>
          <inkml:trace contextRef="#ctx0" brushRef="#br1" timeOffset="317671.1596">11185 14889 48,'-7'0'985,"-1"0"-355,4 0-228,-3 3-106,1 1-30,-4 3 11,2 2 10,1 2 6,1-1-19,-1 5-25,-3-3-37,4 2-34,-1 2-41,0 1-34,-1 0-26,1 1-26,0-1-14,3 2-8,-1-2-11,2 1-4,2-1-4,1 0-2,1 0-2,4 0 2,2-3-2,0-1 0,5 1 0,-1-5-2,7 1-4,-2-3 2,3 1-2,-1-5 0,3-1 2,2 0-2,-1-2 0,1-2 0,-3 0 2,5-4-2,-5-1 4,-1 0 0,-3-3-4,3-1 4,-5-2 4,-2-1 15,-3 0 8,-2-1 11,0-4 9,-2 0 6,-5-3 2,0-1-6,-5 1-8,-2-3-9,0 1-4,1-1-10,-7 4-9,0 0-8,-2 3-5,-4 3-2,4-1-3,-4 6-19,-2 2-42,-3 2-59,3 6-87,-2 0-126,1 0-170,2 6-261,-2 2-279,3-1-225</inkml:trace>
          <inkml:trace contextRef="#ctx0" brushRef="#br1" timeOffset="318518.4444">11588 14948 470,'6'0'1141,"1"-3"-323,0 3-329,2 3-213,-3 3-97,1 2-41,-5 3 8,2 0 24,2 6 38,-2 0 18,0 5-5,1-1-18,-2 3-23,0-2-35,-2 0-39,2 3-30,-2-2-16,-1 0-11,0-1-13,0-2-8,-1 1-2,-2-4-8,3-2-5,-1 0-2,1-2-2,-6 1-4,4-4-2,-1 1-2,1-5 3,-3 2-4,4-4-4,-5-1-7,2-1-17,2-4-24,-1-1-30,0-1-29,2-4-29,-2-1-26,3 0-12,0-4 0,3 0 11,1-4 16,1 0 22,2-2 20,2-3 17,4-1 24,0-4 4,1-2 7,2 3 11,3-4 9,4-1 13,-4 5 4,4-3 8,0 2 12,-1 4 0,1 3 0,-2 0 0,-2 5 3,2 2 3,-5 2 0,0 2 11,-1 5 24,1 0 17,-5 4 18,2 4 13,-4 3 11,0 3 5,-2 3-3,-1 0 5,-2 3 1,1 1 0,-3 2 4,-2-2 8,0 3 3,0 1-6,-5-3-9,0 3-13,4-2-17,-5-2-20,-1 2-11,2-1-16,1-3-11,1 0-8,-1-1-2,-1-4-4,1 1-2,-2-1-3,2-4 3,0 1 4,1-1-7,-3-2 4,0-3-6,5 1-8,-2-4-9,1 1-7,2-5-10,0-2-22,2-1-21,2 2-17,2-7-19,3 3-20,-1-6-15,2-1-6,2 0-3,4 0 7,1-5 12,-4 5 22,5-3 24,-1 2 22,2-1 25,-4 7 20,1-5 12,1 5 6,2 1 8,-6 2 3,3 1 0,-2 3 11,2-1 16,-4 3 23,1 3 33,-1 1 25,-4 1 24,4 3 17,-5 3 12,-2 4 7,-1-1-5,-1 5-8,0-1-9,-3 4 0,0 1-5,-3-1-15,3 1-17,-3 2-17,-1-1-18,2 2-20,-1 1-23,0-4-14,-1 2-13,2-3-7,0 2-22,-3 0-44,2-6-65,0 1-91,2-1-117,1-3-163,0 0-216,1-1-299,-1-3-236,3-1-149</inkml:trace>
          <inkml:trace contextRef="#ctx0" brushRef="#br1" timeOffset="319065.6255">12516 15085 227,'0'-7'1169,"0"0"-296,0 3-303,0 2-192,0 0-120,0 2-62,2 2-34,1 0-28,0 1-27,1 1-29,0 0-16,4 3-22,-4-3-11,6 0-12,-4-1-5,1 1-3,5-2-2,-2 3-2,2-5 0,-1 3-5,1-3 2,2 0-2,-2-3 3,1 3-6,1-5 3,-2 3 3,0-2-3,-1 1-3,4-1 1,-7-3 2,4-1 0,-5-1-3,3 1 6,-4-4 2,1 2 11,-1-1 19,-4-2 32,1-1 26,-3 4 33,-3 0 19,1-2 2,-4 3-5,-1 1-16,-1-1-16,-1 4-10,-3 1-12,-1 4-5,-3-4-1,2 8-2,-2-4-2,0 7-3,-3-1-1,3 5 3,-1 1 6,-1 1 2,1 3 1,1 3-3,0 2-6,-2-1-8,2 1-7,2 2-11,2 1-6,1-2-6,-1 2-7,3-2-6,2 2-8,0-4-4,4 2-4,3-1-3,0-4-1,3 1-2,4-3 0,0 1-1,2-6 0,9 0-1,-5 1-1,3-5-1,2-2 0,7 1 0,-5-1 0,2-4-2,3 0 1,-2 0-11,2 0-18,-2-4-32,0-1-50,0 1-67,-2-2-99,3-3-111,-3 1-146,0-3-199,-3 1-288,-1 0-257,-4-1-166</inkml:trace>
        </inkml:traceGroup>
      </inkml:traceGroup>
    </inkml:traceGroup>
    <inkml:traceGroup>
      <inkml:annotationXML>
        <emma:emma xmlns:emma="http://www.w3.org/2003/04/emma" version="1.0">
          <emma:interpretation id="{AA507993-F976-488C-8A32-BE2CE413418B}" emma:medium="tactile" emma:mode="ink">
            <msink:context xmlns:msink="http://schemas.microsoft.com/ink/2010/main" type="paragraph" rotatedBoundingBox="4401,16114 15772,16751 15718,17715 4347,170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96B87A-2206-4223-A2BD-1F84135E1F22}" emma:medium="tactile" emma:mode="ink">
              <msink:context xmlns:msink="http://schemas.microsoft.com/ink/2010/main" type="line" rotatedBoundingBox="4401,16114 15772,16751 15718,17715 4347,17078"/>
            </emma:interpretation>
          </emma:emma>
        </inkml:annotationXML>
        <inkml:traceGroup>
          <inkml:annotationXML>
            <emma:emma xmlns:emma="http://www.w3.org/2003/04/emma" version="1.0">
              <emma:interpretation id="{0CDBFE73-DDE5-4C88-87C9-462EBE69E2AC}" emma:medium="tactile" emma:mode="ink">
                <msink:context xmlns:msink="http://schemas.microsoft.com/ink/2010/main" type="inkWord" rotatedBoundingBox="4385,16603 4964,16698 4916,16988 4337,16893"/>
              </emma:interpretation>
              <emma:one-of disjunction-type="recognition" id="oneOf49">
                <emma:interpretation id="interp242" emma:lang="en-US" emma:confidence="0.5">
                  <emma:literal>)</emma:literal>
                </emma:interpretation>
                <emma:interpretation id="interp243" emma:lang="en-US" emma:confidence="0">
                  <emma:literal>$</emma:literal>
                </emma:interpretation>
                <emma:interpretation id="interp244" emma:lang="en-US" emma:confidence="0">
                  <emma:literal>"</emma:literal>
                </emma:interpretation>
                <emma:interpretation id="interp245" emma:lang="en-US" emma:confidence="0">
                  <emma:literal>¢</emma:literal>
                </emma:interpretation>
                <emma:interpretation id="interp246" emma:lang="en-US" emma:confidence="0">
                  <emma:literal>m</emma:literal>
                </emma:interpretation>
              </emma:one-of>
            </emma:emma>
          </inkml:annotationXML>
          <inkml:trace contextRef="#ctx0" brushRef="#br1" timeOffset="353686.5962">2738 16029 295,'3'-7'705,"-1"3"-225,5 0-141,-4 0-61,1 0-33,4 0-14,-4 2 0,3-1 3,-3-1-5,4 3 9,-4 1-7,3-3-16,-2 0-26,2 3-25,-3 0-13,-1 0-19,2 0-5,-3 3-4,3 0-4,-2 0-8,-2 4-19,2-3-15,-3 4-17,0 0-18,0 5-18,0-2-12,0 0-2,0 2-8,-3 0-7,3 1-14,-1 0-23,-2 1-40,1 0-57,-1-2-73,1 1-90,0-1-98,-1-1-122,3-2-176,-3 1-246,3-4-173</inkml:trace>
          <inkml:trace contextRef="#ctx0" brushRef="#br1" timeOffset="354081.0818">3055 16000 148,'0'0'230,"3"0"-17,-3 0-1,0 0-15,1 0-6,-1 0-18,0 0 0,3 2-17,-2-2-21,-1 4-7,3-2-19,-3 2-10,3 1-9,-1 0-21,-2 4-16,2 2-11,-2 0-16,0 0-15,0 2-3,0 0-5,0 2 5,0-3-4,0 1-4,0 2-12,0-2-25,0-2-50,0 1-75,0-1-120,0 0-171,2-4-253</inkml:trace>
          <inkml:trace contextRef="#ctx0" brushRef="#br1" timeOffset="354437.7233">3295 16014 625,'3'0'473,"-1"0"-118,-2 3-56,4-2-34,-1 3-20,0 1-33,-2 3-30,-1-1-20,3 4-18,-3 0-28,0 1-32,0 2-20,0 1-10,0-1-17,-3 4-18,3-4-10,-1 3-3,-2 0-28,0 1-37,-1 0-58,-1 0-91,1-1-128,0 1-220,-2-1-251,2 0-186</inkml:trace>
        </inkml:traceGroup>
        <inkml:traceGroup>
          <inkml:annotationXML>
            <emma:emma xmlns:emma="http://www.w3.org/2003/04/emma" version="1.0">
              <emma:interpretation id="{BB191D82-37EA-4272-BB10-9A143F5A40BF}" emma:medium="tactile" emma:mode="ink">
                <msink:context xmlns:msink="http://schemas.microsoft.com/ink/2010/main" type="inkWord" rotatedBoundingBox="5423,16150 6603,16265 6534,16970 5354,16855"/>
              </emma:interpretation>
              <emma:one-of disjunction-type="recognition" id="oneOf50">
                <emma:interpretation id="interp247" emma:lang="en-US" emma:confidence="0.5">
                  <emma:literal>TS</emma:literal>
                </emma:interpretation>
                <emma:interpretation id="interp248" emma:lang="en-US" emma:confidence="0">
                  <emma:literal>55</emma:literal>
                </emma:interpretation>
                <emma:interpretation id="interp249" emma:lang="en-US" emma:confidence="0">
                  <emma:literal>Is</emma:literal>
                </emma:interpretation>
                <emma:interpretation id="interp250" emma:lang="en-US" emma:confidence="0">
                  <emma:literal>IS</emma:literal>
                </emma:interpretation>
                <emma:interpretation id="interp251" emma:lang="en-US" emma:confidence="0">
                  <emma:literal>JS</emma:literal>
                </emma:interpretation>
              </emma:one-of>
            </emma:emma>
          </inkml:annotationXML>
          <inkml:trace contextRef="#ctx0" brushRef="#br1" timeOffset="321649.4038">3781 15638 1112,'-1'0'1095,"-2"0"-364,3 0-208,0 0-110,0 0-78,0 0-39,0 0-18,0 1-18,3-1-23,-2 3-19,-1-2-29,3 2-27,0 0-23,1-2-21,1 4-15,2-4-16,2 2-12,1 0-13,2 1-12,4-3-11,2 1-11,6 0-9,-1 0-9,6-2-4,-2 0-2,7 0-2,-4 0 1,2 0-2,-3 0-3,0-2-8,-3 0-10,0-1-14,-5 0-13,-3-1-13,1 0-10,-4-1-6,-4-2-10,1 2-6,-5-5-2,-2 3-8,-1-2-7,-1-1-3,1 1-2,-4-1 10,-4 2 6,1-1 18,2 0 17,-4-1 20,-1 3 16,-1 1 11,1 3 8,-4-1 8,3-2 8,-2 5 10,-1-2 16,4 3 20,-1 0 19,0 0 19,2 3 18,0 0 10,0 7 1,1-5 0,1 8-4,3 0-13,0 4-18,0-1-18,3 2-11,0 6-16,-2-1-11,4 1-9,-2-1-7,-1 2-5,0 2-3,1-3-1,1 1-3,-1 1-1,-2-2 0,-1 3 0,0-1 3,0-1-2,0-2 1,-4 2-1,3-3 1,-5 1 4,2-1 2,1-5 3,-3 3 1,0-1 1,-3-5 1,1 1-5,-3-2-3,0-2 0,-4 2-2,-1-7 2,-2-1 6,-1 2 5,0-3 6,-4-2 6,2 2 2,0-4 4,-6-4 0,7 2-4,-2-2-4,2-3-7,1 2-3,5-7-8,-2 2-4,4-1-8,5-3-20,0-1-39,2 1-57,2-3-77,3-1-101,6 5-131,1-1-157,5 2-208,4-1-279,0 1-223,3-1-150</inkml:trace>
          <inkml:trace contextRef="#ctx0" brushRef="#br1" timeOffset="322316.4328">4891 15695 754,'1'-15'633,"-1"2"-101,0 1-37,0 0-36,0 1-27,-4 0-43,0 2-53,-1-1-52,1 4-55,-6-3-49,3 5-38,-6 0-29,0 0-14,1 1-11,-4 3-4,0 3-5,-3-2-5,0 4-4,0 1-8,1 3-9,-1 0-12,0 5-8,1-1-7,1 1-10,5 3-6,-1 0-3,3 2-4,-1-2-3,3-2 0,4 2 0,0 0 0,1 0 0,0-3 3,3 0-3,3-1 2,0 0-1,1 0-5,0-3-7,4 1-3,3-1-7,-1-2-7,2 1-11,0-1-4,1-2-7,-2-1-5,7-1-4,-2 2 1,0-2 2,1-3 3,0 2 7,-2 1 8,4-1 12,0-2 6,-3 1 9,0 2 4,-2-1 5,2 1 2,-3 0-2,-1 1 0,-4 2 0,1 0 2,-2-3 0,1 3 0,-4 1 0,-1 1 4,0-1 0,-2 0-3,-1 3 3,-1-2 2,-2 2 1,0-4 2,-1 3 8,-4 0 12,1-2 7,-2 1 10,1-4 17,-4 2 15,-2-1 4,-5 1 6,3-3 10,-3 0 1,-3 0 9,2-1 1,-2 1 13,-1-4 5,0 4-6,1-4-8,2 0-16,1 0-18,0-4-21,3 4-19,1-4-17,4 1-13,2-3-23,-1 0-32,6-3-50,-1 1-73,2 0-95,6-2-125,2 0-159,2 3-233,2-4-303,2-1-253,-1 4-157</inkml:trace>
        </inkml:traceGroup>
        <inkml:traceGroup>
          <inkml:annotationXML>
            <emma:emma xmlns:emma="http://www.w3.org/2003/04/emma" version="1.0">
              <emma:interpretation id="{345037D1-34A0-4382-A539-E72BC7DD5C6D}" emma:medium="tactile" emma:mode="ink">
                <msink:context xmlns:msink="http://schemas.microsoft.com/ink/2010/main" type="inkWord" rotatedBoundingBox="7345,16337 8303,16391 8269,17010 7310,16957"/>
              </emma:interpretation>
              <emma:one-of disjunction-type="recognition" id="oneOf51">
                <emma:interpretation id="interp252" emma:lang="en-US" emma:confidence="0.5">
                  <emma:literal>is</emma:literal>
                </emma:interpretation>
                <emma:interpretation id="interp253" emma:lang="en-US" emma:confidence="0">
                  <emma:literal>i</emma:literal>
                </emma:interpretation>
                <emma:interpretation id="interp254" emma:lang="en-US" emma:confidence="0">
                  <emma:literal>in</emma:literal>
                </emma:interpretation>
                <emma:interpretation id="interp255" emma:lang="en-US" emma:confidence="0">
                  <emma:literal>it</emma:literal>
                </emma:interpretation>
                <emma:interpretation id="interp256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323556.516">5690 16231 185,'-4'7'1093,"1"-2"-310,2 2-285,1-4-173,1 4-82,2-3-47,1-1-26,2 0-26,0 1-20,4-1-25,2 0-16,-4-2-17,4-1-14,-1 0-14,4 0-5,0-1-3,-2-2-5,1 0 0,2-2-3,-1 0-2,0-3-6,3 2-4,-2-5 0,3 1-8,-3-3 0,3 0-2,-4-4 3,4 0 2,0-1-3,-3-1 0,3-2-2,0-2 0,-2-1 0,-4-1 0,3-2-2,-1 4-3,-4-1 3,-3 3 4,2 1 22,-6 3 38,3 0 32,-2 4 32,-4 2 17,2 1 12,-3 3-6,-3 0-18,2 1-9,-4 6-13,0 0-4,-1 0 0,-1 3 5,-4 4-2,4 1-5,-4 1-8,2 1-5,-6 4-10,4 0-7,2 1-6,-1-1-7,1 3-6,-1 0-5,3 1-6,1 0-8,0-1-11,2 1-4,2-4-7,2 3-3,0 0-4,2-3 0,2-2-2,2 1-2,0-3 0,1-1-2,3-2 2,-1-1-3,2 2 1,4-5-2,1 0-5,-2-2-6,5-1-9,0-1-9,1-2-13,2 0-5,-1-5-6,2 2-1,1-1 6,1-2 4,-2-1 5,2-1 6,-2-3 4,-3 0 2,4-3 5,-3 0 4,0-1 4,-2-3 6,2 0 3,-2-3 5,0 1 2,-3 1-1,-3 0 0,0 4 0,-4 1 3,-1 3 1,-5 1 3,2 2 2,-5 0 6,0 3 9,0 3 7,-5 0 5,2 2 6,-2 3 4,-1 0-6,0 0-2,0 4-8,-1 3-5,3-1-9,-1 2-2,2 0-4,3 2-5,-1 3 0,1-2-3,1 1 1,2 0-2,0 1 0,2-1 0,-1-1-1,0 3 1,4 0 0,-4-1 0,3 4 0,0-3 0,4 0-2,-6 1 1,6 0 1,-4 2 0,-1 0 0,1 0 2,0-3 0,-3 0-2,2 1 2,-4-4-2,1 2 2,-3-2 0,0 0-1,-3-1 3,-2 1 5,-2-2 8,0-1 11,0 0 8,-5-1 12,0-1 11,-4 1-4,2-3-6,-5 0-10,2-2-7,-5-1-19,-1-1-30,1 0-46,-1-1-83,-1-1-112,4-2-166,3-3-290,-2-1-361,3-2-393,0-4-298</inkml:trace>
          <inkml:trace contextRef="#ctx0" brushRef="#br1" timeOffset="324004.5639">6273 15713 724,'-7'-6'1317,"4"2"-303,-1 0-395,4 1-255,0 2-151,0-2-91,4 1-47,3 2-30,1 0-27,0 2-56,0 1-85,-1-3-128,0 4-180,0-4-316,-2 2-292,2-2-232</inkml:trace>
        </inkml:traceGroup>
        <inkml:traceGroup>
          <inkml:annotationXML>
            <emma:emma xmlns:emma="http://www.w3.org/2003/04/emma" version="1.0">
              <emma:interpretation id="{206650FD-4479-47C3-9FA1-707E8FDAAD50}" emma:medium="tactile" emma:mode="ink">
                <msink:context xmlns:msink="http://schemas.microsoft.com/ink/2010/main" type="inkWord" rotatedBoundingBox="8964,16462 15768,16699 15735,17661 8930,17424"/>
              </emma:interpretation>
              <emma:one-of disjunction-type="recognition" id="oneOf52">
                <emma:interpretation id="interp257" emma:lang="en-US" emma:confidence="0.5">
                  <emma:literal>Error-prone</emma:literal>
                </emma:interpretation>
                <emma:interpretation id="interp258" emma:lang="en-US" emma:confidence="0">
                  <emma:literal>Error-pyrone</emma:literal>
                </emma:interpretation>
                <emma:interpretation id="interp259" emma:lang="en-US" emma:confidence="0">
                  <emma:literal>Errors-prone</emma:literal>
                </emma:interpretation>
                <emma:interpretation id="interp260" emma:lang="en-US" emma:confidence="0">
                  <emma:literal>Err-or-prone</emma:literal>
                </emma:interpretation>
                <emma:interpretation id="interp261" emma:lang="en-US" emma:confidence="0">
                  <emma:literal>Error-phone</emma:literal>
                </emma:interpretation>
              </emma:one-of>
            </emma:emma>
          </inkml:annotationXML>
          <inkml:trace contextRef="#ctx0" brushRef="#br1" timeOffset="324720.7524">7419 15836 650,'-11'3'633,"0"1"-101,3 2-39,1-1-46,5 1-27,-4 4-25,5 0-30,-2 0-42,3 2-34,-3 3-30,3 2-34,-1 0-27,-2 3-18,-2 1-2,2-1 0,-1 3-13,0 1-8,1 1-2,-2 2-16,1-1-17,-3 2-23,4 0-15,2 0-15,-2-2-15,1 1-11,-1-1-13,3-3-6,0 1-6,0-3-4,3 0-6,-1-3-3,2 2-2,-1-5 1,4-1-2,-3 1 1,4-5-2,0-1 2,4-1 0,3-2-1,0 1 2,0-3-3,4-1 0,3-3-1,-2 0 0,3 0 0,6-6-2,-4 2 1,1-2-2,1-1-5,2-3-9,-1-1-18,-2 1-31,0-2-47,-3 2-58,-2-4-75,2 2-88,-1-2-112,-3 1-132,-1-1-166,-4-3-260,0 3-222,-5 0-162</inkml:trace>
          <inkml:trace contextRef="#ctx0" brushRef="#br1" timeOffset="324227.6849">7393 15872 938,'3'-2'1167,"-2"-2"-392,2 1-313,5 0-170,0 2-82,4-4-42,2 4-23,5-3-14,5 1-15,2 0-22,4 2-29,2-2-19,4 0-15,1-1-14,0 4-9,1-3-18,-3-1-42,-2 2-58,-2 0-67,-4-1-83,-4-1-102,1 2-112,-7 0-155,-4-2-210,-1 2-174</inkml:trace>
          <inkml:trace contextRef="#ctx0" brushRef="#br1" timeOffset="324951.4563">7531 16151 133,'-19'0'824,"7"0"-209,1 0-122,2 0-69,2 0-26,4 0-12,3 0-8,3 0-25,4-3-36,0 3-46,2-3-55,3 3-48,5-4-53,-1 4-39,3-3-28,1 2-23,3 1-18,1-3-30,0 3-58,0-2-79,-1 2-104,0-2-139,0 2-214,3-2-305,-7 0-248,-3-2-163</inkml:trace>
          <inkml:trace contextRef="#ctx0" brushRef="#br1" timeOffset="325627.1332">8011 16185 74,'0'0'1122,"3"-3"-310,-2 2-258,2 1-148,-1-2-85,1 2-46,1 0-23,-1 0-12,-2 2-11,2-1-18,2 3-22,-5 3-31,3 3-31,-1-1-34,-2 1-28,2 3-21,-2-1-13,3 4-14,-2-2-1,2 0-3,0 3-1,-2-3-3,2 2-1,-1-2 5,-2 0-5,3-1-1,-3-3 2,3 3-4,-2-5 0,-1 0-2,3-2-1,-2 1 1,-1-1-3,0-1 0,0-1 0,0-2 4,0-2-1,0 0-1,0 0 1,-1-2-1,-2-2 3,3-3 2,0 0 1,3-1 7,1 1 2,1-4 6,0-5-2,1 5-3,4-6 0,2 2-5,3-2-5,1-1-7,-1-3 4,4-2-3,5 2-4,-1 3-1,0-4 3,2 4-10,-5 2-27,3 1-45,-1 2-70,-2 4-89,-1 0-116,0 3-140,0 0-188,-3 0-257,0 2-207,-3 0-117</inkml:trace>
          <inkml:trace contextRef="#ctx0" brushRef="#br1" timeOffset="326042.6276">8623 16145 212,'-4'0'1148,"-1"0"-316,3 2-244,0-1-145,-1-1-81,3 3-49,0 0-41,0 5-38,0-2-44,3 2-38,-1 2-35,-2 7-34,2-4-15,-2 6-17,3-1-8,-1 3-6,-2-1-3,0 1-3,-2 2-3,-1-3-2,3 2-3,-2 0-2,-3-6-2,4 3-6,-2 0-1,0-4-2,2-1-1,-2-1-4,3-3-2,-3 0-1,3-2-1,-2-2 3,-1 0-3,3-1 3,-1-4-1,-2 2 0,3-3-1,0-4 1,0 1-1,3-3-1,-2 0-1,4-4 0,1 0 0,1 0 0,-1-3 0,4 1-3,3-5 0,1 3 1,2-5-1,2-1-5,2-1-4,-1 1-24,3 2-34,1 0-55,0 0-62,0 1-76,0 3-99,1 1-103,2 2-118,-5 1-152,0 2-219,2 0-155</inkml:trace>
          <inkml:trace contextRef="#ctx0" brushRef="#br1" timeOffset="326547.1395">9347 16165 222,'-6'0'1178,"0"-1"-297,-1 1-244,0 0-143,-2 0-73,-1 1-52,1-1-48,-1 4-42,-1 2-46,-1-2-39,0 2-36,1 4-20,-4 1-17,4-1-12,-2 5-3,-5 0-3,5 3-5,-1-1-6,-1 2-10,4 3-8,-1-4-15,5 4-13,-1-2-12,3 0-10,-1 1-8,4-2-6,-1-1-4,3-1-2,5-3-2,1 3-2,-2-2-2,0-2-4,5-1-7,4-1-9,-1-1-9,-4-3-15,7 0-13,-2-1-15,1-5-12,2 1-8,-1-2-6,1 0-1,3-2 4,0 1 11,-3-3 13,2-2 16,1-1 12,-3 0 14,3-3 12,0-1 8,-2-1 8,1-1-2,-1-4 5,-1 0 3,0-1-1,1-3 9,-4-2 10,5-1 25,-9 0 30,-1 4 35,0-1 31,-3 0 14,-5 2 1,-5 2-15,-3 3-20,0 1-28,-7 1-26,-4 1-20,2 0-14,-5 5-11,-1-1-9,0 3-12,-1 2-19,1 0-46,-1 2-70,3 2-99,2 0-137,3 2-204,2-1-328,2 1-342,4-4-302</inkml:trace>
          <inkml:trace contextRef="#ctx0" brushRef="#br1" timeOffset="327084.6676">9688 16221 685,'7'4'1003,"-3"0"-341,1 2-211,1 1-103,-2 1-36,0 2-20,1 0-10,0 4-8,-3 0-18,2 1-19,-1 2-36,0 0-30,-1-2-36,0 5-32,0 0-22,1-4-19,-3 3-7,0 0-4,0-1-2,0 3 4,0-5 4,0 3 3,0-5-1,0 3 1,-3-2-6,1-2-10,0 0-7,2-2-9,0-1-9,0-2-4,0 0-7,0-2-1,0 1-3,0-3 0,0 0 0,0-1 0,0-2 0,0-1-2,0 0-1,0-1 0,0-4 0,0-1-1,0-1-1,4-1 1,-1-1 0,1 0 0,3-4-3,-2-1-1,5 1-1,-1-5-7,2 0-11,4-2-14,1-1-9,3-4-16,-1 0-8,4 0-3,-2 0 5,4 2 7,-3-1 12,0 3 11,-2 2 12,4 1 8,-4 2 8,-1 2 4,4 0 3,-4 4 1,-1 2 2,-1 0 0,0 2-3,-2-1 3,1 3-4,-2 1-12,-1 2-21,1-2-34,-2 3-50,-5 0-68,4 3-82,-2-3-98,0 1-124,-3 2-179,2-3-261,-3 0-206,2 0-130</inkml:trace>
          <inkml:trace contextRef="#ctx0" brushRef="#br1" timeOffset="328118.9531">10497 16372 321,'3'0'1137,"-1"0"-333,5 0-289,0 0-178,2 0-118,5 0-68,2 3-50,2-3-41,2 0-23,3 4-48,3-4-67,0 1-112,2 1-155,-2-2-247,2 0-276,-5-2-225</inkml:trace>
          <inkml:trace contextRef="#ctx0" brushRef="#br1" timeOffset="329493.1252">11529 16214 899,'0'-2'857,"0"0"-244,0-2-160,0 4-97,0-3-53,2 3-26,0 0-15,1 0-9,1 0 15,-4 3 7,3 3-9,0 0-21,-2 3-19,-1 3-24,-1 5-31,-2 1-30,0 5-21,-1-1-16,1 6-14,1 0-12,0 0-9,0 4-10,-4 0-12,5-2-9,-2-1-9,2 0-7,-2-1-6,0 2-5,3-6-2,-2 2-2,-1-1-1,3-2-4,-3-2 0,3 0 1,0-2 0,0-2-1,0 0-1,0-3 3,0 0-3,0-4 1,0-1-1,0 0 0,0 0-1,0-5 2,0 2 0,0-3 1,0 1 0,0-4 1,0 4 0,0-4-2,0-4 0,0 4-2,0-7 1,0 1-1,0-3 0,0-1 0,0-2-2,0-2 2,0-3-2,0-1 0,0-4-1,0-3 1,0-1-2,3-2 0,-3-3 0,5-1-2,-2-3-6,1 0-3,0-3-1,4 0-7,-1-1-4,3 0-6,2 0 0,-4 1 0,4 2-5,2 2 1,-1 1-3,2 1-1,-3 2-4,4 3-4,-2 2-6,2 2-2,1 3-2,-1 3-3,0-1-3,3 5-2,-3 1 0,2 4 2,0-1 1,-2 2 11,0 3 8,2 4 13,-2-4 10,0 4 8,-2 4 4,-1 0 4,2 3 1,-1 2 0,-2 1 2,-4 5 2,3 0 1,-4 3 0,2 5 0,-5-4-2,0 5-1,-1-2 3,0 5 0,-3-3-3,-3 2 3,0-1 5,2-1-1,-4-1 4,0-2 1,-1-1 3,-4-3 6,2-3 11,0 2 9,-2-2 13,-2 0 11,0-4 9,-1-2-2,-1 0-3,-2-1-9,-2-1-7,0-2-8,2-3-13,-3 2-7,3-3-8,0 0-2,1-3-10,1 2-22,2-3-35,1-2-43,2-1-69,2-1-90,2 0-110,2-1-141,6-2-192,-1 1-291,4-1-240,-1 1-162</inkml:trace>
          <inkml:trace contextRef="#ctx0" brushRef="#br1" timeOffset="330067.0786">12120 16216 42,'0'-6'1218,"3"-1"-279,-1 1-217,-2 1-144,3-1-97,1 1-69,0 0-48,4 4-40,-3-5-42,1 2-37,1 3-32,1-1-33,2 2-25,-1 2-25,-1-1-20,0 3-19,2 3-19,-3 2-15,2 1-16,-2 2-14,-3 3-9,1 2-7,-1 1-5,-1 5-3,-3-3-1,0 2 1,0-1-2,-3-2 0,1 1 2,-2 0 0,-2-4-3,2 1 1,0-4 1,-4-1-1,1-1-2,0-1 1,-2-1 1,2-2 0,-2-3-2,-1-3-2,3-1 1,-2 0-4,2-1-2,0-3-2,2-2-2,1 0 0,1-5 1,2 1 2,1 0 3,1-2-1,3-3 3,4-2 0,3 0 2,4-1 1,1-5-5,3 3-5,-1-1-21,8 1-30,-2-2-48,-1 5-59,3 0-76,0 4-91,-1 3-105,-2 1-118,3 1-160,0-1-230,-3 4-221,1 0-142</inkml:trace>
          <inkml:trace contextRef="#ctx0" brushRef="#br1" timeOffset="330500.6166">12827 16185 69,'-2'0'1164,"-3"0"-280,0 1-277,1-1-166,-3 3-95,2 0-57,-2 0-20,0 5-31,-5-1-34,3 1-39,-1 5-29,-1-1-31,-1 5-27,-2 0-17,2 3-5,0-2-1,1 3-9,2-2 0,-1 1-2,1 2-3,5-3-9,-3 0-9,2 0-2,2-2-9,3-1-4,3-1-5,-1-2 2,2 0-5,2-3-3,0-1 1,7-1-6,-5-2-13,4 1-22,0-3-20,2-3-17,2 2-29,0-3-11,-1-3-6,0 2 14,4-3 16,-1-3 23,-5 1 17,1-2 20,2-1 18,-4-1 7,-1-3 4,1-1 2,-2-2 7,-1-2 8,-2-1 12,0 2 8,-4-4 8,-1 0 1,-4 0 3,-3 2-4,-3-3-8,-3 4-9,-1 0-6,-4 1-7,2 3-18,-5 1-49,3 4-77,0-2-113,0 5-175,1-1-306,1 3-295,2-3-240</inkml:trace>
          <inkml:trace contextRef="#ctx0" brushRef="#br1" timeOffset="331104.869">13108 16239 367,'2'3'1144,"3"1"-313,-3 2-269,1-2-137,-2 4-63,5-2-46,-4 5-31,-2-1-25,2 4-33,0 0-28,-2 3-18,0-1-15,0 1-17,-2 3-16,0-2-24,-3 3-16,1 1-23,-1-1-15,0-1-14,0 1-11,2-1-6,-1 1-8,3-2-2,1-1-6,-6-1-2,6-1-4,0-2-2,0 1-1,0-4-8,0 0-9,6-4-20,-6 2-15,0-4-19,0 2-22,0-2-26,0-4-19,0 2-6,0-3-6,0 0-7,0-3 0,0 0 12,1-1 13,-1-3 0,4-2-1,-1 1 7,2-2 13,2-3 9,0 0 16,2-4 19,1 0 21,2-4 13,4 0 14,1-1 3,-1-3 10,4-3-2,-1 2 8,3-1-2,1 0-1,-3 2 0,4-2 3,0 7-2,-5 0 2,1 0 3,2 3 0,-4 3 3,-1 3 5,2 1 15,-3-1 13,0 5 22,-2 2 26,2 0 17,-4 4 2,-1 4-3,1 2-5,-5 2-21,-2 3-14,0 3-5,-3 2 1,2 1 0,-4 1 0,0 1 2,-4 2-2,4-1-6,-4 1-14,1-1-8,1-1-10,-1 2-4,-1-3-6,0 5-6,-1-5 2,2-1-4,0 2 2,-1-5-10,1 4-34,3-5-57,-1 1-74,1-1-97,1-3-146,2-2-228,1-1-278,2-1-220</inkml:trace>
          <inkml:trace contextRef="#ctx0" brushRef="#br1" timeOffset="331702.5782">13881 16446 1070,'0'-3'841,"3"2"-286,-3 1-189,3 0-104,-1 0-61,-2 1-32,2 2-22,1-3-25,-1 2-17,2 2-26,-1-4-21,0 4-16,1-3-8,1 2-11,-1-3-10,3 3-3,1-2-3,-1-1-4,2 0-6,-2-1-4,4-2-11,1 0-18,-2 2-14,-1-3-10,2 0-13,0 2 2,0-5 7,-2 1 13,2 0 14,0-3 17,-3-2 5,4 3 15,-2-2 0,-1 0 3,-2-1 17,-3-2 18,4 2 13,-4 1 21,-1-1 27,-3 3 23,-3-2 16,2 2 12,-5 2 5,1-1-2,-2 3 3,-2-2-2,-1 2-5,-3 4-7,2 0 4,-1 0-8,-5 4-13,4-1-19,-5 1-14,5 6-16,-4-4-15,-2 5-2,3-1-4,1 2 2,2 1-2,-3 2-1,2 2-3,-1 1-8,1 2-4,2-2-4,-1 3-3,2 1 0,0 1-2,3-2 1,0-1 0,1 1-4,4-1-3,-1-3-2,3 3-3,1-5-3,4-1-4,0 1 0,1-4-1,2-1-2,3-1-3,2-4-1,1 2-2,1-2 0,1-5-3,1 0 1,0 0 1,2 0 1,-2-5-4,3 4-10,-1-5-18,1 1-29,-4 0-42,1-3-60,0 4-76,-1-2-92,-4-1-116,1 1-147,0 0-213,-1-1-267,-1-1-225,-2-1-132</inkml:trace>
        </inkml:traceGroup>
      </inkml:traceGroup>
    </inkml:traceGroup>
    <inkml:traceGroup>
      <inkml:annotationXML>
        <emma:emma xmlns:emma="http://www.w3.org/2003/04/emma" version="1.0">
          <emma:interpretation id="{3E18A05A-7342-42F8-BF93-BF5E763E514C}" emma:medium="tactile" emma:mode="ink">
            <msink:context xmlns:msink="http://schemas.microsoft.com/ink/2010/main" type="paragraph" rotatedBoundingBox="4197,17456 18411,17789 18385,18902 4171,185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32C52B-8A37-491A-BE8D-61BE674F87B3}" emma:medium="tactile" emma:mode="ink">
              <msink:context xmlns:msink="http://schemas.microsoft.com/ink/2010/main" type="inkBullet" rotatedBoundingBox="4184,18039 4226,18040 4220,18290 4178,18289"/>
            </emma:interpretation>
            <emma:one-of disjunction-type="recognition" id="oneOf53">
              <emma:interpretation id="interp262" emma:lang="en-US" emma:confidence="0">
                <emma:literal>•</emma:literal>
              </emma:interpretation>
            </emma:one-of>
          </emma:emma>
        </inkml:annotationXML>
        <inkml:trace contextRef="#ctx0" brushRef="#br1" timeOffset="355188.1716">2554 17360 640,'0'0'643,"2"1"-195,-2 1-106,5-2-35,-3 0-17,4 0 5,-2 0 1,-3 2 4,2 0 5,2-2-6,-2 3-12,-2-2-22,2-1-22,-3 3-33,3 1-36,-2 2-41,-1-2-34,0 5-27,0-2-28,0 3-17,0 0-14,0 3-6,0-1-4,0 1-6,0 1-6,0-1-15,0 2-25,0 0-42,-1-1-50,-2 2-67,3-5-84,-3 4-99,3-4-121,0-1-181,0-1-256,0-3-203</inkml:trace>
      </inkml:traceGroup>
      <inkml:traceGroup>
        <inkml:annotationXML>
          <emma:emma xmlns:emma="http://www.w3.org/2003/04/emma" version="1.0">
            <emma:interpretation id="{2E26A6AB-19A2-4061-BD40-6AB81E278A05}" emma:medium="tactile" emma:mode="ink">
              <msink:context xmlns:msink="http://schemas.microsoft.com/ink/2010/main" type="line" rotatedBoundingBox="4523,17463 18411,17789 18385,18902 4497,18577"/>
            </emma:interpretation>
          </emma:emma>
        </inkml:annotationXML>
        <inkml:traceGroup>
          <inkml:annotationXML>
            <emma:emma xmlns:emma="http://www.w3.org/2003/04/emma" version="1.0">
              <emma:interpretation id="{86EF4CBC-7894-4DDE-A5B6-54FE07EED588}" emma:medium="tactile" emma:mode="ink">
                <msink:context xmlns:msink="http://schemas.microsoft.com/ink/2010/main" type="inkWord" rotatedBoundingBox="4350,18158 4608,17796 4786,17923 4528,18285"/>
              </emma:interpretation>
              <emma:one-of disjunction-type="recognition" id="oneOf54">
                <emma:interpretation id="interp263" emma:lang="en-US" emma:confidence="0.5">
                  <emma:literal>"</emma:literal>
                </emma:interpretation>
                <emma:interpretation id="interp264" emma:lang="en-US" emma:confidence="0">
                  <emma:literal>/</emma:literal>
                </emma:interpretation>
                <emma:interpretation id="interp265" emma:lang="en-US" emma:confidence="0">
                  <emma:literal>Y</emma:literal>
                </emma:interpretation>
                <emma:interpretation id="interp266" emma:lang="en-US" emma:confidence="0">
                  <emma:literal>y</emma:literal>
                </emma:interpretation>
                <emma:interpretation id="interp267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355519.3973">2883 17251 201,'0'0'274,"0"0"-104,0 0-42,3 4-11,-1-4-12,-2 3-6,3 1 3,-3 0 8,3 3 6,-2-3 12,-1 2 2,0 2-12,0 0-10,0 1-14,0 2-21,0 2-17,0-1-13,0 1-8,0 0-11,0-1-9,0 3-3,0-2-5,0-2-3,0 5-4,0-5 0,0 2-4,0-2 1,0 0-17,0 1-30,0-1-57,0-1-80,0 0-130,3-3-198,-3 2-230</inkml:trace>
          <inkml:trace contextRef="#ctx0" brushRef="#br1" timeOffset="356147.4962">3147 17238 295,'-1'3'245,"1"0"-12,-3 1 8,3-1 14,-1 4 17,-2-3 15,0 2 18,-2 3 6,1-1-3,-3 1-15,0 1-18,-1 1-19,0 0-29,0 2-18,0-3-24,-2 2-18,-2 1-22,0 1-19,4-1-28,-2 0-15,-2 4-26,3-3-13,-1 2-15,-2-2-13,1 0-6,2 1-6,-1-3-12,1 2-31,-1-2-45,1 0-66,2 0-102,0-3-133,0-2-209,1 1-286,0-3-246,-1-1-168</inkml:trace>
        </inkml:traceGroup>
        <inkml:traceGroup>
          <inkml:annotationXML>
            <emma:emma xmlns:emma="http://www.w3.org/2003/04/emma" version="1.0">
              <emma:interpretation id="{7CE79EEB-A9CA-4BA2-B0D8-F83E6669C454}" emma:medium="tactile" emma:mode="ink">
                <msink:context xmlns:msink="http://schemas.microsoft.com/ink/2010/main" type="inkWord" rotatedBoundingBox="5372,17263 6526,17733 6219,18485 5066,18015"/>
              </emma:interpretation>
              <emma:one-of disjunction-type="recognition" id="oneOf55">
                <emma:interpretation id="interp268" emma:lang="en-US" emma:confidence="0.5">
                  <emma:literal>JS</emma:literal>
                </emma:interpretation>
                <emma:interpretation id="interp269" emma:lang="en-US" emma:confidence="0">
                  <emma:literal>Js</emma:literal>
                </emma:interpretation>
                <emma:interpretation id="interp270" emma:lang="en-US" emma:confidence="0">
                  <emma:literal>JST</emma:literal>
                </emma:interpretation>
                <emma:interpretation id="interp271" emma:lang="en-US" emma:confidence="0">
                  <emma:literal>JSS</emma:literal>
                </emma:interpretation>
                <emma:interpretation id="interp272" emma:lang="en-US" emma:confidence="0">
                  <emma:literal>JSJ</emma:literal>
                </emma:interpretation>
              </emma:one-of>
            </emma:emma>
          </inkml:annotationXML>
          <inkml:trace contextRef="#ctx0" brushRef="#br1" timeOffset="333368.2888">3628 16884 362,'-3'0'657,"1"4"-65,-1-4-63,3 0-52,-1 0-52,1 0-37,0 0-32,0 0-22,0 0-29,0 0-30,0 0-23,0 0-28,0 0-28,0 0-27,0 0-19,0 0-3,1 0-1,2 0 0,2 0-5,-1 0-7,6 0-12,2 4-22,1-4-24,8 0-23,3 0-17,3 0-14,4 0-9,5 0-7,0 0-3,6 0-3,3 0 0,0 0-1,-1 0 0,1 0-2,-6 0-8,-1 0-15,-1 0-27,-6 0-36,-4-4-44,-3 4-50,-3 0-57,-2 0-52,-6 0-56,-3 0-58,-1 0-68,-2 0-95,-7 0-158,0 0-245,0 0-182</inkml:trace>
          <inkml:trace contextRef="#ctx0" brushRef="#br1" timeOffset="333888.7705">4013 16928 690,'3'4'575,"-1"0"-118,-2-1-70,3 0-48,1 4-49,-1-3-33,1 4-29,1-1-15,-1 1-9,3-2-19,-1 5-19,-5-1-20,4 3-12,1-1-18,-2 4-17,0 2-4,1 1-8,-2-1-5,-2 5-7,2 0-9,0-1-11,-2 1-14,-1 2-10,0-2-12,0 3-6,0-3-1,-1-2-11,-2 3 3,0-3-2,-1-3 2,-1 1-2,1-2 0,-3 0-1,2-3 1,1-1 2,-6 1 0,1-4-1,-1 0 7,1-1 1,-1-1 11,-1-2 12,-2 1 15,-1-3 12,1-3 8,-1 2 16,-1-3 5,2 0 1,-1 0-3,2-4-4,1 1-8,2-4-13,-4 2-13,4-1-11,2-3-12,0-1-9,5-1-5,-1 1-5,3-4-6,0-2-9,3-2-18,-1 5-37,3-2-57,1 3-77,2-1-104,-1 2-129,3 1-171,2 0-259,-1-1-271,2 0-196</inkml:trace>
          <inkml:trace contextRef="#ctx0" brushRef="#br1" timeOffset="334574.4228">4673 16986 660,'-4'-6'609,"-2"2"-130,2-3-110,0 1-68,-1 2-63,-1 0-41,1-1-35,-3 4-24,1-2-8,-2 1-10,-1 0-3,-1 2 0,2 0-10,-4 2-2,1 0-8,1 2-8,-2-1-9,-2 5-8,3-1-3,-2 3-4,2 1-15,1 0-3,-1 2-13,1 2-11,3 1-7,0 2-7,0-1 2,1 2-8,0-1 3,3 2-3,1-3 3,3-1-6,-2 1 0,2-3 0,2 1-4,-2-2 2,3 0-5,1-3 5,0 1-1,3 0-3,-1-5-3,0 2-3,4-1-4,-1 1 0,-2-5-9,5 5-8,-1-5-2,1 0-3,0 0-3,-1 1 0,1-4 9,-2 0 5,4 4 9,-2-4 6,0 0 4,-1 0 3,1 0 0,2 0 5,-5 0-5,3 2 0,-1-2 5,1 1 10,0 5 8,-2-2 7,-2-1 5,0 4 6,0 1 6,-2 1-4,0-1-5,-3 2 3,1 1-4,-1 0-2,0 0-5,-3 0-6,0 1-6,-3-2-2,0 1 3,2 0 4,-2 0 17,-2 0 22,-2-3 30,3 2 37,-3-3 29,-1 0 22,1 0 13,-4-2 2,-1 2-3,0-3-4,1 3-6,-1-1-7,-2-2-11,-2 1-17,1 0-15,2-1-21,-4 0-18,1 0-18,0 0-13,1 0-12,1-1-10,-2-1-7,4-2-8,1 0-6,2-5-5,-1 1-4,1 3-2,-1-8-5,3 3-10,2-7-23,-2 2-46,3-3-74,4 2-103,0 1-143,3 0-225,1 1-340,0-1-364,4-1-306</inkml:trace>
        </inkml:traceGroup>
        <inkml:traceGroup>
          <inkml:annotationXML>
            <emma:emma xmlns:emma="http://www.w3.org/2003/04/emma" version="1.0">
              <emma:interpretation id="{A5B56070-3B6F-45E9-91BF-7D54458EEB64}" emma:medium="tactile" emma:mode="ink">
                <msink:context xmlns:msink="http://schemas.microsoft.com/ink/2010/main" type="inkWord" rotatedBoundingBox="7686,17690 11247,17774 11224,18734 7664,18651"/>
              </emma:interpretation>
              <emma:one-of disjunction-type="recognition" id="oneOf56">
                <emma:interpretation id="interp273" emma:lang="en-US" emma:confidence="0.5">
                  <emma:literal>is</emma:literal>
                </emma:interpretation>
                <emma:interpretation id="interp274" emma:lang="en-US" emma:confidence="0">
                  <emma:literal>its</emma:literal>
                </emma:interpretation>
                <emma:interpretation id="interp275" emma:lang="en-US" emma:confidence="0">
                  <emma:literal>i's</emma:literal>
                </emma:interpretation>
                <emma:interpretation id="interp276" emma:lang="en-US" emma:confidence="0">
                  <emma:literal>ifs</emma:literal>
                </emma:interpretation>
                <emma:interpretation id="interp277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336442.305">6041 17693 398,'0'9'889,"3"-3"-278,-1 1-186,1 1-99,1-2-67,3 1-44,-3-3-30,4 2-20,-1-2-19,0 0-15,2-1-18,1-1-9,-1-1-20,-2 2-13,2-3-16,4 0-10,-7-3-11,5 2-5,-4-1-2,5-1-4,-2-1-4,-1-3-2,3 1-3,-1-2-5,1-2 1,-1 1-10,2-1 4,-4-3-4,3-2-2,-1-2-3,1-3-9,-1-1 0,1 2-2,0-5-1,2 0-2,-2-3 2,-2 1 5,-1 0 3,-1 3 1,0-1 4,-1 4 4,-3 3 0,-1 0 0,1 6 0,-4-1 2,0 4 3,0 4 5,-4-2 11,1 6 13,-1 0 15,-3 6 16,2 1 10,-2 3 6,0 2 6,1 2 1,-4 3 3,1 1 4,-1 0 8,3 2 7,1 0-5,-4-1-3,2 2-6,1 1-10,3-2-11,-3 1-16,2-2-7,2 0-10,2 0-6,-2-2-8,3-3-6,3 2 0,-2-2-6,5-1-1,-1-3-3,3-3-2,2 0-1,-1 0-4,3-3-1,2-1 1,2 0-2,-1-3-3,1 0 0,2 0 0,1-3-7,0 0-4,2-4-7,-3 2-13,1-4-9,0 1-10,3-3-11,-2 0-9,2-4-6,-2-2 1,-1-2 2,4-2 3,-4-1 1,3-3 6,-2-2-1,2-1 5,-3-1 6,0 1 6,-3 1 15,-3 2 7,0 1 11,-5 5 11,1-2 1,-6 4 7,1 3 7,-4 1 7,-1 3 17,-2 2 15,-4 1 15,2 3 9,-2 0 8,0 4 1,0 0-5,-2 2-6,5 2-10,-4 1-8,5 1-6,-1 2-4,3 3-5,1-1-3,0 1 0,0 2-2,0-2-2,1 2-2,3-2-3,2 4-3,0-2-1,0-1-3,0 2 0,-1 0-3,3 0-1,-2 2-2,1-2-1,0 1-3,-3-1-3,4 1 0,-4-1-2,2 2-4,-2-2 5,-2 1 6,0-1 9,1-1 15,-3 2 16,-3-4 13,1 2 10,-3-2 5,1 2 2,-3-2-3,-1-1-5,-3 1-7,-1 0-8,-2-3-9,1-1-10,-3 0-8,-6-1-6,3-2-8,0 2-7,-4-5-4,3-1-10,-2 0-21,2-1-36,-2-6-59,3 1-93,0 2-125,6-3-181,-4 1-290,5-2-360,-1-5-355,3 0-207</inkml:trace>
          <inkml:trace contextRef="#ctx0" brushRef="#br1" timeOffset="336633.5147">6632 17176 710,'-6'-11'1375,"4"0"-307,-1 3-345,1 1-214,0 0-152,-1 1-114,3 2-87,3-2-68,-1 2-47,0 4-59,1 0-89,-1 0-105,4 3-152,-5-2-230,2 5-323,-2-6-301,-1 0-203</inkml:trace>
        </inkml:traceGroup>
        <inkml:traceGroup>
          <inkml:annotationXML>
            <emma:emma xmlns:emma="http://www.w3.org/2003/04/emma" version="1.0">
              <emma:interpretation id="{EF11B4D6-381D-4D93-B043-3DCF9AA878CC}" emma:medium="tactile" emma:mode="ink">
                <msink:context xmlns:msink="http://schemas.microsoft.com/ink/2010/main" type="inkWord" rotatedBoundingBox="8854,17725 11244,17773 11225,18733 8835,18684"/>
              </emma:interpretation>
              <emma:one-of disjunction-type="recognition" id="oneOf57">
                <emma:interpretation id="interp278" emma:lang="en-US" emma:confidence="0.5">
                  <emma:literal>Hard</emma:literal>
                </emma:interpretation>
                <emma:interpretation id="interp279" emma:lang="en-US" emma:confidence="0">
                  <emma:literal>Hand</emma:literal>
                </emma:interpretation>
                <emma:interpretation id="interp280" emma:lang="en-US" emma:confidence="0">
                  <emma:literal>hard</emma:literal>
                </emma:interpretation>
                <emma:interpretation id="interp281" emma:lang="en-US" emma:confidence="0">
                  <emma:literal>Nard</emma:literal>
                </emma:interpretation>
                <emma:interpretation id="interp282" emma:lang="en-US" emma:confidence="0">
                  <emma:literal>Heard</emma:literal>
                </emma:interpretation>
              </emma:one-of>
            </emma:emma>
          </inkml:annotationXML>
          <inkml:trace contextRef="#ctx0" brushRef="#br1" timeOffset="337442.5965">7309 17308 53,'3'-10'1257,"-2"-1"-278,-1 1-233,3-1-162,-3 0-104,3 4-72,-1-3-74,-2 5-59,3-1-37,-2 0-9,-1 5 1,3 5-8,-3 3-13,4 6-18,-4 1-26,0 7-32,0 2-35,0 5-27,0 2-17,-4-2-12,4 5-6,-3 0-9,-1-2-7,2 0-6,-1 2-6,0-4-2,-1-2-4,0-1-1,1 1-1,-2-5 1,1 0 0,0-5-1,-2 1 2,0-2-2,0-2 2,0-4-2,-1 1-1,1-5 0,1 3-4,-1-5 1,0-2-4,0-2 1,0 0-1,1-2 0,0-2 1,2 0 1,3-3 1,0-4 1,0 1 2,6-1 1,1-2 0,-1 3 2,6-2 0,2-1-1,2 3-4,3-3-10,0 0-9,0 2-20,4 0-17,0-1-18,3 1-20,-2 1-17,2 0-12,0-1-1,-3 1 0,3 0 9,-6-3 19,2 0 19,-4 1 19,0-4 19,-3 2 16,1 0 5,1-1 8,-4-3 6,-1 1 6,-2-3 1,-1-1-1,-2 0 4,3 0 5,-5-1 6,-1-2 8,-1 3 18,-2-3 24,4 5 21,-5-2 21,3 4 17,-3 3 6,0 0-4,0 3-10,0 2-21,0 3-18,0 0-19,0 3-8,0 3-3,0 3 1,0 5 4,-3 3 0,3 3-1,-2 6-5,-1 3-10,2 2-6,-2 2-9,0 3-3,-1 1-5,2 1-2,-1 0-2,0-1-2,3 0-2,0 1-1,0-3-1,0 4-1,0-7-5,3 0-9,0-3-17,-3-5-32,2-2-51,1-2-73,-2 1-100,5 0-123,0-1-161,1 0-195,0-2-211,5-1-219,-1-4-157</inkml:trace>
          <inkml:trace contextRef="#ctx0" brushRef="#br1" timeOffset="339543.4062">8098 17697 611,'12'-11'681,"-1"-3"-67,-2 1-57,3 3-52,-5-4-37,-3 0-33,2 0-40,-2-1-41,-2 1-37,1 2-37,-3-4-29,0 3-16,-3 2-18,1 4-20,-2-3-21,-2 5-19,-1-1-22,-2 2-23,-2 4-14,-1 0-16,0 1-11,-2 6-8,-1-1-11,-1 2-8,3 2-10,-4 4-6,-2-1-5,6 1-6,-1 3-1,-1-1-4,2 4-3,1-2-1,1 3-4,-2-1 0,7 3-2,0-2-2,0-1 0,3 0-2,1-2 0,2 2 0,2-4 1,1 1 0,2-3 0,-1 0 1,5-4-3,1 1-5,-1-5-6,2-2-6,1-4-12,1 0-16,0-4-16,-1 1-19,5-4-25,-4 0-18,4-2-15,-4 2-6,6-4 6,-3 0 12,-1 1 25,1-1 23,1-3 23,-4-1 18,2 1 17,1-2 10,1-1 3,-4-1 9,-1-4 8,2 4 9,-2-2 19,-1 3 20,0 0 21,-7 3 18,0 2 11,1 1 1,-1 3-8,-4 1-10,0 1-8,0 5-11,-4 1-9,-1 0-5,2 1-3,-2 3-3,-1 5-6,-1 1-6,1 5-1,0 0-7,2 0-5,-1 2-6,1 0-3,1-3-3,2 3-6,1-2-3,0 0 0,0 1-1,1-3 0,3 2-2,-1-5 2,4 0 0,1 1-2,3-5-1,-2 0 0,3-3-5,2 1-3,1-4-7,-2-3-5,-2 2-7,4-3-10,1-3-7,1 3-8,-4-5-5,2 1-3,-1 1 5,-1-4 8,2-2 9,-4-1 13,4 0 7,-2-3 13,-1-2 3,-1-2 1,2 1 2,-4-1 4,0-1-1,-2 1-1,0 3 5,0 1 3,-4 0 6,-1 4 2,-2-1 1,-2 7 4,-1-1 3,-4 1 3,3 3 3,-3 4 0,-1 0 2,1 0-3,1 4-5,-1 0-7,1-1-6,2 1-5,-1 2-4,5-2-2,-2 3-1,2-3-1,2 0-1,1-1 1,2 0 0,-1-2 0,6 2-4,-4-3-6,6 0-9,-2 0-11,4-3-13,-5 2-13,6-2-10,-2 0-5,1-1 0,2-3 5,-1 3 8,-1-2 10,-1 2 12,2 0 11,-1-1 9,-2 3 7,-1-2 4,-2 4 2,1 0-1,-1 0 4,-2 4 0,0 0 2,-2 3 3,-2 1 8,-2 2 12,-1 4 12,-1 3 10,-2-4 10,0 7 8,-2 0-1,1 0-8,1 1-7,-1-3-11,2 2-9,-3-2-11,0 0-9,5 0-2,-1-4-4,1 2-3,0-2-2,0 1 0,0-4 1,1-1-4,-1 1-3,3-5-8,2-2-12,-1 1-12,0-2-21,3-3-21,-2 3-26,2-3-27,3 0-30,-1-3-31,1 3-32,3-3-25,-1-2-21,2 1-16,2-2-7,2-2 3,0-3 20,0-2 12,4-2 27,-2 1 21,5-6 35,-1 0 30,2-1 22,2-1 38,-2 1 23,0 0 34,-3 3 43,1 3 38,-6 0 41,4 0 41,-9 6 45,2-1 30,-4 3 14,1 0 7,-3 1-5,-2 0-8,0 5-26,0 1-23,-2 1-19,-2 2-18,-2 4-21,-1 0-17,0 2-13,-1 1-9,-2-1-14,-2 4-12,3-1-6,0 1-10,-1-2-8,2 0-5,-5 3-1,4-4-3,0 3-2,-1-2-2,-2-3 0,5 3-4,-1-5 1,-2 1-2,3 1 0,0-5 0,0 1 5,0-1 1,0 1 4,0-4-6,0 3 3,3-3-4,-2-3-1,-1 3-2,5-4-2,-2 0 2,1 0 0,2-5-2,-5 1 6,2-3-4,1 1 0,1-2 1,-1-1-1,-1 0 5,1-1 11,-1-1 18,0 2 19,-3 1 16,0-1 19,-3 2 7,0 0-2,-1 1-4,-3 3-7,0 1-5,1-1-9,-4 6-3,1-2-3,-1 3 0,-3 0-3,0 4-2,1-1 3,0 6 1,-4-1 1,5 2-1,-4 1 1,4 4-4,-2 2-5,-2 0-9,1 1-6,2 3-8,-2 0-5,2 1-5,-4-1-2,4 2-3,1 1-1,2-2-1,-4-1-3,4 1-2,2 2 0,0 0-3,1-3-1,0 0-2,5-2 0,-2 0 0,3-5-1,0 1 0,4 0 0,-1-5-4,1-1-2,1-1-4,2-4-4,5 0-5,-5-4-6,5-1-4,-1-6-5,1 1-6,-1-2-3,4-1-9,-4 0-4,4-6-7,-2 2-6,4-3-3,-4-2-8,2 1 1,1-2 2,3-2 1,-2-4 5,1-2 5,-1 1 12,3-2 5,-1-6 7,0 3 8,4-5 10,-4 1 8,3-3 6,-2 1 5,2-3 4,-3 5 0,-2-2 4,2 3 3,-4 0 8,-1 5 8,-1-2 8,-3 4 11,-1 2 5,-2 2-1,-2 3 0,2 0-6,-3 2-9,-1 3-8,1 2-5,-1 1-5,-1 2-5,1-1-2,0 1 1,-2 3 4,-1 1 2,3 2 4,-3-2-1,0 5 0,0-2 1,0 2-4,-3 1 0,3 1-1,-4 6-1,-1 0-2,1 2-1,-2 5-3,0 0 0,-4 3-5,3 4 3,-2-1 3,-1 4 1,-2 3 3,1-1 3,-1 1 5,1 4 1,-1-3 2,0 4-1,1-3 0,1 4-3,-2-3-3,1 2-1,2-2-4,-1-1 1,1 2-4,2-3 1,-1 0 1,1-4-3,3-1-1,2 1-1,-1-4 0,3 1-1,0-3-2,3 0 1,-1-4 1,2 1-1,3-2-1,-1 0 1,0-3-1,4-3-5,2-3-11,-1 3-7,1-3-20,0-2-38,4 0-51,1-2-63,2 0-73,-3 0-96,4-2-108,-1 0-105,0-2-133,0-3-192,2-3-205,-5-1-144</inkml:trace>
        </inkml:traceGroup>
        <inkml:traceGroup>
          <inkml:annotationXML>
            <emma:emma xmlns:emma="http://www.w3.org/2003/04/emma" version="1.0">
              <emma:interpretation id="{F2954E2A-2624-40BC-A209-0B921CE1FB76}" emma:medium="tactile" emma:mode="ink">
                <msink:context xmlns:msink="http://schemas.microsoft.com/ink/2010/main" type="inkWord" rotatedBoundingBox="11936,17855 13262,17689 13363,18492 12037,18659"/>
              </emma:interpretation>
              <emma:one-of disjunction-type="recognition" id="oneOf58">
                <emma:interpretation id="interp283" emma:lang="en-US" emma:confidence="0.5">
                  <emma:literal>to</emma:literal>
                </emma:interpretation>
                <emma:interpretation id="interp284" emma:lang="en-US" emma:confidence="0">
                  <emma:literal>toe</emma:literal>
                </emma:interpretation>
                <emma:interpretation id="interp285" emma:lang="en-US" emma:confidence="0">
                  <emma:literal>too</emma:literal>
                </emma:interpretation>
                <emma:interpretation id="interp286" emma:lang="en-US" emma:confidence="0">
                  <emma:literal>two</emma:literal>
                </emma:interpretation>
                <emma:interpretation id="interp287" emma:lang="en-US" emma:confidence="0">
                  <emma:literal>tho</emma:literal>
                </emma:interpretation>
              </emma:one-of>
            </emma:emma>
          </inkml:annotationXML>
          <inkml:trace contextRef="#ctx0" brushRef="#br1" timeOffset="341570.5425">10393 17803 976,'-3'2'759,"0"0"-232,2-2-136,1 0-72,0 0-49,1 0-42,5 0-33,-2 0-22,3 0-31,-1-2-25,1 0-14,5 2-20,0-2-12,-1 0-5,4-3-6,-1 3-8,2-4-6,3 1-11,0-5-6,1 2-10,5-2-4,-5-3-6,3-1-3,4-2 0,-1-3-3,4-1-3,-2-6-20,5 1-18,-4-7-19,2-2-28,2-1-16,0-5-13,-2-1 1,-1 0 17,-5-3 16,1 4 25,-3 0 12,-1 1 21,-3 8 6,-6-1 5,-2 10 6,-3 1 2,-1 2 3,-3 5 0,-1 4 0,-6 4 6,-1 4 4,-3 2 12,-1 6 18,-3 5 19,-1 4 24,1 4 18,-5 7 20,0 4 0,-2 3 0,-1 5 4,1 1-2,0 0-1,-4 6-1,4-3-1,2 0-7,0 0-13,3 1-22,0-4-20,2-1-20,3-3-14,0-1-8,1-1-9,6-5-1,-2-1 1,3-1-6,4-5 2,1-4-3,2 0 0,0-4-15,5-2-19,2-1-27,1-5-37,1 2-38,0-3-40,2-4-34,1 0-27,2-4-14,0 0-3,0-4 7,3-2 16,-3-4 24,2 0 25,0-5 31,3-3 39,-3-3 28,6 0 32,-5-5 18,0 1 20,1 0 17,-5 2 18,-1-1 21,-3 4 26,-1 4 35,-7 0 21,-1 3 16,-2 3 6,-2 4 8,-3 0-6,-3 5 16,-2 3 6,1 2 14,-3 4 0,-2 2-3,-1 5-8,3 3-15,-5 2-19,6 2-23,-4 1-17,3 0-8,0 3-18,2-4-17,1 4-14,0-4-10,1 1-8,3-1-11,0-1-5,0 0-4,4 0 2,2-6-4,-2 0 1,5-1-3,1-2-2,2-1-13,1-3-13,1-1-15,1 0-21,1-2-14,0-1-14,3-1-2,-2-2 1,0-3-1,2 1 10,0-4 4,-2-1 6,1-3 12,1-1 7,-2-1 15,2-4 10,-3-2 10,0-2 7,-2-2 2,2-4 5,-4 1 6,0 0 0,-1-2 2,-4 0 15,1 2 18,-4 2 14,-4 2 17,0 0 16,-4 4 8,-4 2-1,1 3-3,-4 1-11,-4 3-8,-2 4-10,-1 1-4,-1 3-6,-4-1 0,3 8 3,-2-2 0,-1 5 6,3-2 4,-2 4 7,3 1 7,0 2 8,0 1 5,6 2 4,-1 2-3,2 0-6,3 0-9,-1 1-8,6-1-12,0 0-7,1 0-10,6-3-7,-2 2-6,6-2-5,3-1-6,2-1-4,0-1-1,6-1-4,-2-3 0,3 1-5,2-5-9,0 1-19,0-1-30,2 1-38,2-4-48,-5 3-64,3-3-69,-1 0-74,-2 0-80,3 0-78,-4-3-85,0-4-109,0 3-161,-3-6-175,-5 2-115</inkml:trace>
          <inkml:trace contextRef="#ctx0" brushRef="#br1" timeOffset="341888.6193">10609 17418 615,'-12'2'622,"7"-1"-137,-6 2-78,10-2-58,-5 2-40,6 0-31,6-2-23,-2-1-34,5 3-40,5-1-37,2-2-35,3 0-23,5 0-32,2 0-19,1 0-10,4 0-13,3 0-2,4 0-17,0 0-38,1 0-75,3 0-102,0 0-148,3-5-248,0 4-295,-1-2-225</inkml:trace>
        </inkml:traceGroup>
        <inkml:traceGroup>
          <inkml:annotationXML>
            <emma:emma xmlns:emma="http://www.w3.org/2003/04/emma" version="1.0">
              <emma:interpretation id="{97759B49-9262-4694-9128-D05D0BBDFDCA}" emma:medium="tactile" emma:mode="ink">
                <msink:context xmlns:msink="http://schemas.microsoft.com/ink/2010/main" type="inkWord" rotatedBoundingBox="13697,17775 18386,17733 18394,18608 13705,18649"/>
              </emma:interpretation>
              <emma:one-of disjunction-type="recognition" id="oneOf59">
                <emma:interpretation id="interp288" emma:lang="en-US" emma:confidence="0.5">
                  <emma:literal>maintain.</emma:literal>
                </emma:interpretation>
                <emma:interpretation id="interp289" emma:lang="en-US" emma:confidence="0">
                  <emma:literal>maintain</emma:literal>
                </emma:interpretation>
                <emma:interpretation id="interp290" emma:lang="en-US" emma:confidence="0">
                  <emma:literal>maintains.</emma:literal>
                </emma:interpretation>
                <emma:interpretation id="interp291" emma:lang="en-US" emma:confidence="0">
                  <emma:literal>maintains</emma:literal>
                </emma:interpretation>
                <emma:interpretation id="interp292" emma:lang="en-US" emma:confidence="0">
                  <emma:literal>Maintain.</emma:literal>
                </emma:interpretation>
              </emma:one-of>
            </emma:emma>
          </inkml:annotationXML>
          <inkml:trace contextRef="#ctx0" brushRef="#br1" timeOffset="342850.4441">12209 17614 700,'0'0'1039,"0"0"-260,0 0-167,0 0-111,3 0-71,-3 4-62,3-2-57,-3 2-46,0 3-46,0 0-42,0 3-40,0 0-32,-3 3-18,0-1-21,-1 2-20,-1-1-11,1 0-13,-1 1-9,-5-1-6,3 0-2,0 1-1,-2-5-2,0 1 0,-1 1 0,3-5 0,-2 1-2,-1-2 3,4 1 2,-4-3-4,3 2-1,0-5-1,2 2-7,4-2-10,-2-2-12,3-2-15,3 0-9,-2-2-12,4-2-6,2 0-1,5 0 6,-1-2 3,4 0 6,1-4 9,2 1 6,4-1 5,-1-3 8,5-2 5,-3 2 6,4-4 2,2 0 7,-1 4 1,1-2-1,-4 0 3,4 4 2,-5 4-1,0-3 1,0 6 5,-6-1 3,0 2 8,1 4 13,-1 3 25,-5 0 14,-2 3 21,1 4 3,-5 2-1,-2 2-6,0 2-19,-3 1-9,-2 2-17,0 1-10,-2 1-6,-1 0-5,-1 2-5,0-3-3,-3-1-2,-4 1-1,4-3-2,1 0 2,-1 2 0,0-2-1,-2-5 0,-1-1-1,3 1 1,-1-3-2,3 1 0,-6-3-3,4 0-8,3 0-16,0-4-19,1 0-27,1 0-23,2-4-22,2-3-15,5 1-4,2-2-6,4-3 2,0-4-9,6 1-12,-1-2-12,9-2-11,-3-3-8,5-1 8,3-5 16,-1 3 25,2 2 25,0-1 28,-1 0 26,2 5 17,-4-2 20,0 3 15,1 5 10,-6 1 16,1 1 31,-3 3 40,-1 3 45,-3 4 38,-6 0 35,1 4 11,-5 3-14,1 5-25,-6-1-33,-4 3-32,0 3-30,0 3-25,-4-2-15,0 1-15,-7 4-6,4-1-4,0-2-4,-2 4-6,1-1-4,-3-2 0,0-1-22,2 4-45,-1-3-71,3 0-85,1-2-125,0-1-174,2-1-259,1-1-254,3-2-179</inkml:trace>
          <inkml:trace contextRef="#ctx0" brushRef="#br1" timeOffset="343489.455">13490 17605 454,'-6'-9'811,"4"1"-207,-3 0-142,0-1-101,1 4-61,-3-1-47,-1 0-23,3 2-23,-6 1 1,3-1 4,-4 3 14,-5 1 9,4 0 12,-9 0 10,3 5 1,-4 1-7,0 1-6,-3 3-14,2 2-23,-2 2-29,3 3-33,0 1-31,0 0-30,4 2-26,0-2-22,4 1-15,-1 1-8,5 1-6,-1-1-3,5 1-2,0-2-1,2-2-2,5 0 3,0 0-4,3-5-6,2 1-8,-1-5-15,6-2-18,-1 1-29,2-3-32,4-2-37,-1 0-38,0 0-41,1-2-37,4 0-28,0 0-25,0-2-7,3-2 9,-2-3 14,2-1 34,-2 1 41,2-4 49,-2-5 43,2 2 42,-2-1 38,-1-4 31,4 0 27,-4 1 31,-1-3 32,-1-3 41,0 3 34,-4 2 33,-1 1 18,-2 1 4,-1-2 5,-2 8-3,0-2-14,-2 2-21,-1 3-14,-4 2-5,0 0-6,0 1-8,-4 3-4,-3 2 3,1 2-5,-4 5-12,2 1-13,-3 2-14,2 3-14,-1 2-13,-2-1-11,-1 3-9,2 3-10,0-2-6,3 4-7,-2-4-6,1 4-6,-1-4-4,5-1 1,-2 2-3,6-1 1,-5-1-1,6-2-2,0 1-8,3-2-18,1-3-28,1-1-38,2 1-50,4-3-58,0-1-72,0 0-73,4-3-78,-2 2-76,3-5-65,1-1-73,-1 0-70,6-4-83,-5-3-93</inkml:trace>
          <inkml:trace contextRef="#ctx0" brushRef="#br1" timeOffset="343983.3284">14009 17516 233,'12'-14'633,"-1"1"-72,-5 3-53,1-1-48,-1 5-54,-5-2-42,-1 3-36,0 1-21,0 3-28,-1 1-20,-5 0-25,-1 4-29,1 2-24,-1 2-31,-3 0-18,1 5-22,-1-1-17,-2 2-11,1 3-9,-1 0-13,1 4-11,-1-3-13,0 3-7,1 0-11,-1-3-5,0 5-5,2-5-3,2 3-1,0-2-1,1-2 2,0 2-8,3-4-13,2 2-25,2-3-35,0-2-43,0 1-57,2-1-54,2-2-66,3 0-57,-1-2-45,3-3-40,-1-1-27,2-1-25,5-3-6,-3-3-17,1-4-23,1 0-11,2 0-3</inkml:trace>
          <inkml:trace contextRef="#ctx0" brushRef="#br1" timeOffset="344368.3232">14263 17600 217,'19'-18'473,"-3"2"-32,1 0-22,-4-1-13,2 4-16,-4 1-2,1 2-8,-5 1-13,-3 1-26,4-1-31,-5 3-38,-2 2-34,2 0-27,-3 1-21,-3 3-16,2 3-20,-2 1-17,-2 0-21,-2 5-18,3-1-14,-1 3-10,-5 3-1,3 1 2,-2-1 4,-2 5 1,-1 0-3,0 1 3,1-1-5,-1 2-1,1-1-6,-2 0-4,1 1-5,0-2-12,1-1-8,2 2-11,-1-3-7,1-3-9,2 1-4,0-3-3,2-2-3,1 0-2,0-2 0,-2-2-1,4 1 1,-1-1-1,1-2-1,2-3-3,0 1-6,0-2-10,0-2-14,0 1-14,2-3-20,3-6-20,2 4-20,0-5-26,2 1-29,1-2-29,2-1-33,2-2-28,2 1-27,0-6-19,2 2-7,2-3 1,2 0 6,-2-1 17,3-2 36,-1 1 25,1 1 38,-3 1 50,4 0 38,-3 3 29,0 1 25,-2 0 28,-1 2 21,0 3 25,-2 2 13,0-1 32,0 5 31,-2-4 21,2 7 19,-4-1 4,2 1 6,-2 0-5,0 6-9,-5 0-16,3 3-14,-6 1-8,1 0-2,-2 4 3,-3-1 5,-3 5 7,0 0 12,-2-1 1,-2 3-2,0 0-11,1 0-19,-4 2-19,3-2-25,-5 0-17,5 1-16,-2-1-12,0 0-9,-4 0-2,5-2 0,-4 0-13,3 2-20,-4-3-42,5-1-53,-1 1-81,-3 0-99,-1-2-124,2-2-173,-1 1-261,3-4-238,-2 3-155</inkml:trace>
          <inkml:trace contextRef="#ctx0" brushRef="#br1" timeOffset="344965.4526">14124 17221 909,'0'-1'775,"1"1"-147,-1 0-91,0 0-53,0 0-39,-1 0-41,1 1-39,-3 2-39,0 1-32,3 1-29,-2-4-24,2 3-15,0 2-20,0 1-23,2-3-17,-2-1-24,6 1-22,-5 0-21,3-2-18,4 3-18,-4-1-14,3-2-11,0-2-11,-2 2-8,2-2-7,-3 0-7,2 0-6,-4-2-19,2 2-38,-4 0-63,3 0-91,-3 0-129,0 4-177,0-4-279,0 0-349,0 0-327,0 4-205</inkml:trace>
          <inkml:trace contextRef="#ctx0" brushRef="#br1" timeOffset="345467.9679">14918 17169 591,'9'-10'637,"1"0"-172,-1 0-133,6-1-92,-4 1-76,1 1-56,-1 2-39,-2 0-26,4 4-18,-7-2-18,1 1-7,0 2-3,-2-2-12,-2 4-10,-2-3-29,2 2-34,-3 1-62,0-3-75,0 3-106,0 0-167,0 0-193</inkml:trace>
          <inkml:trace contextRef="#ctx0" brushRef="#br1" timeOffset="345879.9267">15243 17079 48,'0'0'1203,"0"0"-223,0 0-186,0 0-137,0 0-100,0-2-79,0 2-72,0 0-45,0 0-39,0 2-36,-3 0-38,2 2-40,-5 3-35,2-1-41,-3 5-35,1 2-27,-4-2-16,-2 6-12,-2 2-8,0 2-1,-3 3 2,0 0 3,-2 4 3,-3 0 6,2-3 3,-2 5-2,2-1-4,-6 0-7,2 2-7,3 1-9,-3 0-6,6-1-4,2 2-5,0-4-1,-2 0-2,7 1-2,2-5 1,2-2-2,-1 0 1,4-2-1,1-3 0,3-1 0,6-2 0,-2-2 1,4-1-1,-3-2-4,6-2-5,0 1-10,1 1-11,2 1-14,-1-4-11,5 0-16,-5-7-20,4-4-28,-4 0-47,5-2-67,-5 0-98,6 1-134,-4-1-189,0-4-277,1 2-313,1-5-242,-4 1-123</inkml:trace>
          <inkml:trace contextRef="#ctx0" brushRef="#br1" timeOffset="346135.0396">14831 17504 378,'-14'-2'1089,"1"0"-275,3 0-201,2-1-95,3 2-54,2 1-36,3-3-26,0 3-43,4-2-40,0 2-60,4 0-55,2 0-54,-1 0-50,5 2-33,2-2-25,0 3-19,1-3-15,2 4-24,0-2-37,-1 0-57,0 2-73,6-1-94,-6 4-113,1-3-129,0 1-145,0-4-205,-3 3-218,3-1-155</inkml:trace>
          <inkml:trace contextRef="#ctx0" brushRef="#br1" timeOffset="346838.4637">15269 17536 357,'2'0'628,"4"0"-32,-5 0-33,2 0-40,-1-3-41,0 3-41,1-3-27,-3 3-47,0-4-49,0 4-39,0-1-39,0-1-18,-3 2-15,1 0-6,-3 3-10,1 1-10,-3 2-17,-2 0-22,-3 5-24,-1 0-24,2 0-18,-1 4-16,-4 0-15,4 1-10,-2 1-10,2 3-8,1-3-6,-2 1-4,3 1-3,1-2-3,-1 1-1,2-2-1,4-2 0,0 1 1,1-2 0,1-1 1,2-1-1,2-4-5,1 0-6,1-1-14,0-2-22,4-4-28,2 0-32,-4 0-35,4 0-36,1 0-29,-2 0-18,4-4-5,-1 1 13,-1-1 18,1-3 33,0 1 29,-4-1 35,4-1 32,-2 0 21,-1-3 23,2-2 13,1 2 9,0-6 8,-1 1 7,1-2 13,1 1 17,0-2 19,-3 1 24,-1-2 23,1 0 27,-1 4 22,-2-1 9,-3 0 9,6 6-4,-8-3-3,2 4-5,-1 0-11,0 3-7,-3 0-15,0 3-16,0 0-18,0 2-21,0 0-18,0 2-17,0-2-11,0 2-9,0 0-5,0 0-2,0 2-3,0 0-1,-3 1 0,0 4 1,3 0-1,-4 0 0,2 3 0,-3 0-2,0 4-1,1-3 0,-1 2-2,0 2-1,-1 0 0,0-2-1,0 5-1,0-2 1,-1-1-1,3 2-1,-3-2 1,2 2 0,1-3-1,0 3 0,1 0 1,0-2-1,1-2 0,-1-1-1,3-1-1,0 0-2,3-5-4,-1 1-4,1-1-6,1-5-13,3-1-13,1 0-23,-1-1-26,1 1-38,3-6-41,0 6-47,1 0-44,2-4-45,-1 4-36,-1-2-28,2 1-27,1-3-37,1-2-60,-2 2-114,0-3-187,3-1-209,-4-1-141</inkml:trace>
          <inkml:trace contextRef="#ctx0" brushRef="#br1" timeOffset="347153.5526">15728 17502 1084,'-3'0'884,"3"2"-182,-2 2-130,2 0-98,-2 3-78,-1-3-72,-2 3-46,2 3-49,-1 0-44,3 0-35,-5 1-29,0 0-28,-1 3-29,0 1-16,-1 2-16,0-3-13,-3 3-7,4 3-3,-2-3-3,-1-1-6,2 1-3,-3 1-13,6-2-23,-6 2-41,4-5-57,1 2-66,-4 0-84,6 0-83,0-2-96,-2-2-89,4 1-104,-1-4-131,2-2-175,1 1-115</inkml:trace>
          <inkml:trace contextRef="#ctx0" brushRef="#br1" timeOffset="347413.4984">15828 17283 1075,'0'-10'1313,"0"-1"-390,0 4-317,0-3-195,0 3-132,3 2-100,-2 0-76,5 1-46,-4 1-47,0 2-57,0 1-74,4 0-100,-5 1-129,2 2-199,-3-3-297,0 0-266,0 0-185</inkml:trace>
          <inkml:trace contextRef="#ctx0" brushRef="#br1" timeOffset="348090.6466">15924 17549 285,'-2'1'804,"2"-1"-132,-3 3-91,3-3-56,0 1-44,0 1-57,0 2-46,0 2-44,-3-1-45,3 4-44,-1-1-35,-2 3-31,-1 3-22,-1 1-20,0-1-18,-1 3-21,-4 0-17,2 3-13,0-1-17,-3-1-14,6 2-8,-5-3-10,1 1-7,-1-1-7,2-2 1,3-1-3,-6 0-1,7-3 0,0 2 1,-2-3 0,2-3-3,2 1 0,-4-1-2,5-1-3,-2-2-10,3-2-14,0 0-23,0-2-27,0 0-34,4-2-38,-1 0-38,2-2-43,2-2-37,3-1-34,-1-1-31,2 1-15,5-6-7,2 0 10,-1-4 12,5-2 19,0-2 27,2-1 17,5-2 20,-4-3 34,4 1 33,-1-2 34,-1 1 32,-1 2 27,0 1 35,0 1 28,-1 3 19,-2-3 14,2 8 27,-5-2 47,3 2 30,-5 4 34,-2 1 23,-3 2 33,1 2 6,-2 2-4,0 4-6,-5 0-23,0 4-8,-3 2-19,-4 5-11,0 0-5,-1 4 1,-5 2 4,0 1-3,-4 3-5,2-1-9,-4 3-19,-3 0-19,1 2-17,2-1-16,-2 1-13,-2-4-13,3 1-5,0 2-5,0-1-10,1-4-22,0 2-41,1-4-64,1 1-85,1 2-131,2-6-188,2 0-288,-2-2-227</inkml:trace>
          <inkml:trace contextRef="#ctx0" brushRef="#br1" timeOffset="348505.5086">16701 17897 550,'-3'0'733,"0"-1"-85,2-2-53,-2 3-33,-1-2-31,1 0-35,1 2-42,-1-2-40,0 1-53,3 1-56,-1-3-48,-2 3-44,3 0-34,0 0-27,0 0-19,0 3-15,3 0-13,-2 4-11,2-3-11,2 2-13,-1 0-7,3 0-5,-1-3 3,0-3 11,1-3 4,0-3 2,1 2-6,-1-3-7,0 3-12,-2-2-15,2 2-11,-6 0-9,4 0-6,-2 0-4,-3 1-5,0 0-7,0 3-15,-3 0-19,-2 0-29,-2 0-58,1 1-104,-4 1-157,3 1-259,0-2-361,1 2-513,-4 1-495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53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 37 388,'0'-3'444,"3"-4"-57,0 3-25,-3-2-16,1 2-11,-1-1-13,3 1-9,-3-1-13,0 5-33,0-1-29,0 1-7,0 1 1,0 4 7,0 4 1,0 1 15,0 2-4,-3 5-17,3 1-37,-1 4-27,1 1-25,-3 2-20,0 4-16,2 0-13,-2 0-10,-1 2-9,1-1-12,1 2-11,-1-3-11,3 2-10,0-5-6,0-1-11,0-1-8,5-1-2,0-2-4,0-3 0,2-1-2,-3-2 2,4-3 0,0 0-2,2-5-2,-4-3-11,4 2-25,-1-5-36,1-1-63,-1 0-85,-2-1-110,2-6-140,-2-2-151,0 1-196,1-2-259,-4-5-189,-1 0-93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7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 78 645,'-7'0'791,"1"3"-210,1-3-139,3 0-100,2 0-72,2 0-64,3 0-53,1 0-48,6-3-38,2-1-27,2 0-19,3-1-4,0 0-12,3-2-5,-2 1 0,3-1-3,-4 1-39,3 0-84,-2-1-108,-2 1-149,-2 2-225,-2-1-276,-1-1-210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18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103 87 143,'0'2'477,"-1"2"-60,1-4-45,-3 0-59,0 3-31,3-2-28,-2 2-16,0-1-14,2 2-20,0-2-14,0 0-18,0 3-22,0-1-22,0 0-10,0 1-6,0 0-16,0 2-14,0-4-11,2 1-15,0 2-18,1-5-10,1 2-8,1-1-5,0-1-10,4-1 2,-2-1 0,1-1-2,-1-2-5,1-2 0,1 1-2,-2-1-1,1-1 1,-1-1-1,0-1 1,-2 1 2,-1 0 0,2-3 2,-5 4 1,-1-5-3,0 4 0,0-2 0,-1 3 0,-2-3-5,-2 5 0,0-1 0,0-1 5,-3 1 3,0 4 4,-2-2 0,1 4-2,1-2 3,-2 2-4,-2 2-1,0 0 7,4 2 21,-2 1 41,1 3 37,-1-2 39,2 5 31,-3 0 26,4-1 5,-2 3-4,2-1-15,-1 2-22,3 1-27,-1 1-23,1-1-25,3 2-25,-3 0-21,5 4-11,0-6-8,0 2-11,5-2-4,-3-1-3,3 2-3,1-5 0,-1-1-1,3 0 1,-1-2-1,2-1 0,4-3 1,-5 0-3,4-4-3,0 0-1,-1 0-1,1-2-1,-1 0-5,1-2-3,-2 0-19,-1-3-39,1 3-66,-1-2-93,1-2-128,-4 2-173,1-5-250,0 1-315,3-3-280,-5 2-142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67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182 71 154,'0'-5'270,"0"-4"-29,-4 0-16,4 2-17,-3 1-19,-1-2 4,-1 2-6,2 2 7,-1 0-14,-3-1-10,2 1-12,-2 1-27,0 2-7,-2 1-21,2 0-5,0 1-12,-1 2-5,0 1 2,0 2 17,4 1 27,-3 3 29,0 3 34,2 2 22,-2 2 9,0 2 2,2 2-11,1 0-16,0 6-3,-1-1-5,0-2-13,0 4-16,2-1-20,2-1-23,-2 1-27,1 1-26,0-3-17,2 0-15,-3-1-10,3 1-6,-2-5-6,2 1-4,0 1-2,0-7 2,0 2-1,0 0-4,0-6-3,0 5-2,0-7-9,0 2-45,0-2-71,-3-1-94,3-1-131,-1-1-173,1-2-261,0-4-307,0 0-238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84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37 378,'2'-3'655,"-2"0"-204,3 2-137,1-1-91,3 2-64,0-4-50,2 4-33,3-3-34,1 1-16,-2 0-41,2-1-68,5 2-100,-2-3-112,-2 0-189,-1-1-259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31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32 11 705,'-2'1'555,"-1"5"-152,3-2-82,-3 1-51,2 1-24,-2 3-19,2 1-19,-2 3-16,0-2-11,-2 2-11,5 2-17,-1 1-23,1-2-15,-3 3-21,0-2-37,3 0-21,0-4-18,3 2-5,0 1-10,1-4-1,1 0-2,-1-1 0,0-3 0,4 1 0,-1-6-20,3 4-34,-4-5-30,4 0-41,-3-5-49,0 4-35,2-6-23,-2 1 3,1-3 23,0 2 31,0-3 50,-1-4 32,0 1 39,-3-1 27,1-1 8,-1 0 8,-1-2 7,-1 0 4,0 3 4,1-3 7,-1 2 20,-2 2 26,3 1 26,0 2 32,-3 1 39,1 0 27,2 3 9,-2-1 3,-1 3-15,0 2-25,0 1-14,0 1-7,0 3-4,0 1-3,0 3 4,0 3-3,0 0-15,0 0-24,0 5-19,0-1-26,0 1-16,0-1-16,0 3-8,0-2-2,3 0-4,-3 0 2,0 0-4,0-1-20,0-1-49,3-1-79,-1 0-112,-2-5-142,3 2-199,-2-3-301,2-3-229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65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52 555,'0'-10'894,"3"2"-167,-1-2-99,-2 4-53,3 2-43,-3-3-51,0 4-57,1 0-36,-1 2-40,3 1-47,-3 4-49,0 3-36,0 3-36,0 0-45,0 6-35,0 2-30,-3-2-19,3 8-18,-1-3-11,-2 3-8,3-2-7,-2 3-2,-1-1-4,3 0 0,-2-2-2,2 1 0,0-2-1,0 1 1,0-4-1,0 1 0,0-2-6,0 0-18,0-3-30,-2-1-56,-1-2-72,3-1-95,0 0-126,0-6-143,0-1-160,0 0-175,0-3-230,0 0-163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9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41 680,'4'-7'707,"-1"0"-138,0 2-88,-3-2-65,2 3-65,-2 1-56,3-3-64,-2 4-47,-1 2-27,6 0-21,-5 0 0,2 2 5,-1 5 2,1 2-1,-3 0-14,2 4-24,0 4-15,-2 1-20,0 6-13,0 0-12,-2-1-4,0 5-7,2 1-13,-3-2-7,3-2-2,-2 3-5,-1-2-6,2-2-5,-2 0 4,0-1-6,-1-1-3,2-1-29,-1-2-53,0-2-80,-1 0-117,1-4-157,3-2-244,-1 2-296,-2-6-246,3-1-160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6.3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-2 68 383,'0'-7'1206,"0"3"-321,0-2-184,0 2-95,0-4-64,0 3-55,0-2-78,0 3-81,0-2-78,3 2-74,-3 0-63,0-1-45,1 4-32,-1-3-18,3 4-14,-3 0-26,3 0-68,-2 4-107,2-1-145,-1 1-209,3 3-329,-3 2-387,4 2-304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6.56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 26 724,'-7'4'1260,"1"-2"-276,0-1-295,2-1-159,-4 0-95,7 0-64,-2-1-63,0 1-76,2-2-62,1-2-63,1 4-48,2 0-57,1 0-91,4-3-127,-1 0-174,2-1-288,2-3-345,4 4-383,-1-4-255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2:52.50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34F24A3-6313-4640-97EB-A16B8FDAA606}" emma:medium="tactile" emma:mode="ink">
          <msink:context xmlns:msink="http://schemas.microsoft.com/ink/2010/main" type="writingRegion" rotatedBoundingBox="2160,430 33802,554 33752,13317 2110,13193"/>
        </emma:interpretation>
      </emma:emma>
    </inkml:annotationXML>
    <inkml:traceGroup>
      <inkml:annotationXML>
        <emma:emma xmlns:emma="http://www.w3.org/2003/04/emma" version="1.0">
          <emma:interpretation id="{9567BEA6-4D53-4F7F-BE81-90FEF523885E}" emma:medium="tactile" emma:mode="ink">
            <msink:context xmlns:msink="http://schemas.microsoft.com/ink/2010/main" type="paragraph" rotatedBoundingBox="2222,618 18581,260 18624,2182 2264,2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EB04A-01D2-4279-9DDD-5B3E0EA6D749}" emma:medium="tactile" emma:mode="ink">
              <msink:context xmlns:msink="http://schemas.microsoft.com/ink/2010/main" type="inkBullet" rotatedBoundingBox="2222,618 3615,588 3634,1471 2241,1502"/>
            </emma:interpretation>
            <emma:one-of disjunction-type="recognition" id="oneOf0">
              <emma:interpretation id="interp0" emma:lang="en-US" emma:confidence="1">
                <emma:literal>4.</emma:literal>
              </emma:interpretation>
              <emma:interpretation id="interp1" emma:lang="en-US" emma:confidence="0">
                <emma:literal>4</emma:literal>
              </emma:interpretation>
              <emma:interpretation id="interp2" emma:lang="en-US" emma:confidence="0">
                <emma:literal>K.</emma:literal>
              </emma:interpretation>
              <emma:interpretation id="interp3" emma:lang="en-US" emma:confidence="0">
                <emma:literal>4S</emma:literal>
              </emma:interpretation>
              <emma:interpretation id="interp4" emma:lang="en-US" emma:confidence="0">
                <emma:literal>k.</emma:literal>
              </emma:interpretation>
            </emma:one-of>
          </emma:emma>
        </inkml:annotationXML>
        <inkml:trace contextRef="#ctx0" brushRef="#br0">193-61 196,'0'-3'369,"0"3"-44,0 0-51,0 0-33,-3 0-52,3 0-27,-3 3-20,-1-2-7,3-1-4,-2 4-3,0-1 2,-2 1-1,1 0-2,1 1-1,-4 0-16,3 4-9,-4 2-9,0-2-2,-7 4-7,3 2-15,-3 3-1,0 0-7,-4 1-9,0 2-1,-1 3-1,-2-3 3,2 1 4,-2 2 11,-2-2 18,0 5 10,0-5 6,-1 1 10,2 0-1,-2-3-11,2 4-9,0-3-16,-1-2 1,1 2-7,4-1-1,-4-3 11,4 0 13,0-3 13,-1-2 2,3 1-4,-2-2-4,3-1-12,1-1-15,2-1-16,2-3-8,1 2-5,-2-1-3,5 1-8,-2-4-4,5 0 3,-2 1 2,4-3 5,0 2 10,0-3 4,2 1 6,2 1-3,0-2-3,3 0-7,5 0-9,2 0-7,5 0-9,2 0-4,3 0-6,4 0-3,-2 0-4,10 0-2,-4 0-1,8 0-1,0-2-4,1 2-8,6 0-49,-2 0-86,4 0-112,2 0-145,5 0-230,-2 0-353,2-1-331,-4 1-207</inkml:trace>
        <inkml:trace contextRef="#ctx0" brushRef="#br0" timeOffset="-780.2363">157 38 122,'0'0'281,"-2"-3"-14,0 2 1,2 1-10,-2-6-9,-1 5-23,3-2-15,-3 1-24,3-3-6,-1 5-13,-2-3-6,3 0-1,-2 2-5,0-2-15,2 3-10,-3-3-17,3 3-18,-2 0-17,-1-4-17,3 4-9,0 0-12,0 0-10,0 0-5,0 0-6,-1 0-6,-2 0 0,0 0-8,3 4 5,-1 2 3,-2 5 6,0 2 7,1 5 6,-1 5 8,-1 4 2,-3 4 8,3 8-4,-4-1-3,1 3-3,0 2-8,1 0-13,-4 4-3,5-3-4,-2-2-3,3 0-8,-1-4 1,0 0-1,0-4-2,4-3-2,-2-1-11,0-1-19,-1-5-78,1 0-119,1-3-167,-1-6-278,-1 0-281,1-2-256</inkml:trace>
        <inkml:trace contextRef="#ctx0" brushRef="#br0" timeOffset="460.5377">871 670 243,'-5'-1'457,"1"1"-105,-3 0-71,2 0-64,-2 0-49,-2 0-46,-1 1-19,3 1-13,-5 1-26,5 1 3,-2-1-12,2 1-12,0-1-5,2 1-11,3-1 7,-3-2 4,5 2 11,0 1 29,0-4 13,5 2 19,-3 0 26,6-2 16,-4 0 27,5 0 21,-2-2 20,-1 0 15,0 2 13,-1-3 5,-3 2-14,2 1-22,-4-3-28,0 2-37,0-2-36,-1 3-39,-2-2-31,-1 0-46,-4 2-97,4 0-138,1 0-182,3 0-306,0 0-324,0 0-358</inkml:trace>
      </inkml:traceGroup>
      <inkml:traceGroup>
        <inkml:annotationXML>
          <emma:emma xmlns:emma="http://www.w3.org/2003/04/emma" version="1.0">
            <emma:interpretation id="{E375F23B-B389-4755-9144-D004EFB5CE1F}" emma:medium="tactile" emma:mode="ink">
              <msink:context xmlns:msink="http://schemas.microsoft.com/ink/2010/main" type="line" rotatedBoundingBox="4932,637 18583,338 18624,2182 4972,2480"/>
            </emma:interpretation>
          </emma:emma>
        </inkml:annotationXML>
        <inkml:traceGroup>
          <inkml:annotationXML>
            <emma:emma xmlns:emma="http://www.w3.org/2003/04/emma" version="1.0">
              <emma:interpretation id="{FEBD4DFD-AA0F-4688-851A-21ABC3B5E8EC}" emma:medium="tactile" emma:mode="ink">
                <msink:context xmlns:msink="http://schemas.microsoft.com/ink/2010/main" type="inkWord" rotatedBoundingBox="4933,702 10370,583 10409,2361 4972,2480"/>
              </emma:interpretation>
              <emma:one-of disjunction-type="recognition" id="oneOf1">
                <emma:interpretation id="interp5" emma:lang="en-US" emma:confidence="0.5">
                  <emma:literal>Working</emma:literal>
                </emma:interpretation>
                <emma:interpretation id="interp6" emma:lang="en-US" emma:confidence="0">
                  <emma:literal>working</emma:literal>
                </emma:interpretation>
                <emma:interpretation id="interp7" emma:lang="en-US" emma:confidence="0">
                  <emma:literal>Workings</emma:literal>
                </emma:interpretation>
                <emma:interpretation id="interp8" emma:lang="en-US" emma:confidence="0">
                  <emma:literal>workings</emma:literal>
                </emma:interpretation>
                <emma:interpretation id="interp9" emma:lang="en-US" emma:confidence="0">
                  <emma:literal>Working's</emma:literal>
                </emma:interpretation>
              </emma:one-of>
            </emma:emma>
          </inkml:annotationXML>
          <inkml:trace contextRef="#ctx0" brushRef="#br0" timeOffset="3123.8423">2176 186 48,'0'-4'422,"0"-2"-75,0 2-56,0-1-57,0 3-70,0 0-55,0 0-27,3 2 3,-2 2 2,2 0 24,0 3 10,-1-1 16,2 4 16,-1 0-11,0 3-15,-2 2 3,2 4-6,-1 1-16,-2 3-10,2 4-17,-2 3-9,0 3-22,3 3-10,-1 2-9,-2 2-10,3 2 0,-3-2-5,3 0-7,-2 0 0,2-1-4,-2-3-2,2 0 3,2-2-3,-2 0 3,1-6-3,-1 1 0,-2-2 0,4-2 3,0-3 6,0-1 6,-1-5-1,3 1 7,-2-2 2,2-2 6,0-1-4,1-3-2,0-4-3,2 1-4,-1-1-2,-2-2-3,2-1-3,3-1-3,-1-2 3,-1-1-5,2-3-6,0-3 3,-1-1-3,1-2 0,4 0 5,-2-6 1,2 0-1,-1-5-2,4 1 0,-1-2-3,-2-2 0,3 1-6,0-5 3,-3 4-2,1-3 2,1 6 3,-4-3 0,1 2 6,-4 3 5,5 0 2,-4 2 6,0 1 0,-1 4 0,1 0 11,1 0-4,-7 5-2,4-1 5,-3 1-8,-1 1-3,1 2 0,-1 3-5,0 1-6,0 0-1,-1 2 9,-2 1 13,2 1 2,-1 4 7,-1 0 7,-3 5-2,3 0-11,-3 4-7,0 1-8,0 2-4,0 4-2,1 0 1,-1 2-6,3 3 2,0-1-2,-2-1-1,4 4-1,-2 0-3,-3-3 2,3 0-2,-2 2 0,2-5 2,-2 1 1,2-3-3,2 3 2,-2-5 3,0-1 4,2 0-7,-2-3 0,4-2 5,-2 2-2,4-5 0,-2 1-3,4-2 0,0-1 5,3-4-5,-5 1 5,2-4-5,4 0 5,-2 0 2,1-4-6,-2 1 1,3-1 1,-2-6 1,1-1-1,2-2-3,-1 0 3,0-5 1,4-2-3,0-4-3,0-6 0,0 2 0,1-8-3,2-5-1,1 0 2,0-6 2,1-3-3,0 1 1,-1-3-2,1-1-5,2 4 2,-6-3-2,3 6 2,-4 3 0,0-1 5,1 9 2,-1 2 0,-4 2 0,1 3-5,-5 7-2,4 3-4,-1 1-14,-1 3-62,-1 7-91,2 0-114,1 1-143,-2 6-221,0 0-297,-4 6-196</inkml:trace>
          <inkml:trace contextRef="#ctx0" brushRef="#br0" timeOffset="3632.2067">3669 573 111,'-8'4'589,"1"-3"-181,0-1-116,-2 3-77,-1 0-48,1 4-51,-2-2-14,-1 6-5,-2-1 1,1 4 7,-2 3 2,-1 0 0,-1 1-8,1 0-9,0 4-16,-2 1-19,2 1 0,2 0-7,-2-1-8,4 2 0,-2-2-7,5 2 0,0-5-7,4 3-6,0-2-4,4-1 0,1-3 6,1-2-2,6 0 5,1-2 0,0-2 7,7-1-7,1-3-4,3-3-2,0-3-10,4-1 0,0-4-2,3 0-1,0-4 3,-1-2-3,4-3 6,-3-2 9,2 0 19,-2-3 13,-2-5 20,1-1 11,-5-1 6,4-3 3,-9-1-4,3-2-3,-6 2-6,-5-2 2,-3 4-6,-7-2-9,-1 4-8,-8 4-22,1-2-5,-8 5-16,0 4-9,-4 3-5,1 1-4,-6 6-14,5-1-69,-3 5-96,3 4-125,0-3-179,1 5-306,2-2-290,1 3-175</inkml:trace>
          <inkml:trace contextRef="#ctx0" brushRef="#br0" timeOffset="4188.2251">4108 592 285,'0'-1'503,"0"-2"-81,0-1-60,0 2-69,0 1-65,0 1-36,3 0-14,-2 0-6,2 0-6,0 1-5,-1 1 4,2 2-15,-1 0-24,1 0-18,1 5-8,-2-1-9,1 3-4,0 0-19,2 6-3,-2 0-15,1 0-10,-1 1-9,2 1-5,-2 4-6,1-2-2,-1 0-3,2 0 0,-5 0-2,4 0-6,0-3 3,-3 3-10,2-7 5,-1 0-2,-3 1-1,3-4 3,-2-1 8,-1 0 11,0 0 28,0-4 12,-1-2 23,-2-3 7,0 2-1,2-3 6,-4-3-11,2 2-9,1-3-4,0-2-1,2-4-8,2 0-9,0-4-7,3 0-5,2-2-9,5-2-6,2-5-6,2 0-4,0 1 0,6-4-6,-2 3-3,2 1-4,1-2-1,-1 3 1,-2 0-7,3 3 0,1 1-5,-1 0-3,-4 2-39,0 0-90,-1 2-121,1 2-172,0 0-286,-3 1-334,-1-3-307</inkml:trace>
          <inkml:trace contextRef="#ctx0" brushRef="#br0" timeOffset="4534.2396">4884 94 660,'0'-13'798,"0"2"-207,0 3-133,3 1-98,-3 0-84,4 3-40,1 4-16,1 0 3,-2 4 11,3 3 22,-2 3 24,-3 2-7,0 5-8,-2 5-14,-2 2-7,-3 3-15,0 3-28,-2 1-28,-2 6-31,2 0-27,-2 0-31,-1 4-27,3 0-18,0 3-14,1-5-11,-1 0-6,-4 2-3,6-5-1,-3 2-4,3-5 0,-1 1 0,-1-2 0,-1-2-4,1-4-13,0-1-47,0-1-70,1-4-91,0-2-115,2-4-152,2 1-205,-1-5-218,0-2-258,3-1-168</inkml:trace>
          <inkml:trace contextRef="#ctx0" brushRef="#br0" timeOffset="4994.2236">5044 495 16,'14'-23'840,"-2"3"-141,-1 3-102,1 0-79,-3 5-104,-2 1-83,0 2-64,-2 3-56,2 6-46,-3 0-33,2 6-13,-5 3-17,-1 3-13,0 2-15,-4 3-19,-3 3-12,-5 1-9,1-2-4,-1 2-12,-4 0 1,-1-1-4,1 1-1,-3-3-6,0-1-2,0-2 3,0 2-1,-1-6 6,4 2 6,-1-2 12,4-5 12,-2 2 23,3-1 26,4-3 17,0 0 17,1 0 5,0-4 2,4 3-8,-1-3-7,-1 0-4,2 0-6,2-3-7,-2 3-11,3 0-16,-1 0-19,1 0-15,0 0-17,1 3-11,2 1-6,-2 0-3,7 2-2,-4 2 1,2 4-2,0-2 2,1 2-1,0 0 1,5 2-2,2-2-1,2 3 0,3-2 1,4-2 0,1 0-2,2 1 1,4-1 0,-2-4-1,2 0-4,-1-1-4,2-2-26,-4 0-60,-1 0-80,-1-4-101,0 0-129,-5 0-193,-1-4-282,0 0-278,-5-5-220</inkml:trace>
          <inkml:trace contextRef="#ctx0" brushRef="#br0" timeOffset="5331.4432">5566 437 650,'0'-12'546,"1"5"-79,-1-1-49,3 1-40,0 1-50,-3 1-40,2 1-40,-2 2-21,2 0-21,0 2-11,1 0-4,0 2 0,-2 2-1,2 3-3,-1 2-6,-2-1-14,2 6-17,-2 3-11,0 3-20,0 0-19,0 3-21,3-1-17,-1 8-13,-2-4-13,3 1-14,-2 2-5,-1-1-8,3-1-3,-3 3-1,3-4-2,-2 2 3,2-4-5,0-1-1,-1-2-5,-2-1-13,3-2-44,-2-1-63,-1-3-83,0-3-96,0-1-121,0-2-149,0-1-157,0-4-204,0-3-184,0 0-103</inkml:trace>
          <inkml:trace contextRef="#ctx0" brushRef="#br0" timeOffset="5560.6213">5633 143 357,'-2'-16'774,"2"1"-217,0 2-136,0 4-105,2 0-74,-2 1-77,3 4-59,1 0-39,3 1-24,-3 1-20,4 2-13,-4 2-7,3 1-9,-2 1-80,-2 0-133,1 2-212,2-2-274,0 5-232</inkml:trace>
          <inkml:trace contextRef="#ctx0" brushRef="#br0" timeOffset="6151.7482">5914 363 367,'0'11'338,"0"1"-62,0 3-11,4 2-5,-1 0-14,2 3-10,-1 4-5,0-1-13,2 1-24,-2 4-17,1-1-17,-1 1-21,-1-2-7,-3 4-14,3-6-5,-2 3-1,-1-2-12,0 1-1,0-2-14,0-4-18,-1-1-12,1-3-18,0 1-9,0-4-12,0 1-6,0-4-2,0-2-8,0 0 0,0-2 0,0 1-3,0-3-2,0-4 5,0 0-3,-3 0 3,3-4-2,0 0-1,0-3 1,3-1 2,-2-2 0,4 0 0,1-5 0,-1-4-3,6-2 3,0-1-3,1-3-2,4-3 0,3-2 3,-2 1-1,3 0-5,-1-1 8,0 1-5,0 2 3,-3 1-1,0 3 3,1 2 0,2 3 0,-6 3 3,2 0-3,-1 5 0,2 0 0,-1 0 0,-2 7 0,3 0 2,-3 3-2,0 0 0,-2 5 3,1 0-1,-1 7 1,-3-1-3,3 3 5,-3 1 5,-4 3-5,3 4-2,-2 1 2,-3 1 3,3 2-8,-1-2 0,-1 3 0,0-2 0,-2 0 0,5 0 2,-4 2-2,2 0 0,3-3-2,1-1-16,-4-1-71,3 1-102,3-2-145,-1-3-219,3-3-294,4-1-264</inkml:trace>
          <inkml:trace contextRef="#ctx0" brushRef="#br0" timeOffset="7161.2802">7198 519 398,'-5'-21'473,"1"2"-102,0 2-50,-2 3-44,0-2-60,0 4-32,-1 2-28,1 3-30,-1-1-29,-3 3-12,1 1-9,-1 2-1,-2 0-4,-1 2 8,-1 2 22,-1 4 10,-1 1 10,0 2-6,-1 3-13,0 2-10,-5 3-17,3 2-18,0 2-17,0 2-5,0 2-9,3 2-1,-2-3-7,2 4 0,1-2-1,3 1 0,1 0-2,4-2-3,1 0 5,0 0-3,2-2 6,4-1 2,4-4 2,2 0-5,0-1 0,4-4-5,3 1-7,1-4-6,2-2 1,3-1-1,3-3-2,-2-3-2,2-1 2,1-1 0,-1-2-5,1-1-3,-3-4 6,4-1 2,-1 0-3,-4-4 3,0-3 0,2-2 3,-5-1-6,3-2 3,-3-3 3,0-3-6,-3 0 3,-1 0 0,-4-1 3,1-2-3,-2 5-3,-1 0 8,-4 3 5,1-1 5,-3 2 9,-3 6 20,3-1 14,-2 4-4,-4 1 6,2 4-7,1 0-9,-1 3-8,-1-1-12,1 5 0,-3 5 6,0 0 21,-1 4 33,1 4 29,-5 4 22,1 0 13,2 4 3,-1 3-8,-2-2-12,4 3-14,-4 3-3,2-4-2,1 6-4,2-3-6,0 3-13,2-2-12,-2-1-17,3 2-12,1-3-13,-1 4-6,2-6 0,-4 1 2,2 2 9,4-1 10,-3-1 6,3-1 2,-1-2-1,-2 2-6,1-4-8,-1 2-6,0 0-6,2-1-2,-2 2-3,-1-2 2,1 1-2,-2-1-2,1 1-2,0 2-3,-2-1-3,0-2-4,-1 2-2,3-2-3,-7 2-2,4-3-3,0 0 0,1 1-1,-1 0-1,0 2 0,-1-5 0,0 0 0,-3 0 0,3 3 0,-2-7 0,-2 2-1,0-2 1,-2 0 0,-2-3 1,3 0-1,-6-1 2,-3-2 0,3 0-2,-7-2 2,3 0-1,0-2-1,0-2-1,-1-2 0,3-2 1,0-2-1,3-3 1,6-2-1,3-3 0,3-2 0,6-6 0,6-2 0,6-6-2,5-2 3,8-6-1,2-2 1,11-4 0,1-2 0,3 0 0,5-2 0,-2-2 0,1 4-1,2-1 0,-1 1 0,-4 4 0,2 2 0,-3 2 1,0 1-1,-1 1 0,-2 2-1,-1 3-4,-1-1-26,-2 1-50,0 0-76,0 5-100,-2-4-137,2 4-195,-2 1-262,-4 3-323,-3-1-254,-2 4-137</inkml:trace>
        </inkml:traceGroup>
        <inkml:traceGroup>
          <inkml:annotationXML>
            <emma:emma xmlns:emma="http://www.w3.org/2003/04/emma" version="1.0">
              <emma:interpretation id="{90A24CBE-CF1C-4AFA-A44A-DEFB22AF2442}" emma:medium="tactile" emma:mode="ink">
                <msink:context xmlns:msink="http://schemas.microsoft.com/ink/2010/main" type="inkWord" rotatedBoundingBox="11111,502 12671,468 12696,1648 11137,1682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">
                  <emma:literal>off</emma:literal>
                </emma:interpretation>
                <emma:interpretation id="interp12" emma:lang="en-US" emma:confidence="0">
                  <emma:literal>oof</emma:literal>
                </emma:interpretation>
                <emma:interpretation id="interp13" emma:lang="en-US" emma:confidence="0">
                  <emma:literal>Of</emma:literal>
                </emma:interpretation>
                <emma:interpretation id="interp14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8429.1966">8618 350 295,'4'-13'633,"-1"6"-81,0-3-60,-3 5-54,0-2-71,0 5-60,0-2-62,0 4-54,-6 0-37,2 0-36,-3 4-15,-2 3-10,-3 0-7,-2 6-5,-1 3-12,-1 0-5,-3 5-14,1 4-12,-1 2-10,0 3-5,1 0-5,0 1-6,0 0-3,2 0-4,5-2 4,3-1-5,1 3 3,3-6 4,4 0 1,3-1 3,4-3-1,2-3 1,2-1-4,5-5-2,6-1 2,-2-1-4,6-3 0,2-4-5,2-3-2,4 0 0,1-3 4,-1-1-4,4-3 0,-3-3 0,1-1 0,-5-1 2,1-2 0,-5-6-2,2 2 5,-3-6 1,-6-1 1,-1-3-1,-3 0 5,-4-3 6,-2 0 7,-6-1 1,-1 3 3,-6-1-1,-4 3-4,-2 1-9,-5 2-6,-1 5-8,-3 0-8,0 4-31,-4 4-88,2 4-116,-2-1-166,6 5-265,-1-1-313,4 2-284</inkml:trace>
          <inkml:trace contextRef="#ctx0" brushRef="#br0" timeOffset="9279.0752">9159 573 238,'-6'-2'647,"5"1"-105,1-2-71,1 3-50,5 0-62,3 0-55,5 0-44,2 0-44,4 0-66,5 0-50,0 0-38,5 0-24,3 0-13,2 0-20,0 0-5,3 0-19,1 0-81,-1 0-117,-1 0-165,1 0-272,-3-3-271,0-1-238</inkml:trace>
          <inkml:trace contextRef="#ctx0" brushRef="#br0" timeOffset="9045.7584">9787 56 64,'12'-4'226,"-1"0"-46,-1-3-30,-1 4-6,1-4 1,-1 0 7,1 0 1,-1 1 2,-2-1-9,0-3 2,0 1-4,1-2-12,-4-2-2,0-1 0,1 0 2,-5-3-8,3 3-2,-3 0 4,-3 1-11,-2 1-19,-2-1-12,0 2-17,0 3-22,-5 0-9,0 2-13,1-1-4,-2 3-10,-2 2-2,-1 2-4,-3 0 3,2 3-2,0 1 5,-5 2 10,2 0 22,-2 2 24,0 2 20,5 3 23,-5 0 8,2 4-1,1-2-11,0 8-16,1-3-22,1 3-12,0 5-6,1-4-1,1 7 5,-1-2 9,2 3 10,2 2 6,1-3 3,-1 5-5,5-1-3,-1 3-4,0-1-2,3 3 9,1-1 10,-2-1 20,2 1 16,0-3 7,-1 2-1,-1-2-8,1 0-16,-1 0-17,0-5-19,0 3-16,0-4-14,1-2-5,0 2-11,2-6-7,-1 0-2,0-1-3,1-1-3,1-5-4,-1-3-1,3 1-1,-1-4-3,1-4-4,0 3-6,-3-4-18,3 1-63,0-6-84,0 2-102,-3-3-128,3-4-177,0-2-239,0 1-266,0-7-179</inkml:trace>
        </inkml:traceGroup>
        <inkml:traceGroup>
          <inkml:annotationXML>
            <emma:emma xmlns:emma="http://www.w3.org/2003/04/emma" version="1.0">
              <emma:interpretation id="{D0E59057-4775-461A-983A-32D323607A89}" emma:medium="tactile" emma:mode="ink">
                <msink:context xmlns:msink="http://schemas.microsoft.com/ink/2010/main" type="inkWord" rotatedBoundingBox="13771,523 18585,417 18611,1606 13797,1712"/>
              </emma:interpretation>
              <emma:one-of disjunction-type="recognition" id="oneOf3">
                <emma:interpretation id="interp15" emma:lang="en-US" emma:confidence="0.5">
                  <emma:literal>REACT</emma:literal>
                </emma:interpretation>
                <emma:interpretation id="interp16" emma:lang="en-US" emma:confidence="0.5">
                  <emma:literal>RE ACT</emma:literal>
                </emma:interpretation>
                <emma:interpretation id="interp17" emma:lang="en-US" emma:confidence="0.5">
                  <emma:literal>REAC T</emma:literal>
                </emma:interpretation>
                <emma:interpretation id="interp18" emma:lang="en-US" emma:confidence="0.5">
                  <emma:literal>R EACT</emma:literal>
                </emma:interpretation>
                <emma:interpretation id="interp19" emma:lang="en-US" emma:confidence="0">
                  <emma:literal>REAC +</emma:literal>
                </emma:interpretation>
              </emma:one-of>
            </emma:emma>
          </inkml:annotationXML>
          <inkml:trace contextRef="#ctx0" brushRef="#br0" timeOffset="9943.7888">11118 62 259,'2'-7'631,"-2"0"-85,3 0-51,-3 4-46,0-1-56,0-2-43,3 6-15,-2 0-21,-1 0-7,0 6-25,0-2-19,0 3-24,0 4-18,0 2-1,0 1-13,-4 5-15,1 5-8,-1 3-1,-1 2 7,1 6-10,0 3-20,-7 5-19,4 3-20,0 2-25,1 2-30,-1-1-23,2 2-14,-2-5-8,3 1-5,-2 1-4,2-4-4,1-4-3,3 0-2,-2-5-1,2-1-1,0-4-1,0-3 1,2-3 1,-2-3-2,3-2 0,-3-5-9,0-2-32,0-3-58,0-3-92,0-2-124,3-1-179,-3-3-295,4-4-377,0-3-357,-1-1-214</inkml:trace>
          <inkml:trace contextRef="#ctx0" brushRef="#br0" timeOffset="10696.6115">11168 255 274,'-5'-7'475,"3"-3"-47,-3 4-33,2-1-52,0-3-47,2 2-26,-2 0-13,3 2-20,-1-5-34,1 3-24,0-3-16,0 1-20,0-3-17,0 0-17,1-2-11,3 1-13,4-1-4,-1-2-19,3 3-13,-1-4-15,2 1-13,4 0-6,1 2-8,3-1-3,0 0-4,1-1 5,3 3-5,2 1 5,-2-1 0,0 3-5,3 0 2,-3 2-4,1 3-1,2 0 1,-6 2-3,2 1 5,-2 3-5,-1 0 5,0 3 3,-3 3-1,-2 0 0,1 5 3,-6 2 12,2 1 1,-4 4 3,1 6 7,-4-3 4,-1 7-3,-3 0-2,-3 0-2,-1 4 1,-4-4-2,-2 6 3,-1-1 3,-1-2-3,-4-2 1,-3 4-1,0-4-4,-4-3-4,0 3-1,-3-4-3,1 0-7,-1-4-2,-3 0 6,1-3 0,-2-1 0,2-4-2,-1 0 4,2-3 0,4-2-2,-1-2 0,1 2 1,4-5 3,3 0 9,-1-1 19,5-2 23,4 0 14,-2 0 7,2-2 8,4-1-1,0 0-15,1-2-12,3 2-10,0 0-14,0-1-5,6 0-7,-5 0-6,6-1-8,0 3-4,1 0-1,0 0-5,3 2-1,-3 2-1,4 0-3,0 2 1,-1 3 2,4 1 2,-1 3-2,-1 2 13,-1 4 22,2 1 13,-2 3 8,4 4 6,-5 0 3,4 4-11,-1-3-17,0 2-12,0 0-10,2 0-5,-2-3-6,1 0-2,1-4-2,-2 2-1,0-5-1,0 0-3,5-3-4,-5-2-10,-1-1-55,5 0-92,-5-5-124,4 0-175,-4-3-304,5-1-382,-5-6-355,-2 2-203</inkml:trace>
          <inkml:trace contextRef="#ctx0" brushRef="#br0" timeOffset="11973.7993">12080-40 269,'-3'4'296,"3"1"19,-3 0-4,3 1-35,-4 3-50,3-4-21,-2 5-30,-2 3-21,1-2-12,-2 5 0,2-2 3,-3 5 0,-1-2-11,3 4-14,-6 0-19,3 3-9,-2-2-7,2 3 9,0 0 2,0 1 3,1 1 1,-2 1-3,2 2-5,0-3-12,0 2-8,2-3-3,-2 3 1,3-2-1,-1-2-2,1-1-1,1 0-4,0 0 4,-1-3-6,4 0-2,-3-6 6,1 3-3,0-2-1,2-3-6,0-2 0,0 0-4,2-3-10,0 3 0,1-4 1,-3-1-5,3 2-3,-2-5-1,-1 3-2,0-2-4,0-1-5,3 0 0,-3 1-6,3-1 4,-3-2-1,1-1 3,2 3 2,-1-2 3,4-1 3,-1 0-5,1 0-3,3 0-5,1 0-3,3 0-2,-1-1-5,5-2 0,-1 3-1,4-1-4,5-2 2,-2 3-1,8-3-1,-4 2 1,7 1-1,-5-3 1,7 1-2,-4 1 0,3-3 2,1 1-2,-4 0-2,3 2 0,-5-4 2,0 4-3,-3-3-3,-4 1 0,0 0-2,-6 2-3,-1-1-9,-1-2-59,-4 2-82,-5 0-99,2-1-131,-3-1-179,0 0-271,-4-3-254,-1 2-179</inkml:trace>
          <inkml:trace contextRef="#ctx0" brushRef="#br0" timeOffset="11358.696">12061-45 185,'-10'0'274,"3"0"-23,1 0-23,-1 0-7,0 0-11,-1 0-3,5 0-14,-1 0-27,0 0-20,1 0-32,-1 0-13,4 0-6,0 2 6,0 1 27,4-3 11,2 1 20,2 2-6,8-2-14,2 3-26,2-1-33,9-1-22,2 0-20,5-2-17,1 2-6,4 0-6,1-2-6,-3 2 0,0 1-3,2-3-9,-3 0 9,-6 0-6,-2 0 3,1 0 0,-8 0-6,-4-3 6,2 1-36,-7 2-73,-3 0-118,-4-2-165,1 0-245,-5 0-265,-3-3-201</inkml:trace>
          <inkml:trace contextRef="#ctx0" brushRef="#br0" timeOffset="12283.5344">12116 336 58,'-5'-3'497,"-3"2"-43,4 1-50,-2-2-44,5-2-44,-2 4-36,6 0-18,-2 0-16,5 0-19,0 0-26,5 0-28,3 0-32,-1 0-32,5 0-37,4 0-23,-2 0-16,8 0-14,-2 0-9,3 0-7,2 0-6,-2 0-7,0 0-34,1 0-85,-2 0-121,2 0-160,1 0-282,2-3-275,-3 0-209</inkml:trace>
          <inkml:trace contextRef="#ctx0" brushRef="#br0" timeOffset="13061.8307">13155 22 21,'6'-5'300,"-6"5"-25,1 0-10,-1-3-28,3 3-7,-1 3-12,-2-3-12,0 5-2,-2 1-12,-1 6-25,3-3-16,-1 4-8,-5 4 14,2 2 1,-4 5-1,3 0-9,-3 4-14,1 1-13,-3 2-23,4 4-26,-4-2-15,1 1-15,-1 1-9,1 0-13,-1-3-7,3 2-2,1-2-3,-4-2-2,3-4 2,2-2 0,-2-1 0,0-2-5,3-4 2,2-3 1,-4 2-1,5-5 1,-2-4-4,3 1 9,-1-1-3,1-3 0,0-4 3,0 0-11,1 0 2,-1-4-2,3-3-2,-2-1-1,5 1 0,-1-7 3,-1 1 0,5-4 0,1-1-2,-2-6 2,7 1 0,-1-7-6,5 2 4,0-4 2,1-3-3,4-3 0,-1 4 1,0-3 2,2 0 0,-2 4-6,2-2 1,1 1 2,-3 4 3,6 2-5,-6-2-3,3 6 8,-3 1 3,1 2-3,0 1 0,1 3 2,-5 6 4,2 0-4,-3 0 1,-2 5 8,2-1-3,0 3 2,-2 3 1,-3 1 13,1 0 10,-1 0 15,-1 4 21,-2 1 15,1 2 12,-2 3 7,-1 4-3,-2 0-5,-3 0-3,2 6-1,-5 1 2,2 2 1,-1 1 6,-2 3 5,-2 0 6,-1 0-6,2 3-11,-5 1-11,-1 1-9,3-2-20,-4 4-15,3 0-10,-6-1-4,3 1-8,0-2-9,1 0 0,0-1-5,0-3-1,-1-1-1,4-1 0,-3-4 0,3 0-2,2-1 0,-4-3 0,6-2-1,-1 1-4,1-4-6,0 1-6,1-3-27,-1-2-59,3-2-67,2 1-88,-3-4-105,3 0-140,-1-1-157,0-2-159,-1-1-229,2-1-141</inkml:trace>
          <inkml:trace contextRef="#ctx0" brushRef="#br0" timeOffset="13410.7415">13296 554 500,'-12'-1'466,"3"-5"-63,-1 6-41,2-4-16,3 4-20,-2-1-2,1 1 10,2 0 2,2 0 0,-1 0-18,1 0-17,2 0-20,-2 0-25,2 0-17,0 0-7,2 1-9,3-1-20,0 4-25,3-4-30,4 0-32,3 3-35,0 0-31,4-3-18,3 1-12,-2-1-9,7 3-4,0-3-4,-1 0-3,2 0 0,1 0-1,-2 0-4,1 0-2,-3-3-5,-1 3-40,-1-1-70,2-2-102,-5 0-143,2-1-221,-2 3-341,-1-5-354,0-1-290</inkml:trace>
          <inkml:trace contextRef="#ctx0" brushRef="#br0" timeOffset="14014.6199">14793 136 58,'4'-10'396,"-1"-4"-38,0 4-20,-2 0-17,-1-1-19,0 0-30,0 3-13,-1-2-12,-5 2-11,2-1-11,-1 1-17,-2 2-25,-2-1-16,-1 3-18,-3-2-13,-1 6-8,-2-4-12,-2 4 2,-2 0-7,-2 0-1,2 4-5,-3 2-19,-3-2-9,-2 4-14,2 4-14,-3-2-8,1 2-11,-2 2-4,-1 4 2,4 3 5,-4 2 15,4-1 25,-4 6 25,2 0 23,-1 0 11,5 3 4,-1 2-8,3 1-22,1 0-22,3-1-21,6-1-15,0 1-14,7 1-7,-1-6-5,4 2-5,6-2 0,4 0 0,-1-3-2,7-1-2,0-3-2,6-3-1,3-3-2,-2-1-3,3-1-3,4-2-2,-1-4 1,-2 0-2,5-1-4,-3-2 1,-1-4-7,1 0-29,0 0-61,0-4-82,-1 1-109,1-4-149,2 0-218,-2-3-323,4-4-277,-4-1-192</inkml:trace>
          <inkml:trace contextRef="#ctx0" brushRef="#br0" timeOffset="14391.5284">15155 34 305,'-4'-3'459,"0"3"-92,-2 0-53,4 0-49,-1 0-36,2 0-20,-2 0-7,0 0-1,3 0 14,0 0-3,3 0-2,1 0-13,1 0-24,5 3-29,2-3-27,2 1-30,5 2-23,1-3-20,6 2-10,6-1-6,5-1-10,2 3-3,6 1-4,-2-3-1,-1 2-8,3-3 1,-3 3-3,-3-3-8,-1 1 1,0 1-4,-5-2-6,-8 0-35,1 0-58,-4 0-92,-9 0-120,3-2-170,-9 1-242,0-2-241,-7 3-161</inkml:trace>
          <inkml:trace contextRef="#ctx0" brushRef="#br0" timeOffset="14728.5489">15406 27 470,'-6'1'463,"5"-1"-63,-2 0-53,2 3-35,1 0-15,0-2-17,0 2 0,1 0 1,-1 4 7,0 0-4,0 0-16,0 4-4,-1-1 0,1 5-8,-6 3-5,1 2-13,1 4-13,-3 1-27,-2 1-30,-1 5-33,1 0-25,-2 2-29,-1 4-24,1-2-16,-1 1-13,-1-1-6,1-1-8,1-1-7,-1-2 0,0 3-4,4-8-1,-2 2 0,2-4 1,0 0-3,0-3-6,0-2-30,-2-1-70,2 1-100,4-4-135,-3 1-198,2-6-337,-2 0-355,3-1-294</inkml:trace>
        </inkml:traceGroup>
      </inkml:traceGroup>
    </inkml:traceGroup>
    <inkml:traceGroup>
      <inkml:annotationXML>
        <emma:emma xmlns:emma="http://www.w3.org/2003/04/emma" version="1.0">
          <emma:interpretation id="{104B16BB-4F40-4A3C-A20C-AB7EFE6208B9}" emma:medium="tactile" emma:mode="ink">
            <msink:context xmlns:msink="http://schemas.microsoft.com/ink/2010/main" type="paragraph" rotatedBoundingBox="2153,1957 33794,2013 33789,4855 2148,4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1A4F31-0D98-4039-A30B-D802E87A6562}" emma:medium="tactile" emma:mode="ink">
              <msink:context xmlns:msink="http://schemas.microsoft.com/ink/2010/main" type="line" rotatedBoundingBox="2153,1957 33794,2013 33790,4286 2149,4230"/>
            </emma:interpretation>
          </emma:emma>
        </inkml:annotationXML>
        <inkml:traceGroup>
          <inkml:annotationXML>
            <emma:emma xmlns:emma="http://www.w3.org/2003/04/emma" version="1.0">
              <emma:interpretation id="{B74924A7-D579-4D69-9619-C0A8ABD51386}" emma:medium="tactile" emma:mode="ink">
                <msink:context xmlns:msink="http://schemas.microsoft.com/ink/2010/main" type="inkWord" rotatedBoundingBox="2152,2215 4616,2219 4615,3157 2150,3152"/>
              </emma:interpretation>
              <emma:one-of disjunction-type="recognition" id="oneOf4">
                <emma:interpretation id="interp20" emma:lang="en-US" emma:confidence="0.5">
                  <emma:literal>Ans:</emma:literal>
                </emma:interpretation>
                <emma:interpretation id="interp21" emma:lang="en-US" emma:confidence="0">
                  <emma:literal>Ang:</emma:literal>
                </emma:interpretation>
                <emma:interpretation id="interp22" emma:lang="en-US" emma:confidence="0">
                  <emma:literal>Ans.</emma:literal>
                </emma:interpretation>
                <emma:interpretation id="interp23" emma:lang="en-US" emma:confidence="0">
                  <emma:literal>Anis:</emma:literal>
                </emma:interpretation>
                <emma:interpretation id="interp24" emma:lang="en-US" emma:confidence="0">
                  <emma:literal>And:</emma:literal>
                </emma:interpretation>
              </emma:one-of>
            </emma:emma>
          </inkml:annotationXML>
          <inkml:trace contextRef="#ctx0" brushRef="#br0" timeOffset="17066.0402">-609 1914 413,'1'-10'448,"4"3"-76,-2 0-46,0 1-45,-2 1-52,2 1-56,-2 0-42,-1 2-30,3-2 2,-3 4-2,3 2 8,-1 0 15,-2 4 7,3 3 15,-3 0-17,2 5-4,0 3-6,-2 3-6,0 2-6,0 3-20,-2 4-9,0 1-17,2 2-12,-3 0-16,3 3-7,-2-1-9,2-4-9,0 3 2,2-2-5,-2-4 2,3 0-2,-3-2-2,2-2 7,0-3-8,1-3-2,-2-3 3,-1 2-3,3-5 7,-3-4 13,3 0 22,-1-1 13,-2-2 9,2-1 1,0-3-3,1-3-15,1-3-16,-1 1-15,-2-4-5,2-5-7,2 0-2,-2-3-2,1-6 0,0-1-2,4-4-4,-4-6-1,3 1-2,3-8-2,-1-1-4,3-5-3,-1 0-2,1 3-1,-1-3 5,4 0 1,-1 3 3,0 2 3,0 2 0,2 3 4,1 3 3,-1 3-1,0 0 3,3 4 0,-3 4 0,3 2 0,0 3-2,3 0-2,-4 6-1,1-1 5,2 2 0,-3 6 2,1 2 1,2 3 1,-4 3 3,-1 2 5,0 9-3,1 3 7,-4 1 7,-1 8 1,-2 1 8,-3 4 5,-1 6 11,1 0 15,-2 1 8,1 4 9,-5 0 2,2 0 1,1 2-9,-1 0-12,-1 0-19,-2-4-10,3 1-12,-3-3-6,4-5-4,-4 1-4,3-5 0,-2-4-4,-1-1 1,3-3-8,-3-1-4,3-6-6,-1 0-21,-2-3-61,2-3-87,-2-2-114,0-1-143,0-1-206,0-4-318,-2-4-227,-3-1-142</inkml:trace>
          <inkml:trace contextRef="#ctx0" brushRef="#br0" timeOffset="17298.5473">-367 2166 475,'-13'-7'758,"6"3"-209,0 1-116,7-5-97,0 5-76,7-3-76,2 2-46,5-2-26,2-1-18,3 3-27,4-2-21,3 2-25,5-3-16,1 4-5,5-5-69,-2 1-98,6 2-140,-2-2-191,3 0-285,-4 0-251</inkml:trace>
          <inkml:trace contextRef="#ctx0" brushRef="#br0" timeOffset="17787.8965">327 1949 660,'0'-4'586,"0"4"-161,1 0-120,-1 0-66,4 3-51,-1 0-36,2 5-8,2-4 6,0 9 26,2 0 0,1 1-7,2 3-16,-4 2-13,4 2-22,-5 2-28,0 1-28,1 0-17,-4 0-11,3 1-6,-4-3-7,-1 2-3,-2-3-8,0-1-2,-2-2-3,-1 1 0,3-5-3,-3 2 1,2-5 0,-2 0-3,3-2 0,-1-5 0,1 3 0,0-4-3,0-2-2,0-2 2,0-2-2,0-4 5,1 3-2,-1-9-1,4 2-2,4-6-5,-4-3 2,6 0-15,-1-5-24,2-4-21,4 1-10,4-4-10,-3 3 1,1-4 6,3 4 23,-1 3 19,0-1 18,2 3 7,0 3 8,0-1 6,0 7 0,0-1 0,0 3 3,0 2 6,-2 4-4,-1 0 13,1 4 6,0 3 0,-3 6 11,-1-2 3,-1 7 8,-1 5-7,-1-2 3,-1 7-5,0-2 1,0 6-13,-2 1-6,-2 1-6,0-1-4,1 0 1,-4 1-10,0 0 0,2-2-8,-4-2-41,2-3-95,-1 3-126,0-5-162,1-4-268,0 1-273,4-4-198</inkml:trace>
          <inkml:trace contextRef="#ctx0" brushRef="#br0" timeOffset="18295.8265">1396 1949 388,'-3'-17'612,"0"3"-150,-4 0-92,-5 3-77,0 2-57,-1 3-42,-1-1-29,-1 5-29,-4 2-24,3 0-15,2 4-13,-2 2-20,-3 1-13,6 0-13,-1 4-11,3 0-5,0 2-7,-1 0 7,5 1 2,1 1 16,0 0 4,6-1 7,0 0 4,0 2 0,6-2-7,0-1-6,1-2-6,8 1-5,-4-1-7,5-1-7,-1 1-6,1-4-1,3 0-7,-3-1 3,2 4-4,4-3 4,-1-1-4,-3-1 4,6 2-1,-3-1 3,0 2-5,0-1 5,-2 3 0,-3-1 0,3 1 5,-7 0 8,-1 4 8,1-1 5,-5 1 7,-3-2 7,-1 3 7,2-2 7,-10 4 15,2-3 24,-1 0 24,0-1 28,-6 1 24,1-4 11,-6 2 1,2-1-13,-5-1-19,-1 1-25,-3-4-28,-1 4-21,-1-1-20,1-4-14,0 1-14,0-4-12,0 1-7,1 0-5,6-1-5,-1-2-6,3-1-3,3-1-3,1-2-44,2-1-85,4 0-111,4-3-143,3-6-215,1 2-350,7-6-339,-3-3-213</inkml:trace>
          <inkml:trace contextRef="#ctx0" brushRef="#br0" timeOffset="18826.413">1739 2304 680,'-5'7'598,"3"-1"-209,-1-2-100,3 0-61,0 0-43,0 1-43,0-4-26,0 2-40,3 0-27,-1 1-18,3-3-17,-3 1-84,2 2-157,-1 0-240,0-4-256,-3 0-215</inkml:trace>
          <inkml:trace contextRef="#ctx0" brushRef="#br0" timeOffset="18616.6188">1821 1962 274,'0'-3'401,"0"3"-53,0 0-29,0 0-11,0 0 2,0 0 22,0 0 29,0 0 31,0 0 41,0 0 11,0 0 3,0 0-26,0 0-32,0 0-51,3 0-59,-3 0-56,0 0-52,1 0-47,-1 0-38,0 0-31,0 0-21,3 0-14,-2 0-13,-1 0-11,3 0-33,-3 3-71,3-2-93,-1-1-116,0 3-156,1-1-227,2 2-319,-1-2-269,0 0-177</inkml:trace>
        </inkml:traceGroup>
        <inkml:traceGroup>
          <inkml:annotationXML>
            <emma:emma xmlns:emma="http://www.w3.org/2003/04/emma" version="1.0">
              <emma:interpretation id="{4E3264B9-D815-4578-A323-38B4553D2CD9}" emma:medium="tactile" emma:mode="ink">
                <msink:context xmlns:msink="http://schemas.microsoft.com/ink/2010/main" type="inkWord" rotatedBoundingBox="4743,2445 10443,2455 10441,3637 4741,3627"/>
              </emma:interpretation>
              <emma:one-of disjunction-type="recognition" id="oneOf5">
                <emma:interpretation id="interp25" emma:lang="en-US" emma:confidence="0.5">
                  <emma:literal>-Nonmed</emma:literal>
                </emma:interpretation>
                <emma:interpretation id="interp26" emma:lang="en-US" emma:confidence="0">
                  <emma:literal>-Nonfeed</emma:literal>
                </emma:interpretation>
                <emma:interpretation id="interp27" emma:lang="en-US" emma:confidence="0">
                  <emma:literal>-None'd</emma:literal>
                </emma:interpretation>
                <emma:interpretation id="interp28" emma:lang="en-US" emma:confidence="0">
                  <emma:literal>-Nouned</emma:literal>
                </emma:interpretation>
                <emma:interpretation id="interp29" emma:lang="en-US" emma:confidence="0">
                  <emma:literal>Nouned</emma:literal>
                </emma:interpretation>
              </emma:one-of>
            </emma:emma>
          </inkml:annotationXML>
          <inkml:trace contextRef="#ctx0" brushRef="#br1" timeOffset="52849.5678">4867 2436 837,'4'-2'787,"0"1"-394,1-2-183,-1 3-99,-1 0-27,1 3 1,1 0 10,2 7 13,-1-3 7,0 7 8,-1 0-19,1 1-23,-3 4-17,1 1-6,2 0-11,-4 1-1,-2 0-3,3 2-4,-3-3-2,0 1-5,-3 2-11,3-5 0,-2 1-9,-1-1-4,0-2-2,-1-2 3,0 2-3,-1-7 0,0 4-4,-1-5 4,0 1 0,-1-3-6,1 1 0,0-3 0,2-4 3,-1 0 0,3-2-3,2-2 0,0-3 0,0-2 0,2 0 0,6-4 0,0-1 0,4-3 3,3-5-3,0-1 0,4-2-6,5-3 3,-1-1 0,3-2-6,3 3 7,-4-1-1,1 3 0,1 1 3,-1 2-6,0 3 6,-2 3-3,-1 4 3,-1-1 0,-2 5 3,-4 2 17,3 3 26,-5 4 28,2 2 40,-1 4 31,-4 2 35,1 5 36,-1 5 18,0-1-2,-6 5-15,3 1-17,-4 0-27,2 3-45,-5 2-37,2-2-27,-3-1-21,-3 2-18,3 1-11,-1-3-4,-2 0-8,0 2-3,2-4-10,-2-1-51,3-1-75,-2 1-97,2-4-126,0-2-166,2-2-245,1-4-289,1-2-209</inkml:trace>
          <inkml:trace contextRef="#ctx0" brushRef="#br1" timeOffset="53336.4761">5701 2668 243,'7'-8'771,"-4"4"-244,-2-1-162,2 1-107,0 4-65,-3 0-50,0 0-41,2 4-16,-2 1-8,3 0-19,-2 2-11,-1-1-24,3 1 0,1-1 3,1 3 0,-3-3 6,6-2-3,-4 3 7,6-3-5,-1-2-9,0 0-7,1-2-9,1 0-4,1 0-3,0-4 6,2 1-6,-1-2 0,-1-2 0,2-4 0,1 1 0,-1 0-6,-2-5 6,0-1 3,-1 2 0,-2-4-3,2 0 0,-3 0 3,-4-2-3,0 3 0,-1 0-3,-3 3 3,-3 2 0,-1 1 0,-3 4 3,-5 0 7,-1 4 12,-1 3 20,-5 3 17,0 4 22,0 0 18,0 4 42,-1 1 29,-2 5 29,3 0 25,-1 1 16,1 6 12,0-3-13,6 4-30,-4-1-38,5 0-33,1 2-33,3-3-34,4-1-24,1 2-15,2 0-8,2-3-8,5-2-3,0-2-4,7 0-5,0-6-3,4 2-2,1-2-25,3-5-58,3 1-77,-1-3-98,0-2-136,3-2-172,0-5-224,2 1-264,-2-3-202</inkml:trace>
          <inkml:trace contextRef="#ctx0" brushRef="#br1" timeOffset="53827.4011">6322 2582 744,'0'-2'525,"0"1"-161,-3 2-107,0 1-78,-2 2-60,3 3-30,2 1-16,-2 0-16,-1 3-13,3-2-14,0-1-4,0-1 0,0 3 0,3-3-1,-1 0 11,3-1 4,3 1 6,-3-3 0,3-2-15,3-2 1,1 0-8,-1 0-14,7-2-10,-5-2 0,4-3 4,2 1-1,-1-2-3,-1-1-7,-1-2 4,3-3 3,0 2-7,-3-3 7,-2 0 0,-2-1 34,-1 0 31,-3 3 32,-4-1 30,0 4 25,-4-3 12,-4 7-5,0-2-2,-7 4-2,-2-1-5,-1 3 17,-5 2 3,0 4 10,-1 0 2,-2 3-8,-4 3 1,3 3-11,0 0-3,-1 0-2,1 8-7,1-3-8,-1 1-12,3 2-15,1-1-16,0 4-19,3-1-16,2 3-17,5-4-13,-4 2-10,4-3-5,5 2-9,1-4-1,3 0-2,3-3-2,1 1 0,4-2 0,3-2-2,1-5-1,4 1-2,1-5-5,3 0-17,-1 0-42,2-4-64,3 0-86,-1 0-111,2-4-160,1 0-214,0-3-310,2-1-271,-2-2-199</inkml:trace>
          <inkml:trace contextRef="#ctx0" brushRef="#br1" timeOffset="54641.8786">7270 2500 154,'0'-8'808,"0"1"-168,0 3-86,-1-2-75,-2 2-46,-4 0-40,-1 0-35,0 2-15,-2 2-7,-2 0-7,-1 0-15,-2 0-23,-3 3-31,2 4-41,-3-1-41,-3 2-39,-1 5-32,2-1-30,-2 6-21,1-1-17,-1 1-12,3 1-10,1 4-5,0-2-4,0 4-3,3-2 2,2 3-4,-1-1 0,4-1-1,4 0 2,-1 3-2,7-5 1,1 0-1,4 1-2,3-2 0,2-4-1,6-1-1,-1-3-1,2-1 2,4-3-3,-1-4 2,3 1 0,1-3-1,-1-3-1,-2-3-1,4 0 1,-1-1 0,-4-3-1,4-3 0,-4-1 2,0 1 0,2-5 2,-2-3 0,-1-2-2,3-4 3,0-2-3,-3-3 1,6-5-1,-3-2 1,3-2 1,-1-4-3,0 0 3,2-3 0,-5-1 1,2 3 0,-5-4 1,2 0-1,-2 3 1,-1 4 0,-1 1-1,-2-1-1,-1 4-1,-1 1 0,1 4 0,-2 2 1,2 4 3,-4 0 0,-1 3 0,1 4-1,-4 1 1,3 2-1,-2 6-1,-2-4 2,1 3-2,-1 3 4,-2 0 0,-1 1-1,3 2 0,-3 0-1,0 4 2,0-3-3,0 3 0,0 3 4,-3 1 1,-1 6 3,-3 1 2,1 3 5,-4 3 3,1 6 0,-3 3 4,-2 1 0,-1 4-1,2 3 1,-1 0-1,-2 1-1,1 3-1,-1 1 2,2 0-5,-2 1-1,1-3-2,4 4-3,-1-4-2,2 3-4,1-6 0,1 1-1,2-2-2,2-2-1,4-1 0,0-6 0,0 3-2,4-5-1,2-1 1,2-3 1,1-1-1,1-3-2,2-1-7,-1-2-24,4-4-41,1 0-62,-2-3-88,2 0-115,0 0-152,3-4-209,-3 0-311,-1-7-282,4 2-208</inkml:trace>
          <inkml:trace contextRef="#ctx0" brushRef="#br0" timeOffset="19088.5189">1982 2191 26,'0'-4'1298,"0"1"-167,3 2-366,1-2-243,0-1-137,3 2-99,5 0-86,0 0-71,7-2-57,2 1-29,3 2-19,3-2-12,4-1-6,6 3-12,-2-1-52,6 2-88,-2-4-112,-4 0-143,-1 2-193,0 1-287,-4-5-256,-6 6-138</inkml:trace>
          <inkml:trace contextRef="#ctx0" brushRef="#br1" timeOffset="50753.506">3339 1953 540,'2'-4'715,"-2"-1"-188,3-1-102,-2 2-73,-1 1-72,3 0-44,-3 0-28,0 2-21,0 1 0,0 0 24,0 0 30,0 4 28,-3 0 27,2 5 13,-4 1-12,0 5-28,-3 4-38,-3 4-38,-1 5-42,0 1-38,-3 6-31,-4 3-24,0 3-17,0-1-14,-4 5-10,2-2-4,-5 2-5,5-2-2,-3-2-3,1 0-3,4-3 1,0-2-1,1-1-1,0-3 1,1-3 0,4-2-2,-2-1-3,5-3-2,1-2-16,1-3-39,2-4-59,0-1-72,0-1-86,2-3-112,4-1-139,0-2-142,0-6-162,0 0-227,4-5-171</inkml:trace>
          <inkml:trace contextRef="#ctx0" brushRef="#br1" timeOffset="51558.7247">3386 1983 80,'0'0'333,"0"-5"-17,0 3-31,0 2-25,0-2-19,0 0-17,0 2-20,0-2-11,0 0-2,0 2-11,0-2-9,0 2-10,0 0-8,0 0-25,-3 0-12,3 0-23,0 0-10,0 0-14,0 2 11,0 0 24,0 2 9,0 0 7,0 5 7,0-1-5,3 3-23,-2 3-24,-1 5-13,3 0-16,-3 5-9,3 1-12,-2 3-5,-1 3-4,5 2-5,-2-2-2,0 3 0,-2 1 2,2 0 0,4 0 5,-2-3-1,-1 1 0,0 0 1,4-2-1,-4-1 0,3-3-2,0-2-9,1 0 2,-4-4 1,3-3 1,0-1-4,-2 0 3,2-4 12,-3-2 16,4-3 12,-4 1 12,3-3 8,-2-1-1,2-4-1,-3 2-19,6-3-10,-2-3-12,0-1-6,0-2-6,3-5-6,-2-3 1,5-1-5,-2-5-1,0-2-2,2-5-1,1-5 0,4-7 0,-4-2-1,4-6-1,5-5-1,-1-3 1,0-1 2,0-1 1,0 3-1,3 0 2,-4 7-2,-1-1-5,0 9-4,-2 1-2,-1 5-17,-4 3-67,2 5-85,-1 4-108,0 3-139,0 1-212,1 7-314,-4-1-229,-1 5-118</inkml:trace>
          <inkml:trace contextRef="#ctx0" brushRef="#br1" timeOffset="52026.7069">4124 2329 122,'-4'5'617,"2"-4"-192,-5 2-131,1 1-68,-2 2-61,-1 4-30,-1 1-22,1-1-3,-3 4-9,1 2-10,-2 4-9,-3-2-12,4 6-19,-2-3-4,2 2-1,-1 0-3,3 1-4,-2-2 2,5 2-6,1-2-4,0-1-11,5 2-3,1-2 0,1-3-7,5-1 4,-2-3-4,5-2 0,1-2 0,3 3-10,2-7 6,4-2 1,0 0-7,1-4 3,3-4 1,-1 0 2,5-2 1,-3-4-4,2 0 1,-3-4 2,0 3-2,-1-6-4,-2 0-4,-2-2 4,-2-5 4,0 4-4,-5-5 0,-4-1 3,-2 2 10,-5 0-6,-2 1-7,-5 0 3,-2 2-3,-4 0 0,-4 1-7,0 6-2,-2-1-35,-2 3-91,0 2-161,0 3-301,0 4-243,0-1-215</inkml:trace>
          <inkml:trace contextRef="#ctx0" brushRef="#br1" timeOffset="100333.6032">2144 2387 505,'-3'-5'1106,"0"2"-348,2 0-230,-2 1-152,3 0-108,0-1-90,0 3-78,0 0-45,0 0-34,3 0-15,-2 3-22,-1-1-69,3 0-84,-3 1-111,3 0-140,-3-3-222,0 0-283,-3 2-160</inkml:trace>
        </inkml:traceGroup>
        <inkml:traceGroup>
          <inkml:annotationXML>
            <emma:emma xmlns:emma="http://www.w3.org/2003/04/emma" version="1.0">
              <emma:interpretation id="{F8FA7278-8DF1-45CE-99F5-2A9B941D41B8}" emma:medium="tactile" emma:mode="ink">
                <msink:context xmlns:msink="http://schemas.microsoft.com/ink/2010/main" type="inkWord" rotatedBoundingBox="11142,2381 12482,2384 12480,3441 11140,3438"/>
              </emma:interpretation>
              <emma:one-of disjunction-type="recognition" id="oneOf6">
                <emma:interpretation id="interp30" emma:lang="en-US" emma:confidence="0.5">
                  <emma:literal>to</emma:literal>
                </emma:interpretation>
                <emma:interpretation id="interp31" emma:lang="en-US" emma:confidence="0">
                  <emma:literal>too</emma:literal>
                </emma:interpretation>
                <emma:interpretation id="interp32" emma:lang="en-US" emma:confidence="0">
                  <emma:literal>toe</emma:literal>
                </emma:interpretation>
                <emma:interpretation id="interp33" emma:lang="en-US" emma:confidence="0">
                  <emma:literal>two</emma:literal>
                </emma:interpretation>
                <emma:interpretation id="interp34" emma:lang="en-US" emma:confidence="0">
                  <emma:literal>tho</emma:literal>
                </emma:interpretation>
              </emma:one-of>
            </emma:emma>
          </inkml:annotationXML>
          <inkml:trace contextRef="#ctx0" brushRef="#br1" timeOffset="57132.7678">8386 2725 342,'-5'0'1013,"5"0"-376,-1 0-238,1 0-141,0 2-78,0 1-51,0 1-26,1 0-11,4 2-3,2-1-2,-3 1-4,4-2-8,-1-1-4,3 1 2,2-1-2,-1-3-1,2 3-4,2-3-11,1-3-15,3 0-14,-2-1-7,0-3-9,8-3-2,-5 0 0,2-4-5,3-1-3,-2-2-6,3-1 1,-3-6-3,3-3 3,5-3 0,-4-5 2,2-3-2,-1-5 0,2-9-1,1-1-2,-4-5 8,2-3-10,-1 2 2,-5-1 8,0 0-8,1 5 2,-7 5 1,-4 4 2,-1 4 1,-2 4-4,-6 7 4,1 3-4,-3 7-4,-2 2 4,0 6 1,-2 6-6,-3 2 5,-2 6 4,-2 6-1,-1 7 3,-1 1 0,-3 9 5,0 4 1,-2 7-3,-1 4 2,1 6 0,-5 3 1,2 3-1,1 4 3,2-2 3,-6 0 2,7-1 1,2-3 2,2 1-6,-1-3 1,5-2-6,1-2 0,2-7-2,4-1-3,3-4 0,1-2 0,3-7 0,2-1 0,3-4 0,2-4 5,2-2-2,1-5-1,4-1-2,2-5 3,0-1-3,2-7 0,-1 1-3,3-6 1,0-4-1,4-3 3,-2-5-2,2-1 2,0-8 0,-1-2 2,1-2 1,-1-4-3,-4 0 2,-2 1 1,-1 2-3,-4 7 3,-3 0-3,-2 5 8,-2 6 10,-5 2 0,-3 5 0,-4 4 8,0 6 4,-4 4 3,-3 4-8,-2 6 5,-3 2 6,-1 5 6,2 4 6,-2 4 18,-2 1 14,1 1 4,1 1-8,-2 2-3,4 1-10,2-1-20,-4 1-14,4-1-13,2-4-4,0 2-6,2-6-2,5 1 0,0-2-4,0-2 0,5-2 0,2-3 0,0-3 2,5-2-2,-1-2 6,4-3 0,1-1-6,0-6 2,3-1-2,-1-3 4,1-2-6,5-3 2,-6-4 2,6 1-2,-1-7-2,-1-1-2,-2-5 2,5-3-2,-5-2-2,3-5 4,-1-2 0,-3-1 2,-2-4-4,-2 9 2,-4-2-4,-1 4 2,-2 5-2,-8 0 4,0 2 2,-8 7 0,-2 1 0,-1 4-2,-4 4 2,-1 1 0,-3 1 0,0 5 0,-1 4 0,-2 3 2,-1 4-2,0 0 0,3 0 0,-2 7-2,2 0 4,1 2 0,1 1 0,-1 3 0,6-2 2,2 3 0,1 0 2,2 0 2,3 3 4,2-6 8,3 3 2,3-4 5,2 2 2,6-5 1,3 2-7,-1-1-4,6-2-6,4-6-6,-1 1-5,4-3-5,-6-1-3,6 0-5,1-4-14,-7 0-49,3 0-61,-1-4-80,-2 0-100,-1-1-118,-3 0-166,-2-5-204,-2 0-213,-2-1-137</inkml:trace>
          <inkml:trace contextRef="#ctx0" brushRef="#br1" timeOffset="57409.5565">8687 2174 69,'-20'2'537,"1"2"-124,5-1-104,5-2-52,2 2-18,7-3-14,4 1-12,8 2-9,5-3-17,6 0-25,8 0-53,4 0-41,4 0-28,9-3-24,0 2-9,8-2-17,2-1-80,6 0-148,4 0-276,-3 1-253,1-4-225</inkml:trace>
        </inkml:traceGroup>
        <inkml:traceGroup>
          <inkml:annotationXML>
            <emma:emma xmlns:emma="http://www.w3.org/2003/04/emma" version="1.0">
              <emma:interpretation id="{6DCA2B2B-79AC-4071-AEC3-F0926E3BB07B}" emma:medium="tactile" emma:mode="ink">
                <msink:context xmlns:msink="http://schemas.microsoft.com/ink/2010/main" type="inkWord" rotatedBoundingBox="13441,2703 17359,2710 17357,4039 13439,4032"/>
              </emma:interpretation>
              <emma:one-of disjunction-type="recognition" id="oneOf7">
                <emma:interpretation id="interp35" emma:lang="en-US" emma:confidence="0.5">
                  <emma:literal>worry</emma:literal>
                </emma:interpretation>
                <emma:interpretation id="interp36" emma:lang="en-US" emma:confidence="0">
                  <emma:literal>warry</emma:literal>
                </emma:interpretation>
                <emma:interpretation id="interp37" emma:lang="en-US" emma:confidence="0">
                  <emma:literal>wary</emma:literal>
                </emma:interpretation>
                <emma:interpretation id="interp38" emma:lang="en-US" emma:confidence="0">
                  <emma:literal>wavy</emma:literal>
                </emma:interpretation>
                <emma:interpretation id="interp39" emma:lang="en-US" emma:confidence="0">
                  <emma:literal>wordy</emma:literal>
                </emma:interpretation>
              </emma:one-of>
            </emma:emma>
          </inkml:annotationXML>
          <inkml:trace contextRef="#ctx0" brushRef="#br1" timeOffset="58188.1302">10844 2197 764,'0'-2'760,"0"-2"-211,0 1-133,0 2-104,0 1-75,0 0-33,0 1-16,-1 6-13,-6 0-2,-1 4-10,-2 5-7,2 2-26,-4 3-34,-3 3-8,2 2 6,-4 1 6,5 2 1,-1-2-3,2 2-1,-2 2-15,4-4-28,2 0-18,5-3-18,-4 0-5,6-1-1,3-1-3,2-4 4,-1-1-1,6-3 3,2 0-4,2-4-2,-1-4-2,6 2-4,-3-5-1,6-1-2,-2-4 4,-1-1-2,4-5-2,-1 2-2,1-4 2,3-4 0,-5 1-4,3-2 2,-3-5 1,2 1 1,0-5 0,-4-4-2,3 0 2,-2-1 0,-4 1-4,-2 2 3,-2 3 1,0-1 1,-5 3 6,0 4 2,-2 3 7,-3 1 0,0 2 0,-2 6 0,-4-2-2,2 7-2,-5 0-7,0 7 0,-4 1 2,6 2-3,-6 4-3,3 3 1,-2 4 3,2-1-3,3 0 0,-6 4 1,4 0 0,0 0 1,3-1-3,2 1-1,2 0 0,2 0 0,0-3 2,3-2 0,2-1 1,2-1 2,2-1-3,4-3 5,1-4-2,6 0-4,-2-5-2,2 0 1,1-1-2,3-6-1,0-1-1,-1 0 1,4-5 3,-5 0-2,2-4 2,2-3 0,-2-1 0,3-1-1,-4-5 1,-2-2 1,3-4 1,-4 0 0,-2-2-1,-1-1-1,-4 3 0,-4 0-1,-2-1-3,-5 5 3,2-2-3,-5 8-3,-2-1-1,-5 5-16,2-1-67,-3 5-100,2 1-119,-2 4-165,3 2-265,2 0-334,-4-1-225</inkml:trace>
          <inkml:trace contextRef="#ctx0" brushRef="#br1" timeOffset="58601.7335">11860 2191 724,'0'0'627,"0"4"-142,0 0-87,-3-1-70,-2 7-41,-2 2-6,-1 1-23,-3 7-44,-2-2-41,-1 3-29,-1 4-23,-2 0-34,-1 3-22,5-1-16,-4-1-7,4 0-11,1 2-7,2-3-3,1 1-7,2-2 0,3 0-7,-2-3 3,6-2 4,6 0-1,-2-2 1,3-2 0,2-5 2,6 0-7,1-1-2,3-4-5,1-4 1,2-1-1,1-1-4,0-4-3,6 0 0,-6-5 5,2-1 0,1-2-2,-3-1 0,3-3 4,0-5-2,-2 0 0,-1-2-2,0-6 2,-4 0 0,-3 3-7,-2-2 0,-3-1 7,-10 1 0,-1 1-2,-1 3-5,-10 2 3,-3 2-3,-2-1-3,-3 7-1,-1-2-22,-2 4-61,-1 2-91,2 1-114,-3 5-172,5 1-290,2 2-273,-2-1-174</inkml:trace>
          <inkml:trace contextRef="#ctx0" brushRef="#br1" timeOffset="60803.0589">12112 2608 196,'-12'12'339,"4"1"-145,-2-2-57,2 1-41,3 0-21,-1 1 0,1-3-14,4 4-6,1-2 0,0-2-10,0 1 0,1-4-5,7 3 0,-1-3 18,2-3-1,2 2 3,7-5 0,-2 2-13,2-3 0,3-3-18,2 2-4,2-5-8,-1 2-5,2-3 1,2-3-1,2 0-4,1 0-4,-5-5 5,2 1-1,-2-4-4,1-3 0,-2-2-4,-5-2 4,2-2-4,-3-4 16,-6-2 21,3 3 24,-3-1 27,-4-3 17,-5 6 3,0 2-3,-4 2-8,-4 0-39,0 7-15,-4 1-18,-3 3-4,-1 2-6,3 6-8,-2 0-4,-4 4 4,1 1-7,2 1 0,3 4 0,-1-1 7,3 0-3,3 3-8,2-4-3,-1 4 4,6-1-1,-1-2-6,8 2 6,-1-2 4,2-1 4,4 1-4,4-4-4,1 0 1,2 0-8,1 0-3,0-4-4,0 4 7,0-3-3,1-1 6,2 0 8,-4 0-3,-4 0 3,0 1 0,-4-1-4,2 4 1,-4 0 3,-1 0 0,-3 3 0,-2 3 0,-5 0 0,-1 2 7,-1 5-4,-7-1 5,1 5-1,-3 2 4,-2-2 3,4 5-3,-3-3 6,0 5-9,2 0-1,0-3-4,-1 2 1,3 0 3,3 1-4,-1-4-3,2 3 0,3-2 4,0-3-4,5 2 0,2-3 0,0-2 3,5-2 1,4-3-4,1 1 3,2-6-3,1-1-7,2 1 4,-2-5-1,7 0 4,-4-5 4,0 1-1,3 0 1,-3-4 3,0-1-7,1-3 7,-5-1-7,4-2-4,-4-2 8,-3-3-4,2-1 0,0-5 0,-5-2 0,4-2 3,-4-2-3,-1-1 7,-2-1-3,-1 2-11,-5 0 0,-1 5 3,-3 2 4,-3 2-3,-1 4 3,-3 1 7,1 2 3,-7 5 5,0 0-9,-2 8 1,4-1 0,-4 2-3,3 4-1,1-1 4,-1 5-3,5-1-1,3 0-3,-1 2 0,2-3 0,3 2-3,0-2-1,6 3 1,0-4-1,6 0 4,1-2 4,0-1 3,6 0 0,-1 0-7,3-4 3,3 1-3,-3-1-3,5-2-1,-3 0 4,0 2 4,0-3-4,-1 3-4,-2-3 4,-2 4-7,-2-1 7,-2 2-7,-2-2 4,-3 4 3,-1 0 3,-2 4 4,-4-1-3,0 3 6,-4 5 1,0 0 2,-4 5-2,-2-2-1,0 5-7,0 2 4,-2-1-3,-2 5-1,0-2 0,1 2-3,-1 0 0,3-3 0,-2 4 4,1-3-1,2-2-3,4-1 4,0 2-1,1-3-3,3-2 0,0 0-7,4-3 7,3-1-7,5-2 4,0-4-4,2 3 7,2-7 4,3 3-4,0-5 0,3-1 3,-2-1 4,2-5-7,1 3 0,-3-7 3,3 3-3,2-4 0,-8-2 0,5-1-3,-2-5-1,2 1 1,0-5-4,-2 1 0,2-2 4,-5-1 3,2 1-3,-1-1 3,-2 1 3,0 1-3,-5-1 3,1 1-3,-1 2 0,0 0 0,-3 0 4,0 2 16,2 0 31,-6 2 36,3 3 8,-2-1 14,-1 0-6,0 5-6,2-1-22,-4 0-22,1 1-12,-2 3-7,5-3-5,-5 3 2,2 4-11,1-4-3,-1 3-3,-1 0-3,-2 2 3,3-2-11,0 2-1,-3 0 4,1-1-3,-1 2-3,0 1 0,0-3 2,3 3 1,-3 0-3,0 3 3,0-2 0,0 4 2,0-1 6,-3 0 14,2 4 7,-5 2 6,1 1-1,-2 2 0,0 3 0,1 0-14,-7 1-8,4 4-7,-2 0 0,-4 3 0,4-2-1,-1 3-4,0 0 4,1 2 1,-4-3-3,7 1-2,-2 1-1,4-2-2,-4 2 5,5-3 0,2 1-5,2-3 3,1-3-3,1-1 0,5 0-3,-2-5-4,5 1-1,3-2 8,-1-4-5,7-3 5,1 2-3,-2-5 3,5-1-5,-2-4-10,5 0-11,-1-2-12,0-5-17,2 1-6,0-3-4,-3-4 7,5-1 14,-4-4 13,1 0 14,1-6 3,-3-1 8,6-2 0,-6-1 1,-2-3 5,1 4-3,-4-3 3,-2 5-3,-1 0 3,-4-1 3,-5 5 0,2 0-3,-1 3 5,-3 3 1,-1 1-3,0 3-3,-3 2 0,0 1 3,0 3-1,0 4-2,-6-1 6,2 2 0,-3 4 2,-2 4-2,-1 2-3,-2 1 2,-1 4 1,-4 4-6,4 2 6,-5 1-1,-1 3 4,3 3-1,3-2 0,-6 3 1,1 2-1,0-3-2,2 4-6,-3-2 8,6 1-5,-4 0-1,1 0 4,-3 1-6,5-4 6,0 4-1,0-1 0,2-1 1,-2 1-1,2 0 1,1 3-1,-1-6-2,3 7 0,-1-4-3,2 0 3,-3 0-3,4 1 0,1 2 0,-1-3-3,0 3 3,0-3 0,-5 0 8,5 0-3,-2 2 4,-1-1 1,-2-1-4,1 2 2,-1-2-8,-2 1 3,0 0-3,-2-3 2,-2 0-2,-1-2 0,-3-1-2,-4-1 2,3-3-3,-5-1-2,1 0-1,-2-2 3,-3-2 1,1-3-4,-2-2 4,1 0 2,1-5 2,1-2-2,1-2 6,4-2-4,-1-5-2,4 0 0,9-5-2,-4-2 2,11-2-3,0-6 0,9 1 1,2-6-1,9-4-3,2-2 4,7-1-4,8-2 6,-1-4 0,11 3 3,-5 0-3,6 1 3,0 2-3,3 1-6,2 0 1,1 0-1,2 4 6,2 1 0,4-1 0,-3 1 0,7 1 0,-5 1-2,4-2-4,-1 3 1,-1-3-1,-2 4 6,-1 0-3,-5 0 3,-1 1 0,-5 4-10,-2-2-46,-9 6-86,1-1-118,-5 3-194,-2 1-300,-6-1-260</inkml:trace>
        </inkml:traceGroup>
        <inkml:traceGroup>
          <inkml:annotationXML>
            <emma:emma xmlns:emma="http://www.w3.org/2003/04/emma" version="1.0">
              <emma:interpretation id="{E83F2937-9579-4A48-953D-00C4BA544D84}" emma:medium="tactile" emma:mode="ink">
                <msink:context xmlns:msink="http://schemas.microsoft.com/ink/2010/main" type="inkWord" rotatedBoundingBox="17765,1985 21203,1991 21200,3259 17763,3253"/>
              </emma:interpretation>
              <emma:one-of disjunction-type="recognition" id="oneOf8">
                <emma:interpretation id="interp40" emma:lang="en-US" emma:confidence="0.5">
                  <emma:literal>about</emma:literal>
                </emma:interpretation>
                <emma:interpretation id="interp41" emma:lang="en-US" emma:confidence="0">
                  <emma:literal>About</emma:literal>
                </emma:interpretation>
                <emma:interpretation id="interp42" emma:lang="en-US" emma:confidence="0">
                  <emma:literal>abort</emma:literal>
                </emma:interpretation>
                <emma:interpretation id="interp43" emma:lang="en-US" emma:confidence="0">
                  <emma:literal>oboist</emma:literal>
                </emma:interpretation>
                <emma:interpretation id="interp44" emma:lang="en-US" emma:confidence="0">
                  <emma:literal>abut</emma:literal>
                </emma:interpretation>
              </emma:one-of>
            </emma:emma>
          </inkml:annotationXML>
          <inkml:trace contextRef="#ctx0" brushRef="#br1" timeOffset="63551.7332">15492 2108 342,'-2'-14'436,"-2"-1"-55,-2 3-51,-1-1-42,-2 2-32,-2-2-27,-4 6-21,-1 0-15,-3 0-7,0 6-3,-7 1-2,3 1-12,-4 6-16,-1 2-17,-1 3-15,-1 4-23,-1 0-18,4 5-15,0 0-13,3 3-9,-1 4-6,5 0-4,1 0-11,3 6-3,4-6 3,2 4-5,6-3-7,1 1 0,3-1-1,3-3 3,4-2-10,2 0 6,5-5-1,1 0-5,2-4 1,2-4-1,6 1 0,-2-7 1,-3 1-3,4-6 0,5 0 0,-6-6 0,1 1 0,2-5-3,-2 1 3,2-5 0,-3-2-2,0-1-3,-1-5 3,-2-5-5,-1-1 2,-1-4 5,-5-3-3,-2-2 3,-1 0 0,-1 0 3,-5 4-3,2 2 0,-4 0 2,-2 7 1,-2 3-1,-1 5 3,-1 0-3,0 7 8,-7 3-6,4 0 1,0 6-3,1 6 1,-1 0-1,0 3-2,-1 4 3,1 4-1,3 2 0,-3-1 1,7 5 1,0-1-4,0 1 0,4-3 3,2 3 1,0-2-1,1-3 1,3-1 6,-1-2-3,2-4-3,7 0-4,-5-2 0,1-2 0,1-4-2,1-3-5,0 0 2,2-3-4,-2-4 0,3-3 2,0-3 2,-3-2-5,3-4 3,0-3-2,-2-7-5,1 1-17,0-4-25,1-7-8,0-2-14,3-2-4,-2-9 0,3 1 20,1-9 16,0 2 16,1-4 11,1-2 10,-3 8 4,1 0-1,-6 3 6,-2 8 0,-3 6 3,0 4 0,-2 4 2,-6 7 4,-2 6 2,2 6-3,-5 3-2,-5 7 2,2 9-3,-2 5 14,-3 5 6,-2 8 29,-1 6 17,2 5 38,-1 3 67,-2 9 67,1-1 33,-3 7 12,0 0 13,-1 5-10,4-3-33,-2 4-43,-5 0-35,5 0-32,-1-2-34,-1-5-31,-1 0-25,2-3-18,1-3-15,-2-5-9,1-2-6,2-3-4,1-5-1,-1-2-3,3-6 0,-1 0-1,1-5-1,-1-3 1,6-5 0,-3 0 0,2-5-1,1-5 0,1-1 0,0-1 0,3-5-3,3-5-3,1-4 0,4-3-2,3-6-6,1-4-12,7-4-9,0-3-10,4-3-7,3 1-1,0 2 4,4 0 11,-2 2 9,2 4 9,-2 2 8,3 3 2,-1 3 3,0 2 3,-1 2 1,-4 6 3,4 1-1,-6 3 0,2 4 1,-3 3 0,-1 3 2,-3 4-2,1 3 4,-2 3-2,-5 6 0,1 0 1,-6 5 0,-3 0-1,-4 4 3,0-1 0,-5 0-1,-6 2 1,0-1 0,-4-2 0,-1 1 0,0-2-1,-5-2 2,-3-1 1,1-3 0,-4 2 1,-2-4 2,-3-1 3,-2-1 0,3-5 1,-3 3-3,1-4-1,4-1-4,-2-2 0,2-3-3,6 2-4,3 0-2,2-5-7,2-2-47,5-2-77,4-2-100,7-1-133,2-4-184,7 0-295,3-3-333,4-1-252,3-2-120</inkml:trace>
          <inkml:trace contextRef="#ctx0" brushRef="#br1" timeOffset="63970.8067">16606 2135 85,'9'-4'1037,"-2"-2"-306,-4 2-185,-2 4-96,-2 3-54,-4 1-33,0 3-30,-4 2-33,-1 2-43,1 4-49,-3-1-41,-2 4-47,2 3-33,-4-1-26,2 1-15,1 3-16,-2-1-9,1 0-5,2 1-4,1-2-3,3 2-6,1-5 1,1 4 1,3-2 2,3-3 0,3-1 3,-1-2 0,8 0-1,-1-2-1,2-3-4,5-2-4,3-2 0,0 0-4,0-5 1,4-1 0,0 0-2,2-4 5,-2-2-6,0-4 5,0 0-1,-2-2 0,0-4 2,0 0 0,-4-5 5,-1 1-3,-1-8 2,-2 0-3,-2-1-1,-4-2 4,-2 1-4,-5 0 1,-2 2-1,-2 1 2,-8 7 0,-2-2-2,-2 6-7,-3 3 0,-3 3-15,-1 3-60,3 6-96,-5 1-127,5 1-180,1 5-311,-1 0-328,2-1-250</inkml:trace>
          <inkml:trace contextRef="#ctx0" brushRef="#br1" timeOffset="65132.5319">16706 2532 58,'7'3'175,"5"3"0,4-1-2,-2-2-5,5-1-18,-3-2-64,6 0-34,-3 0-23,0-5-15,-1 0-5,0 2 0,-1-3-4,2-1 0,0-1 9,-6 0-5,3-5 10,3 1-5,-2-5-1,-4-3 6,2 0-5,1-3-1,-2-5-8,1-2 4,-2-1 0,4-3 23,-5 0 41,-4 3 43,3 2 32,-6 1 23,3 4 11,-4 3-17,-1 4-29,-3 3-29,0 5-32,0 0-23,0 2-11,-3 3-16,-1 4-3,2 2-4,-5 6 4,3-1 0,-4 4 3,1 3 0,0 4 6,0 3 8,-5 2-4,5-1 10,-1 4-1,3 1 4,-3 0-15,1 1-3,0-1-6,3 3-11,-1-6 3,-1 4-9,2-3-4,4 0-3,0-1-3,0-3 3,4-3-3,2 0-1,1-1 4,2-6 0,3 1-3,-1-4 3,5-2 0,2-2 0,1 0-3,-3-4 3,4-4 3,-1-2-3,0 1-3,4-4 3,-4-5 0,2 1-7,0-1 4,-2-5 0,-1-2-1,4-1 4,-4-7 0,0 0 0,1-2 0,0-2 0,3-1 0,-6 1 0,0 0-3,1 2 3,-5 4 0,-1-1 0,-2 4 0,3 4 3,-5 3 4,-3 2 3,1 1 0,1 3-4,-5 4 7,2 3 33,-3 0 21,-3 4 22,2 8 7,-5-1 3,1 4 2,1 6-20,-3 1-22,0 3-9,-1 2-8,0 3-7,-1 1 1,2 0-2,-1 2-2,1-1-11,0-2 0,2 5-5,-2-4 0,6-3-6,1 0-2,0-1-6,0-2 4,4-1-4,3-3-2,-1-2 0,7-3-5,-1-1 2,-1-4 3,5 0 0,0-2 0,2-4-2,-1-1 2,8 0 0,-5-3 0,3-5-3,1 2 1,2-4 2,1-5 0,-1 1-3,2-7 3,1-3-2,-2 0-4,7-8 1,-2-4 0,-2-5 5,5-2-5,-2-6 2,2-1 1,0-2 2,3-5 0,-3-1-3,1 0-2,-1-3 2,-3 3-2,-2 0 2,-4 5 3,-3 1 0,1 6 5,-6 4 1,0 2 2,-5 5-1,-3 5-1,-1 5 1,-2 3 6,-3 5-5,-1 0 0,-3 7-3,-3 3 0,2 7-2,-6 3-3,-4 5 5,3 4 5,-7 6-2,1 3-3,-4 4 2,-1 4 4,-2 5 21,0 4 33,-2 2 35,-1 2 24,0 4 16,0 1-2,-2 3-13,-1 2-27,4-2-30,0 2-23,0 1-11,4-1-10,2-5-5,-1 4-7,4-8-4,-1 2-1,6-6-2,-1-3 1,6-2-3,0-3-1,1-3 4,6-5-1,1-3-1,3 0-1,2-6-3,8-3 0,-1-1-5,5-2-6,-3-3-3,7-3-28,-2-2-45,0-2-55,2-3-65,1-3-90,-3-2-116,1-3-133,0-2-147,0-2-235,-6-1-175</inkml:trace>
          <inkml:trace contextRef="#ctx0" brushRef="#br1" timeOffset="65428.4133">18033 2050 154,'-10'3'526,"3"-2"-145,-1-1-82,4 2-26,4 0-8,0 0 13,0 3 5,4-3 3,4 0-16,-1 0-30,3-2-37,3 3-59,5-3-38,-2 0-33,4-3-32,-1 1-14,4 0-13,0 0-6,2-3-8,-2 1-5,2 1-4,-1-1-23,-3-2-71,2 2-93,-4 1-129,2-3-173,-2 2-249,-6 1-252</inkml:trace>
        </inkml:traceGroup>
        <inkml:traceGroup>
          <inkml:annotationXML>
            <emma:emma xmlns:emma="http://www.w3.org/2003/04/emma" version="1.0">
              <emma:interpretation id="{46EAE045-190A-41A5-9218-45BA77FCC786}" emma:medium="tactile" emma:mode="ink">
                <msink:context xmlns:msink="http://schemas.microsoft.com/ink/2010/main" type="inkWord" rotatedBoundingBox="21724,2504 26511,2512 26508,4273 21721,4265"/>
              </emma:interpretation>
              <emma:one-of disjunction-type="recognition" id="oneOf9">
                <emma:interpretation id="interp45" emma:lang="en-US" emma:confidence="0.5">
                  <emma:literal>quivering</emma:literal>
                </emma:interpretation>
                <emma:interpretation id="interp46" emma:lang="en-US" emma:confidence="0">
                  <emma:literal>queening</emma:literal>
                </emma:interpretation>
                <emma:interpretation id="interp47" emma:lang="en-US" emma:confidence="0">
                  <emma:literal>querying</emma:literal>
                </emma:interpretation>
                <emma:interpretation id="interp48" emma:lang="en-US" emma:confidence="0">
                  <emma:literal>quavering</emma:literal>
                </emma:interpretation>
                <emma:interpretation id="interp49" emma:lang="en-US" emma:confidence="0">
                  <emma:literal>queuing</emma:literal>
                </emma:interpretation>
              </emma:one-of>
            </emma:emma>
          </inkml:annotationXML>
          <inkml:trace contextRef="#ctx0" brushRef="#br1" timeOffset="82331.2187">19404 1953 2762,'-15'-4'183,"1"0"8,1 3-10,-5 1-20,2 0-14,0 0-19,-1 0-21,-2 0-13,2 1-5,-1 2-7,2 0-12,1 1-7,-3 0-9,5 3-12,-1-1-11,-1 3-8,2 1 3,1 1-8,-2-1 3,-1 4 6,2 3 2,2-4 0,-2 6 0,1-2 2,0 2-3,1 1-2,2 1-5,-1-1-6,4 3-2,-1-2-5,1 0 3,0 2-5,1-2 2,0 2 3,4-2-3,1 0 2,-6 2-5,6-5-1,0 0 0,6 0-2,-6-1 2,1 0 0,4 0 4,0-3-4,0-2 7,2 1-3,-3-2 0,1-3 0,5-1 0,-4 0 2,1-1-2,4-2 0,0 2 2,-3-2-4,4-2 2,-2-1-2,-1 2 0,2-3 0,1 0-4,-2 0 2,-1 0-4,1 0 0,-1-3 0,1 2-2,-1-1 2,-1-1 2,2 2 2,-1-5 0,-2 2-4,4 1 0,-3-1 0,2-2 0,-4 2-2,1-3 0,4 4 2,-7-4 2,0 4-2,4-3 0,-4-1 2,6 1-2,-6-1 1,1 2-1,2-2 2,-3 0 0,4-2-2,-4-1-4,3 3 1,-2-4 1,2 1 0,-3 0 2,2 1 0,-2-2 0,1 0 0,-1-2 2,-1 3-2,0-1-2,1 1 0,-2 0 2,1-1-2,-1 1 0,0-1 2,2 0 0,-1 1 0,0-1 4,-2 1 0,4-1-4,-2 1 2,0 0-6,-2-1 4,2 1-2,0-1 0,-3 0-2,1 3 2,-1-2-2,3 2 2,-1-2-2,-2 1 2,0 5 2,0-3 0,0 1 2,3-1-2,-1 0 0,-2 0 2,2 2-4,-2-1 0,3 2 2,-2-3 2,-1 3-2,3-2-2,0 1 2,-3-1 0,2 2 2,0-3-2,0 3 0,-2 1 2,3-3 2,0 2 0,-3 3-4,1-1 0,-1-1 2,0 2-2,0-2 0,0 3 0,0-3 0,3 2 0,0 1 0,-3-3 2,1 2-2,-1 1-2,3-2 2,-1 2 0,-2-3 0,3 2 0,0 1 0,-3-3 2,4 2 0,-3 1-2,-1-3 0,3 3 2,0 0 0,-3 0-2,0 0-4,0 0 4,0 0 2,0 0-2,0 0 2,0 3 0,0-2 5,-3 3 5,0 1 4,2 3 1,-3 1 2,-2 2 4,1 2-4,1 2-2,0 0-4,-4 2 2,4 5 0,-6-2 0,3 4-1,1-2-1,-7 4 1,7 1 1,-4 0-3,1 1 1,-2-2-4,0 4 2,0 1-4,2-2 0,-3-1 0,1 6-2,-1-4 2,-1 2 0,0 2-2,2-3-1,-1 1-3,0-1 1,2 0 2,-1 3-4,2-4 5,-3 0-3,5-1-1,-3 0 1,3-4-2,1-2 2,-1 1-2,2-4 3,2 1 1,0-1 1,3-6 2,0 1-2,0-2 0,3-3 0,0 1 0,-1-3-2,5-2 1,-3-1-4,4-3 2,-1-1-2,2-1 0,-2-3-4,4-2 2,1-1 2,0-1-3,2-5 0,1 2-1,1-5 3,-1 1-1,4-3-2,-3-3 6,6-1 0,-3 0 0,1-1-1,2-2 1,-2-1 1,-1-3-3,4 2-1,-1-4-1,-2-2 2,5 0 0,-5-2-2,4 0 1,-1 1-1,-1-5-2,-2 1-2,5-1 0,-8-3 5,2 6-1,0-1 2,-2 0 0,-5 3 2,1 4-2,-2 3-2,-1 4 2,-1 2 0,-4 1-2,2 5 2,-3 2 0,-1 0 2,0 5-4,-2 0 1,-1 3 1,0 1-2,-1 3-2,1 0 3,-6 4-1,2 2 0,2 7 2,-5 1 2,3 0 1,-6 5-4,2 2 2,0 4 1,-3 2 0,0 1 0,2 1 4,-1 2 1,-2-1-2,4 1 1,-2 2-5,4-4 3,0-2-3,0-1-1,0 1 5,5-2-3,-2-4 2,3 0-4,3-3-2,-2-2 4,7-1-4,-1-1 2,2-3 0,1-2 0,4-4 0,-2 2-2,-1-5 2,2 0-2,5-2 2,-2-4 0,0 1 0,3-2-1,-1-2 1,-2-4-4,3 1 3,3 0-4,-3-5 5,0-2 0,-2 0 0,5-4 0,-3 0 1,0 0-1,1-3-1,-3 4-1,1-3 0,-1 2 2,-1 0 0,-1 1 2,-2 2 0,-2-1-1,4 0 1,-4 3-2,0-1-3,0 0-1,-2 0 1,2 2 1,0 0 2,-4 1 0,2 1 2,-2-1-1,0 1-1,-1 0 0,1 2 0,0-1 0,-2 1 0,2 4 2,-3-3 0,2 3 0,-4-1-2,3 5 1,-3-3-1,1 2-1,-2-2 1,2 2 0,0 1 0,-3-1 0,1 3 0,-1-1 0,3 2-2,-3-3 0,0 3-1,0 3 1,-3-1 5,3 3 3,-1-2-3,-5 7 5,2 0 4,-3 1-2,-1 3-1,3 0 1,-6 5-2,3-2-4,-2 4-3,-2 2 4,3 2-3,-1-3 3,-2 5 0,1-2 1,2 3-1,-2-2 2,-1 1-2,2 0 0,1 0-2,-3-3 0,5-1 2,3 4-3,1-5-1,0 0 1,3-4 0,3-1-2,1-3 0,1 3 0,5-6 0,1 0 0,1-2-4,3-4 3,-2-2-1,5-1-1,1-2 0,3-2-2,-2-2 0,4-3-2,-1-1 1,1-3-4,1-2 2,-2-4 1,6 0-1,-1-3 3,-1-6-2,4 0 0,-1-7-1,-1 2-1,-1-2-3,-5-2 7,0 7 0,-4-1 5,-1 2 2,-5 0 0,-2 6 3,1 2 2,-6 5-1,-2 0-1,-2 3 2,-4 2 0,-1 5-2,-1 1-5,-1 3 0,-5 3 2,3 1-1,1 2 6,-4 4-4,3 0 2,0 1 0,2 0-3,-2 3-2,3-2 0,2 2 2,2-1-1,0-3-1,0 1 0,2-1 0,2 0 0,3-2-1,0-2-1,4 0 2,-3-1-2,4-5-1,2 0 3,-2 0 0,1-3-2,0-1 1,0-2 1,3-1 3,-1-1-3,1 1-2,-3-6 4,0 2 0,-2-5-2,1 2-4,0-2 1,-2-4 3,-2 1 0,3 0-2,-7-3 2,0 5 4,-1-1-4,-1 4 0,-2-1 0,-5 4 0,4-2 1,-5 7-1,-1-1 5,-5 3-3,3 4 1,1 0 2,-5 4-3,0-1-1,-2 7-1,1 0 2,-2 4 0,1 1-1,-1 2 3,3 4 1,-1 1 4,-1 2 5,4 1 13,-4 3 22,2-1 23,1-2 15,1 3 4,1-2 1,1 1-12,-1 0-20,5 0-21,-2-3-13,6 3-11,1-4-5,0-1-2,1 0-2,4-1-1,2-4 0,4 0-2,4-3-3,-1-4 1,5 1 1,-1-3 3,3-1-1,3-3 0,-1-4 1,3 0 1,0-4-2,2 1-3,-2-5 0,1 2-1,2-7 0,0 4-2,-3-8-1,5 3 1,-5-4-1,0-3 0,2-1 1,-2-2 2,1-6 0,-1 0 0,2-1 0,-5-4 1,0 3-1,2-3-1,-9 7-1,-1-2 1,-4 4 1,-2 4 1,-5 0 1,-4 0 3,0 5 0,-1 3 2,-7 2-1,-2 2 0,5 2 0,-9 2-1,6-2-3,-4 6-1,3 1 3,-4 1-2,2 1-2,5 1 0,-1 2 0,-1 0 1,4-1-1,-2 4 0,6-3 0,0 2-1,0-2 1,6 0 0,-2 0 0,4 0 0,0-1-1,4 1 1,3-4 0,-1 0 0,2 0-1,0-2 0,6 0 1,-3-2-2,1 0 1,2-3 1,-2 3-1,2-2-1,-3 2 2,-2 1 0,0-1 0,-4 1-1,-1 0 1,0 2-2,-5 1 2,0 1 0,-2 2 0,-3 3 3,-2 2-3,-2 0 1,-3 5 1,-2 2-2,0-1 0,-5 6-1,0 1 1,1-1 0,-1 3 0,-1 1 1,2 0 0,-7 2 2,7 1-2,-1-1 0,0-2 1,4 0 1,-4 1-3,6-4 2,2-1-2,1 2 2,3-3-2,6-4-1,-2 0 1,5-1-1,2-3 1,7-4-2,-2 0 1,6-1 1,-2-2 1,3-4-2,0 0-1,3 0 0,2-4 0,-2-2-4,0-1 1,2-3 2,-2-1-2,1 0 4,0-4 1,0-2-1,-1-4-2,0-3 3,0-1-1,-1-1 1,1-7 0,-3 2 0,1-2-1,-1-2 1,-4 1 0,-2 4-2,-1-1 2,-1 3 0,-7 1 2,1 4 0,-2 2 1,-1-2 3,-2 6-2,-2 3 0,1 4-1,-3-1-2,-3 6-1,1 1 2,-2 1-2,-3 6 1,-1 2-1,-2 2 1,2 3-1,-4 5 0,-2 5 0,2-2 0,-3 3 1,4 4 1,-2-1 0,-5 3-1,7-2 1,-2 3-2,1-2 1,0 1 0,2 0-1,3-2 0,0-2 0,5 0-2,-1-2 0,6 0-3,2-3 2,-1-3-3,6-1-1,2-1 4,2-3 0,-1-3-1,3 0 0,6-3 0,-2-4-2,-1 0-3,6 0-1,-2-4-5,-3 0 0,2-2-1,-1-4-1,0 0 2,0-2-2,0-4 5,-2 0 3,0-5 4,-2-3 0,5-3 1,-1-2 1,0-3 1,-2-3-2,1 1 1,-2-2-1,-2 2 3,-2 3 1,-1 2 1,-1 3 1,0 3-2,-5 2 1,3 4 3,-6 3-3,1 1 0,2 4 1,-4 1 0,-2 2 1,-1 3-3,-1 3-1,-2 6 2,-4 1-1,2 4 1,-2 2 4,-2 6 0,-1-1 0,2 6-2,-4 0 3,-5 0-3,5 2-2,-1 2 0,1 2 3,-5-2-3,5-1 1,-1 3-2,2-3 1,-2 2 1,-1-3-2,4-2 4,-1 2-4,3-5 1,0-2-1,0-1 2,1-1-1,3-1-1,-3-4 0,5-2 1,-4-1 3,5-3 0,-2 1-3,3-3-1,0-2 0,0-2 1,4-2-1,2-2-2,-1 0 0,3-5 1,4 0 0,-1-2-3,4-5-1,1-1-2,3-4-2,3-2 0,4-2-24,-2-2-33,5-3-22,-1-1-16,-1 1-15,4-1-8,-2 2 21,-4 1 36,1 3 25,-3-2 19,0 7 8,0 1 5,-1 2 6,0 3 2,-6 0 5,0 4 0,0 3 0,-2 2 0,1 0 0,-7 4-2,3 5-1,-3-1 3,-3 8 0,-3-1 0,-2 7 0,-2 1 1,0 0 1,-4 4-2,1 1 0,-6 1 0,4 0 2,1 2 5,-1-2-2,1 1-1,0-1 5,1 0-6,0-1 3,4-3-8,-2 0 2,6-2-5,-2-3 3,4 0-2,2-2-5,3-2 8,2 1-5,-1-7-17,5 2-24,0-2-22,2-4-19,0-1-19,3-1-10,-2-1 11,1-5 15,2-1 15,-1-2 16,0-3 11,2 0 11,-1-4 7,2-4 9,1 1 10,-2-8 5,2-2 7,4 0-5,-4-5-3,1 0 6,-3-1-1,0-1 3,-4 6 0,-2-1 5,-4 4 5,-1 0 14,-5 4 39,1 1 24,-6 6 17,0-3 17,-4 5 6,0-1-11,-6 7-26,1 0-21,-2 3-11,-5 1-12,2 4-1,-4 2 6,0 4 10,-3 1 5,-2 3 5,0 0 4,-2 7-5,-1 2-5,0 3-11,1 1-6,-3 3-7,1 2-5,2 4-3,-2 1-3,1 0-2,2 2-3,2-3-7,1 1-5,3 0-4,1-3-4,1 1-4,7-4 0,-1 1 1,7-7 0,1 3-2,1-6 1,7 0-1,-1-2-1,5-2-1,-1-6-2,4 0-3,1-3 0,2-2-2,1-2 1,0-2-1,1-3-3,5-2-1,-5-5-14,4 2-8,-1-2-6,0-5-3,3 0-2,-3-6 1,6-3 12,-5-2 8,2-2 2,1-4 2,-1-1 1,2-4 1,-2 4 2,-3-3 5,-2 5 1,-3 2 4,0 1 4,-2 2 3,-5 5 0,-2 3 2,1-2 1,-3 5 0,-2 1 3,-2 7-4,1-2 4,-4 2-1,-4 5 0,-2 4 1,2 0-5,-4 0 6,0 4-6,-3 5 2,0 4 4,-5 4 2,0 1 2,-1 5 4,-2 5 6,-2 1 6,3 2 11,-1 0 10,-2 2 2,3 1 2,-4 1-2,3 1-4,0-1-12,2 2-8,-2-1-7,0 2-5,2-3-2,-1 2-5,-1 1-2,2-1-3,-2 3 1,2-2-2,-1 1 0,-1 0 0,3 5 4,-2-2 2,-1 0-1,0 0 0,-2-1-4,0 2 4,2 1-3,-4-3-1,-1 2 0,1-1-1,-3-2 1,1 0 1,-1-1 0,3-2-1,-6-1-2,4-4 0,-1-1-2,-1-2 1,1-5-1,-3-2-1,4 0 2,-1-6 1,-2 1 0,2-4 0,0-4 1,3 2 0,-3-5-1,6-2 0,1-1 2,3-6-4,-2-1 0,7-2 2,3-5-1,4 0 1,4-6-3,4-5 0,7-6-1,5-4-1,7-6 0,6-4 0,6-7-1,4-1 4,7-7 0,6 3 1,2-3-1,3 2-2,4 0 3,-1 2-3,1 3 3,5 1 1,-4 2-2,2 2 2,1 1 0,-2 3 2,3 1-2,-3 4-2,0 0 2,-2 3-1,-3 0-5,-1 4-3,-3 2-29,-11 0-63,2 5-86,-6 3-101,-5 2-126,-7 0-181,-4 3-229,-4-2-258,-1 5-181</inkml:trace>
          <inkml:trace contextRef="#ctx0" brushRef="#br1" timeOffset="82987.5058">22257 1846 159,'-3'-2'673,"2"2"-127,-5-1-92,2 1-55,2 1-42,-4 1-31,2 2-20,-3 0-12,2 0-19,1 3-26,0-1-26,1 1-16,0-1-20,1 0-7,2-3-5,-3 5 14,3-5 4,0 1-5,0-2-15,0 2-23,3-3-26,-3-1-36,2 3-26,-2-3-24,3 0-20,0 0-15,-3 0-57,0-3-95,0 3-136,0 0-185,0 0-312,0 0-388,0 0-362,0 0-193</inkml:trace>
        </inkml:traceGroup>
        <inkml:traceGroup>
          <inkml:annotationXML>
            <emma:emma xmlns:emma="http://www.w3.org/2003/04/emma" version="1.0">
              <emma:interpretation id="{DD5CC9A2-790F-4737-864A-71FDCC0BA159}" emma:medium="tactile" emma:mode="ink">
                <msink:context xmlns:msink="http://schemas.microsoft.com/ink/2010/main" type="inkWord" rotatedBoundingBox="26871,2044 29312,2049 29309,3374 26869,3370"/>
              </emma:interpretation>
              <emma:one-of disjunction-type="recognition" id="oneOf10">
                <emma:interpretation id="interp50" emma:lang="en-US" emma:confidence="0.5">
                  <emma:literal>and</emma:literal>
                </emma:interpretation>
                <emma:interpretation id="interp51" emma:lang="en-US" emma:confidence="0">
                  <emma:literal>ands</emma:literal>
                </emma:interpretation>
                <emma:interpretation id="interp52" emma:lang="en-US" emma:confidence="0">
                  <emma:literal>And</emma:literal>
                </emma:interpretation>
                <emma:interpretation id="interp53" emma:lang="en-US" emma:confidence="0">
                  <emma:literal>and.</emma:literal>
                </emma:interpretation>
                <emma:interpretation id="interp54" emma:lang="en-US" emma:confidence="0">
                  <emma:literal>ankh</emma:literal>
                </emma:interpretation>
              </emma:one-of>
            </emma:emma>
          </inkml:annotationXML>
          <inkml:trace contextRef="#ctx0" brushRef="#br1" timeOffset="87095.7307">24620 2233 26,'6'-14'413,"0"-3"-44,-5-1-18,3 0-21,-4 0-29,0-2 6,0-1-5,0 4-9,-4-2-20,-3 4-28,1 2-31,-4 0-48,-5 6-26,2 0-21,-4 3-11,-1 1-9,-6 6-5,1 1-8,-5 3-8,0 3-16,-2 6-13,0 0-10,-1 5-12,1 0-4,-1 3-8,2 7 1,4-2-3,-4-1-2,9 6-2,-2-3-2,4 0 2,4-1-3,3-1 3,1 1 6,8-4 5,-1 1 4,6-7-5,2 1 4,3-4-2,4 0-4,2-8-4,2 2-3,8-1-8,-3-6-2,5-2 0,-2-2-2,2-2-2,-2-2 2,5-6 2,2-1 2,-6 2 0,4-6-2,-6-2 4,3-4-2,-3-1 2,0-5-2,-4 1-2,1-6 2,-4-2-2,2 0-2,-5-2 2,0 4 0,-4 2 5,-2 0-3,0 6 2,-5 3 4,-2-2 4,0 9 7,0-1-5,-2 5 2,-4 1 0,1 5-2,-3 4-4,-2 4-4,3 3 0,-5 4-2,1 3 6,2 5 2,-1 1 5,1 4 14,0 1 21,2 5 13,0-3 10,3 3-2,-2-3-9,4 0-8,2 0-18,2-1-13,4-1-10,-2-2-6,3-5 0,5 3-1,-1-7-7,1-1 4,3-3 0,-2-2 0,4-4-1,0 1-2,1-5-2,2-2-3,-1-2-4,0-3-2,3 1-2,-5-5 4,2-3 1,-2 0-4,2-7 2,-2 1-2,1-5-2,-2-1 1,-2-8-2,-1 3 3,2-2 3,-3-1 2,-1 3 5,-1-1 2,-4 4 1,1 4-3,1 2 0,-4 4 0,2 0 0,-2 8-3,0-1-1,1 8 1,-1-3 3,2 9 0,-2 3 1,1 4 3,-2 1-1,-2 8 2,-1-1 0,0 6-1,0 3 2,0-3 3,-1 6-1,-4-3 0,-1 1 0,2 0-1,-3 0-2,-2 0-2,2-4-1,-3 0-1,4-1 4,-1-2-2,-1-3 1,1 1-3,0-5 2,0-2 2,2-2-3,1-1 0,1-3-1,2-2-1,-2-1 0,3-3-3,3-3-2,-2-4-5,5 2 6,0-6-3,4 1-1,1-5-2,4-1 5,1-5 0,4-3-3,2-1-7,1-1-7,3-5-5,0 1-7,-1 1-4,4 0 3,-4 2 6,1 7 8,-3-3 6,3 6 8,-3 0 4,-1 6 1,1-2 2,-4 8 0,-3 0 3,0 4 3,1 5 1,-5 3-1,0 3-3,-7 3 4,1 5 4,-6 2 0,0 3-4,-3-1 4,-1 4 1,0 1 0,-7 0 0,3-2 1,-2 4 1,-2-5-1,0 2-1,1-4 0,-1-1-3,4 3-6,-4-7-3,5 1 0,-3-3 0,2-1-2,4-2 1,0-4-4,1-1 0,1-1-4,4-2-3,1-4-3,4 0-22,0-4-38,5-2-42,-1-5-44,5 1-43,3-7-41,4 2-20,0-6 11,7-1 26,0-8 37,2 2 37,1-4 36,3 0 25,1-1 38,-2 3 22,-1 2 14,1 1 2,-1 7 7,-4-2 10,-2 6 0,-1 2 0,-2 0 0,-2 5 10,-4 5 10,0 4 10,-3 0 12,-3 10 26,0-2 42,-2 5 31,-5 4 25,1 1 21,-1 1 12,-1 2-7,-5 2-29,0 1-24,0-1-27,-3-1-21,1 1-26,-4-6-15,2 3-17,0-1-7,-1-5-2,0 0-6,3 0-4,-2-3-4,-2-1 2,5-4-3,-5-2 1,6 0 0,-2-1-6,-1-3 4,3-3-3,0-1-5,3-2 4,-1-2-4,1-2 0,0-1 0,1-5-2,0-2 0,1-1-1,0-5-1,-3 3 2,2-2 2,2 1 0,-5-2 2,-1 4 0,0-2 1,0 4 11,-1 1 17,-5 3 18,0 2 8,-1 2 12,-3 3 5,-2 2-4,-1 0-6,-4 4-5,-2 2 4,0 2 6,-1 4 9,-2 3 7,-1 1 3,3 2 1,-2 4-8,-1-1-10,2 5-13,2 3-12,-2-1-11,2 1-7,3 4-7,0 0-4,-1 2-3,5-4-2,3 5-2,1-4-3,2 0-3,1-3 1,2 0-4,2-1 1,1-1-1,1-4 2,7 0 2,-1-2 1,3-2 0,2-3 1,1-1-1,6-5-1,2 0-1,0-4-3,8-1-1,-5 0 2,5-4-2,-4-2 0,6-3-1,-2 0 1,-2-8-1,1 3-3,1-3 1,-3-1 0,-2-8 0,5 2 1,-4-10 1,4 2-2,-4-3 1,4-8 0,-2-3 0,2-2-2,-1-1 0,-1-3 0,2-1 1,-1-3 0,0 2 0,1 2 0,-2-3 0,-1 3-1,-5 1 2,2 3 0,-4-1 0,0 6-2,-4-2 3,3 6 0,-7 1-1,-2 2 0,3 2 1,-2 6 0,-3 3 1,-1 4 0,0 2 0,-5 6 0,4 2-1,-5-1 0,0 8-3,0 1 3,-5 6 1,4 6-1,-6 3 0,2 5 1,-5 4 0,1 7 3,-2 4 2,-1 3 0,-1 4 3,-3 6 2,0 1 3,0 6 4,-1-3 7,-2 7 10,2 0 9,-1 0 6,-1-2 3,3 4-3,0-4-6,2-3-8,-1-4-11,4 1-7,-1-6-8,5-5-3,3 3-4,-1-10-3,2-2-4,2-4-11,1 0-35,1-7-56,2-3-78,2-2-96,5-2-127,-3 0-176,5-7-247,-1-3-283,1-2-220,-1-2-148</inkml:trace>
        </inkml:traceGroup>
        <inkml:traceGroup>
          <inkml:annotationXML>
            <emma:emma xmlns:emma="http://www.w3.org/2003/04/emma" version="1.0">
              <emma:interpretation id="{EEE3FE4F-03E0-4836-A195-F742313AF454}" emma:medium="tactile" emma:mode="ink">
                <msink:context xmlns:msink="http://schemas.microsoft.com/ink/2010/main" type="inkWord" rotatedBoundingBox="29651,2220 33793,2227 33790,4177 29648,4169"/>
              </emma:interpretation>
              <emma:one-of disjunction-type="recognition" id="oneOf11">
                <emma:interpretation id="interp55" emma:lang="en-US" emma:confidence="0.5">
                  <emma:literal>updating</emma:literal>
                </emma:interpretation>
                <emma:interpretation id="interp56" emma:lang="en-US" emma:confidence="0">
                  <emma:literal>Updating</emma:literal>
                </emma:interpretation>
                <emma:interpretation id="interp57" emma:lang="en-US" emma:confidence="0">
                  <emma:literal>updating's</emma:literal>
                </emma:interpretation>
              </emma:one-of>
            </emma:emma>
          </inkml:annotationXML>
          <inkml:trace contextRef="#ctx0" brushRef="#br1" timeOffset="89335.0559">27034 2148 122,'1'-13'602,"-1"2"-98,3 0-52,0 1-27,-3 1-34,1 1-34,2 1-29,-3 3-25,0 0-6,0 0-2,0 4 7,-4 2 7,-2 3-5,2 0-17,-4 6-31,0 3-47,-4 3-44,1 3-45,-1 2-36,0 3-28,-1 3-18,2 2-12,-1-1-9,3 3-6,-1-4-5,4 2-3,-1-2 0,0-1 0,3-1-5,4-1 2,0-4 2,0-3-2,1 0-2,5 0 1,3-5 1,-1 0 0,4-5-1,1-2-2,0 1-2,6-6 2,-3 2-4,3-6 0,2 2-3,0-6-3,-2 1-2,4-2-3,0-2 2,-1-6-3,1 2 1,-1-5 1,1-2 0,3-4-1,-3-2 0,0-1 0,1-4 4,-4-2 4,5 1 1,-5 1 3,-4 1 3,3 4 3,-8 3 2,1 1-2,0 6 1,-5 2 0,-3 2 1,-1 3 0,-3 7-2,-3-1 1,-3 4 4,-1 7 1,-3 3-4,-2 3 3,1 2 0,-5 6 0,1 1 0,-1 0 1,0 4 6,-1-1-3,4 0 2,-2 0-2,1 2 0,2 0-3,4-5-4,0 0 0,4 1-2,0-2 0,1-3-1,6-3-1,1 0-3,0-2-1,5-2-3,4-1-2,0-4-1,3-2-32,1-1-44,4-2-42,-2-2-44,2-2-44,0-4-47,2 1-6,-1-1 21,1-4 27,-3-2 39,5-2 36,-2-4 39,-3-1 29,2-7 31,1 1 16,-2-3 11,3-4 5,0 0 6,-6-1 2,3 1 1,-5 3 11,1 1 0,-5 4 5,-1 4 3,-2 1 3,1 6 0,-6 1 5,1 2 9,-2 6 7,-3 2 24,-3 3 18,1 7 28,-3 1 15,-3 6 14,0 3 16,-4 4 4,0 3 15,1 3 10,-5-1 15,-2 8 3,0-3-16,2 2-20,0 2-29,-6 2-31,3-3-31,0 6-28,2-3-14,-1-2-11,0 2-7,4-1-2,-4-1-1,3 0-3,1-7-2,1 1-2,-2-2 1,3 0 0,1-5-1,2 0 0,-1-5 0,1-3 2,2-1 1,0-2-3,2-4 0,0 0 0,0-3-2,4-4 1,-2 0-3,0-4 1,3-3-2,6-3 1,-5-3-1,7-4-3,2-1-1,1-5 1,2-5-14,5-3-24,-1-3-25,8-2-26,-2-6-29,7-2-27,1-3-17,1-3 2,1-1 8,5 1 26,-3 1 20,-3 1 28,1 3 28,0 2 24,-5 7 15,2 0 6,-4 6 7,-1 2-1,-2 2 5,2 5-2,-2 1-3,0 3 5,-4 2 0,4 0 4,-4 5-2,0 1 2,0 1 2,-3 1-1,0 3 3,0 4-6,1 0 2,-5 7 3,0 1-3,-5 2 6,-1 7-1,-3 2 6,-3 2 1,-3 6 6,-3 1 17,-1 1 23,-5 2 23,-3 1 26,-1 2 17,-2-1 19,-1 0 3,-3-2-6,2 0-12,-2 0-20,2-5-13,-4 0-19,3-4-17,-3-1-15,1 2-11,0-8-5,0 2-10,0-2-5,-1-2-3,-2-1-4,3-2-4,0 0 0,4-4-5,0-2-6,2 0-16,1-4-50,3 0-62,3-1-94,2-3-118,4-3-166,4-5-231,3 2-294,3-4-258,1-3-148</inkml:trace>
          <inkml:trace contextRef="#ctx0" brushRef="#br1" timeOffset="90050.8312">28622 2135 180,'6'-11'445,"4"-2"-70,-3 2-24,-5 1-26,3-1-29,-5 3-41,0 2-38,-2-3-34,-3 6-30,-1-1-25,-5 2-11,2 2 4,-3 2-3,1 2-6,-5-1-10,-3 6-13,0 1-16,-3 5-28,-1-1-8,3 6-15,-5 0-2,2 5-6,3-1-11,-2 2 2,-1 2 1,2 2-1,3 0-2,-4 1 3,3 0 2,6-3-6,-4-2 1,5 2-3,0 0 3,5-3 0,3-1-3,2-3 2,2-2-4,0-3 4,5 1-4,2-4-4,0-4 6,-1 1-3,6-4 1,-1-2-4,4-3 4,-1 2 2,1-3 0,1-3 0,-3-1 0,1 1 0,1-4 0,1-3 0,0-1 0,1-1 0,-1-5 0,3-1 0,0-5-6,0-1 3,-1-6-2,6-4-6,-1-1 0,0-2-9,3-7-5,-3 1-12,5-3-6,-2-1 0,2 2 2,-2-2 6,1 0 8,-4 0 15,4 4 3,-4-2 9,-2 4-3,-2 3 1,0 1-1,-3 2-3,-1 2 3,-2 2 0,-2 3-3,1 3 2,0 1 4,-5 6 0,0 1-3,-3 1 6,2 5-3,-1 6 0,-5-1-3,0 3 3,-5 8 7,-1 1-1,-2 7 6,-2 1-1,-4 7 7,-1 7-3,-4 4-3,-3 2 15,-1 5 5,-1 3 14,1 6 8,-6-1 11,5 5 1,-5 1-14,5 3-6,-2-6-11,2 5-12,0-5-9,0 1-7,3-4 1,3 1-10,2-3-9,-2-5-12,7 1-52,-1-6-79,5-3-83,5-1-90,2-6-142,5-2-169,5-4-181,1-4-142</inkml:trace>
          <inkml:trace contextRef="#ctx0" brushRef="#br1" timeOffset="91199.6323">29119 2401 540,'16'-19'582,"-4"2"-24,-5-3-19,3 3-13,-8 0-7,1 2-19,-3 4-35,-5 1-44,0-1-45,-4 6-42,-3 0-55,-4 4-49,-1 1-40,-2 4-29,-4 3-24,3 4-24,-4 2-22,-2 3-16,0 1-14,3 7-19,-3 0-13,3-2-12,2 3-6,0-1-5,2 6-2,0-4 0,3-1-2,1 3-1,4-2-1,-1-2-2,6-1 1,-1-1-1,4 1 0,3-5-1,3-1 2,4-2-1,2-1-1,3-3-2,2-4 0,-1-1-2,6-2-3,-1-1-2,-1-3-4,2-3-5,4-4-5,-4 0-1,3-3 0,1 0 1,-1-2 6,1-5 3,0-1 7,0-4 3,3-1 4,-2-5 2,2 2 0,-3-4 0,0-1 1,-3 2 0,-1 3 0,-3-1 0,-3 3 2,0 3 1,-3 2 0,-4 3 0,0 2 1,-5 3-1,-1 4-2,0 1 0,-1 5 0,-6 2 1,0 2-2,-2 5 0,-3 1 2,-1 5-1,2-1 0,-1 4-1,-1 2 1,-2 2-1,1 1 0,2-2 0,-1 4 0,2-2 0,-2 0 0,1 1 0,6 1 1,-1-2 0,1-1-2,2 1-1,4-2-1,4 1 0,2-4-1,1-2-3,5-1-1,-1-1-13,5-2-19,0-4-27,6 0-25,1-3-25,0 2-25,4-6-9,-3 0 7,2-6 22,3-1 24,-4 0 25,4-3 25,-6-4 15,3 0 11,-1-2 9,-2-4 6,6-4 2,-4-3 5,4-2 0,-2-4-2,2-5 1,0-4-3,2-3 3,-1-5-3,1-2 3,5-5-6,-5-1 3,3 0 1,-3 0 0,-1 2-1,-5 4 3,0-1 1,-5 7 0,-1 4 0,0 6 1,-8 3 3,1 3-4,-3 5 5,1 5-2,-6-1 1,0 7 2,2 4-1,-6 3 2,-3 3 0,-1 7-2,-3 1-3,-5 6-2,1 5 0,-4 4 1,-4 6 1,0 2 3,-1 4 0,-6 6 0,0 0 2,1 5 1,-1 2 3,-3 3-4,-1 1 3,1 2 3,-2 0-4,5-2 0,-3 3-1,4-4-2,2-1 0,-2-1-1,8-3-2,0 0 1,1-7-4,4 1 0,2-2 0,6-6-5,2-2-2,2-3-2,4-2 2,4-3-2,3-5-3,5-3-17,0-2-34,6-4-42,4 0-39,-3-4-35,2-4-33,5 0-9,-1-4 15,2-2 34,-1-4 30,2-3 21,-1-5 25,2-1 20,-1-5 19,1-2 22,1-4 12,-2 2 14,-5-2 3,4-1 6,-7 4 6,-3 1 3,-5 3 3,1 0 2,-5 6 12,-1 2 3,-4 2 8,-1 6 8,-3 0 8,-3 2-3,-3 2-7,2 7 5,-6 0-5,-2 7-6,-1 2-1,-2 4-3,0 2 3,-2 1-6,1 5-2,-5 2 2,5 1-8,-4 0 0,1 3-10,2 0-2,1 0-3,1-1-5,0 0 1,1-2-3,3 3-3,1-7-1,0 2-13,3-4-13,-1 0-44,-1-2-75,5-2-88,1-3-109,0-5-144,0 3-211,0-9-239,0 0-141</inkml:trace>
          <inkml:trace contextRef="#ctx0" brushRef="#br1" timeOffset="91413.7159">29666 2321 535,'-11'-6'479,"3"2"-165,4 0-79,4 0-71,4 0-51,4-1-42,2 1-18,3-1-13,6 1-19,3-2-5,1 2-8,4-3-4,2 0-28,3-4-62,2 1-67,-2-2-82,4-2-83,-1-1-82,-3 0-39</inkml:trace>
          <inkml:trace contextRef="#ctx0" brushRef="#br1" timeOffset="91520.882">30226 2064 10,'13'-11'414,"2"1"-6,-4 3-12,0-3-52,-3 4-59,0 2-65,-1-3-63,-6 4-56,6 0-48,-4 2-34,-1-2-84,4 2-125,-6 1-210,0 0-258,0 0-203</inkml:trace>
          <inkml:trace contextRef="#ctx0" brushRef="#br1" timeOffset="92068.698">30392 2313 773,'-2'12'645,"-4"4"-214,2 1-100,-3-1-37,1 3-13,-1 4 9,-3-3-6,1 7-37,-3-5-26,1 3-30,-7 0-32,5 2-33,-1-3-19,-1-1-16,-4 1-15,6-1-18,-1-1-13,-1-4-8,2 0-10,2-2-10,-1-2-4,2-2-7,1-2 0,2 3-3,3-7-6,-2 2-1,1-7 2,1 5-4,1-6-5,3-3 1,3-1 1,1 0-1,1-5-7,2-2-13,3-2-22,2-1-33,1-3-29,9-3-36,-1-4-35,4-1-29,5-5-9,4-3 1,1 2 7,2-3 33,-2 0 27,3 1 43,-6 2 42,-2 2 19,1 4 30,-2 5 10,-6-1 4,-4 4-4,0 6 7,-3 0 4,-2 5 7,-2 1 15,-7 5 3,6 5 11,-10 1 0,-1 5-4,0 0-4,-4 5-4,-4 2-6,3-1-15,-6 3 4,3 3-3,-4-2-1,1 3 4,-2 0-7,1 1 4,0 1-4,1-2-4,-1 0-3,1-1-10,-1-3-22,3 1-35,3-4-48,2 3-56,3-5-66,1-2-72,0-3-59,4 1-50,3-6-48,2 2-34</inkml:trace>
          <inkml:trace contextRef="#ctx0" brushRef="#br1" timeOffset="92903.4117">30860 2538 398,'19'-23'468,"-6"0"-10,4 2-17,-5 1-3,0 2 4,-4-2-19,0 4-24,-4-1-28,2 2-34,-5 2-44,-1 2-47,0 1-31,-1 3-27,-5 0-14,-1 1-15,1 2-8,-1 4-9,-5 0-8,-2 4-11,-1 2-17,-1 2-17,-3 2-21,0 3-15,1 4-15,-3-3-13,-1 4-8,4 3-2,-3 1-5,2-1-2,3 2-2,-2-1-1,2 0-2,4 1-3,-1-2 0,1 0 0,7 0-2,-3-2-1,3-2-4,3-3-2,-1 0-8,6-3-14,-3 0-24,7-2-41,-2-4-48,2 2-56,5-3-64,-4-2-60,7 1-54,-1-6-30,-1 1-5,5-2 12,-2-3 39,3-1 45,-6-2 57,1-1 63,1 0 52,-2-6 43,1 0 28,1 0 24,-4-1 18,4-1 5,-2-1 7,-2-5 4,4 5 8,-1-1-4,-2 2 0,0-1 12,-1-1 12,-3 8 28,-1-2 31,-3 0 30,-2 2 25,3 3 18,-5 5 8,0-5-16,0 7-10,0-1-13,-3 0-6,1 2-3,-3 2 19,1 2 15,0 6 17,-4-2 27,-2 1 18,-2 6 8,1 0-12,-2 4-15,1 0-18,-2 1-30,-2 6-36,-2-3-23,5 4-19,2-1-11,-4 3-7,1-1-1,1 2 3,0 1 2,0 0 3,-2 0 3,3 0 5,1-1 6,-1 6 2,1-6 1,-1 4-2,2-1-4,-2 3-10,4 0-9,-3 0-9,6-1-7,-6-1-5,3 2-3,-2-3-6,1 1-1,-1 0-2,2-2 0,3 2-2,-3-3-1,-2 2 0,6-4-3,-3-1 1,-1-2 0,3 0 0,-6-6-1,3 0-2,-2 0 4,-3-7 0,-1 3-5,3-7 2,-2 0 1,-5-2-1,5-4-4,-3-2-5,-1-4-12,1-2-12,2 0-12,5-7-21,-1 0-20,4-1-15,6-4-11,0-5-17,6-3-9,4-1-1,3-4 9,12-6 10,-1-6 14,7 0 10,6-6 17,5-2 12,3 3 7,-1-1 7,1 3 11,0 3 24,-6 1 12,2 6 0,-5 4 5,-6 3-7,4 5-16,-8 1-25,-3 5-73,2 3-82,-4-1-123,3 3-163,-3 0-271,-2 4-256</inkml:trace>
        </inkml:traceGroup>
      </inkml:traceGroup>
      <inkml:traceGroup>
        <inkml:annotationXML>
          <emma:emma xmlns:emma="http://www.w3.org/2003/04/emma" version="1.0">
            <emma:interpretation id="{49BD9284-E942-4E0F-9301-48F40F42A4D9}" emma:medium="tactile" emma:mode="ink">
              <msink:context xmlns:msink="http://schemas.microsoft.com/ink/2010/main" type="line" rotatedBoundingBox="4488,3055 8002,3959 7639,5371 4125,4467"/>
            </emma:interpretation>
          </emma:emma>
        </inkml:annotationXML>
        <inkml:traceGroup>
          <inkml:annotationXML>
            <emma:emma xmlns:emma="http://www.w3.org/2003/04/emma" version="1.0">
              <emma:interpretation id="{21C106E3-2BD3-4D54-95E0-7C27065E26D5}" emma:medium="tactile" emma:mode="ink">
                <msink:context xmlns:msink="http://schemas.microsoft.com/ink/2010/main" type="inkWord" rotatedBoundingBox="4488,3055 5204,3240 5023,3946 4306,3761"/>
              </emma:interpretation>
              <emma:one-of disjunction-type="recognition" id="oneOf12">
                <emma:interpretation id="interp58" emma:lang="en-US" emma:confidence="0.5">
                  <emma:literal>.</emma:literal>
                </emma:interpretation>
                <emma:interpretation id="interp59" emma:lang="en-US" emma:confidence="0">
                  <emma:literal>$</emma:literal>
                </emma:interpretation>
                <emma:interpretation id="interp60" emma:lang="en-US" emma:confidence="0">
                  <emma:literal>y</emma:literal>
                </emma:interpretation>
                <emma:interpretation id="interp61" emma:lang="en-US" emma:confidence="0">
                  <emma:literal>:</emma:literal>
                </emma:interpretation>
                <emma:interpretation id="interp62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100617.616">1729 2541 217,'-11'15'682,"-1"1"-176,0 2-58,2 1-36,-1 5-28,2-1-41,-3 5-37,5-2-37,0 3-55,0 4-46,2-2-43,1 3-37,4 0-28,0 0-21,4-1-15,1-2-12,5 0-9,1-3-6,1-3-28,7 0-58,-3-4-61,6 0-83,1-6-122,0 0-176,5-6-276,1-2-196</inkml:trace>
          <inkml:trace contextRef="#ctx0" brushRef="#br1" timeOffset="100009.9259">2085 2572 535,'0'-3'422,"-2"2"-119,2 1-52,0 0-31,0 0-20,0 0-6,0 0-7,0 0 1,0 0-3,0 0 0,0 0-17,0 1-5,0 2 2,0 0-8,0-2-3,-3 3-12,3 2-23,-3-2-24,3 3-31,-1 1-21,-2 1-18,2-1-13,-2 3-4,3-4-3,-3 4-5,1-1-5,-1 3-10,1-2-5,2-1-31,-5-3-55,4 4-68,-2-3-95,0 1-106,1-4-169,0-1-218,0 1-198</inkml:trace>
          <inkml:trace contextRef="#ctx0" brushRef="#br1" timeOffset="100922.59">2405 2572 535,'0'-4'549,"0"2"-175,0-1-88,0 6-46,3 0-17,-1 7-5,0 1 2,-2 4-19,0 2-29,0 5-31,0 2-33,-2 3-24,-3-1-29,-2 2-22,0 2-11,-5-2-16,0 2-3,-1 0-6,-1-3 3,-2 0-9,-1 0-58,-4 1-85,-1-4-142,2 2-214,-6-5-288,3 0-234</inkml:trace>
        </inkml:traceGroup>
        <inkml:traceGroup>
          <inkml:annotationXML>
            <emma:emma xmlns:emma="http://www.w3.org/2003/04/emma" version="1.0">
              <emma:interpretation id="{DC24F275-3016-4952-93C3-7DCB50A7E34A}" emma:medium="tactile" emma:mode="ink">
                <msink:context xmlns:msink="http://schemas.microsoft.com/ink/2010/main" type="inkWord" rotatedBoundingBox="5590,3465 7971,4078 7639,5371 5257,4758"/>
              </emma:interpretation>
              <emma:one-of disjunction-type="recognition" id="oneOf13">
                <emma:interpretation id="interp63" emma:lang="en-US" emma:confidence="0.5">
                  <emma:literal>DOM.</emma:literal>
                </emma:interpretation>
                <emma:interpretation id="interp64" emma:lang="en-US" emma:confidence="0">
                  <emma:literal>Don</emma:literal>
                </emma:interpretation>
                <emma:interpretation id="interp65" emma:lang="en-US" emma:confidence="0">
                  <emma:literal>Dom.</emma:literal>
                </emma:interpretation>
                <emma:interpretation id="interp66" emma:lang="en-US" emma:confidence="0">
                  <emma:literal>Doin</emma:literal>
                </emma:interpretation>
                <emma:interpretation id="interp67" emma:lang="en-US" emma:confidence="0">
                  <emma:literal>Din</emma:literal>
                </emma:interpretation>
              </emma:one-of>
            </emma:emma>
          </inkml:annotationXML>
          <inkml:trace contextRef="#ctx0" brushRef="#br1" timeOffset="95741.7571">3550 3333 715,'1'-6'559,"2"1"-98,-3 5-48,0-3-47,0 0-41,-3 3-37,2 0-21,-2 0-16,-4 3-1,-1 4-8,2-2-8,-4 5-13,-1 1-21,-1 6-18,-2 0-31,1 4-24,-2 3-19,3 0-17,-2 2-12,2 5-11,1 3-6,-1-3-10,5 2-8,-2 2-8,2 0-12,0-2-9,4 1-8,-2-2 0,1 1-5,1-3 2,3-2-4,3-3 3,1-1-3,1-3-3,1-1 2,1-4-4,1-3-1,1-4-1,3-3-1,-2-3 2,6 1 2,-2-8 0,1 1 0,1-3 1,3-5 3,-3-1-1,3-3-4,-1-2 5,-2-3 0,3-7-2,-3 1-3,2-2 1,-2-6 1,-2-2-1,-1-3 0,5 1 2,-10-2 1,4-1 1,-3 4-1,-4 1-1,0 3 2,-5-1 2,0 6 0,-5 2 3,-2 3 0,-3 2 2,-2 3-1,-1 4 0,-4 1-5,1 4-1,-3 2-4,0 1-22,0 2-59,3 4-75,-2 0-98,2 0-123,1 4-170,2-1-234,1 0-268,2-2-205</inkml:trace>
          <inkml:trace contextRef="#ctx0" brushRef="#br1" timeOffset="95183.9847">2684 3596 290,'-9'-16'600,"-1"5"-144,5-4-101,1 0-72,1 1-60,3-2-54,0-1-19,3 0-27,1-1-24,5-1-11,-2-2-13,5-3-8,3 0-13,-1 0-8,5 1-4,-6 3-9,6-1-1,-3 1-10,3 2-3,-1 3-9,1 0-4,3 1-6,-2 2 0,-1 1 0,4 0 0,-1 1 3,-1 1 0,2 0 0,-1 3 1,-2 0 5,2 1-6,-4 4 10,-2 1 5,6 1 7,-9 6 3,3 1 9,-3 3 2,0 2 4,-3 4-5,-1 1-5,-2 5-13,1-1 1,-4 3-10,3 2-2,-2-2-6,-3 3 3,0-2 0,1 1 2,-3 4 9,0-2 4,0 3 1,-3-1 15,-1 1 11,-4 2 9,4 0 9,-3-1 3,-2-2 7,-1 4 3,1-3 9,-5 0 7,2-1 4,-2 0 7,1-5 7,-5 2 7,2-1-1,-3 0-2,3-5 2,-5-1 0,0-2-4,0 0-10,-3-1 1,0-1-4,-5-2 1,3-2 4,-3-1-1,-1-1 0,0-4-12,2-1-9,1-2-16,-2-2-16,6-4-16,-3-2-11,7-2-7,0-4-10,1-2-6,4-1-5,4-6-6,1-2-28,2-3-50,7-3-71,0 1-97,4-3-127,6 0-172,2 0-237,7 2-293,0 0-247,1 0-126</inkml:trace>
          <inkml:trace contextRef="#ctx0" brushRef="#br1" timeOffset="94556.6642">2994 3281 170,'3'-6'1076,"-3"2"-366,3 3-256,-2-1-154,-1 2-82,3 0-65,-3 0-46,3 0-18,-1 0-9,-2 0 30,3 2 28,-2-1 27,-1 3 16,3 3 23,-3 2 21,3 2-16,-3 3-21,0 3-17,-3 4-22,-1 1-27,-4 9-35,4-4-22,-3 7-22,-1 0-14,0 0-11,0 1-7,1 2-4,0-3-7,0 2-3,-1-2-20,0-3-39,0-2-56,4 0-78,-3-2-104,3-7-123,-1 2-178,-1-4-221,2-1-248,0-5-166</inkml:trace>
          <inkml:trace contextRef="#ctx0" brushRef="#br1" timeOffset="97424.7384">5086 3796 85,'-2'0'644,"-1"0"-223,1 0-153,2 0-84,-2 0-68,2 0-44,0 0-18,0 0 0,0 0 4,0 1 19,2-1 34,-2 0 34,2 0 44,1 0 46,-1 0 44,-2 0 34,4 0 19,-1 0 11,0 0 3,-2 0-2,4-1-17,-2-1-21,0-2-20,-2 4-18,2-3-31,-2-1-37,-1 2-28,3 0-31,-3 0-30,0-3-29,0 5-19,0-1-17,0-2-15,0 3-11,0-2-7,0 0-3,0 2-10,0 0-22,0 0-38,-3 0-67,2 0-98,-2 0-136,-1 2-188,1 0-292,-3-2-355,0 3-313,0-2-160</inkml:trace>
          <inkml:trace contextRef="#ctx0" brushRef="#br1" timeOffset="96869.1975">4015 3344 122,'5'-13'388,"-1"4"-81,0-1-58,1 3-41,0 0-33,-3 0-26,4 3-3,-5-1-4,2 1 13,-1 1-8,0-1-4,1 4-11,-1-1 0,1-1 11,-2 2 6,2 0 6,1 2 4,-4-1-3,5 3-14,-2 3-27,0-1-27,-2 4-15,2-3-21,1 4-13,-1 2-7,2-1 0,-3 3-5,0 2-4,2-3 4,-1 6 1,0-3-2,-2 1-8,5 1 2,-6-2 3,2 1-8,1 2 0,-2-3 0,2 2-7,0-2 2,-2 0-8,4-3 1,-2 0-3,-1-1 5,0-2-3,2 0 1,-1-3-3,0-2 0,1 1 0,-1-3-3,-1 0 8,2 0-2,-1-4 1,1 0-1,4 0-1,-4-4-2,3 0-5,0 0 3,1-3 2,-1-3 2,2-1 1,2 0-3,-1-6 0,2 3 2,0-6-2,1 5-2,1-9-3,1 3 3,-2-3-1,6 2 3,-5 1-2,2 0-1,3-1 1,-3 5-3,1-3 5,-4 5-3,2 1 1,-1-1-1,-2 5 3,0 0 0,-4-1 0,2 0-2,-1 2 2,-2 2 0,1 4 0,-1-4 5,-3 3-5,4 0 2,-4 2 1,0 0 2,2 0-3,-5 2 3,4 0 0,-2 4 7,-3-2 1,3 6 4,-3-1 9,0 3 6,-3 3 8,0 1 3,-2 3 3,4 1-2,-5 0-8,2 4 4,0-2 4,-1 4 11,2-2 0,0 4 0,-1 1-2,4 0-4,-1 3-15,1-3-12,0 4-8,0-3-8,0 1 1,1-1-1,-1 2-2,3-1-4,-2-1-2,2-2 0,2 0-8,-2-3-5,-2 0-21,2-2-63,1-3-86,2-1-105,-5 1-146,7-4-239,-4-1-301,3-2-202</inkml:trace>
          <inkml:trace contextRef="#ctx0" brushRef="#br1" timeOffset="96115.7885">3978 3292 798,'4'0'575,"0"3"-230,-1 0-124,-1-2-51,1 5-14,-1-2 16,0 6 15,-2 0 7,0 2 3,-2 5 1,0 1-2,-3 3-20,-2 3-5,0 1-2,-2 3 10,-1 1 0,1 5-10,-1 0-12,-2 2-22,1-1-20,-1 1-33,3-1-28,-1 3-18,2-3-11,-3-3-8,6-2-10,-1 0 1,-1-3-6,1-3-2,0 0-4,2-6-4,2-4-5,-1 1 0,0-4-8,-1 0-27,4-1-46,-1-4-64,1-3-73,0-2-97,0-1-122,0-1-129,0-5-165,1-1-206,-1-3-147</inkml:trace>
        </inkml:traceGroup>
      </inkml:traceGroup>
    </inkml:traceGroup>
    <inkml:traceGroup>
      <inkml:annotationXML>
        <emma:emma xmlns:emma="http://www.w3.org/2003/04/emma" version="1.0">
          <emma:interpretation id="{70B3471E-69AD-4015-A139-5C1911B3CDBF}" emma:medium="tactile" emma:mode="ink">
            <msink:context xmlns:msink="http://schemas.microsoft.com/ink/2010/main" type="paragraph" rotatedBoundingBox="3399,5083 33191,5200 33179,8086 3388,7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E12CA3-F43E-4921-8FBD-E6B17B1174E0}" emma:medium="tactile" emma:mode="ink">
              <msink:context xmlns:msink="http://schemas.microsoft.com/ink/2010/main" type="line" rotatedBoundingBox="3399,5083 33191,5200 33183,7216 3391,7099"/>
            </emma:interpretation>
          </emma:emma>
        </inkml:annotationXML>
        <inkml:traceGroup>
          <inkml:annotationXML>
            <emma:emma xmlns:emma="http://www.w3.org/2003/04/emma" version="1.0">
              <emma:interpretation id="{D4EF51F6-1805-4019-B271-24D09A1EED14}" emma:medium="tactile" emma:mode="ink">
                <msink:context xmlns:msink="http://schemas.microsoft.com/ink/2010/main" type="inkWord" rotatedBoundingBox="3399,5156 4675,5161 4671,6055 3395,6050"/>
              </emma:interpretation>
              <emma:one-of disjunction-type="recognition" id="oneOf14">
                <emma:interpretation id="interp68" emma:lang="en-US" emma:confidence="0.5">
                  <emma:literal>his</emma:literal>
                </emma:interpretation>
                <emma:interpretation id="interp69" emma:lang="en-US" emma:confidence="0">
                  <emma:literal>Cis</emma:literal>
                </emma:interpretation>
                <emma:interpretation id="interp70" emma:lang="en-US" emma:confidence="0">
                  <emma:literal>(is</emma:literal>
                </emma:interpretation>
                <emma:interpretation id="interp71" emma:lang="en-US" emma:confidence="0">
                  <emma:literal>(in</emma:literal>
                </emma:interpretation>
                <emma:interpretation id="interp72" emma:lang="en-US" emma:confidence="0">
                  <emma:literal>(it</emma:literal>
                </emma:interpretation>
              </emma:one-of>
            </emma:emma>
          </inkml:annotationXML>
          <inkml:trace contextRef="#ctx0" brushRef="#br1" timeOffset="104077.45">1882 4614 316,'2'0'433,"0"0"-88,2 4-43,2 2-5,-2 5-2,1 3-21,-2 3-29,-2 6-14,2 3-4,-2 3-11,-1 2 0,-4 6-20,0 0-22,-1 1-27,-2 0-21,-2 1-31,-1 1-28,-4-3-18,2-2-20,-4-1-14,2 0-13,-5 0-38,-1-4-100,1-1-137,-4-3-219,-1 1-295,1-6-293,-3-1-233</inkml:trace>
          <inkml:trace contextRef="#ctx0" brushRef="#br1" timeOffset="103400.7614">1523 4519 808,'0'-4'1061,"0"2"-379,0 0-231,0 0-139,0-2-91,3 4-85,-1-2-60,1 0-40,-1 2-19,0-3-39,1 3-82,-2-2-109,-1 2-147,0 0-234,0 0-280,0 0-234</inkml:trace>
          <inkml:trace contextRef="#ctx0" brushRef="#br1" timeOffset="103202.8104">1195 4584 196,'0'-6'832,"0"2"-197,0-3-122,0 4-80,0-3-50,0 2-61,3-2-63,-3 2-51,3 0-48,-1 0-43,1 0-43,1-1-26,-4 4-28,4-2-18,-1-1-9,0 4-79,1-1-109,1-2-158,-5 3-246,0 0-290,4 3-285</inkml:trace>
          <inkml:trace contextRef="#ctx0" brushRef="#br1" timeOffset="102860.73">1535 4744 201,'0'-7'489,"0"4"-127,0-3-72,3 1-38,-2 3-39,-1 0-32,3 0-21,-3 0-16,0 2 38,3 0 22,-2 4 26,-1 0 15,3 1 11,-3 3 0,5 3-36,-5 0-42,0 2-29,0 4-35,0 0-32,0 2-24,0 2-26,0 0-10,0 2-8,0-1-7,0 0-3,0 2-2,0-3-2,0 0-2,0 0-7,-5-2-25,5-2-60,-3-3-85,3-1-107,-1 0-143,-2-5-218,3 2-289,-3-6-192</inkml:trace>
          <inkml:trace contextRef="#ctx0" brushRef="#br1" timeOffset="103747.3821">786 4490 690,'-8'3'750,"-2"-2"-173,-2 3-80,0 3-36,1 1-24,-1 2-27,1 4-20,2 3-37,-1 7-43,-2 1-46,0 4-44,5 5-46,0 4-43,0 1-33,2 0-28,1 2-21,4-1-14,0 1-15,0 1-8,4-2-4,4 3-2,2-3-2,1-2-2,5 1-4,5-4-2,0 3-6,5-8-34,2 0-71,5-2-102,-1-6-128,6-1-176,1-6-283,-1-2-329,4-6-249</inkml:trace>
          <inkml:trace contextRef="#ctx0" brushRef="#br1" timeOffset="102511.6519">1142 4782 85,'0'-4'526,"3"1"-39,-3 2-39,3-2-26,-2 0-33,-1 0-19,3 2-22,-2 1-20,-1-3-20,3 3-31,-3-3-29,0 2-41,0 1-32,0 0-28,3 0-17,-1 1-7,-2 2-2,3 4-6,-2-1-2,2 2-14,-3 5-16,3 1-23,-2 4-20,-1 0-14,3 3-10,0 2-9,-1 2-2,0-1-2,0 2-3,1-2-3,-3 1-8,3 1-14,-2-5-50,2 2-69,-2-2-87,2-1-107,0-4-144,-1-2-201,1-1-276,1-2-220,0-4-128</inkml:trace>
        </inkml:traceGroup>
        <inkml:traceGroup>
          <inkml:annotationXML>
            <emma:emma xmlns:emma="http://www.w3.org/2003/04/emma" version="1.0">
              <emma:interpretation id="{D013F3E4-2E60-4A42-A8D1-D8DA2342E11D}" emma:medium="tactile" emma:mode="ink">
                <msink:context xmlns:msink="http://schemas.microsoft.com/ink/2010/main" type="inkWord" rotatedBoundingBox="5212,5090 8059,5102 8054,6371 5207,6360"/>
              </emma:interpretation>
              <emma:one-of disjunction-type="recognition" id="oneOf15">
                <emma:interpretation id="interp73" emma:lang="en-US" emma:confidence="0.5">
                  <emma:literal>React</emma:literal>
                </emma:interpretation>
                <emma:interpretation id="interp74" emma:lang="en-US" emma:confidence="0">
                  <emma:literal>Reacts</emma:literal>
                </emma:interpretation>
                <emma:interpretation id="interp75" emma:lang="en-US" emma:confidence="0">
                  <emma:literal>react</emma:literal>
                </emma:interpretation>
                <emma:interpretation id="interp76" emma:lang="en-US" emma:confidence="0">
                  <emma:literal>Reach</emma:literal>
                </emma:interpretation>
                <emma:interpretation id="interp77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106770.3167">2557 4886 827,'5'-6'657,"-2"6"-137,-2-4-106,2 1-59,1 0-40,4 3 3,-4 3 4,3 0 13,1 7 22,0 1-21,0 3-36,-1 7-55,-4 2-54,-2 7-49,-1 4-46,-4-1-31,1 6-24,-3 4-15,-1-3-8,-3 5-7,-2-4-3,3 0-4,-1 4 1,-1-6-1,-1 1-1,0-6-2,4 0 1,-2-3-2,2-5 0,0-3-3,0-1-1,4-5 4,-3-3 0,2-1-3,1-5-1,-2 0 0,2-6 3,2 1-6,0-6 0,-1-3 1,1-2-2,-1-2-5,3-6-5,3-2-5,-1-6-5,1-3-18,4-4-12,0-3-15,2-4-19,5-2-9,-1-6-10,6-2 9,3-3 13,1-1 13,3-3 20,2-2 19,2 2 12,1 0 11,-1 5 10,4 3 4,-4 3 2,-1 4 0,1 3 2,-1 5-2,-1 4-4,1 3 0,-6 5 0,0 3 0,1 2 0,-5 2 2,-4 5 4,4 4 2,-7 1-2,0 6 4,-1 5-2,-4 5 0,-2 2-2,-5 9-4,0 4 1,-2 1 1,-4 2-2,-2 3-2,-4 2 2,-2-2 4,-2 1-2,-3-3-2,0 1 0,-1 0 4,-5-2-2,2-1-2,-5-3 0,2-2 0,-1 0 0,0-4 0,1-3 0,-1-1 2,7-4 2,-2 1-2,3-6-2,4-2 4,4 1-2,2-6-2,0-1 0,4 0 4,0-4 0,5 0-1,0-2-1,3 1 0,1-2 0,1 1-4,5-4 2,-1 7 0,-1-1 0,3 0 0,-3 2-2,4 2 4,1 2 4,-4 6 0,-1 1 2,2 5-3,-2 3 9,-1 1-9,-1 3-1,-3 1-2,4 2-2,-3 1 2,-1-1-2,-1 1-2,2-1-2,-1 0 2,0-1-1,-2-2-5,5 0-2,-2 2-11,1-5-53,-1-1-85,3-3-97,1 1-135,0-4-187,2-4-306,-1 0-241,3-1-136</inkml:trace>
          <inkml:trace contextRef="#ctx0" brushRef="#br1" timeOffset="108995.6114">3215 5335 861,'-8'0'878,"1"0"-375,1 3-219,0-2-118,2 2-57,1 1-43,2 0-29,1 0-17,1 1-6,2-3-7,1 2 0,2-2-1,0 1-2,0-3 2,0 0 4,4-3 4,-1 1-14,2-2 0,-1 0 6,-1-3-2,3 1-8,-1-3-2,4-1 6,-4-1-4,-1-3 1,-1-2-4,3 2 11,-2-5-1,-4 2-3,1-2 0,-1-4 3,-2 5 4,-2-2 20,-2 4 32,-2-1 22,-2 3 21,-3 3 10,-4 5 23,0-1 2,-4 4-7,-1 3-2,3 6-7,-8-1-6,2 7-8,0 2-16,0 3-9,0 3-13,3 4-6,0 0-6,0 3-9,3-1-3,2 3-5,-1 4 4,6-4-1,0 3-1,-1-4 0,6 2-7,1 0-5,1-6-11,2 3-4,1-2-5,4-4-3,-1-2-1,2-2-4,1-3 0,1-1-6,5-3 4,0-3 0,2-3-6,0-1-1,3-3 1,1-3 0,-2-4-7,6 0-18,-3-4-34,3-2-36,-3-4-40,5-2-52,1-2-43,-1-2-37,2-5-9,-2-1 2,2-3 13,1-2 34,2-1 46,-3-1 43,2-2 41,-1 3 35,2-1 23,-5 5 18,1 1 12,-5 3-1,0 3 13,-3 6-1,0 1 0,-4 1 4,-1 5-4,-4 4 4,-1 3 12,-4 2 7,2 4 8,-6 5 7,1 1 15,-1 5-4,-3-2-5,-3 6 5,-1 0-9,1 3 7,-1-1 0,-1-1-7,1 2 3,-3-3-7,2-1-8,1-1 0,-2-3-10,2 0-7,0-2 0,1 1 0,-2-5 6,5 0-6,-3-2 3,2-3 1,1 2-1,0-3-3,1-3-4,2-1-3,2-3 7,-2 1 0,-2-5-7,5 0 0,-2-4 0,1-2 6,-1 2-2,-1-4 13,1 1 16,-1 1 33,-1 0 26,-2 0 19,-2 4 28,-1 0 5,2-1-6,-5 3-9,2 1-24,-4 4-15,0-2-15,-4 5-9,0 3-2,-2 0 5,-1 0 7,2 3 8,-4 5 5,0 2 3,-1 0-8,-1 6-4,0 2-9,3 2-9,-2 0-11,2 5-5,1 2-6,-1 1-8,5 1-8,-4-2-10,3 7-3,5-4-7,0 0-2,1-1-2,0 1 2,5-3 0,-2 0-4,3-3 4,3 0-2,1-5-2,1-1-6,-1-1 1,3-4-2,5-3-4,-2-2 4,5-2-2,-7-3 1,7-3-1,-2-3 0,1 0-1,-2-1-18,4-6-16,-2 0-13,1-4-5,1 1-2,-2-5-1,-1-1 18,2-2 15,1-3 16,-2-4 5,2 1 7,-1-2 4,1-2 2,-5 3 0,1 0 2,0 0-2,-5 7 2,0 1 0,3 3-2,-4 3 0,-3 0 0,1 5 0,-4-1 0,0 6 7,0 1-1,-4 3 3,1 3 0,-3 1 2,-1 8 4,0-1-2,-3 4-1,1 2 3,2 2 0,-5 1 2,3 7-2,-1-2-1,1 3 1,-1-3-5,3 3-3,1-2-3,0 1 2,1-2-6,-1-2 0,4 1 0,-1-5 2,1 0 0,2-3-2,2-1 0,-2-3-4,5-1 0,1-4-2,-2 1 1,0-6-3,5 1 6,-2-3-2,5-3-6,-2-3-7,3-1-32,0-1-31,0-5-33,3-1-37,3-6-38,-2 0-28,4-4-11,2-7-11,0 1-4,2-5-5,2-2 7,1-1 10,2-1 23,1-2 32,-1 2 43,-2 3 35,2 2 30,-4 3 30,1 6 16,-4 3 8,-4 2-4,1 3 13,-6 5 4,1 3 0,-3 1 17,-4 6 12,2 2 22,-5 2 6,-1 2 13,0 3 11,-4 4-2,0 2 8,0 1-2,-4 0-5,3 0-2,-5 2-7,1-1-13,1-1-15,0 1-7,-1-1-11,0-4-7,0 3-4,2-2-4,-1-3 1,3-1-11,-2-3 3,3 2 8,0-3 0,0-2-5,0 2 5,0-3-4,0-3 0,4-1-7,-1-2 0,1-2-4,1-3 4,0 0 0,1-2 0,0-4 4,0 3-1,1-3 4,-3 3 0,2-1-3,-4 0 13,3 6 34,-5-2 30,0 0 22,-2 2 7,-3 2 7,-1 4-1,-2 1-5,-4 2-1,3 2 12,-4 1 12,0 4 8,-1 2 0,-5 2-4,6 3-4,-4 0-13,-2 6-12,3-1-10,0 2-12,-2 3-12,2 3-15,2-1-16,-2 2-10,4 2-4,1-1-5,-4 0-8,6 2-3,1-1-3,2 0-2,2-3 0,1 1-4,1-3-1,4-3-1,1 2-1,4 0 0,0-7-2,2 1 0,1-4-4,3-3-1,-1 2 1,5-7-1,-1 0 1,4-2 1,2-4 3,-2 0-4,7-4-1,-4 0 1,6-4-7,-5-1-1,7-3-16,-5-2-23,2-3-25,2-4-24,-1-5-20,1-1-15,-2-4 0,2-4 11,1 0 12,2-4 19,-2-2 15,1-2 14,1-2 12,-1 0 13,1 2 12,-1-5 11,-1 4 5,-2-3 6,-3 4 2,-2 1 1,0 0 2,2-1 0,-7 3 8,2-1-6,-3 3 6,1 0 0,-1 0-5,0 3 2,-5 1-5,1 3 0,-2 0-5,0 4 2,-4 2 1,0 6-1,-1 2 3,0 3 3,-4 4-1,-2-2 1,-1 8-3,-1 0 3,-2 4 5,-1 4 0,-3 2 5,-1 4 0,0 4 8,-3 3 11,0 4 14,-4 2 23,-1 7 26,2 3 23,-2 3 10,-3 1 13,0 5-2,-1 1-2,-2 1-4,-1 2 1,0 0 5,2 0 2,-3 2 5,3-3-2,0 3-15,0-1-11,3-1-20,-1-1-21,4-2-23,2-1-17,3-1-13,1-4-10,2 1-7,4-4-4,2-1-3,1-2 2,1-7-4,6 0 2,1-3-3,3-6-1,4 2-4,1-6-2,3-1-28,-1-3-42,1-4-50,2 1-63,2-4-74,-2-4-100,3 0-87,-5-5-93,4-2-130,-4-2-204,-3-4-206,2-3-134</inkml:trace>
          <inkml:trace contextRef="#ctx0" brushRef="#br1" timeOffset="109445.717">4742 5125 10,'-7'2'368,"2"0"-81,-2-2-53,3 0-21,-1 0-15,0 0 3,0 0 15,1 3 13,1-3 10,2 2 14,-2-2 9,3 0 3,-2 0-8,-1 0-11,3 0-22,0 0-15,0 0-23,0 0-22,3 0-19,-1 0-19,5 0-27,0 0-20,5-2-22,-1-1-18,5 3-14,3-4-11,7 3-4,-2-2-6,6-1-4,-2 1 0,5-1-4,-3-2-4,2 3 0,-1-2-6,-1 2-13,1 1-33,-2 1-47,-5-3-40,2 1-45,-2-1-55,-1 1-37,-4 1-32,2-2-28,-5 3-54,0-2-59,2 0-92,-7 2-115,-2-1-147</inkml:trace>
        </inkml:traceGroup>
        <inkml:traceGroup>
          <inkml:annotationXML>
            <emma:emma xmlns:emma="http://www.w3.org/2003/04/emma" version="1.0">
              <emma:interpretation id="{44EE1F20-1227-4814-92FD-7AB99C1B6D6E}" emma:medium="tactile" emma:mode="ink">
                <msink:context xmlns:msink="http://schemas.microsoft.com/ink/2010/main" type="inkWord" rotatedBoundingBox="8728,5342 11977,5355 11972,6684 8723,6671"/>
              </emma:interpretation>
              <emma:one-of disjunction-type="recognition" id="oneOf16">
                <emma:interpretation id="interp78" emma:lang="en-US" emma:confidence="0.5">
                  <emma:literal>creates</emma:literal>
                </emma:interpretation>
                <emma:interpretation id="interp79" emma:lang="en-US" emma:confidence="0">
                  <emma:literal>Creates</emma:literal>
                </emma:interpretation>
                <emma:interpretation id="interp80" emma:lang="en-US" emma:confidence="0">
                  <emma:literal>crates</emma:literal>
                </emma:interpretation>
                <emma:interpretation id="interp81" emma:lang="en-US" emma:confidence="0">
                  <emma:literal>cremates</emma:literal>
                </emma:interpretation>
                <emma:interpretation id="interp82" emma:lang="en-US" emma:confidence="0">
                  <emma:literal>create</emma:literal>
                </emma:interpretation>
              </emma:one-of>
            </emma:emma>
          </inkml:annotationXML>
          <inkml:trace contextRef="#ctx0" brushRef="#br1" timeOffset="111587.441">6381 5233 347,'6'-11'480,"-5"4"-79,5-6-66,-4 6-29,-2-3-7,0 0-4,0 2-10,0-1-15,-2 4-2,-4-4-22,-1 1-34,-2 1-29,2 2-29,-4-2-21,-1 0-21,-3 4-18,-1 0-14,2 2-11,-2-1-7,0 2-2,-6 2-1,3 2 1,2-1 5,-8 5 1,5 3-2,-2 2-4,-1 2-4,0 2-9,3 1-9,-2 5 1,6-1 8,0 3 15,-2-1 14,7 4 10,2 2 5,2 1-3,0 0-8,4 3-13,3-2-14,0 0-12,6-1-8,-1-2-9,3-1-7,3-1-4,4-2-6,4-1-3,-1-5-3,3-1-1,3-2 0,-3-5-1,5-2 0,-3-2-3,0-3-2,0 0 1,1-4-4,-3 0-12,0-4-40,0 1-62,0-5-75,1 2-99,-2-5-125,-1-3-158,4-2-192,-1-4-252,-2-3-191</inkml:trace>
          <inkml:trace contextRef="#ctx0" brushRef="#br1" timeOffset="112041.5609">6719 5196 606,'-3'-1'700,"3"1"-104,-3 1-58,3 1-33,-1 2-35,-2 6-19,3-2-34,0 2-50,0 5-41,0 3-36,0 2-34,0 4-29,-2 0-29,0 4-27,-1 2-30,1 4-33,-2-2-24,-2 3-23,2-1-17,-1 1-15,-2-2-10,3-3-4,-1-1-4,0 0-4,0-4-2,4-2-3,-5-2 0,2-1-2,1-4 0,1-2 1,-1-3-1,2 1 4,-2-1-2,0-5 3,2-2-3,-2-1-2,1-3-1,-3 0-5,3-3 2,-1-3-1,3-4 2,0-1-1,0-3 1,5-3 0,0-1-1,1-8-2,6 2-2,1-8 2,0-2-1,6 0 0,0-3 2,2 3 0,0-1 2,2 4-2,0 5-4,-1 2-14,1 0-16,-3 7-11,5 2-15,-5 2-16,-1 0-23,1 3-17,-1 1-35,0 4-52,-1-2-68,-1 4-89,-3 0-97,2 3-119,-1-3-162,1 2-241,-5 1-184</inkml:trace>
          <inkml:trace contextRef="#ctx0" brushRef="#br1" timeOffset="112571.4674">7275 5321 591,'-5'0'885,"1"3"-292,0-2-173,1-1-132,1 4-83,-1-2-80,0 2-44,3-4-27,3 4-29,0 1-9,-1-3-7,1 2 1,-2 0-7,5-1-3,-2-1 3,1 0 0,-1-2 0,3 0 6,-3 0-3,4 0-6,-1 0 0,2-2 0,-2 0 4,0-3-4,3 1 3,-1-2 0,-2 2 0,1-3-3,-1 0 0,1-3 0,-3 3 0,2-4 0,-3 1 0,-1 1 0,0 0 3,-3 1 3,-3-1-3,-1 1 13,-2 2 14,-3-1 34,-2 3 33,2 4 24,-8 0 27,4 0 15,-6 4 6,1 3-10,0 1-9,-3 2-12,0 3 5,0 3 12,-2 1 20,1 6 16,3-1 18,-4 3 3,4 3-14,0 3-20,2 1-28,-2 0-26,5 3-25,-1-1-22,4-2-15,2-1-16,5-2-14,-2 1-8,6-5-10,6 0-4,-2-2-4,5-4-4,2 0 0,4-2 0,1-4 0,3-2 0,-1-2-3,4-2-1,1-3-9,-2 0-33,2-4-54,3 0-72,-3-4-88,6 2-119,-4-3-144,1-2-156,4-3-166,-2-1-219,2-5-171,1 0-83</inkml:trace>
          <inkml:trace contextRef="#ctx0" brushRef="#br1" timeOffset="114337.1407">7850 5348 295,'8'-13'757,"-4"2"-104,-1 1-89,-3 3-56,-3 0-53,2 1-30,-5 2-26,0 4-19,-7 0-18,1 0-17,-4 6-29,2 2-39,-4 5-40,0 1-43,-4 5-38,-1 2-38,1 4-30,-1 4-25,2 0-20,0 1-13,0 0-12,2 2-7,1-1-2,2-2-4,1-1-3,4-1 2,2-1-2,2-3 0,1-1-2,1-2 0,5-1-2,3-5 1,2 0-4,-1-3 1,3-1-2,5-4-1,-1 1-3,4-7-13,1 0-14,1 0-16,1-4-17,1-2-15,-1-1-10,1-4 3,3-2 8,-2-4 18,2-2 16,-2-2 15,2-3 15,-1-2 5,2-4 9,-4-2 1,2 1 2,0-2 0,-4 3 2,-4 2 5,-1 3 0,-2 3 3,-1 2 2,-2 2 0,0 3 6,-3 2 2,-1 3 3,-1 2 3,-2-1 0,-2 5 0,-1 4-5,-1 0-2,-3 4-6,2 5-1,-5-1-3,5 3 1,-6 6-1,0 3 0,2 1 2,-1 2-2,-5 1-1,4 6 0,2-2-3,-1 0 1,-2 4-1,7-5-1,-6 0 0,4 0 3,3 1-2,-1-4-2,3-2 0,2-1-5,0-3 2,4-2-4,-1-1 0,4-6 1,2 2-2,1-3-1,2-3-16,2-3-22,-1 0-26,6-2-21,0-2-15,3-5-11,1-1 5,0-3 17,0 2 22,3-8 21,-1-4 7,1-1 5,2-3 4,1-6 7,-2-3 5,2-6 1,0-5 6,2-1 9,2-3 4,-3-3 3,4-2 0,-4-1 1,-1-1 3,2 3 0,-1-3-2,-4 4 0,0-1 2,-2 3 2,-1 5 0,-4-3 5,-3 8 0,1 0 1,-4 5-4,-1 4 7,-2 5 3,-3 2 10,-1 6 3,-3 3 5,1 5 1,-4 2 1,-1 8-5,-5 4-7,2 6 1,-5 7 3,-3 9 3,-2 5 6,-5 4 18,-1 8 19,-4 4 30,-5 1 23,2 7 20,-7-1 4,4 4-6,-5 2-13,5-1-26,-2-2-24,3-1-22,-2-1-16,8-5-15,0 0-9,4-3-10,0-3-3,6-3-2,0-6-3,7-2-3,1-2 0,3-7-3,2-3-12,2-2-32,5-5-49,0-2-64,8-1-80,-2-7-98,5-1-102,1-3-80,3-3-50,-2-5 1,4-1 43,2-5 68,-3-2 65,3-3 56,-3-7 55,5 2 63,-2-6 38,0-1 45,-3 1 65,0 2 88,-7 3 84,2 3 89,-7 1 69,-2 4 52,-5 4 11,-1 2-13,0 2-4,-6 4-24,0 1-28,-1 4-30,0 0-18,-4 0-32,4 4-38,-3 1-36,3 1-32,-1 1-23,2 3-20,0-3-9,3 0-2,0 1-10,0-2 2,3 1 1,2-1-1,2-2-2,0 0 0,2-1-5,1-2-4,2-1-13,-1 0-21,4-1-23,-2-3-19,1-3-8,2 4-10,2-7 6,-5-1 19,4 1 22,-4 0 10,-1-4 15,2 0 13,-5 0 7,1-3 5,-3 2 9,1 1 0,-7 0 11,-1 1 9,-1 3 15,-5 2 21,-1 2 19,-5 2 34,0 0 30,-4 4 24,-2 4 12,-1 0-1,-2 2-13,-2 2-24,0 2-24,-3 6-15,0-2-4,-2 7 5,2-2 3,0 5 2,-2 0-2,2 4-14,0 0-16,3 1-20,4 1-18,0 1-13,3-1-9,5-2-6,3 2-5,1-2-2,7-1-4,0-1 1,6-4-3,0-1 1,7-1-3,-2-4 2,5-3-4,3-2-1,2-4 1,0 0-4,5-4-20,-1-3-26,6 0-29,-5-3-24,7-4-25,-3 0-21,1-3 4,1-1 4,1-2 18,-1-4 22,3-2 15,-2-3 22,2-6 16,3-2 17,-3-4 14,2-2 9,1-5 5,0-1-1,-3-3 5,-3-1 5,-2 4 2,-4 2-5,-3 3 5,-4 4 0,-4 4 5,-7 4 6,0 1 10,-4 7 20,-4 1 25,-4 3 31,-4 5 32,-3 2 37,-4 2 22,-2 1 4,-5 6-19,3 3-21,-4 2-29,4 4-32,-1 2-23,-2 3-20,6 0-11,2 3-7,-1-1-5,4 2-9,5 3-7,0-1-1,4-1-3,2 0-3,2-1-1,5 0 1,0-1-2,5 2 0,0-4-2,2 2 0,-1-2-1,2-1 2,4 0 0,-3-2 1,-2 4 1,2-2 0,-2 0 2,-2 0-1,0 0 0,-2 1 0,-4 1-1,1-2 3,-3 1-3,-1 1 5,-6-2 5,-1 1 16,-3-2 29,-2 1 29,-6-3 21,-1 2 19,-2-1 9,-3-2-6,-3-2-21,-4 0-22,2 0-22,-4-5-19,2 2-18,-5-1-12,5-3-6,-2-1-11,-1-3-28,4 0-55,0-1-85,1-4-114,3 0-164,4-6-255,3 0-362,0-6-363,2-1-243</inkml:trace>
          <inkml:trace contextRef="#ctx0" brushRef="#br1" timeOffset="114751.7337">8365 5237 515,'-14'0'408,"2"0"-71,-2 0-21,2 2-23,-1 0-26,3-2-4,-2 2-2,5-2-3,1 0-7,-4 0-2,6 0-16,-3 0-18,2 0-18,2 0-16,2 0-19,-2 0-21,3 0-20,3 0-30,1-2-21,5 2-20,-2-2-20,5 0-12,4-1-8,3 2-8,4-2 0,-1-1-2,5 2-2,4 0-6,-1-1-8,0-1-40,4 4-59,-4-6-82,1 3-99,-7-1-117,3-2-142,-4 2-155,-4 3-200,-1-1-142</inkml:trace>
        </inkml:traceGroup>
        <inkml:traceGroup>
          <inkml:annotationXML>
            <emma:emma xmlns:emma="http://www.w3.org/2003/04/emma" version="1.0">
              <emma:interpretation id="{B973CA52-09B7-46D1-B47D-92F1CB5B4203}" emma:medium="tactile" emma:mode="ink">
                <msink:context xmlns:msink="http://schemas.microsoft.com/ink/2010/main" type="inkWord" rotatedBoundingBox="12640,6057 13119,6059 13116,6617 12638,6615"/>
              </emma:interpretation>
              <emma:one-of disjunction-type="recognition" id="oneOf17">
                <emma:interpretation id="interp83" emma:lang="en-US" emma:confidence="0.5">
                  <emma:literal>a</emma:literal>
                </emma:interpretation>
                <emma:interpretation id="interp84" emma:lang="en-US" emma:confidence="0">
                  <emma:literal>A</emma:literal>
                </emma:interpretation>
                <emma:interpretation id="interp85" emma:lang="en-US" emma:confidence="0">
                  <emma:literal>O</emma:literal>
                </emma:interpretation>
                <emma:interpretation id="interp86" emma:lang="en-US" emma:confidence="0">
                  <emma:literal>Q</emma:literal>
                </emma:interpretation>
                <emma:interpretation id="interp87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117339.1236">10199 5582 159,'10'-11'447,"-4"0"-20,1 1-29,3-2-18,-3-2-11,-2 4 2,-1-4-21,-1 1 7,-1 2-4,-2-1-7,0 2-23,-5-1-20,2 2-27,-3 0-31,-4 0-34,-1 2-38,-1 0-25,-2 1-26,2 5-22,-4-2-13,0 3-13,-1 3-4,-2-2-5,-4 5-9,2 4-6,0 3-10,-3 2-10,1 0-8,4 6-7,-1 3-6,3 0-2,1 2-1,1 1-1,4 2 0,2 1 0,2 2-2,2-3 0,2 1-2,3-1 2,3-1-3,2-3 0,5-1 1,1-2 0,2-1 0,2-4-2,1-2 1,3-2 0,4-3-3,-4-2 1,4-2 0,0-3 1,-1-2 0,-2-2-2,5-2 3,-8-3 0,5-2 0,-2-2-4,-1-1 2,0-4 2,0-4 0,-3-2-2,-2-1 0,1-6 1,-2-2 0,-3 0-2,-1-5 3,-2 1 0,0 1 0,-2 2 1,0 1 0,-3 4 2,1 4 0,-2 2 2,-1 6-1,0 1 1,-1 2 1,-2 7 1,-1 4 3,-4 4 7,4 7 3,0 3 5,-4 9-1,4-1 1,-3 5-3,1-1-5,2 5-6,2 0-5,-4-1-2,6 0-3,0-2-3,0 0-5,0 0-34,6-4-70,-4 0-98,5-3-127,0-2-177,2-2-280,2-6-353,2 0-289,1-1-149</inkml:trace>
        </inkml:traceGroup>
        <inkml:traceGroup>
          <inkml:annotationXML>
            <emma:emma xmlns:emma="http://www.w3.org/2003/04/emma" version="1.0">
              <emma:interpretation id="{0FD6F361-2138-45FB-A341-1C793F9FB3B3}" emma:medium="tactile" emma:mode="ink">
                <msink:context xmlns:msink="http://schemas.microsoft.com/ink/2010/main" type="inkWord" rotatedBoundingBox="13833,5718 18775,5737 18770,7159 13827,7140"/>
              </emma:interpretation>
              <emma:one-of disjunction-type="recognition" id="oneOf18">
                <emma:interpretation id="interp88" emma:lang="en-US" emma:confidence="0.5">
                  <emma:literal>webpage</emma:literal>
                </emma:interpretation>
                <emma:interpretation id="interp89" emma:lang="en-US" emma:confidence="0">
                  <emma:literal>webpages</emma:literal>
                </emma:interpretation>
                <emma:interpretation id="interp90" emma:lang="en-US" emma:confidence="0">
                  <emma:literal>webpage's</emma:literal>
                </emma:interpretation>
                <emma:interpretation id="interp91" emma:lang="en-US" emma:confidence="0">
                  <emma:literal>webpages'</emma:literal>
                </emma:interpretation>
                <emma:interpretation id="interp92" emma:lang="en-US" emma:confidence="0">
                  <emma:literal>welspage</emma:literal>
                </emma:interpretation>
              </emma:one-of>
            </emma:emma>
          </inkml:annotationXML>
          <inkml:trace contextRef="#ctx0" brushRef="#br1" timeOffset="120547.4399">13689 5622 42,'4'-5'1154,"-1"1"-313,1 3-233,-1 1-133,-1-3-66,4 6-53,-5-2-49,-1 8-38,0 3-20,0 5-24,-1 4-37,-7 4-29,-2 2-21,3 5-16,-5 2-19,1 2-16,-1 2-13,1-1-15,-3 4-10,0-4-11,-1 0-8,2 1-6,-1-6-6,-1 2-2,4-2-3,2-3-6,-3-4-3,2-1-1,-1-1-3,3-5 0,1-3-2,1 0-1,1-5 0,0-1 2,1-4-2,0 1 1,-2-5-4,4-2-1,-1-5-1,-1-1-6,1-4-4,3-4-18,0 1-9,3-4-9,1-6-21,1-1-18,2-5-17,3-3-6,2-4-18,4-3-15,5-8 4,0 0 11,2-2 17,7-3 25,-1 1 32,3-1 16,-1 4 20,2 3 8,-2 4 7,-1 4 5,1 2-3,0 4 3,-3 8 4,2-1 0,1 4-3,-1 1 1,-1 5-2,-1 1 4,0 4 0,-2 3 0,-3 3 0,-1 4 0,-2 4 4,-3 4-2,-5 2 1,-3 10-3,-5 1 0,-4 4 0,-1 3 2,-7 1 5,-3 2-1,-4 1 5,-4-2 5,-1-1 2,-2 0 8,-4 1 9,3-5 9,-2-2 13,-4 0 9,5-2 3,-5-1-2,1-2-13,-1-3-10,4 0-14,2-3-15,-3 1-11,4-4-10,3 2-14,3-1-47,2-7-78,5 4-113,2-4-162,3-2-238,4-1-316,3-4-257</inkml:trace>
          <inkml:trace contextRef="#ctx0" brushRef="#br1" timeOffset="122485.086">14616 5555 274,'1'-16'959,"2"1"-265,-3 2-147,-3 2-66,2-2-42,-7 5-52,1-1-46,-2 3-38,-1 1-37,-1 1-36,-5 4-26,-2 0-16,2 4-14,-4 3-7,-2 2-12,2 3-17,-6 2-17,3 3-22,0 4-21,-2 3-22,2-1-16,4 3-14,1 1-10,4 0-6,-1 1-7,7 0 0,-2-1-2,2-1 1,7-3-2,-2 1-4,6-3 1,-2-3-1,7-3-3,-1 0-1,4-2-2,1-6-5,0 3-22,5-4-25,-1-5-27,0-1-30,0-1-26,6-1-25,-1-5-7,-3-1-1,6-1 5,0-3 9,-4-3 18,3-2 22,0-3 25,2-7 27,0 2 23,-2-5 20,3-3 13,-3 0 10,-4-1 6,3 2 0,-6 4 4,-2 0 3,-2 6 4,-3 1 0,-2 8-2,-3-1 0,-4 6 11,-1 3 7,-5 5 3,0 6 7,-1 4-1,-3 4 7,1 3-10,-1 2-8,-2 4-7,-1 3-3,3-2-3,-2 3-6,4-3 0,-2 2-2,2-2-2,4 0 0,-3-3-2,2 0-2,3-2 0,2-2 2,0 0-2,2-3-6,6-3 0,-4-1-2,6-2-5,-1-3-28,2-1-43,1-2-49,4-4-53,3-2-51,-2-1-48,4-3-16,0-2 13,0-3 27,5-3 29,0-3 37,-1-3 30,5-3 29,0-3 28,7-3 31,-8-3 26,4 1 17,2-1 15,-5 5 5,-1 0 12,-4 3 4,-2 4 0,2 2 4,-8 5 8,1 2 13,-5 1 7,1 5 25,-2 1 30,-2 6 19,-4 0 17,1 6 4,-4 3 4,0 4 8,-3 1-12,-6 0 4,5 7-3,-7-3-1,4 1-16,-3 2-18,2-2-16,-5-1-24,6-1-25,0 0-8,-7-2-5,10-2-7,-5-1-2,2-1-6,2-2 5,-1-1-2,1-5-3,2 4 0,0-4 0,0-2 3,0-1 0,5-1 0,-3-3-3,2-3 0,2-3 0,-2-1-3,4-2 0,-3-2 0,3-3 3,-1 1 3,0-7 3,-3 4 19,4-2 33,-4 1 43,2 0 39,-5 3 22,2 1 17,-3 2-6,-3 2-14,-1 3-22,0 1-4,-7 5 1,0 2 11,-4 2 20,-1 2 11,0 6-1,-2-1-9,-4 8-15,4-1-21,-3 4-29,0 2-26,3 4-17,-4 1-17,6 0-14,-3 0-13,3 5-5,1-3-4,1 0-1,2 0-7,1-2 2,4-1 1,2-3 1,1 1-3,1-5-2,3 1 1,0-4-3,6-3 0,-5-1-1,9-1 0,-4-3-4,6-3-15,1-3-23,0 0-25,4 0-23,-1-3-24,3-3-17,0-3-1,1-1 8,2-2 11,-2-6 19,4 1 12,-1-6 11,-2 1 14,0-4 17,3 0 15,-6-1 12,-1 2 8,-1 0 8,-4 3 4,-1 2 0,0 2 4,-6 0 3,1 4 4,-1-1 3,-1 2 6,-1 6 8,-2-3 2,-1 3 2,0 3 1,-1-2-1,-2 5 3,0 1 17,-1 1 15,-4 5 11,3-2 3,-6 9 7,4-2 4,-4 6-4,-1 2-3,0 2-3,-2 4-3,2 1-9,-1 3-12,2 0-13,-7 4-14,2-2-11,2 2-7,-2 2-4,0-3-3,0 0 0,-2 3-3,0 2 2,-1-4-2,1 2 1,-3 0-3,0-1-1,2-2 0,-5 2 0,3-2 0,0 0 0,-3-1 1,1-1 2,3-3 0,-3-2-1,-2 2-1,2-7-1,0-1 0,-1-4 0,-2 2-1,3-6-1,0-1 2,0-3-1,1 0 1,2-2 1,-2-5 0,6 0 0,4-5-1,4-3-2,-4-2 1,6-3-3,6-1 1,0-4-2,7-5-1,4-3 1,2-2-3,4 0 0,3-2-2,8-1 2,-2 1-1,5 1-2,-1 1-13,5 0-20,-2 4-19,2 0-22,0 1-23,0 3-17,2-4-7,1 6 1,0-4 5,-1 5 10,0-4 18,3 3 7,-2 1 4,1-2 6,3 0 4,0 0 2,0-1-3,5 0 11,-2-1 11,0 0 9,-3-1 17,1 0 11,-2-1 6,-2-1 6,2-1 3,-9 0 2,2 0-3,-3 0 3,-1 0 0,-1-1 2,-4-2-2,-2 3 2,2 0 2,-5 3 2,-4-2 5,2 1 2,-5 2 2,-2 2 4,-1 1 9,-5 1 6,-1 0 10,-1 6 9,-3-2 6,-3 2 1,-1 3 2,-3 2 1,-5-1-8,3 3-6,-2 3-2,-1 1 2,-5 1 2,1 3 0,-3 3 2,0 1-4,-1 5-5,-2 2-2,-1 2-8,-3 3-9,1 5-3,-4 1-3,4 4-2,-4 1-3,3 2 0,3 2-2,-2 0 1,3 0-1,4 0-1,2-1 0,1-1-5,4-2-1,3 0 0,1-1 1,3-3-2,4-2-4,0 2 1,4-7 1,3-1 0,5-4-1,-1-2-1,4 1 2,1-5 0,3-1-1,0-4-1,4-1-2,0-3-4,3 0 3,-3-3-1,4-4 1,-1 2-5,0-4-25,-2 1-46,0-3-65,0 1-82,-1-3-94,-2 2-131,-2-3-145,-1 2-193,-2-1-228,-4-3-169</inkml:trace>
          <inkml:trace contextRef="#ctx0" brushRef="#br1" timeOffset="118099.1011">11279 5517 48,'-1'-10'612,"-5"4"-118,2-1-80,1 3-55,-1 1-24,-1 0-31,2 2-10,-2 1-5,-3 1 10,1 4 9,-3 0 5,-2 8-13,4-3-27,-4 4-28,-2 5-42,2 4-32,-3-1-35,4 6-29,-1 0-24,1 1-22,-1 2-17,0-1-13,5 0-9,0-2-5,3 2-7,2-4-4,-1-1-2,3-1-3,3-3-1,-1-2-3,2-2 2,3-5-3,5 0 0,-2-3-1,3-1 2,1-5 2,1 1-2,1-4 2,3-4-4,0 1-3,1-5 2,-1-1-1,0-3 0,4-3 1,-4-1 4,2-5 1,0-3-1,1-5 1,-2 0 1,2-4-3,-4 0 3,-2-1 2,0 5 0,-1-1 4,-4 5-1,-2 3 2,-2 2-4,-1 6 0,-4 3-1,1 0 0,-3 7-2,-3 0 1,1 4-1,-4 4 2,2 3-1,-3 5 2,2 1 0,-2 1 0,3 3 1,-3 4 0,-1 1-1,4 0-1,0 1 1,-1-2-2,2 5-1,1-5 0,0 3 0,2-1 0,2-2-1,0-1-2,3-3 1,2 1 1,3-2-3,2-3-5,-4-2 2,7-4 2,-2 0-2,6-3 4,-2-2-1,1-2 3,1-2-1,-1-2 1,4-4 1,-2-1-2,-1-1 2,0-5 0,3-1 3,-3 0-3,-6-3 0,3-2 0,-2-1 0,2-5 0,-6 2-1,-1 0 2,-2 1 1,-2 0-2,1 1 0,-5 2-2,2 0-1,-2 4-4,-1 3-43,0-3-69,0 6-104,0 0-126,3 2-173,2 1-254,0 0-303,1 2-224</inkml:trace>
          <inkml:trace contextRef="#ctx0" brushRef="#br1" timeOffset="119126.4261">12016 5655 191,'5'11'197,"2"-5"-20,3 2-18,-4-3-32,1-1-26,5-2-20,-1 0-25,1-2-23,2-2-15,1 0-4,0-2-4,-2-1-6,3-3 5,-2 2 5,-2-5 9,-1 0 28,1 0 30,-1-3 35,1 0 42,-5-3 33,1 2 11,-4-2 19,2 0 8,-6 2 0,0 5 0,-6-3 3,2 5 9,-5 2 7,-3-1 11,1 6 10,-7 1-3,2 1-9,-3 6-11,1 0-18,-1 6-8,-2 4-7,-2 4-17,1-2-22,2 5-26,-5 4-29,8-1-30,-2 2-30,2 0-23,1 2-13,4-3-8,4 2-5,-3-4-3,10-2-4,-2 0-2,3-3 0,4-2-4,1-2-1,6-3-3,1-4-1,2 0-4,5-4-8,0-1-21,1-5-38,5 0-37,-2 0-42,2-8-43,1-1-35,3-1-18,-4-2 11,1-4 27,0 0 33,0-7 30,-3 1 26,2-6 23,1-4 22,0-6 10,0 0 12,-1-4 9,1-4 17,2-5 13,2 0 8,-1-3 0,2 0 8,-4 3 5,1 0 0,-4 7 2,-6 3 3,1 4 14,-2 3 30,-4 10 28,-3 0 28,-1 5 25,1 4 25,-8 5 33,2 4 2,-4 4 7,-4 6 10,2 4 7,-8 8-8,1 5-23,-1 1-15,-3 7-18,-2 5-13,-3 4-15,2 5-14,-3 1-9,0 2-7,-3 3-8,2-2-14,1 1-14,-1 1-11,1-3-9,0 3-11,0-6-8,3 1-6,-1-5-5,4 0-2,-2-4-2,4-4-2,0-2 2,3-1-2,1-1 0,-1-8 0,1-2 2,3-3-1,-1 0-2,2-4-1,2-1 0,1-4-1,1-2-1,2-3-5,2-3-6,5-4-15,-1-3-21,2-1-21,4-6-24,4-2-31,4-5-30,3-3-21,1-2-20,4-5-12,1 1-6,1-4 13,5 2 29,-6 2 31,4 3 39,-6 2 39,1 5 27,-6 2 19,4 2 6,-5 4 7,-1 5 2,-4 0 4,0 5 4,0 3 0,0 4 4,-3 3 5,-2 2-2,-2 3 3,0 7 1,-2 0 4,-4 1 8,-4 3 23,3 1 20,-5 5 22,0-3 30,-5 2 27,3-1 16,-4 1 5,-4-2 3,-2 2-4,-3-3-8,2-3-16,-4 0-15,0 0-21,-1-2-19,-1-3-21,-1-1-19,-2 0-14,2-3-13,-2-1-9,2 2-7,-2-4-2,3-1-1,2-4-1,-1 1-3,2-4-2,1-4-18,3 4-49,0-6-76,-1-1-105,7 0-142,1-4-216,0 1-346,5-3-365,-1 2-288,1-3-111</inkml:trace>
        </inkml:traceGroup>
        <inkml:traceGroup>
          <inkml:annotationXML>
            <emma:emma xmlns:emma="http://www.w3.org/2003/04/emma" version="1.0">
              <emma:interpretation id="{C106EDB0-EDE1-430D-A62F-E141E5B3AF43}" emma:medium="tactile" emma:mode="ink">
                <msink:context xmlns:msink="http://schemas.microsoft.com/ink/2010/main" type="inkWord" rotatedBoundingBox="19789,5634 21856,5642 21852,6643 19785,6635"/>
              </emma:interpretation>
              <emma:one-of disjunction-type="recognition" id="oneOf19">
                <emma:interpretation id="interp93" emma:lang="en-US" emma:confidence="0.5">
                  <emma:literal>with</emma:literal>
                </emma:interpretation>
                <emma:interpretation id="interp94" emma:lang="en-US" emma:confidence="0">
                  <emma:literal>With</emma:literal>
                </emma:interpretation>
                <emma:interpretation id="interp95" emma:lang="en-US" emma:confidence="0">
                  <emma:literal>withe</emma:literal>
                </emma:interpretation>
                <emma:interpretation id="interp96" emma:lang="en-US" emma:confidence="0">
                  <emma:literal>witch</emma:literal>
                </emma:interpretation>
                <emma:interpretation id="interp97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124743.0522">17160 5385 206,'7'-14'592,"0"0"-66,1 3-47,-7 0-28,3 1-35,2 5-25,-6-1-19,0 3-5,0 0-17,-3 6-23,-1 0-21,0 3-12,-6 3-4,-2 1-23,0 5-30,-2 5-29,2 1-32,-1 3-32,-4 2-41,5 1-34,-1 1-20,1 1-17,2 1-11,2-1-9,2 0-3,1-2-5,5-1 0,3-2-1,2-1-1,-1-2 1,8-4-1,-1-1-1,1-3-1,2-3-4,2-2 2,3-4-2,0 0-2,3-4 2,1 0 1,-3-4 0,4-3 0,0 0 2,-3-4 1,2 1 0,-2-5 0,0-2-2,-2-1 2,0-2 0,-4-1 0,0-2 1,-1 0 1,-5 1 0,1 2 2,-4 1 3,0 2-1,-5 6 2,-1-3 2,-1 7 2,-6 1 5,-1 5 4,0 2 8,-5 5 2,1 4 1,0 2-2,1 5-4,-1 0-4,1 2-8,-1 4-3,3-1-4,2 4-2,3-2 0,1 0-3,0-1 1,3 1-2,6-4 0,-5 1-1,9-1 0,-4-3 0,7-3-1,0 1 0,2-5 1,1-1 0,5-5-1,-2 0-2,0-2-1,4-4 0,-2 0 0,2-4-1,0 0 0,-1-3 1,-2-3 3,5-1 2,-5-5 0,-1 1 1,1-5 1,-2-3-1,-2-3-2,-5-3-1,4-5 1,-7-2-3,3 1 2,-4-2 1,-3 3 0,-2 2 0,-2 3 1,-5 6-1,1 3-12,-3 2-30,-2 3-51,-1 7-77,1-1-106,-1 7-141,3 0-188,1 4-244,-1 4-320,2 0-233,-2 1-117</inkml:trace>
          <inkml:trace contextRef="#ctx0" brushRef="#br1" timeOffset="126085.7837">17701 5763 80,'6'4'215,"1"2"-40,5-2-44,-1-1-57,4-3-20,-1 0-19,2-3-1,3-1-20,-3 0 1,3-2 24,4-1-1,-4-1 15,3-2 13,-2-4 19,2 0 12,-2-3 8,2-2-6,-3-2 7,0-3 12,-2-3-3,2 2 6,-2-2 2,-1-2 14,0 2-1,-1 3 9,-4-1 18,-2 3 9,1 1 4,-1 4-3,-5 2-6,2 2-22,-5 2-22,2 0-30,-3 5-16,-3 2-20,3 0-13,-4 3-6,1 2-10,-3 3-1,-1 2-6,0 2 6,0 3 4,-2 4 11,-1-1 10,1 6 12,-1 0 3,-2 6 4,1-1-4,2-1-12,-1 6-9,-2-2-14,5 0-14,-5 1-4,7-2-12,-1 1 1,1-3-3,2-3 0,2 2-5,2-3 5,2-2-2,2-2-5,2-3 5,5 0-3,-1-5-2,7 1-2,-5-5-4,8 2-6,0-5-30,0 0-17,3-4-23,-1-1-18,0-4-14,0 1-7,3-5 13,1-5 22,-3 0 24,2-5 11,3-3 19,-1-4 15,-1-4 7,4-4 4,-1-4 7,1-2 9,4-5-3,-2-1-3,2 1 0,-2-3 3,-1 0-3,-1 1-3,-1 6 9,-7-2 0,0 7 3,-5 2 7,-5 8 7,-2 0 10,3 5 6,-9 4 11,1 4 10,-4 2 26,-2 6 19,-2 0 14,-4 4-1,-2 9 1,-3-1-5,0 8-28,-2 4-20,-2 4-26,-4 5-8,3 2-9,-2 6-2,-4 4 11,4 1 15,0-2 6,-4 4 6,3 0 0,0 1-2,0 0-12,3-2-16,2-1-10,1 1-6,1-5-10,2-2-4,-2 1 0,8-7-6,0 0-2,1-6-2,3 0 2,0-4-14,4-1-32,2-4-38,0-4-42,5-2-48,0-2-45,0-1-28,4-6 10,-2-1 27,4-2 26,2-2 34,-3-4 28,4-4 3,-1-1-1,4-4-2,2-4 11,0-4 20,-2-5 17,6 1 35,-2-8 12,1 2 23,1-3 8,-1 0 4,-1-3 0,-1 5-4,-3-1 8,-1 9 24,-3 0 23,-6 2 32,2 5 33,-5 4 53,-4 3 31,1 0 9,-3 8-5,2-3-11,-6 8-8,0-1-31,-3 5-20,-4 2-9,0 9-14,1 3-13,-7 2-13,0 7-7,-2 3 4,-4 5 12,0 4 18,-1 0 29,-3 7 20,1 1 13,2 0-6,-3 2-12,-2 0-23,2-2-29,2 0-26,0 0-21,0-4-19,2 2-12,4-3-10,-4-5-3,1 0-3,5-3-2,-1 1-4,2-6 0,-2-3 0,5-2 0,-1-2-1,4-3-1,0-4 2,-1 1-1,3-1-1,2-7-1,-1 1 2,0-2-3,3-4-2,6-2 0,-4 1 0,5-7-1,3-1-2,2-3 1,-1-2-2,8-4-19,-2-3-23,2-3-21,7 0-11,-2-2-12,5-1-3,-6 1 16,0 1 22,3 2 24,-3-1 12,-4 5 10,2 2 7,-6 1 6,3 5 0,-5 0 2,4 4 0,-5 1 4,0 2-2,-4 4-2,2 2 4,-1 2 1,-5 4-1,2 2-4,-4 3 2,1 2 2,-3 1-2,-3 6 0,1-2 0,-4 2 0,2 0-2,-3 1 0,2 0 2,-2 2 1,3-5-1,-3 3-2,2-3-2,1 0-3,-2-1-3,2-3-21,-1-1-39,1-1-55,0-3-66,-2-1-80,4-2-99,0-1-109,0-1-119,-4-2-157,6-2-200,-7-6-121</inkml:trace>
          <inkml:trace contextRef="#ctx0" brushRef="#br1" timeOffset="126704.2363">18172 5134 321,'-8'0'1220,"-2"-2"-351,4 2-234,0 0-160,6 0-116,0 0-108,6 0-84,-2 0-63,5 2-48,-2-2-31,5 2-39,-2 0-97,1-2-147,1 2-216,0-2-295,-4 2-293,2 0-283</inkml:trace>
          <inkml:trace contextRef="#ctx0" brushRef="#br1" timeOffset="126443.9061">18515 5361 470,'-10'-4'439,"-2"4"-38,5-3-40,1 3-40,-1 0-24,-1 0-13,4 0-25,-2 0-16,5 0-10,-2 3 3,1-3 9,2 4-4,2-2-8,1 0-7,1 3-15,0-4-36,8 2-40,-2-2-29,3 3-30,2-1-25,7-1-23,-2-1-15,3 2-6,0-2-11,3-1-10,-2 0-42,5 0-58,-6-1-76,3-2-83,-3 0-109,-3-1-134,4-3-142,-7 3-180,-1-2-185,-1-1-120</inkml:trace>
        </inkml:traceGroup>
        <inkml:traceGroup>
          <inkml:annotationXML>
            <emma:emma xmlns:emma="http://www.w3.org/2003/04/emma" version="1.0">
              <emma:interpretation id="{E2704502-5608-4A5C-970E-C7BD6AC9F559}" emma:medium="tactile" emma:mode="ink">
                <msink:context xmlns:msink="http://schemas.microsoft.com/ink/2010/main" type="inkWord" rotatedBoundingBox="22513,5658 25607,5671 25603,6611 22509,6599"/>
              </emma:interpretation>
              <emma:one-of disjunction-type="recognition" id="oneOf20">
                <emma:interpretation id="interp98" emma:lang="en-US" emma:confidence="0.5">
                  <emma:literal>small</emma:literal>
                </emma:interpretation>
                <emma:interpretation id="interp99" emma:lang="en-US" emma:confidence="0">
                  <emma:literal>Small</emma:literal>
                </emma:interpretation>
                <emma:interpretation id="interp100" emma:lang="en-US" emma:confidence="0">
                  <emma:literal>smalt</emma:literal>
                </emma:interpretation>
                <emma:interpretation id="interp101" emma:lang="en-US" emma:confidence="0">
                  <emma:literal>smalls</emma:literal>
                </emma:interpretation>
                <emma:interpretation id="interp102" emma:lang="en-US" emma:confidence="0">
                  <emma:literal>smell</emma:literal>
                </emma:interpretation>
              </emma:one-of>
            </emma:emma>
          </inkml:annotationXML>
          <inkml:trace contextRef="#ctx0" brushRef="#br1" timeOffset="128420.5569">20612 5419 429,'5'-7'771,"-3"0"-278,1 3-182,-3-1-96,2 4-35,-2 1-17,0 1 6,0 4 14,0 0 17,-2 5 9,-1 3 3,-4 1-5,3 2 0,-3 5-9,-2 0 0,-1 7-5,-2-2-17,3 3-17,-2-1-33,1 0-24,-2 0-31,3-2-21,-2 4-16,1-5-13,2 1-11,0-2-5,0-1-1,1-2-3,0-3-2,1-1 1,-1-4 0,2 0-2,0-6-1,3 3 3,-1-4 0,0-2-2,2 0-3,-2-4-1,3-3-1,0-1-1,4-3-8,2-3-23,-1 0-22,2-5-23,4-3-25,1 0-29,3-6-13,2-4 6,5-3 17,1-1 14,0-6 31,8 2 23,-2-2 22,-2 3 17,1 2 6,-2 2 7,0 7 0,-6 0 6,2 6-3,-3 0 0,0 8 5,-6-1 5,1 8 0,-2 0 3,-3 6 2,1 0 5,-3 7 6,-1 1 14,0 0 25,-5 6 26,2-1 28,-3 7 21,-3-2 1,3 1-7,-4 1-12,-4-1-20,4 5-21,-3-6-19,0 2-13,1-2-7,-1 0-5,-1-2-9,1-1-9,0-3-2,-2-2-4,-1-1-2,3-1-6,1-2-2,0-4-2,0 1 1,0 0 0,5-5-4,1 2 2,-3-6 3,3 0-2,3-1-3,1-6 0,4 0 4,0-5 1,4 1-7,2-5-3,2-2-9,3-5-20,3 1-19,1-4-17,3-1-7,-1 1-3,1 1 8,0-1 23,2 5 16,-5 0 20,6 3 8,-6 2 3,2 2 7,-1 3 0,-3 3 6,1-1 0,-7 5 1,0 3-3,-2 1 0,-1 6 4,-1 1-1,-3 6-3,-4 3 0,2 5 2,-6-1 5,0 5-7,0 0-2,0 1 2,-6 1 0,2 1 0,2 1-2,-4-2 0,2 0 0,0 1-2,-1-4 0,2 0-5,0 0-5,2-1-36,1-2-46,0-3-66,1-1-66,5 0-71,1-3-85,-1 1-51,6-5-28,-1 1 2,3-5 14,1 0 20,1-2 41,0-1 53,2-1 50,1-2 59</inkml:trace>
          <inkml:trace contextRef="#ctx0" brushRef="#br1" timeOffset="127572.8358">20164 5626 670,'9'-17'654,"1"-3"-196,-1 0-115,-1-1-50,2-3-26,-2 1-17,-1-2-13,-6 4-15,2-2-5,-6 3-9,2 3-20,-5 0-13,-3 4-34,-5 2-28,1 1-22,-5 4-24,-2 3-17,-3-1-7,-2 8-5,1-1-7,0 3 1,-2 4-6,3 1-3,0 2-9,1 1-4,3 0-2,6 6-4,0-3 0,4 2-2,2-1 0,3-1-2,1 0 2,9 0-2,0 0-2,1-2 0,4-3 2,1 1 0,5-2 0,2-4 0,-1 3 2,3-4-2,3 1-2,-1-2 2,0 0 0,3-1 0,-3-3 0,6 2 0,-5 1 0,0-2-2,1 0 0,-2 0 2,0 2-2,-2-1 2,-3 1 0,1 0 2,-4 0 0,-2 5 2,-3-3-2,-3 4 4,-2 0 4,-2 1-2,-3 2 2,-6 0 4,1-1 3,-3 3 1,-4 0 1,0-3 6,-6 2 11,0-1 15,-2-2 24,-3 2 28,-1-1 31,-5-1 30,-1-2 24,0 1 8,-5-4 0,-3 3-11,2-5-17,-5 3-26,3-3-28,2-2-28,0-1-23,5 2-21,4-3-15,4 0-12,4-3-8,4 2-4,2-5-8,6 0-32,4 1-62,3-4-85,7-1-114,5-5-164,4 0-243,7-3-350,2-2-328,2-1-226</inkml:trace>
          <inkml:trace contextRef="#ctx0" brushRef="#br1" timeOffset="129755.0263">21583 5721 133,'18'-20'265,"1"-1"32,3 2 27,-9-2 12,5 3 10,-7-5 10,1 6 12,-4-1 15,0 2-3,-4 2-24,-1 1-29,0-1-38,-6 1-45,0 6-50,-1-1-38,-4 1-27,0 1-29,-7 4-23,4 0-16,-4 4-10,-1 0-6,-3 4-17,3 2-5,0 2-6,-2 1-3,-1 5-9,0-2-1,3 5 3,-6 0-4,6 1-1,0 4-1,-3-1 1,2 1 0,4 1-2,-2-2 0,4 1 2,-4-4-2,8 1 0,1-2 0,0-1 0,5-1-7,1-1 0,1-4-3,7-2-2,-1-1-1,3-3-11,3 0-22,3-3-26,-1-1-16,3-4-17,1-1-13,0-1 5,0-2 25,1-2 29,-1 0 19,3-2 15,-3-3 9,-2-4 9,2-1 1,3-3 1,-3 0 5,0-1 2,1-2 1,-3-1 1,-1 0 1,-3 1 1,5 1-1,-10 5 6,4-1 5,-2 3 9,-6 7 8,1-1 9,-1-1 5,-4 5 2,0-1 2,0 4-2,-4 2-4,2 2-5,-5 5-4,-3-1-7,1 5-2,-2 3-2,-4 2 4,1 2-3,1 1 4,-5 2-3,2 1 1,2 0-5,2 0-10,0-1-4,4-1-7,-2 2-2,5-3-4,4 0-1,1 0 1,1-1-7,4-4 2,8 1-2,-2-2-1,2-2-3,6 1-13,3-5-24,-2 1-30,3-3-21,6-2-26,-5-2-20,3 0-4,-1-4 24,0-1 27,-1-1 24,-2-2 20,2-3 24,-5-4 13,2 2 6,-2-7 9,2-1 4,-3-2-1,4-5 3,-4-2-2,1-1 2,2-2-6,-2-2 4,2-4 2,-2 1 0,2-3 2,-3 5-2,-1-3 3,0-1 0,0 3 2,1 2 3,-6 1 0,-2 2-3,4 3 5,-4 2 1,1 3 4,-2 3 0,-4 2 3,0 2 16,-2 4 11,-2 2 4,3 1 8,-5 3 3,0 4 6,-3-1-3,-1 6-2,0 2-10,-3 3-2,-5 3-8,0 4-11,-2 7-5,-1 1-10,-1 3 0,-3 5-1,1 1 16,-1 5 15,-4 2 7,4 1 9,0 0 3,0 0-3,2 2-13,-1-2-11,5-1-15,-1 0-6,2-2-4,2-2-3,1-3-7,2-4-4,0 0 1,5-2-7,2-1-2,0-5-3,2-1 0,5-2 4,0-5 0,2-2 0,5 0-4,2-3 6,2-2 0,1-4-14,-2 0-16,5-4-13,-2 0-4,-1-3-9,6-4-1,-2-2 8,0-4 16,-3-2 11,4-4 7,0-5 7,1-1 2,4-5 0,-5-2 3,7-2 7,-1-4-5,1-1 1,2 1 3,-2-1 4,-1 0 0,-5 6-2,1-1 4,-4 4 0,-3 5 4,-4 0-1,0 3-1,-3 1 5,-1 4 2,-4 0 2,5 2 2,-6 2 4,0 3 2,1-2 0,-3 5 9,-2 0 13,4 3 14,-6-1 9,1 4 6,-1-1 2,0 2-6,0 0-12,0 3-13,-1 1-3,-5 1 7,0 3 12,-1 3 16,-5 1 19,0 5 23,-1 2 14,0 2-2,-1 4-4,-5-1-12,6 4-14,-4-1-15,1 1-16,0 4-11,-2 0-9,2 1-5,0 2-5,0 1-3,2 2-5,-1-1-2,4 1-7,-1-2-3,1 0-3,2 3-4,2-1-2,2-5-3,-1 1-1,5-1-1,-2-4-2,3-1-1,3-3-1,-2-1 0,5-3-2,-1 0 1,3-4 1,2-3-1,3-2-1,-1 2 1,5-6 0,-1-2-1,3-1-2,0-2-2,-3-1-13,0-2-32,1-3-55,-3-3-73,3 3-102,-4-4-143,6-3-202,-3-1-310,-5-2-303,4-4-254</inkml:trace>
        </inkml:traceGroup>
        <inkml:traceGroup>
          <inkml:annotationXML>
            <emma:emma xmlns:emma="http://www.w3.org/2003/04/emma" version="1.0">
              <emma:interpretation id="{F30A015A-79EE-4870-B3A3-0C4DF2E37770}" emma:medium="tactile" emma:mode="ink">
                <msink:context xmlns:msink="http://schemas.microsoft.com/ink/2010/main" type="inkWord" rotatedBoundingBox="26158,5406 28337,5415 28332,6463 26154,6455"/>
              </emma:interpretation>
              <emma:one-of disjunction-type="recognition" id="oneOf21">
                <emma:interpretation id="interp103" emma:lang="en-US" emma:confidence="0.5">
                  <emma:literal>and</emma:literal>
                </emma:interpretation>
                <emma:interpretation id="interp104" emma:lang="en-US" emma:confidence="0">
                  <emma:literal>ands</emma:literal>
                </emma:interpretation>
                <emma:interpretation id="interp105" emma:lang="en-US" emma:confidence="0">
                  <emma:literal>and.</emma:literal>
                </emma:interpretation>
                <emma:interpretation id="interp106" emma:lang="en-US" emma:confidence="0">
                  <emma:literal>And</emma:literal>
                </emma:interpretation>
                <emma:interpretation id="interp107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32655.3259">23648 5475 570,'10'-13'736,"-1"0"-169,3-2-117,-2 0-46,-2 1-37,0-2-25,-4 2-22,0 2-23,-1-1-12,-3 2-38,-3 3-36,-2 1-39,-3 0-37,-3 4-26,-7 2-29,5 1-8,-6 1-7,1 6-10,-6-1-6,3 2-7,-3 5-11,-2 2-10,3 1-5,0 4-4,4 0-4,0 4-1,6-1-1,1 1-3,1 3 2,4-2-2,2-3-2,5 3-1,0-1-3,2-3 0,2-2-6,3-2 3,5-2 0,0-3 2,2-1-2,1-2 1,1-5-1,2-1 3,1-3 0,2 0 2,0-3-1,0-7-1,2 4-15,1-5-26,-3-3-22,1 0-14,1-5-8,-3-2-4,2-3 6,-3-3 35,0 0 19,-2-4 11,0-2 12,-5 4 5,0 3 6,-4-1 4,2 4 3,-5 5 0,-1 3 1,-1 0 1,-3 8-2,-3 0 2,2 4 8,-7 3 10,1 6 9,0 3 14,-2 4 9,-1 2 7,1 6-4,-2 2-4,1 2-11,1 0-9,2 3-12,-1 0-9,1-4-4,6 4-9,-5-3 2,6-3-7,0 1-1,0-5-3,6 1-4,-1-5 2,1-3-2,3-1-4,1-1 2,2-2-10,-1-3-39,2-4-52,-1 0-54,5-3-54,-4-4-63,6 1-52,-1-5 1,1 0 31,-2-4 48,0-3 54,2-3 52,2-6 50,0 2 42,-2-4 25,4-2 16,-4-2 11,2 0 3,0 5 0,-3 0 0,1 3 0,-2 3 3,-4 5 1,2 3-1,-4 1 7,-1 5 7,2 2 25,-3 6 46,-5 0 32,2 6 33,-2 5 24,-4 3 4,-3 0-1,2 8-23,-5-1-17,2 2-16,-4 2-19,1 3-11,1-2-19,-4 1-15,1-3-17,-1 0-14,2-2-8,-3 0-7,3-2-10,-2 0 0,4-4-2,-4-1 2,1-5-4,2 1 0,-1-2 0,1-4 0,0 1 0,5-3-6,-3 0 2,5-6-2,0-1-4,5-2-3,0-4 1,3 1-8,4-4-28,5-4-27,-1-2-25,6-4-22,1-2-19,2 0-6,4-4 30,2 2 22,0-4 28,0 6 29,2 0 22,-2 0 13,-1 3 3,-2 4 6,-2 3 5,-3 0-3,-3 5 5,-1 2 9,-4 3 13,-4 5 16,0 5 17,-7 3 14,-3 2 3,-1 7 0,0 0-6,-4 3-16,-3 1-13,2 2-11,-2-1-10,0 2-9,1-5-2,-1 4-5,2-5-4,-2 2-5,1-4-4,5-1 0,-2-2-9,2-3 3,1-2-3,0 1 0,1-5-20,2-1-38,4-2-56,0-2-54,2-2-60,3-1-61,2-5-39,-1-2-3,6 0 39,0-4 48,4-2 46,6-4 61,2-3 41,-1 0 47,2 0 25,3 1 8,-2 1 9,1-1 7,-5 5 9,1 4 4,-4-2 13,-3 4 16,-1 1 41,-3 5 40,-3 2 40,-2 4 30,-2 3 30,-5 2 26,-1 1 31,1 7 18,-2 2 4,-5 1-4,0 1-7,0 3-19,0-2-26,-5-1-40,4 2-39,-2 0-32,-1-1-23,-1-1-30,0-3-27,3-2-21,-2 1-4,1-5-10,0 1-5,3-3-4,-2 0-1,2-3 1,0 1 1,0-4-3,0-4 0,0 1 0,2-3 0,4-3-3,-2-4 3,-2 1-3,3-5 1,1 0-1,0-1 1,0-6 2,1 3 0,-1 0-1,-2 0 1,-2 3 1,0-2 9,-2 4 12,-2 1 18,0 2 24,-5 6 28,-3 0 21,-2 1 19,-1 6 6,-1 0-4,-2 3-10,-3 4-17,0 3-12,0 1-15,-1 6-9,-2-1-8,2 5-8,-2 2-10,3 1-8,0 1-8,3 1-10,2 1-5,1 2-6,1-2-2,2-2-1,1 2-3,3-3 1,2-1-3,3-2 0,1-1 0,0-3 0,4-2 0,3-1-2,2-4 0,1-2 2,2-1-1,1-3-1,1-2-1,2-2 1,2-2 0,-2 0 0,2-7-2,1 3 0,-3-6 2,3-2-2,0 0-1,-3-4-4,0-5-4,6-1-5,-2-6-6,2-1-2,4-5-4,-3-2 2,2-4 2,5-2 4,-1-4 3,3-1 5,-1-3 4,3-1 3,-3-2 2,5 1 3,-5 2 1,-1 1 1,-5 2 2,-2 7 1,-1 5 1,-6 0-1,-1 8 2,-1 4-1,-9 3-4,3 3 1,-4 8 1,-1 0 1,-6 6-1,-1 5 2,-1 9 2,-3 2 4,-6 5 7,1 5 7,-3 7 9,-1 2 6,-2 6 4,-1 1 6,-3 2-3,0 6-2,-2-2-6,2 4-5,2 0-6,-2-2-8,4 4-7,-2-4-3,2 1-5,3-3-2,1-2-1,2-1-2,-1-2-7,2-3-19,3-3-41,-1-4-71,3 2-101,3-8-148,1-1-230,3-2-345,3-5-394,-1-2-332</inkml:trace>
        </inkml:traceGroup>
        <inkml:traceGroup>
          <inkml:annotationXML>
            <emma:emma xmlns:emma="http://www.w3.org/2003/04/emma" version="1.0">
              <emma:interpretation id="{CDE7C786-69E6-4690-BCC5-6337E17555EF}" emma:medium="tactile" emma:mode="ink">
                <msink:context xmlns:msink="http://schemas.microsoft.com/ink/2010/main" type="inkWord" rotatedBoundingBox="28520,5360 33190,5378 33186,6389 28516,6370"/>
              </emma:interpretation>
              <emma:one-of disjunction-type="recognition" id="oneOf22">
                <emma:interpretation id="interp108" emma:lang="en-US" emma:confidence="0.5">
                  <emma:literal>reusable</emma:literal>
                </emma:interpretation>
                <emma:interpretation id="interp109" emma:lang="en-US" emma:confidence="0">
                  <emma:literal>reusables</emma:literal>
                </emma:interpretation>
                <emma:interpretation id="interp110" emma:lang="en-US" emma:confidence="0">
                  <emma:literal>rousable</emma:literal>
                </emma:interpretation>
                <emma:interpretation id="interp111" emma:lang="en-US" emma:confidence="0">
                  <emma:literal>revisable</emma:literal>
                </emma:interpretation>
                <emma:interpretation id="interp112" emma:lang="en-US" emma:confidence="0">
                  <emma:literal>reusables'</emma:literal>
                </emma:interpretation>
              </emma:one-of>
            </emma:emma>
          </inkml:annotationXML>
          <inkml:trace contextRef="#ctx0" brushRef="#br1" timeOffset="135545.5633">25770 5459 424,'-4'7'721,"-2"2"-212,5 0-122,-2 1-48,3 3-41,0-2-45,3 2-35,-2 2-41,5-2-36,-5-1-29,5 1-26,0-2-12,4-4-13,-3 4-17,5-5-9,0 1-8,1-4-8,5 1-9,0-3 1,2-1-6,2-1-5,1-2 0,-3-1 0,4 0 0,0-5-2,-3-2-1,2-2 3,-1-1 3,-4-2-3,0-4 2,1-1 6,-2-3 8,2 0 8,-6-3 10,2-4 9,-1-2 6,-2-2 8,1 2 22,-3-1 31,-3 2 26,-5 2 5,2 4-1,-4 4-11,-2 1-22,-2 4-32,-2 5-33,0 2-18,-4 4-10,-1 1-6,-1 2-3,1 6-5,-1 2 0,0 1 0,1 1 0,1 3 0,1 0 0,2 2-5,2 0-1,2-2-1,2 3-4,2-2-2,4-1 1,1 3-5,2-6-20,4 0-35,2-2-27,-1-2-37,6-1-30,0-2-27,3-2-8,1-1 17,3-2 27,-3-2 28,3 0 27,-1 0 27,4-3 25,-4 1 23,-2-2 12,2 0 7,-1 1 8,-2-1 3,-2 3 2,-2-1-2,-5 4 3,1-2 6,-2 0 21,-2 7 54,-4 0 58,0 0 45,-6 7 31,0 1 17,-3 5-1,-2 2-18,1 0-17,-6 8-2,1 1 0,-1 0-5,-1 3-10,-1 3-21,0 1-29,-2 1-33,5-2-28,-1 4-26,1-6-22,2 1-12,0 2-10,5-7-4,-4 0-5,6-3-8,0-2-14,6-1-34,-1-2-48,2-5-66,4 0-75,-2-5-86,9-1-92,-2-1-79,2-4-54,1-2-12,0-2 4,-1-3 34,3 1 56,0-5 76,-3-3 86,1 0 84,0-6 61,3-3 62,-3 0 65,-2-5 55,2 0 66,-2 0 67,-3 0 70,0 0 63,-2 4 37,-4 3 24,-2-1-8,-2 7-10,-1-1-41,2 4-34,-5 0-34,0 5-20,0 3-16,-5-1-2,2 3-9,1 4-8,0 0-16,-4 1-29,5 4-23,-2-1-28,2 2-19,1-2-11,0 1-11,0 0-5,1-1-7,2-1-3,4-1-6,-3 2-1,4-6-5,0 3 3,3-3-1,2 0 3,-2-3-1,1 3 3,1-6-2,-1 2 1,1-4-1,-2 2 2,1-4 0,-1-1 2,0 1-3,-3 0-1,4-5 4,-5 3 0,3-2 0,-5 0 0,2-3 2,-6 4 5,-1-1-5,0 1 2,0 4 3,-1 0-5,-4 1 5,-2 1 0,0 0-1,-3 3 9,-2 4 25,1 0 24,-1 0 25,0 4 28,-1 3 22,-4 2 12,4 1 0,-5 0-3,3 4-3,-1 3-9,1 0-13,1 0-16,1 1-19,-5 3-18,7 0-19,-3 1-16,3 2-13,-1 1-8,-1 0-4,4 1-6,1-1 1,1 0-1,-4 0-1,7-1-2,0 0 2,-1-3-3,2-2 1,1 1-1,2-5-2,2 3-2,1-2-1,2-5 2,2 2-3,-3-2 0,5-3 2,1 1 0,2-3-2,2 0-1,2-2 1,-3-1-2,6-2-4,0 2-14,0-3-14,3-3-14,1 3-9,-3-4-6,3 0-4,3-2 10,-2 0 19,5-3 14,-5-1 9,7-3 6,-2-1 5,-5-3 5,7 0 0,-1-4 1,1 0 3,-1-4-1,1-2 1,-1-1 1,4-4 0,-3 0 0,0-2 0,-1 3-2,1-2 2,-2 2-4,-4-4 1,-2 6 0,-4 1 3,-2 4 3,-4 0 1,-3 3 4,-3 6 0,-2-3 2,-4 5 0,-1 3 2,0 0-1,-1 3 3,-2 0 1,-1 3 6,-1 2 9,-5 2 8,4 2 6,-1 5 0,-5 1 0,1 2-5,-4 6-12,1 2-9,1 3-4,-6 3-4,1 1-4,5 3-2,-4-1 2,-2 2-3,6 3-3,-3-2 1,3 0 1,0-1-1,1 4-1,2-5 2,3 0-1,3-2-1,-1 1-1,2-3-2,2-2 0,1-1-1,1-3-2,2 2-2,5-6 1,-1-1-3,-1-2 1,4-3-4,4 0 1,-2-3 0,-1-1-8,3-2-11,3-2-11,-4-4-5,4 2-3,-1-7-3,0 3 7,6-7 12,-6 3 11,3-4 4,1-6 2,-1 2-2,4-6 1,2-1 3,-2-3 0,-3 0 4,7 0 5,-7 0 2,5 0 4,-7 1 0,0 2 3,-1 2 1,-4 3 1,2-1 1,-4 1 3,1 5 0,-2-1 1,2 1 2,-5 3 3,-1-2 1,4 5 0,-3-2-1,-2 0 3,2 2 1,-3 4 1,3-4 1,1 5 5,-7-2 6,3 1 0,2 1 4,-4 0-1,3 1 4,-3-1-3,1 4-4,-2-4 0,-1 4-7,3 0 0,0-3-1,-3 3-2,2-3-2,0 3 0,-2 0-1,0 0-4,2 0 1,-2 0 2,0 0 5,0 0 6,0 0 8,0 0 6,0 0 6,0 0 3,0 0-1,0 0-4,0 0-3,0 0-4,0 0-7,0 0-6,0 0-4,0 0-2,0 0-4,0 0-6,0-1-3,0-1-3,0 2-3,0-4-2,0 3-1,0 1 1,0-3 1,0 1 1,0 2-1,0 0 0,0 0 0,0 0-1,0 0 0,0 0-1,0 0 1,0 0-1,0 0 1,0 0 0,0 0 1,0 0 1,0 0 2,0 0 1,0 0 1,0 0 2,-2 0 0,2 0-1,-2 0-3,0 2 2,2 1-1,-3-3-1,0 5 2,2-3-1,-4-1 2,3 5 1,-3-2-1,-1 0 3,1 3-1,-3 2 2,-2-3 1,3 4 0,1 1-1,-4-1-2,1 0-1,-1 4 1,3-1 0,1-2-3,-1 0-1,-3 2-1,5-1 0,-2-1-2,3 2-1,-1-2 1,-2 0 0,3 5 1,-1-4-1,0 1-1,0 2 0,2-2-1,-1-1-1,3 1 1,1-2-2,-3 2 0,3-2 2,0-1 1,3 1 0,-2-3 1,3 3-1,2-5 1,1 2-2,-1-2 0,4-2 0,-1 3-2,3-1 2,-1-6 0,7 4 1,-7-4-1,2 0 1,5-4-1,-2 4 0,0-6-2,1-1 1,0 2-3,2-4 1,0-1 0,3-1 2,-2-3-1,3-1 0,2-3 0,-2-5 0,2 4-4,4-9 1,-3 3 0,-1-2-2,4-3 1,-6 0-1,2 2 2,-4-3 0,-2 6 2,0 3 2,-7 1 0,-4 1 1,0 3 1,-4 3 1,-4 3 0,-1 0 0,-4 5-1,-2-2 1,0 4 1,-5 1 1,1 2-2,-1 1 3,-3 1-1,1 6-2,2-1 0,-1 2 2,-1 3-2,2 0 0,1 0-1,0 5 0,3-4-1,-2 4 0,5-5 0,1 5 0,1-4-1,1 0 0,2 4 1,0-5-1,2 6 0,1-4 1,1-2 2,1 0 1,0 1 0,1 1-1,1-2-1,-1 0 0,0 2-1,1 1-2,0-4 0,1 4 1,-1-3 1,-3 0 0,4 2 0,-1-1 0,-3 2 2,1 2-2,-1-2 2,-1 0-1,0 1-2,-3 0 1,-3-1 0,0 2 0,-1-2 2,-4 1 4,1 1 6,-2-6 5,1 2 6,-5-2 7,0 1 2,-2 0 5,-1-4 1,0 0-2,-1-1-2,-2 1-4,0-4-3,2 1-7,-2-1-5,0 0-5,0-2-4,-3 2-4,3-3-2,6 0-4,-4-3-9,5 2-11,4-5-17,-3-1-34,7-2-59,4-2-92,3-3-114,4-1-161,5-2-244,-1-1-349,5-3-336,3 1-201</inkml:trace>
          <inkml:trace contextRef="#ctx0" brushRef="#br1" timeOffset="136825.9093">28700 5181 305,'10'-7'657,"-1"0"-82,-2 1-47,-2-1-42,-2 6-29,0-3-38,-3-1-40,-3 5-35,0-2-35,-2 2-32,-2 2-37,0 0-26,1 2-22,-8 0-19,2 5-18,0-1-19,-4 2-17,-1 5-21,1 1-24,0-2-21,-1 5-16,4 2-14,-5-1-9,5 5-3,-1-5-5,2 3-4,-2 1 1,8-1-3,-1-1-1,-1-5-1,4 2-3,4-2-1,0 0-2,1-3-2,4-3 0,1 0 0,1-2-7,1-2-19,4-4-20,0-1-24,-1-2-26,4-2-30,-2 0-22,4-2 0,-4-3 6,2 0 20,-1-4 30,-1-2 27,2-1 29,-1-1 16,-2-2 17,2-1 5,0-3 2,-3-2 6,4 2 0,-4-4 4,4 2-2,-7 0 4,3 2 2,-3 1 5,2 2 11,-4 3 22,0 0 25,-2 6 15,4-1 9,-7 3 8,-1-1 12,3 5 4,-3 0 2,-3 3-4,2 3-4,-5 0-10,2 1-22,-4 6-20,4 1-20,-3 2-10,-2 2-9,-1 2-2,4 2-4,-4 1-2,1 1-2,-1-1-4,3 1-1,1 1-3,0-1-1,2 0-1,1-1-2,3-1 0,0 1-1,6-5 0,-2 2-2,3 0-1,5-6 3,-3 0-3,8-2 1,-1-1-3,3-4-1,1 0-2,2-2-6,-2 0-8,3-2-15,-1-2-15,-2-4-14,2-2-5,-1-1-15,-3-3-6,1-2 2,0-3 1,-3-6-3,3 1-1,0-4 9,0-1 8,-1-3 6,4-3 3,1-2 0,1-6-2,2 1 2,-2-1 5,5-4 10,-4 2 11,4-2 16,-4 2 12,-3 1 8,-1 4 4,-5 4 8,-3 1 8,0 4 14,-1 4 28,-6 1 41,1 4 40,-3 5 30,-1-1 13,0 7-4,-3 0-17,-3 3-28,-1 1-31,0 5-27,-4 5-19,-2 3-12,-1 5-8,2 1-6,-3 8-4,-2 2 1,-2 0 3,0 3 7,-2 4 20,0 0 19,-1 2 14,1 1 4,-3 1-4,0 1-8,2 2-19,1 0-18,-4-1-15,3 1-9,0 0-7,3 1-4,-3-1-4,3-3-3,2 1 0,1-2-2,-5-3 1,7 1 0,-1-4 1,3-1 1,-1-2 0,2-4-1,-3-2-1,7-5-1,-3 2 0,5-6-2,-3-2 1,0 0-2,4-2 2,-2-1-10,0-3-16,1-2-21,0-2-24,2-3-25,2-1-29,0-5-26,4 1-20,0-2-21,4-5-23,4-4-30,2 0-30,3-3-24,1-4-21,9 1-4,-4-2 15,5 0 30,1-1 38,-1 4 48,4-2 48,-4 3 43,-4 2 33,-1 2 25,1 3 16,-3 4 17,-1 2 3,-3 2 3,-2 0 4,1 3 3,-2 3 7,-2 2-7,-1 4 3,-1 2 4,1 2 3,-7 5 10,-1 0 3,0 2 25,-4 4 26,-1 0 15,-1 3 13,-4 3 12,-2-1 29,-3 1 12,1 1 4,-2 3 12,-1-3 15,-5 2 14,4-2 7,-5 0 13,1-3 9,-1 0 13,-2-2 1,1-2-17,-2 0-22,0-3-24,-1-1-27,4 1-30,-6-7-23,4 2-14,-3-3-13,1 1-14,2-3-13,1-2-8,-3-2-10,3 0-12,3 0-10,0-5-25,-1-1-44,5 0-75,4-2-100,-2-1-135,5-2-191,4 0-284,1-1-351,0-3-285,1 5-136</inkml:trace>
          <inkml:trace contextRef="#ctx0" brushRef="#br1" timeOffset="137936.4981">29352 5640 101,'0'11'697,"0"-1"-235,1-1-137,2 1-70,1-3-54,1 0-43,5-1-34,-2-1-18,4 0-17,0-4-8,2-1-2,1 0-12,1 0 3,0-1-12,1-4 14,-1 0-12,0-2-4,0-1 6,3-5-10,0 1 9,-2-4-11,0 1 0,2-8-7,0-1-7,3-3-9,1-4-8,0 0-10,3-3-1,1-2-8,0-5 0,4 1-3,-1-5-2,0-1-1,1 1 3,-1-3 0,-2 0 3,0 4 0,-4 4 0,-6 0 6,0 5 3,0 3 5,-7 6 16,-2 2 14,-2 0 20,1 6 13,-7 3 4,5 1 12,-5 3 3,-1 2 19,-1 5 15,-5 1 12,5 3 8,-10 7 0,4 2-9,-4 5-14,-2 1-6,-5 6 1,5 1 14,-6 6 14,0 2 24,-2 0 5,-3 5-6,4-1-17,-3 2-18,4 2-30,-3-3-29,2 3-23,3 1-18,-1-4-13,1 1-11,4-1-7,1-1-1,2-2-6,1-1 0,3-4-1,1 0-2,2-3 0,3-3 2,3-1-1,1-5-1,3 1-2,1-4-2,3-2-9,1-1-20,-1-3-28,2-3-34,5-3-43,-5 0-44,1 0-41,2-7-28,-1-1-14,1-3 9,1-2 30,-1-1 39,0-4 43,0 1 37,-1-6 37,1 3 26,-5 1 23,2 0 14,-1-1 12,-6 6 25,4 0 34,-6 1 29,0 2 30,2 3 23,-4 1 11,1 3-2,-3-2-15,0 2-11,0 3-15,0 1-19,0 1-13,0 1-11,0 2-12,0 0-14,0 0-9,0 3-10,0 1-4,1-1-8,5-1-2,-2-2-3,-2 3-1,5-3-2,-3-1-4,3 1-1,4 2 1,-3-6 0,3 0-1,-3 0-4,2-3 4,2 0-1,0-1 0,1-2-3,-2 1-4,2-4-3,-1-2-12,1-1-13,1-1-7,1 1-1,-2-5 5,4 1 0,-1-2 17,-1 1 6,-4-2 12,3 1 1,-3-2 3,1 3 5,-2 0 4,-3 3 4,-2 2 9,-1-2 5,-1 6 10,-3-1 13,0-1 20,-5 6 31,0-3 26,0 6 18,-2 1 13,-2 0 7,-2 0 0,1 1-18,-2 5-21,-1-1-18,0 5-15,-3-1-18,0 5-16,0-2-10,-1 2-7,-2 3-5,3 1-3,0-1-6,-6 3-2,6 1-3,0-1-5,-1 1-2,1 3-5,0-1-2,1 0-3,2 1-2,-1-1 0,2 2 0,1-2 0,0 0-1,4-1 1,6 1-1,-4-2 1,5-3-2,0 1 0,2-2-2,2-3 2,3-1 0,4 1 0,0-4 0,2-2 0,5 1 0,0-3 0,1 0-1,2-2-1,0 0-2,3-4-2,0 3-6,1-3-7,-5-3-5,3 2-5,-1-4-11,1 1-16,-4-2-24,-3-1-42,0 0-65,2-3-92,-7 3-124,1-4-164,-1 2-238,-3-2-309,-4 4-282,-3 0-167</inkml:trace>
        </inkml:traceGroup>
      </inkml:traceGroup>
      <inkml:traceGroup>
        <inkml:annotationXML>
          <emma:emma xmlns:emma="http://www.w3.org/2003/04/emma" version="1.0">
            <emma:interpretation id="{B6E649B7-4762-4EAA-AB24-ACD745562C06}" emma:medium="tactile" emma:mode="ink">
              <msink:context xmlns:msink="http://schemas.microsoft.com/ink/2010/main" type="line" rotatedBoundingBox="5195,6626 10589,6845 10537,8134 5143,7916"/>
            </emma:interpretation>
          </emma:emma>
        </inkml:annotationXML>
        <inkml:traceGroup>
          <inkml:annotationXML>
            <emma:emma xmlns:emma="http://www.w3.org/2003/04/emma" version="1.0">
              <emma:interpretation id="{9A35F031-7597-47D5-8DFF-1810820E330A}" emma:medium="tactile" emma:mode="ink">
                <msink:context xmlns:msink="http://schemas.microsoft.com/ink/2010/main" type="inkWord" rotatedBoundingBox="5195,6626 10589,6845 10537,8134 5143,7916"/>
              </emma:interpretation>
              <emma:one-of disjunction-type="recognition" id="oneOf23">
                <emma:interpretation id="interp113" emma:lang="en-US" emma:confidence="0.5">
                  <emma:literal>component.</emma:literal>
                </emma:interpretation>
                <emma:interpretation id="interp114" emma:lang="en-US" emma:confidence="0.5">
                  <emma:literal>component 6</emma:literal>
                </emma:interpretation>
                <emma:interpretation id="interp115" emma:lang="en-US" emma:confidence="0">
                  <emma:literal>Component.</emma:literal>
                </emma:interpretation>
                <emma:interpretation id="interp116" emma:lang="en-US" emma:confidence="0">
                  <emma:literal>Component 6</emma:literal>
                </emma:interpretation>
                <emma:interpretation id="interp117" emma:lang="en-US" emma:confidence="0">
                  <emma:literal>component,</emma:literal>
                </emma:interpretation>
              </emma:one-of>
            </emma:emma>
          </inkml:annotationXML>
          <inkml:trace contextRef="#ctx0" brushRef="#br1" timeOffset="141591.607">2807 6090 591,'-12'-8'531,"1"0"-155,-1 1-101,-1 7-68,-1-6-47,2 6-19,-4 0 0,2 0 10,-2 6 21,-2-2 24,-2 1 22,1 5 35,-3 5 17,2-1 20,-2 9 18,2-2 6,-2 6 1,3 4-20,2 2-22,-1 1-40,3 4-44,3-1-44,2 4-42,1-1-32,2-3-27,2 3-15,5-4-12,5 1-8,2-4-2,0-5-7,2 2-2,3-4-4,2-3 3,5-2-2,1-5 0,-1 0 2,4-6 0,2 0-3,-2-5 1,2-5-1,1 0 1,0-4-2,-3-4 1,3-2 2,1-3-3,-4 0-1,1-5-1,-2-3 0,1-2 1,1-1-4,-6-4 4,4-2 1,-2-3 1,-4-4 2,2 2 1,-5 1 3,1 4-1,-2 2-1,-5 3 1,1 3 0,-4 5 1,-1 3 0,-3 4-2,-3 1 4,0 7 1,-3 2 2,-1 4-1,0 7 2,-1 0 4,-3 8-4,4 2 0,-2 1 0,-1 3-4,2 6 3,0-4-2,0 2-2,1 0 4,0 1-3,3-1 2,2-1-3,2-2 0,2 3-1,1-7 0,1 2-2,6-1-4,-1-4 0,2-2-1,4-3-1,-2-2-1,6-3 1,-5-3-8,2-1-21,3-3-19,0-2-11,-3-5-9,1 1-7,2-2 5,-6-5 21,3 1 19,-1-5 14,-1-1 12,-2-1 3,-1-6 5,-2-1 1,3-4 3,-5 1 3,3-4-2,-3 1 5,-1-5-1,-3 1-2,1 2 1,-4 4 2,0-3 2,-1 6 2,-5 2 0,0 4 4,-4 4-6,-1 1 0,-1 4-1,0 1-4,1 5-2,-4 0-1,2 1 0,0 3 0,0 5 2,2-1-2,-1 1 3,0 5-2,2-3 0,3 4-2,0 2-5,2 1-1,1-5-3,1 4-2,3 0-2,3-1-27,1-2-42,1 0-54,2 0-52,3-3-54,-1-3-54,5-1-25,-2 0 10,-1-3 27,4 0 33,-2-3 31,4 0 30,-1-5 29,0-1 29,6-1 38,-2-2 21,-1-1 27,4-1 18,-4-1 14,3 4 12,-2-6-1,-1 7 4,0-3 7,-3 2-3,1 6-1,-3-4-3,0 5 8,-2 0 3,2 4 21,-2 2 15,-4 3 24,3 1 20,-3 3 25,0 5 23,-4 2 19,3 1 15,-2 5 0,-1-1-14,-1 1-13,0 5-27,-3-3-22,-3 1-21,3 1-25,-3-2-2,-1 3-13,-4-5-3,4 2-14,-3-3-5,-1 0 0,3-1-9,-3-7-3,1 2-2,0 0 3,0-5-1,-2 1-2,2-4-2,2-3 2,-2 2-3,4-6-1,-1-2-1,1-2-2,3-3-2,0-4-5,3 1-8,1-7-21,2 0-32,3-6-34,2-1-36,1-3-33,4 0-29,1-3 8,2 2 21,0-2 30,-2 3 41,2 0 39,0 3 27,0 3 21,-3 0 13,3 5 0,-2-1 3,-4 3 4,2 4 0,1 1 7,-5 4 17,1 2 18,-2 3 19,-1 3 12,1 2 29,-1 4 7,-5 4 4,3 1 6,-4 3 16,-2 2 8,2 2-14,-3 1-4,-3-2-11,3 1-19,-4 0-22,0 1-17,-1-1-11,-2-1-15,0-3-2,0 2-10,-1-4-4,3-1-3,-1-4-4,0 1 0,0-1-7,2-4 0,1-3-2,3 1-5,0-4-9,0-4-21,3-2-28,1-2-43,3-2-51,1-3-45,3-4-58,1-2-36,4-2-33,-2-3-1,2 0 8,3 1 27,0-1 38,-3 2 41,1-1 59,-1 5 38,0 1 39,-1 3 26,-4 2 24,1 2 41,0 4 51,-5 2 41,0 4 34,-2 4 19,-1 2 9,2 5-9,-6 2-11,0 3-8,-3 4-3,0 1 0,-1 3 8,1-2-3,-2 3-18,1 0-17,0 1-18,1 1-22,-2 0-16,2-2-11,-1-2-9,4 3-13,0-5-4,0 2 1,3-5-1,1-1-2,4 0-7,-1-6-3,2 0-1,2-3-2,5-2 0,1-1-20,-1-1-22,0-4-27,3-2-28,0-2-29,0-1-19,1-3-8,-1-3 2,0-3 11,0 0 16,3-7 9,-4-2 18,0 3 20,1-4 24,-5-3 25,2 2 34,-4 2 29,-1-3 39,0 4 32,-3 0 35,-2 0 35,-2 3 30,-2-1 29,1 1 14,-3 2 10,0 4 6,0-5-10,0 5-22,-3 3-37,3 2-33,-4 4-38,-1-1-32,1 7-20,-3 5-8,-1 3 3,0 5 18,-3 3 19,3 5 31,-2 4 25,-2 2 21,0 3 12,4 2-2,-4 1-13,0 2-25,1 3-27,-2-1-32,1 1-27,1 0-23,-1 0-17,0 1-9,1-1-7,-1-1-2,3 2-3,-1-5-1,3 2-2,1-7-1,-4 3 1,3-4-1,0-3 1,-2-6-3,2 0 2,-1-5-1,1 0 0,1-5-1,1-1 1,-1-3-6,0-7-13,-1 0-18,1-6-17,0-1-16,2-8-18,2-2-19,2-4-11,2-5-11,1-4-19,1-3-24,5-6-27,4-5-28,0-1-29,6-5-20,2-5-14,4-2 17,1 0 27,5 3 31,-1 1 35,1 4 27,-1 3 19,0 3 3,-2 2 4,3 5 0,-2 4 24,-2 2 25,1 4 31,-2 5 23,0 1 16,-3 2 12,0 1 8,0 5 8,1 1 7,-5 5 21,-1 4 10,1 2 24,-3 6 5,-1 7 18,-7 2 5,0 6 2,-4 3 7,-4 2 12,-4 1 9,-4 4 18,0 1 22,-7 0 25,-1 0 18,0-1 22,-3-2 8,-2-1 6,0 2 7,0-6-4,-5-1-9,2 1-14,1-3-30,-4-1-31,0 1-33,0-6-33,-2 0-33,1-1-24,2-4-17,3 1-13,-3-1-13,3-4-38,2-2-68,0-1-97,5-3-115,1-3-165,6-1-243,-1-6-337,6-1-284,2-5-165</inkml:trace>
          <inkml:trace contextRef="#ctx0" brushRef="#br1" timeOffset="143025.2776">5029 6457 342,'3'-6'845,"1"2"-183,-1-2-116,-1 2-64,-2 0-39,3 0-41,-3 4-37,0-2-37,0 2-31,-3 2-24,1-1-18,-5 6-23,0 3-14,-2 0-23,-1 4-23,-2 6-29,-1 0-29,-1 4-22,-1 3-22,2 3-14,0-3-13,2 1-11,-1 3-11,3-2-8,2 1-3,4-5-5,2-1-3,1 0-2,1-3 0,5-2 0,0-2-2,4-5-1,-1 0 0,2-5 0,4-3-1,-1 2-1,2-5 0,0-2 0,2-1 2,-3-6 0,1 2-4,2-2 2,-5-5-2,4-1 1,-4-1-2,3-5 0,-3-2-1,0-5-1,-1 0 0,0-6 2,-1 0 2,-1-6 4,-1 2 2,-2-1 0,4-2 0,-6 2 0,-2 7 0,0-1-2,-3 5 1,-3 5 1,-1 1 1,-6 7 0,4 1-2,-7 5 3,0 2-2,-2 3-1,1 8 0,-2-1 0,1 4 0,2 3-1,-1 2-1,2 1-1,1 3-6,3 0-18,1-1-25,3 1-31,4-3-38,0 3-46,3 0-48,1-6-37,3 0-42,2-3-33,1-2-27,3 1-22,2-3-13,1-4-6,1 0 3,0-2 12,2-2 22,3-1 36,-2-3 53,5 0 46,-5-5 63,3 2 52,-1 2 40,-1-2 22,2-2 24,-4-2 23,-1 2 33,4 1 41,-3 2 40,-6 2 34,5-2 14,-5 4 8,-2 2 0,1 4-1,-2 0-2,-1 4 3,1 6-9,-1-1-5,-2 4 2,0 4-5,-3 0-2,4 4 4,-4-1 6,0 4-3,-1 1-1,0 1 2,-3 1-9,0 0-7,-3-1-16,0 0-13,-1 1-15,-3-1-29,-1-3-14,3 3-11,-5-6-1,2 0-2,-3-2-5,2 1 2,-1-5-1,3 2-10,-2-5-5,0-1-7,-1-3-3,3 0-5,-1-1-8,0-6 1,3 0-4,1-2-6,-2-6-3,6 2 1,0-4-4,0-4-13,6-3-16,-2-1-29,4-3-37,0-1-43,8-6-42,-1-2-41,7 0-28,-2-5-9,2 4 7,1-1 21,2 1 36,-1 3 42,1 3 40,1 1 38,-3 2 27,0 2 25,1 3 11,0 3 15,-3-1 7,-3 5 11,-2 1 16,3 6 14,-3 0 36,-1 3 23,-4 6 24,1 3 20,-2 1 12,-3 5 11,-2 2 0,-4 1-8,-1 5-1,0-1 2,-4 1 2,-3 3 5,-1 1-6,0 0-10,-1-1-15,-1 0-20,-2 1-30,3 1-26,-1 0-18,-1-3-21,3-1-13,1-2-8,3-1 0,-1 0-27,3-4-53,2 0-66,0-4-70,2-2-89,6-4-111,-1-3-96,2 1-75,2-3-60,1-2-55,2-2-62</inkml:trace>
          <inkml:trace contextRef="#ctx0" brushRef="#br1" timeOffset="143519.0889">6094 6685 812,'0'-7'694,"0"1"-151,-2 2-103,0 3-83,-3 1-67,-1 5-60,-2-3-43,5 4-41,-2-1-31,1 2-34,1 3-41,2-3-16,-2 0-5,3-2-11,3 2-6,-2-1-2,5 1 0,-5-3 5,7-3-5,0 4 0,0-5 0,2 0-7,-2 0-14,4-5-19,0 4-19,-1-6-18,1 1-15,1-5-3,-1 1 13,-1 1 17,-2-5 16,2 0 16,1-3 14,-2 0 10,-1-2-3,1-2 8,-4 0 8,0-1 8,-1 0 13,1 4 26,-4 4 24,-2-1 11,-5 4 23,2 4 41,-5 1 52,-1 2 45,-4 4 32,-3 4 27,3 0 14,-9 5-9,3 5-32,1 2-40,-3 3-38,-1 1-36,4 3-32,-1 1-32,0 4-24,3-2-20,0 5-13,1-4-13,4 0-11,-1 3-6,4-2-7,0-4-2,1 1-3,4 1 0,-1-3-1,2-2-2,2-2-1,2-2 0,5-3-8,-3 0-21,4-3-30,3-1-48,1-4-58,-1 1-75,7-7-90,-2 0-84,0 0-71,3-4-53,0 1-30,-4-3-15,4-4 8,3-1 17,-3 0 1,-2-2 1,5-2 3</inkml:trace>
          <inkml:trace contextRef="#ctx0" brushRef="#br1" timeOffset="144611.11">6487 6507 347,'4'-12'667,"1"2"-74,0-1-83,-3 5-90,4 2-84,-6-2-69,1 5-53,2-2-33,-3 6-11,0 0 1,0 5-4,-3-1-10,2 6-14,1 2-15,-6-1-12,4 4-8,-3 4 3,0 0 12,1 0 4,-3 2 5,-1 1-7,3 0-11,-3 2-19,1-3-19,-3 1-20,4 1-15,-1 1-11,0-5-13,-1 3-7,1-4-1,3 2-5,-3-3-3,5-3-1,-4 0 0,-1-4-3,6-3 1,-2 1 0,-2-5 1,2 2-2,2-4 1,-2-2 0,-1 2-6,1-8-22,1 2-28,0-2-30,2-4-34,4-4-38,-1-2-39,5 0-28,0-5-23,6-2-21,1-4-24,2-2-26,2-1-19,6-1-4,-2-4 5,2 3 16,1 0 44,-3 3 31,3-2 36,-3 7 42,3 1 40,-5 0 39,2 4 22,-1 3 28,-4 0 41,-2 4 37,3 0 32,-3 4 22,-1 1 25,-1 3 16,-2 2 9,-1 2 2,-2 4 5,-2 3-5,-2 0 13,1 2 6,-5 2 13,-1 4 15,-1-1 9,-2 0 18,-2 3 1,1 1 0,-6 1-3,2 2-9,-3-3-14,2 3-12,-1-1-24,-2 2-27,5 0-25,-2-3-27,-1 2-17,2-3-18,3 4-12,-2-3-9,4-2-3,2 2-7,-2-2-2,3-2-3,3 1-4,-2-3-1,5 2 1,0-2-4,1-5 1,3 4-1,-1-7 2,2 3-2,4-4-2,-1-1 2,2-2-5,0-3-4,0 0-4,-1-3-13,4-1-9,0-3-7,-4 0-9,4-3-4,0-7-7,-3 3-3,3-4-4,0-4-5,0-2-1,0-4 4,1-4 8,-1 1 11,0-7 18,2 2 15,0-5 6,-2 1 5,4-5 8,-4 3 2,-1 0 2,1 0 6,-3 2 9,-1 2 14,-4 4 21,-2 1 23,3 1 22,-5 6 20,-1-1 9,-2 5-6,0 0-3,-1 5-3,-1-1-6,1 1-11,-2 3-12,-1 1-6,3 2-11,-3 3-7,0 0 0,0 1 1,0 1 2,0 2-1,3 0-3,-3 1-8,0 0-1,0 3-3,0 0 5,0 3 1,0 1 2,0 6 1,-3-3-5,3 5-2,-3 4-2,-1-1 4,-3 7 5,2 1 4,-2 3 5,0-1-1,-5 5-1,3 1-2,2-2-6,-4 6-3,2-5-9,-1 2-7,-2 0-7,5 2-5,-2-1-7,-1-1-5,4 0-2,-1-1-4,1 0 0,2-2-3,-1 1 1,2-1-2,2 0-2,1-2 0,1-3-1,2 2 0,2-5-1,-1 2 1,2-6 0,1 1 0,-1-3 0,4 1-1,-1-7-1,5 2-5,-2-5-8,2 1-13,-1-3-19,2-1-30,1-3-42,-2-3-52,1 0-62,-2-1-80,1-3-84,-2 0-89,3-1-89,-4-5-103,1-2-149,-1-2-207,-3-1-154</inkml:trace>
          <inkml:trace contextRef="#ctx0" brushRef="#br1" timeOffset="144917.778">7056 6562 665,'-11'0'771,"3"0"-239,3 0-131,1 0-67,1 0-55,0 0-32,3 0-18,3 0-10,1 0-9,1 1-10,2 2-16,3-3-21,-1 3-39,7-2-27,-2 2-33,2-1-16,3-1-19,4-1-11,2 3-5,0-3-9,-2 0-4,3 0-15,2 0-28,-2 0-50,0 0-64,-3 0-71,0-3-87,0 3-104,-1-1-117,-3 1-132,-3-2-191,0 2-154</inkml:trace>
          <inkml:trace contextRef="#ctx0" brushRef="#br1" timeOffset="145249.8531">7807 6720 148,'-6'4'922,"2"0"-299,-3 0-227,2 2-116,-2 1-50,3-1-46,-4-1-22,4 5-16,-3-3-17,2 3-20,-2-2-20,3 4-8,-1-5-22,3 4-15,-1-3-15,3-2-6,0 1-3,0-1-9,5-3-2,-3 3-4,5-6-2,2 4 6,-2-4 2,0 0 25,1 0 25,-4-4 31,3 4 22,-2-6 6,-3 3-2,0-1-15,-2-1-31,-2 3-44,0-2-88,-3 0-114,-2 0-168,3 0-271,-4 0-299,-3-1-285</inkml:trace>
        </inkml:traceGroup>
      </inkml:traceGroup>
    </inkml:traceGroup>
    <inkml:traceGroup>
      <inkml:annotationXML>
        <emma:emma xmlns:emma="http://www.w3.org/2003/04/emma" version="1.0">
          <emma:interpretation id="{FFD9C496-E3F5-4529-B035-79F311DECFEE}" emma:medium="tactile" emma:mode="ink">
            <msink:context xmlns:msink="http://schemas.microsoft.com/ink/2010/main" type="paragraph" rotatedBoundingBox="2937,7793 33461,8304 33406,11623 2881,11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7E733-EFF6-48BF-990B-9CF82A1BF207}" emma:medium="tactile" emma:mode="ink">
              <msink:context xmlns:msink="http://schemas.microsoft.com/ink/2010/main" type="line" rotatedBoundingBox="2937,7793 33461,8304 33428,10270 2904,9759"/>
            </emma:interpretation>
          </emma:emma>
        </inkml:annotationXML>
        <inkml:traceGroup>
          <inkml:annotationXML>
            <emma:emma xmlns:emma="http://www.w3.org/2003/04/emma" version="1.0">
              <emma:interpretation id="{121AD7C3-8944-4022-9BB3-67A4F7F33B5C}" emma:medium="tactile" emma:mode="ink">
                <msink:context xmlns:msink="http://schemas.microsoft.com/ink/2010/main" type="inkWord" rotatedBoundingBox="2935,7923 4505,7949 4487,8991 2917,8964"/>
              </emma:interpretation>
              <emma:one-of disjunction-type="recognition" id="oneOf24">
                <emma:interpretation id="interp118" emma:lang="en-US" emma:confidence="0.5">
                  <emma:literal>(is</emma:literal>
                </emma:interpretation>
                <emma:interpretation id="interp119" emma:lang="en-US" emma:confidence="0">
                  <emma:literal>Li)</emma:literal>
                </emma:interpretation>
                <emma:interpretation id="interp120" emma:lang="en-US" emma:confidence="0">
                  <emma:literal>(i)</emma:literal>
                </emma:interpretation>
                <emma:interpretation id="interp121" emma:lang="en-US" emma:confidence="0">
                  <emma:literal>(in,)</emma:literal>
                </emma:interpretation>
                <emma:interpretation id="interp122" emma:lang="en-US" emma:confidence="0">
                  <emma:literal>(i,)</emma:literal>
                </emma:interpretation>
              </emma:one-of>
            </emma:emma>
          </inkml:annotationXML>
          <inkml:trace contextRef="#ctx0" brushRef="#br1" timeOffset="146358.7383">801 7529 449,'0'-2'897,"0"1"-255,0-2-160,0 3-123,0 0-81,3 0-46,-2 3-16,-1-2-1,5 5 6,-5 1 22,3 1 7,-3 5-11,0-1-19,0 2-22,0 3-19,0 4-27,-3 2-26,-2-1-30,1 0-27,0 5-21,-2 1-17,1-1-12,1-4-8,1 5-3,-1 1-3,-1-4-6,3-2-7,-3-1-10,4 1-44,-2-3-70,0-1-87,3-5-110,0 1-143,0-2-202,0-6-258,3 3-228,-3-3-148</inkml:trace>
          <inkml:trace contextRef="#ctx0" brushRef="#br1" timeOffset="146732.8273">1100 7649 253,'3'-4'593,"1"-3"-206,0 3-118,2 2-70,0 1-22,-3-2-14,1 0 3,2 3 22,-2 0 30,1 3 18,-1 0 12,-1 0 6,-2 5 9,-1-1-9,0 4-10,0 2-25,0 1-27,-4 2-30,0 4-31,1-3-26,-3 4-33,0 0-24,-1 0-12,3 0-14,-1 0-7,1 3-8,0-6-1,1 3-5,0-5-1,-2 3-5,2 2-2,2-6-6,-2 2-12,-1 0-39,1-2-53,3-2-74,-2-1-90,0 0-117,2-3-148,-2-3-169,-1 3-240,3-3-166</inkml:trace>
          <inkml:trace contextRef="#ctx0" brushRef="#br1" timeOffset="147095.1818">1371 7709 981,'3'0'716,"1"-6"-202,-1 6-116,-1 0-59,0 0-20,3 6 7,-5-2 14,3 6 15,-3-2-8,0 5-24,0 0-45,-3 1-55,1 3-48,-1 0-46,-1 2-36,0-1-37,-2 3-23,2-1-14,-4 0-9,4 0-3,-3-2-9,2 1-2,1 0-2,-3-2-11,2 0-43,-2-2-61,4-2-78,-1-2-96,0-4-123,-4 3-151,1-5-151,3 0-172,-4-1-201,1-3-114</inkml:trace>
          <inkml:trace contextRef="#ctx0" brushRef="#br1" timeOffset="148447.0271">282 7258 625,'-12'0'608,"2"0"-127,-3 5-66,1-4-33,2 6-3,-2 0 20,5 4 14,-2 5 0,2 2 4,0 6-6,3 2-22,1 5-42,-2 4-43,5 3-43,-1 4-48,1 4-48,0 3-39,1 1-30,4 2-21,1 1-15,2 2-14,4-5-12,2 0-9,5 1-6,6-4-8,4-3-6,6-2-6,4-4-16,3-5-45,6-3-77,-2-5-105,5-3-135,3-5-206,1-3-319,0-4-364,-1-2-284,-5-4-111</inkml:trace>
          <inkml:trace contextRef="#ctx0" brushRef="#br1" timeOffset="147646.688">873 7359 419,'5'-6'977,"-1"0"-209,-1 2-142,1-3-108,-1 4-87,-1-1-91,-2 1-81,3 0-77,-3-1-60,3 1-45,-2 3-29,2 0-23,-2-4-15,2 4-8,2-2-6,-2 2-29,1 0-75,0 2-92,2 2-117,0-4-177,1 6-315,0-2-278,-2-1-185</inkml:trace>
          <inkml:trace contextRef="#ctx0" brushRef="#br1" timeOffset="147801.1342">1187 7458 1122,'0'-5'834,"-3"4"-224,3-2-144,-2 2-101,0-4-85,0 3-78,2 0-59,0-2-48,0 3-27,0-2-26,2 0-20,0-1-15,0 2-2,1 1-12,0-3-60,-2 4-93,3 0-123,-1 0-181,-3 0-309,0 0-285,5 0-195</inkml:trace>
          <inkml:trace contextRef="#ctx0" brushRef="#br1" timeOffset="149080.9774">1687 7434 106,'5'-3'292,"-3"0"30,3 3 28,-1-1 11,-1 1-10,0 0-20,-2 0-19,4 0-17,-5 0-23,3 1 0,-3-1 11,3 6 8,-2-5 3,-1 5 1,4 1-5,-4 1-22,3 2-24,0 3-31,-1 4-22,-2 2-25,3 3-20,-1 2-21,-2 5-5,-2 2-3,-1 7-13,-2-2-12,2 5-12,-2-2-10,-1 4-20,-3-2-18,2 2-9,-5-4-7,3 2-6,-5-5-4,2-1-3,-2-4-2,-5 0-2,0-5 0,-4 1-2,0-5-6,-3-3-31,-5 0-66,-1-2-100,-1-6-135,-2 2-196,-3-9-337,4 2-387,-6-5-335,3-2-138</inkml:trace>
          <inkml:trace contextRef="#ctx0" brushRef="#br1" timeOffset="148042.62">1484 7473 1033,'0'0'1267,"2"0"-328,-2 0-229,2 0-161,1-3-118,-1 1-117,-2 2-91,3-2-76,-2 0-54,2-2-36,-3 2-25,3 2-14,-2-2-11,-1-1-13,3 3-8,-3-1-50,0-2-74,0 3-101,-3 0-125,3 0-165,0 0-260,-4 0-293,-3 0-212</inkml:trace>
        </inkml:traceGroup>
        <inkml:traceGroup>
          <inkml:annotationXML>
            <emma:emma xmlns:emma="http://www.w3.org/2003/04/emma" version="1.0">
              <emma:interpretation id="{D6697C7E-AFDE-4C8D-AD8D-EE6335830CBF}" emma:medium="tactile" emma:mode="ink">
                <msink:context xmlns:msink="http://schemas.microsoft.com/ink/2010/main" type="inkWord" rotatedBoundingBox="5127,8316 8122,8366 8103,9475 5109,9424"/>
              </emma:interpretation>
              <emma:one-of disjunction-type="recognition" id="oneOf25">
                <emma:interpretation id="interp123" emma:lang="en-US" emma:confidence="0.5">
                  <emma:literal>React</emma:literal>
                </emma:interpretation>
                <emma:interpretation id="interp124" emma:lang="en-US" emma:confidence="0">
                  <emma:literal>Reacts</emma:literal>
                </emma:interpretation>
                <emma:interpretation id="interp125" emma:lang="en-US" emma:confidence="0">
                  <emma:literal>Redact</emma:literal>
                </emma:interpretation>
                <emma:interpretation id="interp126" emma:lang="en-US" emma:confidence="0">
                  <emma:literal>react</emma:literal>
                </emma:interpretation>
                <emma:interpretation id="interp127" emma:lang="en-US" emma:confidence="0">
                  <emma:literal>Reacted</emma:literal>
                </emma:interpretation>
              </emma:one-of>
            </emma:emma>
          </inkml:annotationXML>
          <inkml:trace contextRef="#ctx0" brushRef="#br1" timeOffset="154526.6574">2618 7862 586,'0'-7'720,"0"6"-157,0-4-94,0 1-80,2 1-61,-2 2-44,0 1-6,3 0 8,-3 0 20,3 4 19,-3 0 10,0 2-7,0 2-25,-3 5-44,0 2-45,-1 4-49,-1 1-35,-4 7-39,-1 2-29,2 3-22,-4 2-15,-3 3-8,4-3-6,-5 4-4,1-1-1,1 0-2,-2 1 0,1-6-3,2 3-1,-1-4 0,4-4 1,-2 0-1,1-2 0,-1-3 0,5-4 1,-2-3-1,5 0 0,-1-5-1,-1-1 0,2-1 1,1-4-3,2 0-1,-4-1-2,3-6 1,2-1 0,0-3-3,2-2 0,0-4-5,2-4-2,-1-2-7,4-5-7,1-4-7,0-4-6,4-3-7,2-6-5,5-3-1,0-3 3,1-3 3,7-1 11,-1 1 9,1 1 7,4 2 8,-1-1 2,1 3 4,2 5 1,-1 4 0,-2 3 2,1 4 2,2 3 1,-5 4 0,2 5 2,-4 3 2,-2 5-2,-1 0 2,-4 8 1,-3 2-1,0 3 2,-5 6-1,-4 5 1,1 5-4,-5 1 0,-3 3 0,-3 4 0,-2 1 3,1 1-2,-3 3 4,-3 1-2,-2-2-2,0 2 0,-1-1-1,-4-1 2,-2-1-1,-1-2 0,-2-5-1,-1 3 0,-1-3-1,-2-4-3,2-1 0,1-3-1,-2 0 2,2-5 2,4-1 4,-2-3-3,3 0 0,3-3 1,2-4 1,-1 0 0,6-4-5,1 0 2,3-3 1,1 1-1,3-1-1,3-3 2,1 2 0,3 2 2,1-1-1,0 6 3,4 1 0,-2 0 3,2 5 4,-1 1 0,-1 8 5,2 3-5,-3 1 2,-1 3-2,0 3-2,-1-2-4,0 5-1,-2-3-1,-1 2 2,2 1-2,1-2-3,-6-2 0,4 0-4,1-2-12,-2-1-54,0-2-71,1-2-98,-1-2-133,3-4-174,0 0-254,1-3-291,0-3-236,0-1-108</inkml:trace>
          <inkml:trace contextRef="#ctx0" brushRef="#br1" timeOffset="156634.6758">3027 8314 357,'-2'0'557,"2"0"-179,0 4-115,0 3-70,0-1-68,2 3-42,1-1-35,2-2-19,2 2-9,-3-2-12,5 4-8,-2-7-4,1 1 4,-1-1 4,1 1 4,4-4 4,1 0 8,-4 0 4,0-4-1,2 0-11,-1-1 0,-1 0 0,3-5-1,-2 0-3,-2 0 4,0-1 19,-1-4 12,-3-2 25,4 0 30,-4 2 31,-4-2 18,0 0 9,0 6 2,-4-4-6,1 2-20,-3 5-19,-4 1-14,1 3-18,-3 2-6,-2 2-11,-1 4 0,-1 2-2,2 3 0,-2 4-2,1 1 2,0 3-1,0 4-6,3 0-6,-4 3-12,5 1-3,2 3-3,-1-1-12,1 2-3,2-3 3,0 4 0,2-5-5,3 3-5,2-3-7,2-1-4,0-4-5,4-1-2,0 1-3,4-6 5,-2-3-5,4 0 1,2-5-6,2-2-26,-1-3-37,4-2-41,0-3-43,1-2-40,3-4-38,-1 0-12,4-5-5,-1-1 8,1-3 6,0-3-1,1-1-8,0-3 10,3-6 16,0 1 10,5-6 20,-1 4 37,-2-2 41,1 0 22,-1 4 34,-3 3 24,-2 3 6,0 4 24,-4 2 4,-1 6 22,-5-4 18,2 7 46,-5 3 42,1 3 27,-7 3 20,3 5 1,-6 0-18,3 5-17,-5 2-15,-2 0-31,-1 4-10,-1 0-9,-2 2-1,1 0-5,-4-3-1,2 3 12,0-2-6,1-1 4,-2 2-9,1-7-5,0 5-18,-2-8-5,5 2-7,-2-3-14,3-1-1,0-1-3,0-2 0,0-1-11,0-1 0,4-5 3,-1 2-6,1-3 6,2-2-6,-2-5 3,1 2 7,2-5 0,-3 2 21,1-2 29,-2-4 33,-2 3 36,2 1 23,-3 0 20,0 5-7,-3-1-17,2 2-30,-4 4-23,-1 1-7,-2 2-8,-1 3 4,-4 2 8,-3 3 18,0 3 20,-3 3 7,3 1 1,-6 4-1,4 2-10,-1 4-11,-2 3-20,3-1-13,-1 2-16,0 4-11,4-1-11,4-1-6,-1 2-3,1-1-13,2 0-9,2-1-4,4-2-4,1 0-3,2-4-1,2-3-3,5 2 4,3-4-1,2-3-4,1-2-3,6-4-2,0-3 0,2 2-2,0-6-1,5-3-21,-3-4-17,0 0-19,0 0-18,1-5-10,-3-3-2,1-2 8,-5-3 24,2-3 16,0-2 21,-1-2 9,-5-3 7,-2 2 7,4-4 1,-4 3 7,-2-1 0,1 5 2,-3 0-2,-2 3 5,2 3-5,-3 5 4,1-1-2,-1 2 5,-1 3-1,1 3 5,-4-1-3,3 4 3,-3 0 8,0 1 10,-3 6 25,3-1 19,-4 4 14,1 2 9,-3 3 1,-1 3-4,0 6-7,0 0 1,-2 1 7,-1 3-3,2 2 0,0-2-3,0 4 2,1 1-13,3-4-15,1 2-11,2 0-7,1-2-7,1-6-15,2 4-14,1-2-2,3-4-5,-2-1-5,2-6 0,3 3-3,-1-8-2,0 2-3,1-4-4,4-2-16,-2-2-23,1-3-24,1-2-33,1-5-36,1-2-38,3-3-21,-3-4-16,5-1-9,0-4-2,1-2 13,2-5 27,2-2 17,5 1 29,-2-3 28,0 3 38,1 1 25,1 3 17,-5 1 13,1 4 16,-2 6 5,-5 1 3,-1 2 3,0 5 0,-3 3 12,-4 2 2,-1 3 24,-4 4 20,1 3 12,-5 2 16,-2 3 4,-1 3 2,-1 0-6,-2 1-6,-2 3-11,-2 0-1,4-3-3,-3 3-12,1-3-4,0 0-6,1-3-14,0 0-7,-2-1-4,4-3-3,-1 0-4,-1-3-4,4 3-1,-3-3-6,3-2 0,0-2 0,0 0-2,3-3-2,-3-1 4,3-6 0,-2 3 0,4-6 0,-2 2 0,-3-4 0,3-2-3,-2 0 3,-1-1 0,0 1 3,0 2 3,-1 1 3,-2-2 4,0 6 2,-2 1 2,1 3 2,-6 1 3,-2 2 20,1 3 26,-1 3 20,-4 2 21,2 4 17,-2 3 18,0 3 12,-2 2 3,2 2 0,0 3 3,2 5 0,-2-1-4,4 2-17,-2 2-14,7 1-10,1 0-9,3 2-17,6-2-19,-2 0-15,6 0-12,5 2-16,4-7-12,3 3-8,0-2-3,7-4-2,-3-3-2,8 0-2,-4-6 0,6-3 0,-1-4 0,2 0-2,1-2 1,-1-5 0,0 0-1,-1-5-1,-1-2 1,-2 0-2,1-4 0,-4-3-1,0-1 0,0-6-5,-1-3-8,-3 0-7,4-8-8,-1-1-12,0-3-12,-2-7-6,7 0-4,-2-6-1,3 0 7,-2-3 9,1-1 13,-1 2 12,1 1 11,-4 4 10,-1 1 3,-2 6 1,-3-2 2,-5 6 0,3 3 0,-7 3-1,-1 0 2,1 4 1,-5 2 0,2 0 1,-2 5 1,-2 2-2,0 0-3,0 2 0,-2 3 1,-2 1 0,2 0 0,-2 6 1,-1-3 4,-1 5 0,-2 2 0,-1 2-3,-4 5 3,1 0 3,-4 7-1,-1 5 8,-3 1 10,2 8 14,-3 3 10,-2 0 6,0 8 6,-1 0 3,2 3-2,-5 1-6,3 1-7,0 0-7,1 3-3,-1-4-8,-2 3-4,3-1-6,3-2-1,-1 2-6,4-3-1,4-4-5,-2 0-5,5-5-1,2 2-1,3-9-1,0 2 0,5-3 0,2-3 0,3-4-2,3-2 1,-1-5 0,5-2-1,-1-3-7,3-2-11,1-2-20,-1-4-34,0 0-44,-2-2-61,-1-5-78,0 0-101,0-7-116,-4 2-138,1-3-167,-4-2-230,-1 0-218,-2-1-135</inkml:trace>
          <inkml:trace contextRef="#ctx0" brushRef="#br1" timeOffset="156905.432">4826 8279 601,'-7'0'595,"3"0"-115,-1 0-71,2 0-61,3 0-47,0 0-43,5 0-37,2 0-40,0 0-28,5 0-32,-1 0-28,7-3-35,-5 3-20,6-3-16,0 3-6,-1-4-10,1 4-4,2-3-10,-4 3-43,2-3-60,-3 2-67,0-2-85,0 0-101,1 3-131,2-4-156,-2 3-203</inkml:trace>
        </inkml:traceGroup>
        <inkml:traceGroup>
          <inkml:annotationXML>
            <emma:emma xmlns:emma="http://www.w3.org/2003/04/emma" version="1.0">
              <emma:interpretation id="{675968DB-D386-4AE0-BF9F-4996329E4103}" emma:medium="tactile" emma:mode="ink">
                <msink:context xmlns:msink="http://schemas.microsoft.com/ink/2010/main" type="inkWord" rotatedBoundingBox="8876,8333 11036,8369 11016,9541 8856,9504"/>
              </emma:interpretation>
              <emma:one-of disjunction-type="recognition" id="oneOf26">
                <emma:interpretation id="interp128" emma:lang="en-US" emma:confidence="0.5">
                  <emma:literal>will</emma:literal>
                </emma:interpretation>
                <emma:interpretation id="interp129" emma:lang="en-US" emma:confidence="0">
                  <emma:literal>Will</emma:literal>
                </emma:interpretation>
                <emma:interpretation id="interp130" emma:lang="en-US" emma:confidence="0">
                  <emma:literal>we'll</emma:literal>
                </emma:interpretation>
                <emma:interpretation id="interp131" emma:lang="en-US" emma:confidence="0">
                  <emma:literal>well</emma:literal>
                </emma:interpretation>
                <emma:interpretation id="interp132" emma:lang="en-US" emma:confidence="0">
                  <emma:literal>wild</emma:literal>
                </emma:interpretation>
              </emma:one-of>
            </emma:emma>
          </inkml:annotationXML>
          <inkml:trace contextRef="#ctx0" brushRef="#br1" timeOffset="165325.5592">6249 8320 248,'2'-4'752,"-2"-3"-81,2 3-53,0-1-40,-2 0-30,3 1-49,-3 3-28,3-2-40,-2 0-25,2 1-38,-3 0-42,0 2-38,0 0-47,0 0-48,-3 0-45,2 0-35,-2 2-30,-4 3-25,-1 1-16,1 2-12,-5 5-6,1 4-6,-1 0-5,1 3-3,-1 4-5,0 1-1,1 4-2,-1 1-2,3-1 0,-1 3 0,3-1 1,0 2-1,1-3-1,3-1-1,0 0 0,3-4 1,3 0-1,0-4 1,1-3 1,4-2 1,0-1 1,4-5-1,4-4 0,-2-2 0,5-2 0,4-4-1,-1-4-1,1-1 1,4 0 1,-4-7-1,1 0 0,3-3 0,-4-1 1,3-2-2,-3 0 1,0-3 0,-4-4 2,0 2-2,0 0 0,-3 3 1,-2-2 0,-2 5-1,-3 3-1,1 1 3,-3-1-2,-3 6 1,-1 2 0,-3 4 1,0 1 0,-6 3-1,2 3 1,-3 1-3,0 4 2,1 2-2,-4 3 1,2 2-1,0 2 1,-2-1 2,4 7-2,-2-3 1,3 3 0,0 0 1,1-1-2,4 1 1,3-2-1,-2-1-1,4 0 1,2-5-2,0 2 2,5-4-1,-1-2 2,1-1-1,5-5 1,2-3 0,-1-2-1,3-2 0,3-3 0,-3-5 0,3 3 0,-1-7 1,-3 1-1,3-5 0,-1 3 1,0-6-1,-6 0 0,3-3-1,-6 0 0,1-4 0,-2-4 1,-1-2 0,0 1-1,-6-5 0,3 0 1,-3 2-1,-5 0-1,0 2 1,-5 3 1,-3 4 1,-3 7 0,-1 3 0,-4 4-4,0 5-13,-3 4-33,-2 1-59,2 6-97,3 1-126,-3 4-188,3-1-288,2 6-373,2 1-355,0 0-189</inkml:trace>
          <inkml:trace contextRef="#ctx0" brushRef="#br1" timeOffset="166541.4195">6799 8663 331,'0'13'735,"0"-2"-186,0 2-131,1-2-86,4 2-80,0-2-61,0 0-41,2-3-30,-1 2-23,1-2-11,3-2 1,-1-2-8,-2 2 5,5-6-5,-1 0-6,1 0-14,0-6-14,-1 1-12,4-1-11,1-4-6,-2 3-7,2-4 1,2-4-7,-2 1 0,-1-3-3,1-1 3,-1-2 2,4-4-2,-5-1-1,-1 0 4,2-5 5,1 1-6,-5 0-2,1-1 13,-2 1 18,-1 1 16,-2 2 15,0 3 21,-2 2 18,-1-1-1,-1 4 2,0 2-11,-3 1-2,0 2-9,-3 2-10,0 1-6,2 3-11,-4 3-15,-1 0-12,1 1-10,-1 6-4,0 1-5,-4 1-3,3 4 3,-2 4-5,-1 2 5,-2 3-7,3 3 3,-1 3 0,-1 1 1,2 5 4,-1-1-2,-2 3 4,5-4-2,-2 4-5,2 2 1,3-2-7,-4-1 2,7-2 0,-5 0 1,6 1-1,-1-5-2,1 1 2,1-3-2,5-5 0,0 2-2,1-6 4,5-3 0,5 0 1,-4-3 1,5-2 0,-3-3-4,4-3-4,0-3-2,0-3 1,1 0-8,2-3 2,-4-3 0,6-2 0,-6-3 4,3-6 0,3 1 1,-3-7 0,0-1 5,5-5-1,-3-4-2,0-3 0,3-1 1,-3-3-5,5-3 2,-5 0 5,2 1 1,-2 2 0,-3-2 3,-1 7 1,-3 1 0,-1 2 0,-4 7-3,-1 0-1,-4 2 0,2 3 2,-4 5 2,-1 3 0,0 1 3,-3 4 1,0 2-1,-3 1-1,0 7-1,-1 1 1,-4 4-5,2 1-2,-1 8 1,-3 5 1,1 4 1,-2 2-2,-4 5 2,4 3 4,-1 3-3,-2 3 1,2 2 3,-4 1 0,4 0 6,-2 3 2,2-3 1,1 4-2,-1-2 2,5 2-4,0-3-1,1-2-4,0-1 0,5-2 0,-2-2-6,3-2 5,3-1-3,1-5-1,0 0-2,6-5 0,-1-2 0,6-4-4,-2-3 4,4-1 0,-1-3 4,7-4-2,-4-3 4,3-3 0,1-4-5,-3 0 1,2-3-2,-2-4-3,4 0-1,-1-5 2,-1-5 2,-2-3 0,6-2 0,-3-7 2,3-5-4,2-2-1,2-6-2,1-1-2,2-5 7,-1-1 2,1 0 1,2-2 1,-4 1-3,-1 2 4,-4 2-8,-3 6 0,-4 2 1,-4 4-2,-2 7 4,-3 0 0,-3 7 0,-1 3 4,-3 4-1,-3 0 2,0 3 1,0 6 0,-3-2 0,-1 6-5,2 3 4,-8 4 1,3 4-6,-5 3 1,1 6 3,-1 5 4,-2 5 6,1 4 13,-5 4 16,5 6 10,-4 0 14,4 7 4,-3 1 4,1 2-6,1-3-10,2 0-9,0 1-10,1 0-9,4-2-12,-1-2-6,1-1-3,1 1-5,0-6-3,2-2 0,3-3-2,-2-1 0,0-4-9,3-4-33,-2 0-54,2-4-66,0-1-84,0-4-105,0-2-135,0-2-145,-2-3-161,0-1-215,2-4-176</inkml:trace>
          <inkml:trace contextRef="#ctx0" brushRef="#br1" timeOffset="166816.2324">7292 8042 143,'-7'-7'1248,"0"-4"-304,2 2-241,1 3-162,-2 0-137,5-1-116,-2 3-100,1 2-73,-1 0-52,3 0-35,0 2-64,0 0-97,3 2-144,-3 0-228,2 2-308,-2 1-306,0-1-244</inkml:trace>
        </inkml:traceGroup>
        <inkml:traceGroup>
          <inkml:annotationXML>
            <emma:emma xmlns:emma="http://www.w3.org/2003/04/emma" version="1.0">
              <emma:interpretation id="{6DDC6296-9FDC-45A1-B514-1DA1AF69EDBC}" emma:medium="tactile" emma:mode="ink">
                <msink:context xmlns:msink="http://schemas.microsoft.com/ink/2010/main" type="inkWord" rotatedBoundingBox="11815,8288 13973,8324 13953,9548 11795,9512"/>
              </emma:interpretation>
              <emma:one-of disjunction-type="recognition" id="oneOf27">
                <emma:interpretation id="interp133" emma:lang="en-US" emma:confidence="0.5">
                  <emma:literal>lathe</emma:literal>
                </emma:interpretation>
                <emma:interpretation id="interp134" emma:lang="en-US" emma:confidence="0">
                  <emma:literal>bathe</emma:literal>
                </emma:interpretation>
                <emma:interpretation id="interp135" emma:lang="en-US" emma:confidence="0">
                  <emma:literal>latke</emma:literal>
                </emma:interpretation>
                <emma:interpretation id="interp136" emma:lang="en-US" emma:confidence="0">
                  <emma:literal>take</emma:literal>
                </emma:interpretation>
                <emma:interpretation id="interp137" emma:lang="en-US" emma:confidence="0">
                  <emma:literal>late</emma:literal>
                </emma:interpretation>
              </emma:one-of>
            </emma:emma>
          </inkml:annotationXML>
          <inkml:trace contextRef="#ctx0" brushRef="#br1" timeOffset="169263.4038">9044 8623 822,'-3'0'627,"0"2"-244,3 0-142,0 2-68,0 0-31,3 1-27,0 1-16,-1 1-20,1-1-8,1 1-8,0-3-1,4-1 2,-4 0 0,3-2 2,5-1-4,-1-1-7,4-3-14,1-2-6,1-1-16,1-3-10,6-4 1,-3-2-4,2-2 0,3-5 0,0 0-6,2-3 0,-2-3 0,1-5 0,1-2-6,2-5-3,-4-4 2,2-2-2,1-4-3,-3-1-1,-1-5-3,-2 0 10,2-1-4,-5 1-2,-4 2 9,1 4-4,-4 6 1,-1 5 6,-2 2 13,-3 8 9,-2 5 3,-2 4 16,-3 6 5,-3 8 3,-5 1 9,1 8 19,-4 9 10,-4 4 30,-1 8 29,-3 7 27,0 6 10,-1 5 10,-2 7 0,2 8-10,-3 1-21,1 3-20,3 1-27,-1-3-23,4 4-26,-1-3-21,3-2-14,1-3-14,2-1-5,5-2-6,-4-5-4,6-4-1,-1-1-12,2-6-36,0-5-63,2 0-80,-2-6-98,2-3-131,1-6-187,0-4-256,1-1-237,-1-10-155</inkml:trace>
          <inkml:trace contextRef="#ctx0" brushRef="#br1" timeOffset="169576.4839">9237 8381 575,'0'-2'481,"3"2"-182,1 0-99,7 2-62,2 2-45,1 0-39,9 3-58,1-1-76,-1 1-113,7-1-151,-1 0-210</inkml:trace>
          <inkml:trace contextRef="#ctx0" brushRef="#br1" timeOffset="170245.2858">9804 8388 222,'2'-9'644,"-2"4"-70,0-5-71,-5 7-39,-3-1-32,-2 4-20,-2 0-21,-3 5-29,-3 1-26,0 4-30,-4 4-43,2 0-42,-5 8-31,2 0-31,3 1-25,-2 5-24,3-3-20,0 4-16,4 0-16,3-3-12,0 2-17,5-3-7,0-1-9,5-1-4,2-3-2,2-3 1,5 0-1,0-4-3,5-2 0,0-5-4,3-1-9,3-5-18,-2 0-18,6-5-24,-2 0-17,2-6-21,2 1-29,0-4-20,0-1-6,-1-4 4,-2-4 2,2-1 20,-1-3 33,-3-2 39,-4 0 24,4-4 24,-4 4 8,-4 3 16,-2-1 23,1 4 24,-4 5 21,0 3 11,-5 0 10,-1 5-4,-1 3-13,-2 3-15,0 1-3,-1 4-4,-1 4 0,-2 0-1,3 4 8,-3 3-1,-1 2-6,1 1-6,1 2-2,-1 3-4,-3 4-6,5-4-7,-2 4 0,3 0-6,0 3-4,1-5-10,1 3-4,2-1-1,0-3-3,2-2-1,2-1 2,2-3-3,0 0 3,4-5-1,1-2 1,1-3-3,0-4-3,4-1 2,2-1-5,0-4-6,-1-3-4,1-2-6,2-5-9,-1 0-5,0-3-4,2-4-1,-3-3-3,4-3-3,-2-2 2,2-6-4,-1-3-5,3-3-5,-1-6 0,0-3 5,3-3 8,-1-4 9,1-2 12,-3-2 11,6 2 4,-9-2 7,4 7-2,-6 4 0,-2 7 4,-1 3 5,-3 8 6,-2 3 11,-2 9 5,-3 3 5,-5 5 5,0 9 8,-2 4-2,-5 7 15,0 7 11,-2 7 10,-4 6 7,1 4 8,1 5 21,-5 7 16,1 2 8,-1 4 11,-2 4-1,-1 1-12,0 1-22,0 0-27,2-1-22,-1-1-23,-1-1-19,3 1-9,0-5-9,2-1-3,-1-2-2,4-1-3,-1-5 2,1-4-2,3-3 0,2 0-7,-4-7-21,3-1-42,3-4-69,-4-5-100,1-2-139,3-2-194,2-3-282,-3-4-351,5-4-317,-5-4-135</inkml:trace>
          <inkml:trace contextRef="#ctx0" brushRef="#br1" timeOffset="170447.6369">10052 8449 475,'-3'-7'1209,"1"1"-375,2 0-235,5 1-163,0 1-123,3 0-103,7 2-79,1 0-50,3-1-36,4 2-24,0-2-16,0 3-41,3-1-38,5-2-71,-2-1-88,0 4-133,-3-2-171,5 2-220,-5-1-235,-3-2-158</inkml:trace>
          <inkml:trace contextRef="#ctx0" brushRef="#br1" timeOffset="171681.3152">10763 8074 485,'4'-5'757,"-1"1"-159,-1-2-103,2 3-68,-4 0-59,3 2-53,-3 1-38,0 0-27,-3 0-15,3 4-20,-4-1-21,-1 7-27,-2 0-21,-4 0-30,-1 5-25,0 0-19,-6 0-14,2 5-9,-6 1-5,-1 0-6,2 0 2,-2 0-6,-3 0 6,0 0 7,-2 0 7,2 0 10,-1-3 12,1-1 4,-1 1 4,1-1-1,3-4-8,0-1-7,3-1-13,2-3-8,-1 1-8,8-4-6,-1 0 8,1-1 14,3-1 11,2-2 5,1-1 1,0-1-3,2 1-12,3-3-15,0-1-12,3-1-11,2 1-5,2 0-6,-3-2-3,4 2-1,2 0 0,-2 0-2,4-1 0,2 1 2,1-1-3,-2 4 1,2-2-1,1 2-1,-2-2 1,1 3 0,-2 0 0,4 4-2,-4 0 1,-1 1 0,2 4-1,-2 1 1,-1 2-1,1 4 1,-2 1-1,-1-2 0,0 5 2,-2-1 0,0-1 0,3 2 2,-1-3-2,0 0-4,-2-1-3,4-2-28,0 0-43,-3-3-71,7 1-82,-4-5-112,4 3-152,-2-5-159,1-2-187,-2 1-188,0-4-204,-1 0-101</inkml:trace>
          <inkml:trace contextRef="#ctx0" brushRef="#br1" timeOffset="170755.3289">10615 8392 388,'-4'0'931,"-3"4"-221,-1-2-148,1 2-92,1 0-86,-1 3-71,0-1-57,-1 0-51,4 3-46,-3-1-44,4 0-32,-1 1-26,2-2-22,-4-1-16,2 1-4,4-2-3,0 1 3,0-2 2,0 2 4,4-5 0,2 1-3,0 0 3,0-2-7,0 0-6,1-2 0,0 0-6,3 1 4,-4-2-6,0 0 0,1-1 0,-1 4-2,0-6 2,-5 2-4,4 0 0,-5 1-12,2-1-17,-2 1-25,0-1-37,0 1-49,0-1-49,0-1-54,0 4-66,-2-2-67,2 2-78,0-5-110,0 6-145,0 0-190</inkml:trace>
          <inkml:trace contextRef="#ctx0" brushRef="#br1" timeOffset="172198.6686">10856 8430 274,'-2'-11'740,"0"2"-147,-1 4-111,-2-2-79,4 5-56,-5 1-46,2 1-44,2 1-32,-4 1-31,2 2-38,0 0-36,1 3-37,-1-1-29,4 0-17,-3 3-13,3-4 0,3 2 0,-3 2-5,4-2 0,0-3 2,3 2 2,1-2-5,2 0-4,-1-1-7,2-2 0,1-1-2,-1-1-3,1-2-2,5-1 0,-5 1 0,1-3 0,-1 1-2,2-4-1,1 1 3,-2-3 0,-2-2 0,2 2 0,-1-3 0,0-1 0,-4-2 0,0 3 0,-4-3 0,0 2 0,-4 1 12,0 1 6,0 2 9,-4 0 11,0 4 6,-4 1 4,0-1-1,-4 4 3,-2 3 0,-1 3 1,-1-1-1,-3 3 1,3 5-4,-1 0 2,-1 4 13,0 1 7,0 5 9,-1-1 8,3 4 12,0 2 8,2 2-1,1 0-1,1 3-4,-1-1-7,7 3-17,1-2-13,0-1-15,5-2-10,5-1-13,2 1-6,4-6-5,4 2-5,1-4-2,6-4-3,2-1 2,2-4-5,3 0-1,2-6-11,-1-2-38,-2-2-68,2 0-96,-2-5-128,2-2-184,1-3-283,-5-1-324,0 0-279,-6-7-142</inkml:trace>
        </inkml:traceGroup>
        <inkml:traceGroup>
          <inkml:annotationXML>
            <emma:emma xmlns:emma="http://www.w3.org/2003/04/emma" version="1.0">
              <emma:interpretation id="{84D5E1CB-580F-41AD-879E-32212EEB3B38}" emma:medium="tactile" emma:mode="ink">
                <msink:context xmlns:msink="http://schemas.microsoft.com/ink/2010/main" type="inkWord" rotatedBoundingBox="14683,8823 17461,8869 17449,9594 14671,9548"/>
              </emma:interpretation>
              <emma:one-of disjunction-type="recognition" id="oneOf28">
                <emma:interpretation id="interp138" emma:lang="en-US" emma:confidence="0.5">
                  <emma:literal>care</emma:literal>
                </emma:interpretation>
                <emma:interpretation id="interp139" emma:lang="en-US" emma:confidence="0">
                  <emma:literal>cave</emma:literal>
                </emma:interpretation>
                <emma:interpretation id="interp140" emma:lang="en-US" emma:confidence="0">
                  <emma:literal>carve</emma:literal>
                </emma:interpretation>
                <emma:interpretation id="interp141" emma:lang="en-US" emma:confidence="0">
                  <emma:literal>Cave</emma:literal>
                </emma:interpretation>
                <emma:interpretation id="interp142" emma:lang="en-US" emma:confidence="0">
                  <emma:literal>have</emma:literal>
                </emma:interpretation>
              </emma:one-of>
            </emma:emma>
          </inkml:annotationXML>
          <inkml:trace contextRef="#ctx0" brushRef="#br1" timeOffset="174534.7527">12337 8336 525,'3'-8'698,"-3"1"-190,0 1-103,0-1-60,-6 3-53,2 2-40,-4-2-13,-3 4 2,-1 0 7,-1 0-5,-6 4-7,0 0-4,-2 2-7,-5 5-13,2 2-23,0 2-16,-7 1-17,2 7-25,5 0-29,-3 5-22,1 1-17,6 4-16,-2-3-9,3 4-7,5-3-6,2 4-1,7-5-7,-1 0-3,1 0-5,8 0-3,2-5-2,2-2 2,4-5 1,4 1-1,2-3 0,5-7 1,1 1-2,5-3-2,1-3-5,3-4-9,-2 0-17,7-5-23,-6-5-30,4 0-41,3-2-46,-3-5-38,3-1-34,-4-3-20,4-7-10,1-2 6,-1 0 11,0-4 11,1-5 9,4 0 17,-4-2 10,1 4 31,-3-1 37,4 2 34,-9 5 34,3 4 23,-5-1 22,1 7 14,-8 4 11,2 2 4,-5 2 18,-4 5 17,1 4 14,-8 1 13,2 7 13,0 2 9,-7 1-1,-3 4-9,2 1-14,-3 4-10,-3-2-13,3 1-10,-4 2-7,3-1-5,-2-1-1,0 0 0,-2-2-12,3-1 3,-3-1-3,1-2-3,1-2-3,2 0 6,-2 0 7,3-4-1,0 0 5,0-2 4,0-1 0,0-1 0,3-4-7,-2 1-8,6-3 6,-2-3-6,-3 0-3,3-4 2,1 0 16,-2-2 28,0-1 30,-1 3 28,-1-3 16,-2 0 14,-2 6-5,-4-2-16,2 2-23,-5 3-25,-5 2-5,2 4-4,-4 2 1,-1 2 13,-3 2 9,-2 2 7,3 7 8,-4-2 3,0 3 4,2 4 1,0 2 0,2 1-11,0 2-12,3 1-10,1 0-19,2 4-16,2-3-13,1 4-7,2 0-5,2-3-2,1-1-5,5 0 2,0 2-4,5-4-2,1-3 0,2 0 2,2-6 0,1 0-1,2 0 0,2-4-1,1-3-2,3-4-7,0-3-9,-1 0-9,4-3-11,-3-4-12,1-1-12,-1-4-5,0 1 2,1-6 2,-1 2 12,-1-4 14,-1-4 11,2-1 7,-2-1 9,2-2 6,-3-3 3,-3 3 2,2 2 4,-4-3-1,-1 6 4,-1 0 3,1 4-1,-5 1 2,-1 4 7,-1 3 1,-2 1 4,-1 5-3,-1 3 0,-2 2-1,-1 1-4,-1 6 6,-5 3 3,1 2 3,-1 2 7,2 6 4,-4-3 6,0 3-2,1 3-3,-1-2 0,-1 4-6,4-1-9,1 0-6,0 1-6,3-3-5,0 1-2,1-2-2,1-1-1,6-3-2,1-1 1,1 0 1,0-3-4,3-2 2,0-4 1,4-2-3,0-1 0,2-3 0,2-4 0,0-3-4,1 1-5,2-4 0,-1-3-4,0-3-5,6-2-4,-5-2-6,2-3-7,0-7-5,0 2-3,0-7-1,0 2 4,0-5 2,-2 2 8,2-1 9,-5 1 6,-1 3 6,-4 3 5,-2 3 1,1 2 3,-5 1 0,-5 8 0,0 0 0,-3 3 0,-3 5 3,-4-1-1,3 5 3,-5 2-1,3 2 1,-1 2-2,-2 1 0,4 1-2,-2 0 1,4 1 2,0-1-2,-1 3 1,2-3-3,4 1 3,1-4-2,0 4-1,1 0 3,4-4-3,2 0-3,0-3-1,5-3-4,2 1-2,1-3-4,2-1 3,2-1 0,0 0 1,3-3 5,-2 0 3,2 1 1,-2-2 1,-1 2 0,0-1 1,-3 5-1,1-5 2,-4 3 0,-1 3 1,-1 3 6,-3 1 3,-1 1 10,-3 6-1,2 3 6,-6 3 1,-6 2 0,2 4 1,-3 2-5,-2 3 2,-1 3-4,-2 0 0,4 3-1,-4-2-3,0 4-5,2-3-2,-1 2-3,2-3-1,2 2-3,-1-4-3,7-2 2,-5 0 2,6-3-4,0-2-2,6-1-8,0-2-17,4-6-26,4-2-39,-1-2-43,3-2-48,3-4-39,4-4-35,-1-2-15,1-2 1,-1-2 22,-2-3 30,4-2 30,-1-2 41,-1-2 32,1-4 34,-1-2 29,-2-2 22,3-1 23,-4 2 20,-3 2 42,1 0 59,-4 3 40,-2 5 38,-3 0 4,0 6-10,-4-1-26,-1 5-41,-3 2-28,-3 3-28,3 1-14,-4 1-11,1 5-7,1 1-7,-1 1-7,2 1-5,-2-1-4,0 2 0,3 3-4,3-2 4,0-3-4,1 0 0,1 1 2,5-2-4,1-2 4,2 0-4,5-4 2,-2 3-2,7-4-2,0-4-2,5 0-2,-2 1 0,3-4-2,1-3-2,-2-1 4,-1-2-4,2 1 2,-4-5 2,1 0 0,-3-1 0,1-3 4,-6-1 8,1-1 6,0 1 28,-4-5 36,-2 5 45,-3 1 31,-1 3 23,-2-3 8,-3 4-4,2 4-15,-6 2-16,0 0-16,-6 3-4,2 1 1,-5 3-4,-2 2-6,-7 2-10,5 4-14,-9 0-17,3 3-19,-4 1-15,3 5-14,-5 1-9,2 3-6,-2 0-3,1 4-4,1 4-2,-1 0 1,1 3-2,3-1 1,1 3 1,2 1-1,3 2 0,3-3-1,-1 1-1,5-1-2,1 0 0,6-2-3,0 2 1,3-3 0,7-5 0,-1 1-1,5-2 0,2-4 0,3-1-1,5-5 1,-1-4-2,4-1 0,7-1 1,-4-4 0,3-2-1,-1-4 1,3-1-2,-1-1 1,-4 0-7,0-4-8,-3 1-16,-4-6-33,0 2-63,-3-3-90,-1 0-118,0-1-163,-3 1-247,1 0-356,-4 0-320,-2 0-212</inkml:trace>
        </inkml:traceGroup>
        <inkml:traceGroup>
          <inkml:annotationXML>
            <emma:emma xmlns:emma="http://www.w3.org/2003/04/emma" version="1.0">
              <emma:interpretation id="{D0BB2266-2907-4728-BDE2-F4A8620D9DBA}" emma:medium="tactile" emma:mode="ink">
                <msink:context xmlns:msink="http://schemas.microsoft.com/ink/2010/main" type="inkWord" rotatedBoundingBox="18149,8304 19450,8326 19426,9756 18125,9734"/>
              </emma:interpretation>
              <emma:one-of disjunction-type="recognition" id="oneOf29">
                <emma:interpretation id="interp143" emma:lang="en-US" emma:confidence="0.5">
                  <emma:literal>of</emma:literal>
                </emma:interpretation>
                <emma:interpretation id="interp144" emma:lang="en-US" emma:confidence="0">
                  <emma:literal>off</emma:literal>
                </emma:interpretation>
                <emma:interpretation id="interp145" emma:lang="en-US" emma:confidence="0">
                  <emma:literal>oof</emma:literal>
                </emma:interpretation>
                <emma:interpretation id="interp146" emma:lang="en-US" emma:confidence="0">
                  <emma:literal>oaf</emma:literal>
                </emma:interpretation>
                <emma:interpretation id="interp147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176467.3436">15712 8504 352,'12'-15'876,"-3"2"-177,4 2-100,-5-2-64,0 2-52,-1 0-60,-6 5-59,-1-2-53,0 4-56,-1 0-53,-9 1-42,1 1-28,-5 4-20,-5 2-15,0 3-7,-4 1-8,-1 5-9,-2 2-10,-4 5-7,2 1-10,-2 3-3,2 3-6,-1 0-5,6 3-7,3-1-6,-2 0-5,7 4-6,4-4 0,-1 0-2,8-1-2,0-1 2,4-2 0,4-4-1,0-3 1,6 3 1,2-8-2,2-2 0,2-1 0,5-7-3,-2-1-1,4-2-1,0-4-1,2-1-2,-2-5-3,0-3 2,0-1-4,1-1 0,-3-4 0,0-4 0,0-1 2,-2-3 0,-1-2 1,-1-3 2,-1-2-3,-2 1 5,0 2 0,-4 0 1,-2 4-1,0 2 2,-4 6-1,2 2 0,-6 3 0,-3 3 0,0 5 0,-4 2 0,2 4 0,-3 3 0,-2 2 0,4 4 2,-4 1 2,1 4-2,2-3 0,-1 7 2,1-3-2,6 1-1,-7 1 2,6-3-1,-1 3 0,3-2-1,3-3 0,1 1 2,3-2-2,3 0-1,-1-5 0,3-3-1,2-3-2,5 0-6,-3-2-9,3-3-23,1-1-18,3-5-20,2-2-17,-2-2-6,0-4-3,3-1 9,-1-4 12,-2-5 10,6-3 10,-3-4-2,2-6 2,0-2 7,1-7 12,-2-3 12,1-1 9,2-3 14,-1-1 7,-4-4 4,1 3-1,-3 2 0,0 7 0,-4 4 2,-1 5 8,-5 9 3,-2 3 0,-3 8 9,2 2 3,-9 5 6,2 10 8,-6 0 5,2 10 7,-7 5 5,1 5 3,-3 8 10,-2 4 6,-4 8 8,0 5 13,1 6 23,-10 6 24,5 5 18,-4 1 15,-2 5-1,-1 3-11,-2-1-22,-2 0-26,1-1-27,5 2-26,-4 0-19,4-3-17,1-4-10,3-1-8,6-3-3,-3-2-3,5-5-2,1-1 0,2-6-1,6-5 1,1-1 0,3-8 0,0-3 0,7-6 0,3-3 1,2-5-2,1-5-2,5 1-1,0-12-3,6 3-2,-4-8-4,3-3-3,0-5-2,3-5-4,1-4-3,-1-7-3,-2-1 0,-1-4 0,4 1 3,-4-5 4,0 2 5,-4 0 6,0 4 3,-2 0 2,-8 6 2,-2 2 2,-5 5-1,-2 5 0,-2 0 1,-2 3 1,-6 6 0,2-2-1,-3 3 0,2 5 0,-5 1 2,5 1-1,-1 1-1,1 2 0,2 2 1,-1 1 0,4-1-1,0 2-1,4-1 1,0 3 1,7-2 1,-1 0-1,5-2-2,4-1 2,1-1-1,9-1-3,-5-1-6,3-2-24,3 0-43,0-5-58,-1 0-79,1 1-107,2-1-147,-2-1-181,3 2-250,-6-3-284,0 4-235,0-3-114</inkml:trace>
        </inkml:traceGroup>
        <inkml:traceGroup>
          <inkml:annotationXML>
            <emma:emma xmlns:emma="http://www.w3.org/2003/04/emma" version="1.0">
              <emma:interpretation id="{E7142E6D-1DFA-4C0C-8F76-7D2065EEDE2D}" emma:medium="tactile" emma:mode="ink">
                <msink:context xmlns:msink="http://schemas.microsoft.com/ink/2010/main" type="inkWord" rotatedBoundingBox="20321,8401 25361,8485 25333,10135 20294,10050"/>
              </emma:interpretation>
              <emma:one-of disjunction-type="recognition" id="oneOf30">
                <emma:interpretation id="interp148" emma:lang="en-US" emma:confidence="0.5">
                  <emma:literal>creating</emma:literal>
                </emma:interpretation>
                <emma:interpretation id="interp149" emma:lang="en-US" emma:confidence="0">
                  <emma:literal>crating</emma:literal>
                </emma:interpretation>
                <emma:interpretation id="interp150" emma:lang="en-US" emma:confidence="0">
                  <emma:literal>Creating</emma:literal>
                </emma:interpretation>
                <emma:interpretation id="interp151" emma:lang="en-US" emma:confidence="0">
                  <emma:literal>cremating</emma:literal>
                </emma:interpretation>
                <emma:interpretation id="interp152" emma:lang="en-US" emma:confidence="0">
                  <emma:literal>orating</emma:literal>
                </emma:interpretation>
              </emma:one-of>
            </emma:emma>
          </inkml:annotationXML>
          <inkml:trace contextRef="#ctx0" brushRef="#br1" timeOffset="177204.6808">18004 8458 611,'10'-10'571,"-1"1"-112,1-2-47,2-1-17,-1-1-18,-2 0-5,1 4-14,-4-5-7,1 4-8,-1-1-16,-2 1-22,-2-1-32,-2 3-38,-2-1-31,-2 3-32,-2-3-30,-1 5-24,-2-2-20,-2 2-15,-4 1-12,-1 3-11,0 0-8,-5 3-6,0 1-1,-2 2-1,-3 3 2,-3-1-1,4 5 2,-8 1 1,5 4 1,-2 1 0,1 1 0,-2 6-2,7-1-2,1 3-2,-4 0-2,6 4-4,2 0-4,1 1-5,1 1-7,5-3-3,5 3-7,1 0-3,6-4-4,0-2-2,5 2 1,2-4-3,5-4 1,1-2 0,4-3 0,3-3 0,3-1-1,1-5 1,2-4 1,1 0-1,4-1 0,-5-6 0,4-1-1,-1 0-1,0-4 0,-2 1-1,2-6-6,-5-1-10,-1-2-25,2-2-44,-2-3-72,2 2-90,0-8-129,-2 2-174,-3 0-237,3-3-321,-5 1-276,-1 2-193</inkml:trace>
          <inkml:trace contextRef="#ctx0" brushRef="#br1" timeOffset="180214.6405">18233 8775 101,'3'3'716,"-1"-1"-259,3-1-163,3 3-80,-2-4-40,1 3-17,4 0-28,1-3-21,2 1-14,1-1-24,-2 0-22,4-1-22,-1 1-5,0-6 5,2 5 6,-2-3 14,0-1 21,-2 1 20,-1-4 14,5 2 12,-5-5 0,4 3-5,-4-3-13,5-3 1,-5-2-4,-2 1 5,4-4 4,-4 1 1,1-5-4,0-1-5,-1-3-9,1 0-20,-2-4-13,-1 0-3,-2-3 7,3 2 3,-9 3 11,4 1 9,-5 5 7,0-1-5,0 8-12,-5 2-13,1 3-17,-3 5-10,-5 0-11,1 6-7,-4 3-4,4 4 0,-3 0 1,0 4-5,-1 0 0,4 2 0,2-1-2,-1 2 2,3 0-2,2-1 0,5 0-2,0 0-2,5-2 0,2-3-7,0 0-3,5-1-11,4-3-15,-2-2-18,8 1-16,-3-6-17,4 1-8,0-2 1,1-3 7,2-1 13,-2 0 17,2-3 22,2 2 7,-2-2 14,0-2 11,-3 2-1,-1 1 6,-1-1 2,-3 3 0,-2-1 2,-4 3 11,0 2 27,-5-1 16,0 5 17,-4 5 12,-2-1 4,-2 5 1,-2 1-3,-4 5-3,0 0 1,1 4 3,-6 1 3,-1 2 1,1-1-3,1 2-11,-1 0-15,4 1-11,0-4-15,1 1-15,0-1-9,5 1-8,-3-5 0,5 1-2,5-2-3,0-1-16,2-3-26,2 0-45,8-5-57,-4-1-66,6 1-71,3-5-66,-5-1-46,8-5-20,-5 2 15,3-3 29,-1-4 55,4-1 62,-6 2 70,2-6 55,1-2 44,-2-2 41,2-2 30,0-3 12,2 2 17,-5-3 37,-1 1 53,-3 0 55,-4 7 45,-1 2 18,-4 3 0,-2 3-15,-5 0-29,-2 7-42,-2 2-34,-3 2-15,-1 3-13,1-1-10,0 2-10,0 2-6,1 3-9,-1-2-7,2 0-10,2-3 0,0 4-4,3-3-2,3 0 0,0-3 2,3 2 0,1-5-2,3 2-6,-1-3-3,3-3 1,2 2-4,1-5 1,1 0 0,3-2-6,-1-2 4,-2 0-6,0-2 0,6-2 0,-6-1-3,0 1 8,-1-6 21,-1 4 27,-2-3 27,-4-2 34,3 3 33,-7 0 17,-3 2-3,-1 5-16,-4 0-19,-5 2-21,-2 3-25,-7 6-11,-1 0-6,-1 5-1,-3 3 9,-3 1 8,0 6 13,-2 2 14,1 3 13,-2 1 4,4 4-5,-4 0-5,9 3-8,-4 1-11,0 3-10,6-1-12,-1 3-8,2-1-13,4 1-11,3 0-13,3 0-8,2-3-6,5 0-5,3-1-4,4-3-1,-1-4 0,7-2-1,0-2 3,3-2-2,3-4-1,3-2-3,-2-6-5,5 1-11,-1-6-18,3-6-18,-1 2-21,1-4-26,1-2-28,1-3-27,-2-4-22,4 0-18,2-6-6,-1-1-2,3-2 1,3-6 13,2-2 15,2-1 14,0-2 4,2-3 14,1 3 22,0 2 18,-3 1 24,-3 4 23,-1 1 22,-3 7 13,-8-1 7,2 6 13,-9 5 13,-1 4 20,-3 2 14,-1 3 17,-5 7 16,-4 1 12,-3 6 14,-3-2-2,-3 5 7,-2-1-1,1 5-6,-3-1-8,0 0-16,-1 2-16,2-2-18,-4 0-14,3 0-13,3-3-7,-4-1-7,7-1 1,-5-4-6,2 1 6,2-4 5,2 2 1,0-3 3,0-4 0,0 0-1,2-1-3,2-3-2,2-5-8,1 1 4,-2-3-2,2-1 1,-1-4-3,1 1 3,3-2 4,-6-3 13,1 3 21,-1-2 18,-1 5 16,-3 0 10,-3 0 0,-1 6-8,-3 2-13,-5 0-9,0 5-4,-4 2 2,0 5 7,-8 0 8,3 2 7,-2 6 7,-3 3-2,0-2-5,-2 7-7,2 1-14,2 1-11,-2 0-14,2 3-9,1 1-8,4-1-4,2 3-2,1-3-2,4 1-2,4-4 0,-2-3 0,8 3-1,-1-5 1,6-2 0,3-3-2,1-1 1,3-3-2,3-6-2,5 1-5,-2-3-8,3-4-10,1-3-10,3 1-13,-1-6-10,4-3-9,-6 1-1,6-4 5,-2 0 8,-1-3 11,3-1 12,-3-7 10,0 3 10,0-1 5,1-3 3,-5 3 3,-1-1 1,-3 5 2,-1 2 7,-5 5 4,0 1 5,-2 2 2,-1 4 3,-6 0-4,0 4-4,-6 3-2,2 3-5,-4 4 2,-3 3-1,2 0-1,-5 5 5,-1 2 1,2 2 1,-4-1-1,4 5-1,1 0 0,-2-3-4,-1 1-1,6 0-3,-1 0-1,4-1-1,1-2-2,0 1-1,5-2-1,0 0 1,3-3-5,1-1-3,4-3-5,0-3-8,4-3-14,3 0-15,0-2-12,3-4-13,5-2-9,-4 0-3,4-3 7,0-6 13,3 2 12,-2-5 12,0-2 12,2-1 3,3-5-5,-1-3-7,0-2-13,2-3-12,1-3-8,-1-6 1,5-1 4,1-4 11,-1-3 10,3 0 18,-4-4 11,1 0 7,0 2 8,-2-2 5,-2 6 1,-1-1 8,-6 5 10,-6 4 14,0 1 14,-4 10 20,-2-1 16,-1 5 10,-3 4-4,-4 3-8,-4 3-12,0 4-8,-4 4-13,-4 6-9,-3 2-3,-1 5-2,-7 7-2,1 3-5,-3 7 2,-5 3 3,0 4 7,-4 6 13,-1 6 13,-4 1 13,5 2 3,-2 1-3,-1 1-11,1 1-11,3-4-16,-2 4-15,8-3-10,3 0-6,-4-1-5,7-3-1,4-2-2,3-3-1,3-3 0,5 0 0,4-4-1,2-5-1,6 0 0,5-4-3,-2-4-6,8-5-12,0-2-19,2-3-22,6-2-26,-2-5-23,1-2-16,3-2-2,-1-7 6,-1-2 22,1-1 22,1-4 21,-1-3 16,-2-3 13,-1-3 8,3 1 6,-6-3 4,2-2 4,-4 1 6,-3 4 6,-2 1 21,-2 1 18,-1 0 19,-5 6 19,1 4 11,-3-1 3,-2 2-9,-4 6-14,-1-3-9,0 3-10,-4 7-6,0 0-4,-5 0-1,2 7-2,-5 4 0,0 2-5,-1 4-3,-3 1-5,5 4-2,-4 1-3,4-1-4,-2 4-3,1-2-6,0 3-2,1-3-5,4 2-2,-4-1 0,7-1 0,0-4-2,-1 0-6,2-4-17,0 1-34,2-2-49,1-5-57,0-1-73,0-4-86,1 2-98,2-2-93,0-5-85,-3 0-108,0 0-152,0-6-204,0-5-127</inkml:trace>
          <inkml:trace contextRef="#ctx0" brushRef="#br1" timeOffset="180467.6391">20479 8351 106,'-16'-5'554,"-3"1"-83,3-1-52,1 4-13,7 1-35,-4-3-31,2 3-19,3 0-7,2 0 15,4 0 15,1 0-10,4 0-34,4 0-38,3 0-53,5-1-58,4 1-59,5-4-41,0 1-24,5-1-19,1 0-31,2-1-62,-1 1-78,4-2-102,-4 0-115,1-1-178,-2 1-267,-1-1-244,-5 0-179</inkml:trace>
          <inkml:trace contextRef="#ctx0" brushRef="#br1" timeOffset="180638.1">21143 8123 80,'7'-6'1501,"-2"-3"-141,0 5-411,0-2-307,-4 2-204,5 2-128,-4-3-90,2 3-80,2 0-54,-5 2-49,5-1-60,-2 1-92,-2 0-114,4 0-143,-5 1-225,-1-1-334,0 4-319,0 1-218</inkml:trace>
          <inkml:trace contextRef="#ctx0" brushRef="#br1" timeOffset="182173.2043">21203 8439 285,'0'-4'1115,"1"2"-300,3-1-194,-1 3-134,0-2-99,-1 2-74,2 0-51,-1 0-33,0 2-19,-2 5-21,-1 1-19,0 3-16,-1 2-18,-5 4-15,0 1-19,-1 3-18,-3 1-8,-2 1-12,3 1-9,-1 0-11,-1 1-10,2-2-8,-1 1-9,-2-1-6,6-3-5,-4 0-4,3-2-1,0-1-2,1-3 0,0-1-2,0-2-1,1-3-2,3-1-11,-4-1-24,6-4-31,0-2-36,0 0-43,6-4-48,-2-3-50,4-3-32,0-3-19,4 0-2,0-4 2,5-1 7,3-3 37,2-2 27,1-3 38,2-2 19,1-3 35,3 2 33,-1 1 27,-1 0 25,2 2 25,-4 2 15,1 0 11,-3 3 4,0 4 11,-4 2 33,0 2 21,-3 1 27,-1 6 37,-4-2 23,-1 5 17,-4 1-9,1 4-7,-4 2-25,0 6-13,-3 0-19,-6 2-20,5 5-14,-5 2-8,2 1-7,-3 1-11,1 1-5,-2 1-10,3 2-8,-1-1-4,0-2-6,0 2-2,0-2-5,5-1 2,-2 2 1,3-3-1,3-3-2,-2 0 3,5-3-6,3-4-14,0 1-30,4-1-28,-2-3-44,5-1-52,5-2-34,-3-1-42,6-3-26,2-3-9,3-1 0,1-2 18,-1-2 12,7-5 33,-5-1 28,1-3 42,3-7 37,1 1 26,-1-5 31,-3-2 32,4 2 23,-1-4 28,-3-2 40,-3 1 59,-2 0 44,-6 3 47,-3-2 37,0 7 38,-7 1 10,-3 2 4,-4 3-1,-3 2-11,-1 2-29,-1 5-27,-3-1-29,-7 6-30,3-1-19,-10 2-14,5 4-2,-6 4-11,-2 2-2,-2 1-14,2 4-17,-8 4-21,2 2-13,-4 4-14,4 3-14,-7 0 0,4 3 0,-2 3-6,3-1-3,-2 3-1,5-4-4,3 6-7,0-2-5,4-2-3,6 0-4,1-3-4,2 0 0,6-1-2,1-4-2,9 0-2,-2-4-5,8-5-12,2 0-21,-1-5-34,9-2-41,1-2-46,3-1-43,2-6-36,-1-2-18,4-4-1,-2-2 27,-2-1 27,1-5 37,1-3 38,2-1 29,-7-1 34,2-6 18,-2 1 24,-1-2 7,3-5 13,-4 2 7,1 1 10,-7-1 16,0 6 19,1-5 28,-4 7 22,-1 0 11,-2 5 24,-3 1 13,-2 2 3,-1 2-2,-1 3-8,-2 2-14,-1 4-21,-1 1-24,-5-1-16,2 5-9,-4 5-17,0 3-4,-2-1 2,-4 7 5,3 0 5,-7 5 3,5 3 12,-5 1 6,2 1 0,-2 4-2,5-1-1,-6 3-5,2 0-6,4 4-3,1-4-7,-5 5 2,5-4 1,3 3-2,-1-1-4,2 1-1,-1-2-7,2-1-6,-1 1-9,4-3-2,-3 3-2,0-4-4,-1 2-3,1 0 2,-2-3-1,-1 0 0,-1 4-3,-1-6 10,0 1-4,1 2-1,-4-2-2,2-1-3,-1-2 0,-1 0-6,-1-2 0,-3-2 5,1 0 2,-3-3 5,-1-2-3,-1-1 1,3-2 3,-9 0-7,4-5 1,-4 1-2,3-3 0,2-4 0,0 0-2,0-4 2,6-3-1,1-4-3,5 2-1,5-6-4,3-5 1,4 2-1,4-4-2,8-5 2,2-2 0,9-5 1,6-3 1,6-3-1,3-1 3,5-2-3,5 2 4,-1 0 0,2 0 0,-1 4 2,1 0 0,3 2 0,-2 1 1,-1 3 1,-1 1 0,0 3 0,1 0 0,-7 1 0,2 2-4,-2-1-29,-5 5-55,-2-4-71,0 5-95,-2 2-122,-5 1-170,2 1-192,-6 1-277,0-2-207,-8 6-117</inkml:trace>
        </inkml:traceGroup>
        <inkml:traceGroup>
          <inkml:annotationXML>
            <emma:emma xmlns:emma="http://www.w3.org/2003/04/emma" version="1.0">
              <emma:interpretation id="{A6BF631F-B47A-432B-8166-2E28B62E48C9}" emma:medium="tactile" emma:mode="ink">
                <msink:context xmlns:msink="http://schemas.microsoft.com/ink/2010/main" type="inkWord" rotatedBoundingBox="25933,8365 28340,8406 28317,9737 25910,9697"/>
              </emma:interpretation>
              <emma:one-of disjunction-type="recognition" id="oneOf31">
                <emma:interpretation id="interp153" emma:lang="en-US" emma:confidence="0.5">
                  <emma:literal>and</emma:literal>
                </emma:interpretation>
                <emma:interpretation id="interp154" emma:lang="en-US" emma:confidence="0">
                  <emma:literal>ands</emma:literal>
                </emma:interpretation>
                <emma:interpretation id="interp155" emma:lang="en-US" emma:confidence="0">
                  <emma:literal>and.</emma:literal>
                </emma:interpretation>
                <emma:interpretation id="interp156" emma:lang="en-US" emma:confidence="0">
                  <emma:literal>And</emma:literal>
                </emma:interpretation>
                <emma:interpretation id="interp157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85593.1936">23623 8718 170,'9'-15'628,"-2"-6"-21,1 2-12,-1 3-22,-3-3-49,-2 0-33,-2 1-39,0 1-58,0-3-55,-5 6-49,-2-3-38,0 2-48,-2 3-41,-2-1-32,-5 2-30,-2 4-23,2-2-17,-3 1-14,-4 8-10,0-6-10,-3 6-5,0 6-6,-3-2-2,3 3-6,-5 4 0,2 2-4,2 4 2,-1 0-4,5 4-1,-2-1 3,5 2-4,4 2 3,-2-2-3,7 1 1,2 3 1,5-4-3,1 4 1,6-3 0,-2-2 3,9-3-1,-1 2 0,3-3 6,5-5-2,-1-1-2,4-1 0,2-6 1,1 0-2,3-1-3,-1-6 2,4-1-2,-1-1 1,1-4-3,-5-2 1,5-4-1,-4 1-1,1-6 0,-3 2-1,1-5 3,-6-3 1,4 0-2,-3-3-1,-6 0 2,2 0 0,-7 1 0,2 1 0,-2 4 1,-7 0 0,-1 6-1,0 2 0,-1 5 0,-7 0-2,-2 6 1,-1-2 1,-1 9 2,1 0 0,-1 7 1,-4 1 2,1 3-2,2 6 1,0-2 0,2 5-3,-2 3 1,3-2-1,1 4 2,4-1 1,0 3-2,3-5 2,2 2 0,0-1 0,5-2 2,-1-3-3,6-1 0,2-4 0,1 0-2,1-4 1,2-5 0,2 3 1,2-9-2,-1 1-6,3-4-4,-2 1-11,-1-9-14,0 0-17,1 1-14,-3-8-8,2-1-8,-3-4 0,0-4 5,0 1 10,1-7 16,-4 0 9,5-1 10,-5 0 9,-1-3 9,2 0 5,-2 5 0,-1 1 7,-1 5-1,-1 4 2,-2 1-3,-2 4 3,2 5-2,-3 2 0,2 5 1,-2-2 5,-2 9 10,4 4 5,-5 0 8,-1 6 0,0 6 4,0 0 0,0 4-8,-1 2-3,-2 1-6,0 1 2,-1 0-7,-4 0-1,1 3 0,3-5-1,-4 2-2,3-3 2,-3-1-2,-2 0-1,3-5 1,1-1-1,-4 0-3,3-3 0,0-2 0,2-4 0,1-2-1,1-1-5,1-3-7,2-4-5,2-3-8,4-1-7,-2-4-9,5-3-13,2-4-7,7-1-1,-5-3-9,6-5-7,4-4-2,0 2 3,2-3 5,2 1 1,-1-3 11,5 4 10,-6 2 11,4 4 10,-5 2 10,2 4 3,-2 1 9,-1 4 2,-2 2 2,-2 3 0,0 3 8,-6 4 6,5 4 4,-5 3 13,1 3 13,-2 2 12,-1 8 6,1 0 5,-2 2 2,-3 3-1,-2 3-2,-1 2-5,-1-1-7,-3 2-7,0-2-8,-6 2-11,2-3-6,2 0-7,-5 0-4,3-4-4,-3-5 2,-4 2-5,4-4 1,3-3 1,-3 0-9,5-6-26,-4-2-38,6 0-41,0-6-43,6-3-49,1-4-47,-1-3-32,9-4 0,-1-3 9,5 2 26,0-9 32,4-4 31,0 0 46,3-4 38,3-3 30,5-3 9,-1 2 16,3 1 18,1 0 14,-2 4 0,-4 3 11,6 3 3,-10 4 7,1 4 24,1 4 29,-6 1 36,-3 5 55,-2 6 43,-1 2 28,-4 3 16,-4 5 3,-2 4-2,-2 0-17,-3 8-15,0-3-16,-2 5-19,0 0-18,0 2-26,0 2-24,3-4-22,-2 2-24,-1-2-17,3-3-15,0 1-9,-3-4-6,0 0-5,0-2-1,0-4-1,0-1 2,0-3 0,0-3 0,0-4 2,0 0-4,0-4 2,1-3-3,-1-3-1,3 1-2,0-6 0,2-1 1,-4-4 1,5-1-1,-5-3 1,2 2-2,-1 0-2,3-5 1,-5 4-2,2 1 1,-2 0 1,-2 4 4,0 1 6,-6 3 1,1 1 4,-5 3 3,1 5-2,-1 1 2,-1 4-5,-6 2-2,0 4-2,1 1 5,-1 4 4,-3 5 6,2 1 19,-2 4 19,2-1 19,-2 4 6,3 4 5,-4 0 0,4 2-10,2 2-13,-2 2-15,1-1-11,5 0-10,3 1-8,3-2-9,5-1-6,2 0-2,5-5-3,2-1 1,2-1-2,5-4 0,2-3 2,3-2 0,0-5-2,3-1-2,1-3-1,-3-3-1,2-3-3,-2-3 0,2-3 1,-3-3-2,0-1-2,-2-5 1,2-2-2,3-7-4,-3 0-2,-1-2-8,1-8-8,4-5-6,-2-3-8,2-6-3,0-3-2,2-3 5,2-8 6,1 1 8,2-3 7,1-6 9,2 0 5,-1 0 5,2 3 1,-4 1 5,-2 8 3,1 4-2,-6 3-1,-3 7 0,-1 7 2,-3 3-4,-2 3 0,-2 9 1,-2 3-1,-4 2 0,0 4 0,-6 7 1,0 5 4,-6 5 0,0 6 3,-5 8 0,-3 6 1,-1 8 1,-1 3-1,0 8-1,-2 5 0,-1 2 1,2 2 0,-2 1-2,0 3-1,-3-2 1,4 0-3,-1 2-1,1-3-1,1-1 0,-2-2-3,0-4-15,6 2-52,-4-5-73,5-1-97,-1-4-128,3-3-178,3-3-271,1-2-293,3-8-246,0 0-124</inkml:trace>
        </inkml:traceGroup>
        <inkml:traceGroup>
          <inkml:annotationXML>
            <emma:emma xmlns:emma="http://www.w3.org/2003/04/emma" version="1.0">
              <emma:interpretation id="{5AFF9C1C-6DD9-49FF-A694-FC83BB7F7706}" emma:medium="tactile" emma:mode="ink">
                <msink:context xmlns:msink="http://schemas.microsoft.com/ink/2010/main" type="inkWord" rotatedBoundingBox="28671,8223 33461,8304 33431,10120 28641,10040"/>
              </emma:interpretation>
              <emma:one-of disjunction-type="recognition" id="oneOf32">
                <emma:interpretation id="interp158" emma:lang="en-US" emma:confidence="0.5">
                  <emma:literal>updating</emma:literal>
                </emma:interpretation>
                <emma:interpretation id="interp159" emma:lang="en-US" emma:confidence="0">
                  <emma:literal>Updating</emma:literal>
                </emma:interpretation>
                <emma:interpretation id="interp160" emma:lang="en-US" emma:confidence="0">
                  <emma:literal>uprating</emma:literal>
                </emma:interpretation>
                <emma:interpretation id="interp161" emma:lang="en-US" emma:confidence="0">
                  <emma:literal>updating's</emma:literal>
                </emma:interpretation>
              </emma:one-of>
            </emma:emma>
          </inkml:annotationXML>
          <inkml:trace contextRef="#ctx0" brushRef="#br1" timeOffset="187174.3323">26075 8487 981,'4'-5'876,"-2"-1"-211,1 0-149,-1 2-99,-2 3-102,2-2-65,1 0-31,-3 3-10,-3 3-9,1 1-3,-3 2-5,-1 1-14,-1 3-28,-4 4-27,0-3-24,-4 7-25,-1 0-12,3 3-14,-4 2-13,1 3-9,0 3-7,-1-2-3,5 4-6,0-3-2,4 1-2,-2-1-2,8 2-1,-1-5-2,6-3 0,-1 2-2,8-7-2,-2 0-6,4-5-7,0-1-8,5-2-10,2-3-8,-2-6-7,5 0-1,-2-2-1,5-2 6,-5-5 11,4-2 9,-1-3 8,1-1 5,1-5 9,-2-1 2,0-3 1,2-2-2,-2-2 2,2-6-3,0 0-2,-2 1 0,0-5 0,-3 6 4,-1 3 1,0 1 3,-4 3 11,-1 1 15,-5 7 11,-1 3 9,0 3 5,-4 1 3,-4 4-5,0 2-2,-4 4-3,-1 4-1,-3 5 6,0 1 10,-3 4 4,-1 5-1,1 2-1,-4 3-4,1 0-9,5 3-13,-3 2-9,2-3-7,3 2-9,3-1-4,2 1-1,-1-2-2,3-2-1,3-1-1,3 0 0,1-6-2,5 0-5,2-5-10,2 1-21,3-7-30,0-1-38,3-3-41,1-2-42,-3-2-38,6-3-31,-2-5-22,-1 0-6,0-4 10,0-1 25,-1-5 23,1 1 36,-1-5 40,3-4 44,-2-2 33,1-3 13,0-1 20,-1-2 11,0-2 12,3 0 3,-6 3 6,2-1 4,-3 5 2,0 3 5,-6 3 13,1 3 0,-2-1 21,-3 6 19,1 3 36,-3 2 31,0 3 25,-2 0 17,-4 3 0,5 1-13,-2-1-17,-4 2-28,2 1-25,-2 0-21,3-1-15,0 1-9,-3 2-6,0 1-4,0-3 7,0 2-2,0 1 0,0 0-9,0 0-6,0 0-3,0 0-9,0 0-1,0 0-3,0 0 1,0 4 6,-3 0 6,0 0 14,3 2 12,-2 4 16,-5 1 6,3-2 2,-6 4-1,2 4-9,-3 2-11,-1 4-10,1 2-7,-5 4-7,0 5-3,-2 0 0,-2 3 4,-2 1 3,3 4 1,-4 1 6,0-2 1,3 4 4,-4-2 3,3 2-6,0-6-1,-3 5-3,6-7-7,-1 1-6,1-1-5,-1-3-4,3-3-1,1-1-4,1-2 0,2-3 0,3-3 0,-1-1 0,3-7 0,3 0 1,-1-3 2,2 0 3,-1-5-1,3 1 2,1-6-2,0-1 0,1-1-3,3-6-1,2-1-3,-1-3 0,2-2 0,2-4 2,1-1-2,1-5-1,5-5 1,0-2-3,3-5-4,3-3-7,2-5-6,3-4-12,3-4-9,0-1-8,5-4-6,0 2-5,3-1-3,0 0 5,-1 5 4,1 0 6,-3 1 6,-3 8 10,1-2 12,-1 5 2,-3 4 7,1 5 4,-6 1 3,2 6 1,-3 3-1,-4 2-1,4 2-1,-7 4 2,0 1 1,3 6-2,-5 0-1,-2 4 5,-3 4-3,1 5-1,-3 1 0,0 2 0,-7 6 2,0-1 1,-6 8 1,5-1 1,-6 2 2,-3 1-1,1 4-2,-6 0 5,2 0 2,-4 2 2,-2-1 2,2 0 7,-2-1 5,-3-4 5,2 3 9,-3-5 5,-2 1 10,2-4 8,-2-1 1,0-1 2,1-4-7,-2 1-8,2-3-11,-5-2-9,6 0-9,-1-2-9,-1-3-3,7-1-2,-3 0-10,5-3-30,-2-3-64,5 0-95,-1-3-116,5-1-166,3-4-252,6 1-334,0-4-274,3-2-166</inkml:trace>
          <inkml:trace contextRef="#ctx0" brushRef="#br1" timeOffset="189210.6833">27818 8384 611,'19'-20'699,"-4"2"-131,-1 4-89,-5-3-56,-2 2-47,0 2-33,-2 1-42,-2 2-25,-3-1-31,-6 5-21,2-4-25,-4 7-22,0-1-12,-1 1-13,-6 3-8,-1 3-6,-2 3-10,-4 5-11,-1-1-11,-4 7-12,0 1-15,-4 6-12,4 2-14,-4 2-12,1 4-9,0 2-7,1 1-4,-2-1 0,6 2-2,2-1 0,-1-1-3,6 0-2,1-3-1,4 2-4,3-4-3,2-4 0,4 0 0,4-4 0,3-2-1,3-2 0,7-4-2,0-3 1,4-1-4,1-3-3,0-5-5,6-1-9,0-4-8,1-3-16,-2-3-9,3 1-9,0-7-7,0-3 1,2-2 2,0-2 4,2-6 2,0-3 0,1-3-5,2-3-8,2-5-8,0-2-1,0-5-1,2-5 4,1 5 18,0-8 11,0 1 14,-2-2 14,0 2 6,-4 2 10,-4 5 1,1 2 2,-9 8 4,2 2 3,-6 4 3,-2 7 8,-5 3 4,-2 4 5,-3 5 0,2-1 0,-6 9-2,-6 0-5,2 7-1,-5 3-4,-2 3 1,-1 6 5,-7 5 6,0 7 7,1 5 3,-8 5 13,-1 5 12,3 6 18,-7 1 10,1 5 4,-1 0-1,1-2-4,-1 3-16,1 2-18,1-1-13,4-3-12,-1-3-8,6 2-8,-2-4-5,3-2-2,5-6-3,1 0-2,3-3-1,2-4-1,3-3-6,-1-2-10,4-5-14,2-3-22,5-3-29,-1-3-30,6-5-30,-1-2-30,2-2-21,4-4-17,4-4-15,0-1-9,-1-3-2,7-2 4,-2-5 13,8-3 16,-1-1 31,4-4 37,0 0 33,4-3 26,0 1 25,1-2 26,-1 3 12,-1 2 6,-5 0 6,-1 5 0,-1 2 0,-6 3-9,-6 4 3,4 0 15,-9 6 24,0 1 29,-4 4 41,-2 4 34,-5 3 29,-4 2 13,-2 3-6,-3 4-6,-4 0-19,3 1-15,-4 1-20,-2 2-25,-1-3-15,4 0-23,-1-1-17,0 1-13,4-5-9,-4 2-8,2-2-1,3-2 4,2-3-1,-2 1-2,6-3 6,-4-2 2,2-2 2,0 1-3,3-3-1,3-5 3,0 1-5,2-2 0,-1-5-5,3 1 0,0-3-2,1-4 0,3-1 0,1-2-2,-1-1 4,1 1-2,0-1 1,-4-2 5,3 3 2,-4 3 20,-1 0 16,-1 3 17,-5 1 4,0 2 4,-3 4 2,-1 1-10,-6 3-9,1-1-5,-2 4-1,-1 6-1,-5-2 5,4 6-2,-9 1 5,3 3 4,0 2 8,-4 3 1,3 2-3,-6 3-4,2 3-7,1 2-7,0-3-10,0 5-6,4 0-6,-3 1-3,3-4-5,6 0-3,-1 0-4,2-3-1,5-3-5,2 2 1,5-5 0,5 0 1,2-2-4,8-6-3,-4 0-5,5-1-12,3-3-20,0-4-24,0 0-22,1-6-22,2 0-15,-2-1-6,2-5 10,-3-2 23,-2 1 27,2-4 22,3-5 19,-3 1 11,-1-3 13,-2-6 1,3 3 3,0-2 4,-3-2 1,3 0-1,-3 0-2,-2 3-1,1 2 2,-2 2 0,-3 2 6,-1 5 16,-2-1 18,0 5 14,-5 0 9,4 4 8,-6 2 1,-6 4-7,4 0-8,-8 4-7,4 2-7,-7 5-2,2 0-1,-2 3-1,-2 4 0,1 3-1,-2-1-5,1 1-4,2 5-5,-4-3-6,5 5-8,-1-4-2,3-1-5,1 2-1,5-2-2,-2 1-2,5-3 0,1-2-1,1-1 2,5 2 1,0-6-1,1-1-2,4 1 0,7-7 0,-5 2-5,4-5-3,-1 0-5,5-2-5,-3-2-5,4 0-4,-1-4 1,0-2-1,-2 0 5,1-4 3,2-6 7,-2 1 2,2-5 4,-1 1 2,2-6 2,1-6-3,1-3-3,4-1-9,-1-2-11,5-6-8,-3-2-5,7-5-2,-1 0-3,6-5 8,0-2 10,-3-3 9,6 0 4,-3-5 6,0 1 7,2 0 2,-2 1 0,-1 3 1,-4 0 0,0 3 0,-7 4 1,0 7-1,-6 4 3,0 6 1,-6 2 2,-1 6 10,-4 4 10,-3 5 4,-2 1 4,-1 4 1,-7 7-2,-6 1-6,-1 6-5,-5 10-4,-4 0-3,-4 9-4,-6 2 2,-2 7 0,-5 6 5,-2 3 8,-3 4 9,-1 8 5,2 1 6,-6 4-1,3 0-2,2 4-8,2-3-8,0 0-4,1 1-6,4-2-4,7 1-6,-1-4-2,2-1 0,4-4-4,6-3 0,1 2-1,2-4 2,3-5-2,5-2 0,2-4-1,0-2 0,2-4-1,5-4-2,3-1 0,-2-6-6,3-3-6,1-2-13,1-4-15,4-4-18,2 0-17,-2-5-12,5-4-10,-1-2-6,3-1 0,4-5 1,-1-4-2,4-2-7,-1-5-1,4-1 7,-2-2 10,4-4 13,-4 1 20,1-3 19,-2 3 19,-7 1 11,1 2 14,-2 4 13,-7 5 11,-2 1 16,-2 4 8,-5 2 3,-2 5-2,-4 4-5,-2 1-9,-4 2-10,-2 6-4,-3 4-2,-2 4-2,-1 6 0,-6 0-2,1 2-1,-4 6 2,-1 2-1,2 1 0,-3 2-2,3-3-1,2 6-2,1-4-5,-1 0 0,6-1-3,-2-1 3,4 0-4,0-1-5,0-4-17,4 0-35,2-4-44,1-1-65,1-4-68,2-3-87,1-2-88,0-2-94,1-2-99,2 0-114,-3-4-164,3-5-154</inkml:trace>
          <inkml:trace contextRef="#ctx0" brushRef="#br1" timeOffset="189480.6947">28841 8437 90,'-12'-2'400,"4"-3"-82,0 5-32,1-2-2,3 2 1,1 0-1,3 0 7,3 0-7,-2 0-29,5 0-34,-2-2-44,5 0-47,3 2-50,2-4-29,2 0-17,6 1-20,-2-2-8,3-2-26,6 4-32,-2-5-40,5 0-56,-2 0-58,3-2-53,-1 0-40,2-1-22,-4 1-20,2 0-2,-3-1-10,-1 3-63,-2-3-123</inkml:trace>
          <inkml:trace contextRef="#ctx0" brushRef="#br1" timeOffset="189675.5582">29674 8147 812,'2'-4'974,"0"-2"-346,4 5-224,-5-2-151,5 2-85,-2-5-62,-2 6-39,4-1-40,-5-1-51,2 2-74,-2 0-99,-1 0-168,0 0-250,0 0-260,0 0-194</inkml:trace>
          <inkml:trace contextRef="#ctx0" brushRef="#br1" timeOffset="190397.7261">29739 8382 837,'11'8'704,"-3"1"-148,2 1-80,-3 1-77,-1-1-85,1 2-65,-2 4-34,-3-2 0,1 1-8,-3 2-10,-3 0-21,-1 0-30,0-1-27,-4 4-32,-2-2-28,5-1-18,-9 0-16,3 0-10,-1-1-9,1 1-1,2 0-3,-3-1-2,1-2 0,3-2 0,-2 1 2,5-4-2,-3 1 0,1-2 0,3-2 0,-2 1 2,4-3 0,0 1-2,0-4-2,-1-1 2,3 0-2,3-1-4,-1-4-7,0-2-4,6 2-6,-4-4-12,5-1-8,1-3-7,1 0-7,5-4-9,0-1-11,3-3-3,4-2-3,2-5-1,-2 1 4,8-3 13,-7 1 13,7 0 9,-2-1 20,-2-1 10,0 7 5,-1-1 5,-3 3 5,0 1 3,0 3 2,-2 4 5,-4-2 15,-1 6 15,0 1 11,-4-1 24,-2 6 19,-2 1 18,-3 3-4,1 3-6,-5 1-11,-1 6-23,-1-1-17,-2 6-20,-2 0-8,1 4-9,-2 0-5,0 1-1,-1 3-2,-3 1-4,3 1-2,-5-1 0,6-2-2,-1 3 2,0-4-2,2 2 2,-2-2-4,3 1-19,-2-4-33,5 0-49,1-1-63,0-4-76,1-2-88,5 1-89,0-4-86,4-2-72,-2 0-92,4-2-96,6-2-107</inkml:trace>
          <inkml:trace contextRef="#ctx0" brushRef="#br1" timeOffset="191157.4959">30524 8420 510,'13'-21'612,"-2"-1"-29,1 2-15,-2 3-37,-3 2-27,-2 2-45,-2 1-56,-2 1-55,-2 1-50,-2 3-45,-2 4-45,-2-1-38,-3 1-25,-3 3-21,1 3-17,-5 1-12,4-1-13,-6 7-8,0 1-8,0 0-11,-3 4-13,2 2-6,-2 0-7,-1 7-8,3-2-5,-3 1-2,1 3-3,2-2-5,1 1-2,0 1 1,3-3-3,4 1-1,-1-2-1,5-1 0,-1 0 0,3-4-2,6 1-5,0-5-7,3-2-15,4 0-21,0-2-28,-1-5-33,7 0-36,-1-2-35,-1-2-22,5 0-7,-1-5 3,-2 1 19,4-3 27,1-3 31,-1-1 30,-4-2 22,6-4 20,0-1 12,-2-2 21,1 0 4,1-4 8,0 0 7,-1-1 2,1-3 5,3 3 0,-6 1 7,0-2 10,0 3 23,-5 1 21,3 4 31,-9 1 29,5 3 27,-5 3 15,2-2 7,-3 5-8,-1 1-13,-1 1-17,-2 5-19,-2-2-19,-3 6-13,-1 0-12,-2 5-7,-2 1-6,2 6 0,-4 0 2,0 4-3,-5 1 0,4 4-2,-3-2-5,-1 3-9,-2 3-7,6-1-7,-5 3-5,-1 0-6,6 1-5,-1 1-3,-2 0-2,0 3 0,-1 1 0,1-2-2,0 1 1,-2-1 0,2 2 3,0-1-2,0-3-2,-3 2 3,2-2 1,4 2-1,-4-5-1,-2 0-2,6 1 2,-2-3 0,1 0 0,-2 1 1,1-4-1,2 0 6,-3-3 3,-3 0 6,2-3 3,1 3 3,-3-4 4,0-3-4,0-2-3,1 1-6,-3-3-4,2 1-3,1-4-4,-1 3-1,0-3-1,6-2-1,-5-3-3,5 1 0,2-3 0,3-3 0,1-4-1,4 1-1,3-7 1,6 1 0,0-2 0,8-7 1,5-1-2,4-9 1,5 0 2,10-8-3,4-2 1,6-4 0,2-2 0,7-5 2,1 5-2,0-2 2,-1 4-1,-4 0 1,0 6-2,-7 4-5,-4 1-11,-3 4-21,-5 6-33,-4-1-43,-4 6-57,-6 3-74,-4-1-86,2 5-100,-7-1-114,-2 2-133,1 5-184,-5-1-232,-5 1-159</inkml:trace>
        </inkml:traceGroup>
      </inkml:traceGroup>
      <inkml:traceGroup>
        <inkml:annotationXML>
          <emma:emma xmlns:emma="http://www.w3.org/2003/04/emma" version="1.0">
            <emma:interpretation id="{202E3CB4-489E-4068-9FEF-A153B5FC1371}" emma:medium="tactile" emma:mode="ink">
              <msink:context xmlns:msink="http://schemas.microsoft.com/ink/2010/main" type="line" rotatedBoundingBox="4812,9672 12439,9885 12399,11319 4772,11106"/>
            </emma:interpretation>
          </emma:emma>
        </inkml:annotationXML>
        <inkml:traceGroup>
          <inkml:annotationXML>
            <emma:emma xmlns:emma="http://www.w3.org/2003/04/emma" version="1.0">
              <emma:interpretation id="{C8B875A1-9025-4F06-8C78-E5BE3DA6D15F}" emma:medium="tactile" emma:mode="ink">
                <msink:context xmlns:msink="http://schemas.microsoft.com/ink/2010/main" type="inkWord" rotatedBoundingBox="4805,9936 7105,10001 7077,10990 4777,10926"/>
              </emma:interpretation>
              <emma:one-of disjunction-type="recognition" id="oneOf33">
                <emma:interpretation id="interp162" emma:lang="en-US" emma:confidence="0.5">
                  <emma:literal>Dom</emma:literal>
                </emma:interpretation>
                <emma:interpretation id="interp163" emma:lang="en-US" emma:confidence="0">
                  <emma:literal>Doom</emma:literal>
                </emma:interpretation>
                <emma:interpretation id="interp164" emma:lang="en-US" emma:confidence="0.5">
                  <emma:literal>Do M</emma:literal>
                </emma:interpretation>
                <emma:interpretation id="interp165" emma:lang="en-US" emma:confidence="0">
                  <emma:literal>Dorm</emma:literal>
                </emma:interpretation>
                <emma:interpretation id="interp166" emma:lang="en-US" emma:confidence="0">
                  <emma:literal>Dome</emma:literal>
                </emma:interpretation>
              </emma:one-of>
            </emma:emma>
          </inkml:annotationXML>
          <inkml:trace contextRef="#ctx0" brushRef="#br1" timeOffset="194117.2225">2031 9755 64,'0'-13'324,"3"2"-47,-2-5-47,5 4-36,0-2-32,1-1-17,0-2-17,5 0-15,0-3-2,-1 2-19,4 0-5,1-4-10,3 4-8,-3-4-6,5 0-7,0 7-6,-3-5-3,6 6-5,-6-3-4,7 3-8,-5 0 0,4 2 4,-3 2 3,3-1 7,-4 1 3,3 1 7,-1 0 7,1 2 3,0 0-5,1 0 6,-3 4-7,2-1 2,-2 1-4,-2-1 3,2 4-11,-5 0 0,3 0-7,-3 4-10,-1 0 0,1 1 0,-2 0 3,-2 2-4,4 3 7,-5-3 1,1 1 1,-2 3-7,-1 2 3,1-2-12,-3 4 3,-1 1-6,1 1 8,-4 1-2,1 1 7,1 1 6,-5 5 0,0 1 1,0-2-5,-5 3 0,4 4 2,-5-3-8,2 1 2,-3 2-11,-2 3 4,-1-3-9,-2-2-2,1 3-1,-1-3 3,-1 1 5,-4-1 10,1-4 14,-3 2 22,0-1 12,0-2 10,0 0 7,0-3 12,-4-2 2,3 0-1,-6-3-2,2 1 0,1-1-4,-3-3-4,0-1-6,-2-2-6,2-2-4,0-1-1,2-1-4,-3-4-1,1 0-1,3-2-3,0-2-5,0 0-9,4-4-10,0-1-11,0-1-10,3-2-8,6-1-9,-2-2-3,7 2-7,-3-3-17,4 0-41,4 1-62,0 1-89,0-2-121,4 0-152,4 1-211,0-1-303,4-1-271,4-1-173</inkml:trace>
          <inkml:trace contextRef="#ctx0" brushRef="#br1" timeOffset="193402.8003">2553 9321 321,'-3'-7'496,"3"3"-62,-3-1-35,2 4-16,-3-3-21,1-2-12,0 5-4,-2-2-7,4 2-13,-2 1-21,0-2-23,-1-2-16,-1 4-16,-2 4-19,0-1-24,0 4-24,-2 1-17,0 8-17,-4 1-20,2 4-23,-2 4-22,-2 1-16,1 4-16,2 4-18,-1 2-13,1 3-6,-1 0-4,2-1-3,-1 1-3,3-1 2,-1-2-5,1 1-3,1-7-21,-2 4-48,2-3-68,1-5-88,-2-2-109,2 1-148,3-5-185,-3 0-227,2-4-243,-2-3-181</inkml:trace>
          <inkml:trace contextRef="#ctx0" brushRef="#br1" timeOffset="194646.8663">3210 9549 26,'-4'-5'708,"-2"2"-173,2 1-103,-4 2-60,1 2-46,-1 2-37,-4 2-19,3 1-11,-4 4-18,2 4-14,-1-1-1,-1 4-10,-2 6-5,4-3-8,1 4-17,-2 4-26,0 1-31,1 1-28,-1-1-26,5 4-25,-2-3-15,5 1-13,-2 0-6,2-2-4,4-4-6,0 2-2,0-3-3,4-2-1,-1-4 2,4 1 0,1-4 0,0-3-2,2-3 0,3-3-2,-1-3 0,0-1 0,2-3 2,1-3 0,1-1 0,0-3-1,1-3-4,-1-1 0,0-2-1,1-1 1,-4-2 0,2-7 3,1 2 1,-2-3-1,-2-2 2,-3-2-2,1-7 4,-2 2-5,-2-1 3,-4-3 1,1 7 1,-3-4 1,-3 3-1,-5 7 2,1 4 6,-4-1-7,-1 5-3,-4 2-1,2 3-1,-5 2-20,1 1-52,1 4-73,-2 2-108,3 2-150,2 0-217,2 0-318,0 0-266,1 0-179</inkml:trace>
          <inkml:trace contextRef="#ctx0" brushRef="#br1" timeOffset="195614.7533">3593 9584 305,'0'4'1046,"0"2"-376,0 2-225,0 3-114,-1 2-60,-2 5-25,3 2-16,-3 2-10,-1 6-6,-1 0-12,1 3-11,-3 1-19,-1 0-28,1 2-23,0 1-22,-2-3-17,0 3-19,-1-2-12,3-2-13,-2 2-7,2-6-11,0 0-8,0-2 1,-1-2-4,3-4-6,-1 1-1,1-4 3,1-3-1,1-2-2,-1-1-2,1-3 3,1-4-3,0 1-3,0-4-1,-1-1-3,3-5 0,0-1-5,0-3-8,0-1-4,3-4-5,1-2-7,1-4-13,-1 0-16,6-6-11,-1-2-14,5-4-16,-2-4-22,4-1-9,1 1-3,1-4 8,1 3 10,0 2 13,4 1 17,-4 3 27,-1 4 17,1-2 18,0 8 1,-3 1 12,2 3 12,-2 0 5,-2 5 0,-5 3 8,2 0 15,1 3 13,0 3 20,-2 4 15,-2 0 18,3 4 16,-6 3 16,3 3 19,-4 4 14,3-1 15,0 8 12,-2-2 15,-2 5 0,0 1-7,-2 1-16,-1-1-5,0 1-12,0 5-21,0-4-22,0 0-20,0 1-15,0-4-22,-1 2-17,1-1-13,-6-2-4,4-2-7,-1-2-4,-4 0-3,3-4-2,1 0-3,-1-3-1,-1-1 0,1-4-2,0 3 0,1-3 0,0-1 2,-2-3-1,5-3-4,-3 0 1,3-2-8,0-5-10,0 0-17,3-4-23,5-2-26,-4-3-39,6-3-37,-1-1-40,5-6-33,-1-2-26,2-4-13,1 1 1,3-4 8,0 1 28,-1 0 31,4 0 34,-1 3 26,-3 1 38,6 3 27,-6 2 21,3 0 15,1 4 15,-4 1 9,1 2 9,-3 2 5,3 2 4,-3 2 6,1 1 7,1 3 11,-4 3 15,1 1 6,-2 3 18,0 2 13,0 3 4,-1 1 13,-2 3 3,-2 3 14,-3 3 22,2 3 28,-4 5 34,-2-2 31,-1 4 33,0 3 35,-1 0 18,-2 4-22,-1 1-34,-1 0-35,1 2-39,-2-1-47,0 1-40,-1 0-25,0-3-19,0 0-15,-2 0-12,2-1-7,-1-2-6,1-2-3,0 1-1,0-5-2,1-1-1,-1-3-11,1-1-41,-3 1-70,5-5-105,-4 0-140,6-2-209,-3-6-344,4 4-375,-5-5-317</inkml:trace>
        </inkml:traceGroup>
        <inkml:traceGroup>
          <inkml:annotationXML>
            <emma:emma xmlns:emma="http://www.w3.org/2003/04/emma" version="1.0">
              <emma:interpretation id="{29A4840C-654D-4F92-97E0-9D650744971C}" emma:medium="tactile" emma:mode="ink">
                <msink:context xmlns:msink="http://schemas.microsoft.com/ink/2010/main" type="inkWord" rotatedBoundingBox="7949,9760 12439,9885 12399,11319 7909,11194"/>
              </emma:interpretation>
              <emma:one-of disjunction-type="recognition" id="oneOf34">
                <emma:interpretation id="interp167" emma:lang="en-US" emma:confidence="0.5">
                  <emma:literal>element.</emma:literal>
                </emma:interpretation>
                <emma:interpretation id="interp168" emma:lang="en-US" emma:confidence="0">
                  <emma:literal>element</emma:literal>
                </emma:interpretation>
                <emma:interpretation id="interp169" emma:lang="en-US" emma:confidence="0">
                  <emma:literal>clement</emma:literal>
                </emma:interpretation>
                <emma:interpretation id="interp170" emma:lang="en-US" emma:confidence="0">
                  <emma:literal>clement.</emma:literal>
                </emma:interpretation>
                <emma:interpretation id="interp171" emma:lang="en-US" emma:confidence="0">
                  <emma:literal>elements</emma:literal>
                </emma:interpretation>
              </emma:one-of>
            </emma:emma>
          </inkml:annotationXML>
          <inkml:trace contextRef="#ctx0" brushRef="#br1" timeOffset="202423.6597">5313 10141 591,'-5'4'1123,"0"-3"-393,2 2-253,2 1-156,-2 2-90,-1-2-67,4-1-37,0 1-20,0-2-27,0 6-6,0-5-7,4 1-4,-1 0-11,1 2-5,1-5-6,0 1-10,1 0-3,2-2-6,3 0 3,-1 0-6,-1 0-5,3-2-5,-1-1 0,4-4-2,-1 0-7,-1 0 0,2-3 0,1 0-2,-2-4-3,1 3 3,-2-4-3,-2-2 1,0 0 4,-3 0 0,-3-1 2,-2-2 0,-3 4 1,-3-1-3,-2 4-3,-6 4 1,-1-3 2,-4 7 2,-3 3 3,-3 2-3,2 7 1,-6 2 6,0 1-5,1 5-1,-4 4 1,6-2 1,0 6-1,-3 2 10,7 0 2,2 3-1,-1 0 10,5 0 13,3 1 7,3 2 5,2-3 5,2 2-3,3 0-1,3-3-9,5 1-10,-1-3-7,1 0-3,4-4-5,0-3-3,5 1-1,-1-8 1,0 0-1,3-5 0,0-2-5,2-2-4,3-4-3,-4-2 1,3-2-2,3-2-2,-2-5 2,5-1-5,-6-3-5,0-5-11,2-1-11,-4-3-19,3-5-8,3-3-10,-2-3-9,-1-7 1,3 1 8,0-6 9,-1-3 8,3-4 10,-1-4 12,-1 0 9,4-4 7,-1-1 7,-1 2-2,-4 0 4,1 3 0,-3 6 1,-4 3-1,0 9 5,-7 6 12,-1 2 2,-4 10 5,-5 8 2,-2 2 9,-4 7 2,-4 4 2,-3 9 11,-5 7 10,0 4 13,-2 7 10,-2 10 11,-2 2 15,2 9 7,-2 1 17,2 4 9,-2 5-2,5-1-5,-5 1-12,3 1-20,5-4-21,-2 1-19,4-5-18,3 0-12,2 0-11,0-7-3,4-4-2,2 0-6,2-6 0,2-1 2,1-7-3,6-5-4,2-1-4,1-4-2,4-3-7,-1-7-12,5 1-18,0-8-18,0 0-17,1-5-15,4-4-9,-3-1 1,0-3 12,-3-4 15,2 0 19,1-4 16,-1-3 14,-3 1 12,-2 2 6,-2 1 12,-4 5 8,-3 2 10,-1 4 2,-6 3 6,2 2 1,-6 4-1,2-2-8,-3 6-6,-2 6 3,0-2-5,0 3-2,0 0-4,1 3-3,3-3-2,-1 4 0,3-1-5,3-1 1,-1-3 1,3 3 1,0-3 2,-1-3-4,5 3-1,-2-2-4,5-4-6,2 0-10,-2 0-14,4-4-7,-2-2-7,2 1-1,2-4 0,-2 1 9,0-3 10,-1 1 14,-1-5 4,-1 2 3,-2-1 7,-1-3 0,-2 0 0,-3 1 2,1-1 4,-4 3 8,-4-3 1,-4 4 6,1-1 6,-6 6 5,0 2 4,-4 0-2,-4 4 5,2 0-1,-5 4-2,2 2 0,-5 2 4,2 2 12,3 5 3,-3 1 11,1 7 9,3-1 5,0 3-4,3 5-9,2 0-9,1 6-14,1-4-10,2 4-8,3-3-7,2 3-4,2-4-3,2 4-2,2-6-2,2 0-3,2-3-3,5-1 1,-2-6 2,10-3-2,-5-1-1,6-5-4,0-4-4,4-1-13,0-4-27,3-5-36,0-1-34,-1-5-33,1 1-31,0-5-20,0 0 3,-1-4 13,1-2 19,0-1 19,-3-4 20,5-1 29,-5-4 20,-1-4 25,4-1 20,-3 1 12,0-3 15,-1 2 5,-6-1 2,0 7-3,0 2 6,-4-2 4,-1 8 10,-1 3 14,-2 3 9,-1 2 17,-3 4 11,-2 3 24,1 7 15,-3 0 6,-3 6 4,-2 5 9,-2 0 0,1 4-4,-4 6-12,1 3-5,-2 0-3,-1 4-14,-1 1-7,2 2-13,-1 1-9,0-2-10,1 0-12,-1 0-9,1-2-9,3-2-4,0 1-5,0-6-2,1 0-3,0-4 1,3-1 0,-1-3-4,2-2 3,-1-1-2,1-2-2,2-2-2,-2-2-4,3-4-1,0-4-4,3-2-7,-2 1-7,6-8-9,-2 0-12,5-3-22,-2-4-24,4 0-24,3-6-25,3-5-30,4 3-19,-2-5-9,7-1 7,-3-2 17,2 2 25,0 3 32,2 1 36,-2 2 27,-3 4 20,1 3 14,-1 1 7,-4 4 11,-1 2 4,0 4 13,-5-1 3,-1 5 16,-1 0 10,1 5 12,-2 4 12,-3 1 6,0 9 6,-5-4 3,1 8 7,-3 1-2,-3 3 1,1 6 3,-5-3 2,0 1 5,-3 4-7,-2-1 2,1 2-6,-1-1-10,-1-1-8,-2 2-14,-1-5-13,2-2-11,-1-2-9,4 2-7,-1-6-8,1-3-4,3 1 1,1-4 0,1-7 0,1 4 2,3-6-2,-1-2 1,3-4-1,3-2-2,-1-5-6,5-1-1,0-4-4,2 1-5,2-5-12,7-5-20,-2 0-21,5-4-24,4-7-16,-2 6-15,6-5-2,-1 1 12,2 0 21,-2 2 24,2 3 17,-1 1 17,-1 5 14,-1 3 8,-2 0 4,0 3 6,-3 4 8,-2 2 8,-1 4 12,-2 0 16,-5 7 14,-4 3 5,1 3 10,-3 5 10,-5 3 10,-2 3 8,-5 7 11,0-2 10,-4 6 1,-3 1-7,-1 1-9,-2 3-16,-3 1-16,1 1-17,2-5-12,2 1-12,1 2-13,1-7-7,2 2-6,6-4-1,-1-3-4,3-1 1,2-3 1,2-4-5,3 1-4,3-6-11,3-2-16,0 0-34,1-5-39,4-1-42,1-1-33,2-6-29,-3 1-16,3-5 4,0 1 22,-2-5 27,5-2 28,-3-1 26,0-3 28,1-2 26,-3 3 27,-1-1 20,-1 1 18,-2-1 31,-3 7 40,-3 0 36,-2 1 25,-4 2 21,-1 3 13,-1 4 6,-4 1-8,-1-1-11,-1 4-13,1 4-19,-4-1-20,6 3-23,-3 0-24,5 3-15,-4 0-16,6 1-8,0 0-1,3-2-6,2 2-3,-1-3-1,3 3 2,5-4-2,-2-1-4,2 1 0,-1-5-3,4 1-4,-2-2-7,1-2-4,1-2-4,-2-3-5,3 2-4,-2-5-4,2 1-3,-1-5 1,-4 1-1,5-1 3,-3-2 5,-4-4 8,3-1 5,-2 0 3,-1-3 5,-2 2 1,-3-3 6,3 1 0,-2 0 3,-5 5 2,0-1 0,0 5 2,-3-2 3,-3 7-3,-1-1 2,-3 5 2,-2 2 1,0 1-1,-1 9 7,-4-2 9,1 6 7,-3 4 12,0 3 13,-1 3 8,-2 3 6,3 5 8,-1-1-1,1 4-4,3-1-6,-3 5-8,2-1-10,1-1-14,4 1-11,4-2-8,0-3-8,3 1-5,0-2-2,4-4-2,1-1-1,1-2-1,7-1-3,2-3-2,-4-7-7,5 1-14,2-5-29,-1 0-47,1-4-58,4-2-70,-4-2-80,6-4-86,0-3-72,3 1-39,-5-5-6,2-1 16,0-3 40,0-4 57,3-2 56,-4-2 60,0-4 50,6-2 52,-6-5 58,4 1 29,1-1 36,0-3 49,-1-1 42,-2 5 46,-1 2 42,0 2 42,-3 3 42,-5 5 30,1 3 17,-5-1-4,0 7-15,1 4-17,-4 0 0,-1 7-28,-2-1-20,-1 10-12,0-1 2,-1 6-3,-2 2-20,-1 4 3,-4 4 2,4 0-1,-3 1 4,0 6 0,-2 0-1,-1-1-13,1 2-19,-1 1-20,1 0-20,2-3-22,0 1-16,-1-4-10,3 0-4,-1-1-3,-3-5-6,6 2-2,-1-3 2,0-3-5,1-1-3,-2-2 0,5-5 3,-3 3 2,3-5-3,-1-4-2,1 0 3,0-3-2,1-2-5,-1-2-7,6-6-8,1 1-6,-1-5-20,6 0-22,-1-4-28,4-4-30,1-3-30,9 0-38,-5-3-22,3 0-18,6-2 0,-4-1 5,5 2 28,-1 0 31,2 2 43,-1 4 41,2 2 26,-1 5 24,-1-4 16,0 6 13,-2 3 3,-2 2 3,-3 1 0,1 2 3,-6 4-3,1-1 3,-3 6 3,-4 0 4,-5 3 15,0 3 10,-4 1 2,-3 3 6,-3 3 5,-1 1 0,-3 3 6,-2 0 2,-1 4-2,-3 0 6,0 1-1,1 3 5,-1 1 6,-1-2 0,-1 0-2,2 3-2,-2-3 0,7 0-12,-7 1-7,5-3-13,1 2-3,2-3-8,0 0-6,5-2-3,0 1-2,2-2-3,4-2 0,2-2-2,-2-2 5,5-1-10,2-2 3,4-1-3,1-4 3,1 0-3,1-2-4,6-1-3,-3-2 0,2-1 3,0-6 0,0 4-5,3-5 0,-2-1 5,-1 0-5,3-5 0,-3-3 0,3 0 0,-3-3 2,1-1-4,-1-3 4,1-2-2,1-5 2,-2 0 0,2-3 5,0-2 0,1-2 0,1-4 3,2 2 1,-1-2-1,-1-5-1,2 4 1,-1-3-1,-5 4 0,0-2 1,-4 2 8,-1 3 6,-1 0 8,-2 4 19,-4 1 21,1 0 21,-1 6 15,1 1 7,-2 1 15,-3 3-1,1 6-1,-7 1-14,4 2-6,0 4-15,-5 0-18,0 5-20,0 0-17,0 2-8,-5 4-4,0 3 0,4 0 8,-7 5 14,1 2 18,-3 3 21,-2 3 14,1 4 16,-1-1 3,-1 5-5,-4 3-10,1 5-11,0 0-12,-2 5-14,0-3-11,0 1-9,1 6-6,1-1-6,0 1-5,1-2-4,1 0-4,-2 2-3,1-1-4,4 0-3,-1 0-2,1-2-2,2 0-1,-1-3-1,2-2 0,4 0 2,4-2-1,0-4 1,3 1-2,1-4 0,4-1 0,0-5-6,4-1-6,0-2-15,1 0-35,0-5-49,6-3-65,-4 0-82,4-4-103,0 1-116,-1-4-126,-2-4-137,-1 0-196,1-5-208,-4-2-132</inkml:trace>
          <inkml:trace contextRef="#ctx0" brushRef="#br1" timeOffset="202663.6075">8815 9715 53,'-10'-1'1284,"-2"-2"-129,8 3-396,1 0-252,2 0-108,2 0-51,3 3-26,4-2-33,3 2-43,1 0-53,2 1-45,2-4-38,3 0-25,-1 0-34,-1 0-25,2 0-26,3 0-57,-4 0-88,1 0-119,2 0-157,-3 0-254,-2 0-341,3-4-316,-4 1-213</inkml:trace>
          <inkml:trace contextRef="#ctx0" brushRef="#br1" timeOffset="203097.7228">9579 9874 778,'2'2'559,"1"-2"-161,1 2-80,-1 1-29,-1-3-18,0 1-7,3 2 2,-2-3 21,0 1 11,-2-1 17,2 3-4,-2-1-10,-1-2-21,3 2-41,-3 0-37,3-2-40,-1 0-34,-2 0-25,4 0-21,-1 0-14,1 0 0,2 0 15,-4-2 37,2 0 34,2-3 22,-6 4 4,1-2-3,-1 2-9,3-4-18,-2 0-25,2 5-25,0-4-17,-1-2-19,-2 5-19,0-2-16,0 0-13,0-1-7,0 2-5,-2 1-10,-1-2-24,0 2-33,2-2-71,-2 0-110,-1 3-169,4 0-289,-7 0-387,2 0-518,-2 0-397</inkml:trace>
        </inkml:traceGroup>
      </inkml:traceGroup>
    </inkml:traceGroup>
    <inkml:traceGroup>
      <inkml:annotationXML>
        <emma:emma xmlns:emma="http://www.w3.org/2003/04/emma" version="1.0">
          <emma:interpretation id="{F197AA8A-9A09-4739-A292-135E1873ABAA}" emma:medium="tactile" emma:mode="ink">
            <msink:context xmlns:msink="http://schemas.microsoft.com/ink/2010/main" type="paragraph" rotatedBoundingBox="2718,11057 18232,11853 18156,13328 2642,1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47DC3A-9970-4EEA-9D41-79A13A25AEA8}" emma:medium="tactile" emma:mode="ink">
              <msink:context xmlns:msink="http://schemas.microsoft.com/ink/2010/main" type="line" rotatedBoundingBox="2718,11057 18232,11853 18156,13328 2642,12533"/>
            </emma:interpretation>
          </emma:emma>
        </inkml:annotationXML>
        <inkml:traceGroup>
          <inkml:annotationXML>
            <emma:emma xmlns:emma="http://www.w3.org/2003/04/emma" version="1.0">
              <emma:interpretation id="{275FBD0B-A703-4A8A-9C88-06F2E9C40D93}" emma:medium="tactile" emma:mode="ink">
                <msink:context xmlns:msink="http://schemas.microsoft.com/ink/2010/main" type="inkWord" rotatedBoundingBox="2706,11284 4378,11369 4320,12489 2649,12404"/>
              </emma:interpretation>
              <emma:one-of disjunction-type="recognition" id="oneOf35">
                <emma:interpretation id="interp172" emma:lang="en-US" emma:confidence="0.5">
                  <emma:literal>(</emma:literal>
                </emma:interpretation>
                <emma:interpretation id="interp173" emma:lang="en-US" emma:confidence="0">
                  <emma:literal>1</emma:literal>
                </emma:interpretation>
                <emma:interpretation id="interp174" emma:lang="en-US" emma:confidence="0">
                  <emma:literal>4</emma:literal>
                </emma:interpretation>
                <emma:interpretation id="interp175" emma:lang="en-US" emma:confidence="0">
                  <emma:literal>"</emma:literal>
                </emma:interpretation>
                <emma:interpretation id="interp176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205177.0603">434 10937 464,'-3'0'1186,"-1"0"-385,4 0-234,-3 0-118,3 1-56,0-1-48,3 5-23,-3-1-18,4-2-25,-1 4-20,1 2-39,-1 1-37,-1 2-39,-2 0-30,3 6-19,-3 0-16,0-2-11,-3 7-11,1 1-5,-1-1-8,-4 4-5,3 0-10,-1 0-10,0 1-5,0 3-5,1-7-6,1 2-3,1-1-1,0-1-2,2-2-19,-2-2-46,2-2-77,0-5-101,2 1-140,0-3-197,3-3-304,-1-1-325,1-2-258</inkml:trace>
          <inkml:trace contextRef="#ctx0" brushRef="#br1" timeOffset="207893.2926">60 10777 606,'-8'0'594,"4"3"-118,-2 1-59,-2 6-10,0 0-17,1 4-10,-2 6 13,-1 3-8,2 4 1,0 2-32,-3 3-30,2 6-32,-1-3-48,-2 6-39,4 1-37,0 0-28,1 2-26,4 0-26,-1 0-19,4 0-18,0 1-15,4-4-12,2 3-10,3-5-7,2 0-1,5-2-1,-1 0-10,4-6-26,4-1-47,3-7-73,4-2-104,2-7-137,4-1-185,1-3-282,3-3-310,0-7-256,0 0-118</inkml:trace>
          <inkml:trace contextRef="#ctx0" brushRef="#br1" timeOffset="207567.6197">382 10766 705,'3'-4'650,"-3"2"-111,3 0-83,-2-1-47,-1 1-38,3 0-31,-3 2-29,0-2-21,0 0-11,0 2-11,0-2-13,1-2-20,-1 1-8,3-1-13,-3 0-10,3 0-2,-1 1-7,0-3-8,0 2-15,-2 3-22,3-3-25,-3-2-28,3 3-26,-2-1-25,-1-2-15,0 6-14,0-4-8,0 1-25,0 3-43,-1-3-79,-2 2-108,3 1-142,0 0-208,0 0-299,0 0-374,-3 4-281,-3-1-89</inkml:trace>
          <inkml:trace contextRef="#ctx0" brushRef="#br1" timeOffset="236920.7041">733 11001 1964,'-2'3'93,"2"0"2,0 2-9,-3 0 3,3 0 2,0 2-13,-3 3-5,3 1 0,-1 2-5,-2 2-1,3-1-12,-3 3-3,3 1-15,-1 4-3,1-1-4,0 0-10,0-1-3,0 2-1,0-1 4,1 0-10,2 0 3,0 0 0,1-1 0,1 0-6,2-3-4,-3 2 0,4-3 0,-1 0 1,2-2-4,-4-4-4,1 4 4,0-4 7,0 1-7,0-6 3,-2 4 7,0-4-4,1-1-2,-2-1-4,1 0 0,-1 1 3,-2-4 0,2 3 7,0-3 2,-2 0 4,2 0-3,0 0 0,-1-3 0,2 0-4,-1-1 1,0-3-4,1 2 0,1-1 0,-1-2 1,3-1-4,0-2-3,-2 3 3,2-3 3,-3 2 4,4-2-4,0 0 0,-2 1 0,1-1-3,-1-2 3,4 1 7,-2 1-4,-1-3-3,-1 1 3,1 0-2,0-1-1,2-1-3,-2-2 6,5 0-6,-5 2 9,3 1-3,-3 0 0,-1 1 3,1 2-9,1 0 0,-1 1-6,-3-1 0,4 3 3,-4 1-3,0 1 3,-1-1 3,0 3-3,-1-2 0,-2 2-9,2 0-6,0 1-24,-2 0-45,3-1-49,-3-2-65,3 2-65,-2 1-75,-1-1-59,3-3-39,-2 1-41,-1 2-50</inkml:trace>
          <inkml:trace contextRef="#ctx0" brushRef="#br1" timeOffset="208242.5863">1584 10717 117,'3'-5'981,"-1"1"-386,0-2-203,3 6-78,-2 0-10,-2 6-9,2 2 18,1 2-2,-4 5 5,3 4-13,-3 1-12,0 8-31,0-1-42,-3 5-43,3 1-45,-4 4-40,1-2-36,-1 0-20,-3 1-13,1 0-8,-4 1-6,2-2-2,-3-2 0,-1-2 0,-2 3-2,1-6-8,-5 2-9,1-3-60,-2-2-89,0 0-123,-3-4-166,2-1-279,-2-2-334,-4-2-279</inkml:trace>
        </inkml:traceGroup>
        <inkml:traceGroup>
          <inkml:annotationXML>
            <emma:emma xmlns:emma="http://www.w3.org/2003/04/emma" version="1.0">
              <emma:interpretation id="{BE08FC45-CE99-4AB0-B794-795A28433D8E}" emma:medium="tactile" emma:mode="ink">
                <msink:context xmlns:msink="http://schemas.microsoft.com/ink/2010/main" type="inkWord" rotatedBoundingBox="5281,11855 6740,11930 6700,12692 5242,12617"/>
              </emma:interpretation>
              <emma:one-of disjunction-type="recognition" id="oneOf36">
                <emma:interpretation id="interp177" emma:lang="en-US" emma:confidence="0.5">
                  <emma:literal>IT</emma:literal>
                </emma:interpretation>
                <emma:interpretation id="interp178" emma:lang="en-US" emma:confidence="0">
                  <emma:literal>JT</emma:literal>
                </emma:interpretation>
                <emma:interpretation id="interp179" emma:lang="en-US" emma:confidence="0">
                  <emma:literal>FT</emma:literal>
                </emma:interpretation>
                <emma:interpretation id="interp180" emma:lang="en-US" emma:confidence="0">
                  <emma:literal>It</emma:literal>
                </emma:interpretation>
                <emma:interpretation id="interp181" emma:lang="en-US" emma:confidence="0">
                  <emma:literal>JIT</emma:literal>
                </emma:interpretation>
              </emma:one-of>
            </emma:emma>
          </inkml:annotationXML>
          <inkml:trace contextRef="#ctx0" brushRef="#br1" timeOffset="210004.9375">2578 11293 611,'-9'0'566,"0"0"-63,2 0-39,0 0-35,0 0-34,-1 0-30,4 0-30,1 0-28,-1 0-28,2 0-33,-1 0-42,3 0-27,0 0-29,0 0-23,8 0-25,0 0-19,7 0-14,4 0-16,4 0-16,7-1-12,5 1-7,4-2-9,5 0-2,-1-2-10,4 2-33,-2-1-59,1 1-76,-4-2-99,0 2-119,-5-1-152,-3-1-188,-3 4-258,-8-1-180</inkml:trace>
          <inkml:trace contextRef="#ctx0" brushRef="#br1" timeOffset="210539.9791">2939 11279 665,'-3'3'618,"3"-1"-94,0 2-31,0 1 8,3 1-32,-2 4-45,-1 1-57,3 3-67,-3 3-58,3 2-59,-1 2-46,-2 2-34,0 1-26,0 1-13,-2 0 4,-1 1 3,3 3 7,-3-4-1,3 2-5,-1-3-10,-2 3-12,3-3-14,0-5-14,0 1-11,0-1-2,0-3 0,0-1-8,0-3 2,0-3 0,0 1 0,0-1 1,0-5-1,0 3-1,-1-3-1,-2-2 0,-2 0-1,1-1 0,-6-1 2,3 0-1,-2 0-1,-3 0 0,1 0-3,-4 0 3,1-1-2,-2 1 2,1-2 0,2 0 1,-4 2 0,5-2-1,-1 0 5,2 2-5,0-2 7,0-1 17,4 3 15,2-2 16,-2 2 17,3 0 11,1 0 7,3 0-3,0 0 0,0 0 1,5 0-2,1 0-4,2-2-4,3 0-10,4 2-13,1-2-14,1-1-12,3 3-11,3-1-7,1-2-5,5 2-3,-2-3-2,7 1-1,-2 1-1,2 0-13,0-1-35,1-1-61,-1-2-84,0 5-115,1-5-154,-2 2-215,-1-3-319,-2 1-297,-1-1-210</inkml:trace>
          <inkml:trace contextRef="#ctx0" brushRef="#br1" timeOffset="210858.8424">3600 11290 449,'-11'-2'1013,"4"0"-438,-1 0-247,4 2-109,0-2-6,1 2 12,3 0 45,0 0 40,3 0 10,1 0-13,0 0-40,6 0-53,2 0-57,4 0-44,0-3-41,6 3-29,1-2-19,3 2-9,2-4-8,-2 4-7,1-2 2,4-1-4,-5 3-11,-3-1-35,0-2-49,-4 3-72,0 0-84,-5-1-103,0 1-124,-4 0-135,-2 0-168,0 0-202,-4 1-124</inkml:trace>
          <inkml:trace contextRef="#ctx0" brushRef="#br1" timeOffset="211191.1327">3817 11299 69,'-6'0'739,"1"0"-138,2 0-79,-1 0-43,3 0-16,-2 0-7,0 0-4,3 4-19,-2-3-23,0 4-41,2-1-51,-2 6-59,-1 1-56,0 6-45,-1 2-34,1 4-16,-1 3-11,-1 4-6,2-2-2,-2 4-2,-1 2-5,1-1-12,1 3-6,0-2-10,-2-1-13,5 1-9,-2-3-9,-2 1-6,5-3-6,-3-1-5,2-1 0,1-4-2,0-1 0,0-3-2,0-2 0,1 0-1,2-4 1,-3-2-2,3-3-1,-1 1-11,-2-3-24,3 0-52,-2-3-80,-1-2-110,3-1-153,1-1-216,3-3-340,-2-3-345,2-3-245</inkml:trace>
        </inkml:traceGroup>
        <inkml:traceGroup>
          <inkml:annotationXML>
            <emma:emma xmlns:emma="http://www.w3.org/2003/04/emma" version="1.0">
              <emma:interpretation id="{275F82EC-91CB-4C05-94D7-F6D52F3DC2E4}" emma:medium="tactile" emma:mode="ink">
                <msink:context xmlns:msink="http://schemas.microsoft.com/ink/2010/main" type="inkWord" rotatedBoundingBox="7356,12032 10089,12172 10052,12893 7319,12753"/>
              </emma:interpretation>
              <emma:one-of disjunction-type="recognition" id="oneOf37">
                <emma:interpretation id="interp182" emma:lang="en-US" emma:confidence="0.5">
                  <emma:literal>saves</emma:literal>
                </emma:interpretation>
                <emma:interpretation id="interp183" emma:lang="en-US" emma:confidence="0">
                  <emma:literal>sauces</emma:literal>
                </emma:interpretation>
                <emma:interpretation id="interp184" emma:lang="en-US" emma:confidence="0">
                  <emma:literal>sacs</emma:literal>
                </emma:interpretation>
                <emma:interpretation id="interp185" emma:lang="en-US" emma:confidence="0">
                  <emma:literal>sales</emma:literal>
                </emma:interpretation>
                <emma:interpretation id="interp186" emma:lang="en-US" emma:confidence="0">
                  <emma:literal>sars</emma:literal>
                </emma:interpretation>
              </emma:one-of>
            </emma:emma>
          </inkml:annotationXML>
          <inkml:trace contextRef="#ctx0" brushRef="#br1" timeOffset="212924.5106">4854 11709 159,'7'-9'624,"3"-2"-83,-1 1-46,-2-3-25,0 0-39,1 2-21,-4-5-20,0 4-9,1-2-26,-5 1-30,0-2-37,0 3-47,-5-1-40,-2 3-49,0-2-37,-2 4-30,-3 0-25,-2 2-18,-2 1-14,-3 3-8,0 0-10,0 4-5,-4 0-4,0 3-2,3 2-2,-5 3 2,8 1 1,-5 1 1,3 3 3,4-4-1,2 4 1,2 1-2,1-2-2,2 1 0,7-1 0,1 2-2,1-2 2,7-2-1,2 1-2,1-1-1,2-2-3,5 0-1,2 1-2,-1-4-4,4 0 0,0-3 0,2 2-4,-2 0 3,1-5 0,-1 2 2,0-2 3,0 1-1,0-2 7,1 0 1,-6 0 0,4 2 1,-1-2 2,-4 5 0,-4-4-1,1 3 2,-2 0 1,0 5-2,-2-2 1,-4 2 1,-3 2-2,1 2 3,-4 0 4,-2 0 2,-3 1-3,0 3 1,-3-2 1,-3 1-4,0 1 3,-2-1-1,-2 1-2,1-3 1,-2 1 0,-3-3-2,0 1-1,-1-2-2,-2-1 1,2 1 3,-5-4-1,2 0 2,4-2-1,-1-1 3,-2 0 0,6-4-3,0 0 1,-1 0 0,5-4-3,0 0 0,1-1-2,4-3-8,1-1-30,3-4-59,3 1-81,3-3-103,3-2-112,7-1-141,0-3-173,3 1-187,8-1-192,-1 3-107</inkml:trace>
          <inkml:trace contextRef="#ctx0" brushRef="#br1" timeOffset="214685.4258">5350 11625 505,'11'-11'850,"-3"2"-192,-1 1-105,-3 2-54,-4 2-38,0-1-41,-1 3-35,-5 0-25,-3 2-35,1 2-38,-5 2-41,-3 3-40,2 3-42,-7 1-36,2 3-28,-4 3-23,4 3-10,-1 1-12,-2 0-9,3-2-7,3 5-9,0 0-9,4-2-8,2 2-5,3-3-3,3 0-2,1 0 1,6-2-1,1-2-1,3 0 0,3-3-1,3-4-1,3 1-5,2-1-5,-2-7-6,6 1-11,-5-4-13,2 0-8,0-4-7,2 1-6,-2-5 5,-3 1 8,3-5 13,-4 0 9,-2-4 10,-2 2 7,1-2 5,-1-2 2,-3-2 1,2-3 1,-3 0-1,-1-2 1,1-1 2,0 1 2,-2 1 1,2 3 2,-3 3 3,-1 0 1,0 4 2,-1 1 3,-2 5 7,0 2 3,0 2 5,0 1 4,-5 7 2,2 2 4,-1 4-3,-3 1-4,-1 6-3,4 0-4,-3 1-2,1 3-5,-4 1-3,6 2-3,-4-1-1,4 2-2,0-3-5,-2 2-3,6 1 0,0-3 0,0-1-3,6 0 0,-2-1 0,0-7 1,5 2-1,4-2-1,-4-2-4,5-3-1,2-2-5,0-1-5,2-5-5,-1 0-4,2-3-5,0-1-5,0-3 2,2-1-1,-2-2 4,-1-1 6,0-4 4,-3-2 7,1-2 2,-2-1 5,2-3 2,-1-3 2,-1-1 1,-1 2 0,2 0 1,-3 0 0,-1 2 0,-1 2 0,-1 6 0,-2-1 2,-2 4-1,2 5-1,-4-3 0,-2 9 2,-1-2 1,0 6 1,0 4 3,-1 0 1,-2 4-1,-4 1-1,4 2 1,-2 4-2,-2 1 3,3-1 1,-3 6 3,2-3 1,2-1 0,-1 3-2,4 0-2,-2-3-3,2 1 2,2 0-5,2-1-1,2 1 1,1-5 2,2 0-2,3-3 3,-1-2-1,5 0 3,-1-6-1,4 0-1,2-1-1,-3-4-1,3-3-3,3 2-1,-5-5 2,1-1-2,2-1 0,-2-5 1,-1 2 1,3-3-2,-4-2-4,1-1-5,2-6-24,-3 1-39,1-1-61,3-3-75,-2-1-87,2 2-100,1-3-93,-2 9-62,-3-4-3,4 6 39,-3 3 75,-6 2 101,3 1 100,-3 1 83,-4 3 69,0 3 57,-4 1 58,0 3 44,-4 0 32,-1 1 44,0 3 29,0 0 9,0 2-6,0 3-17,0-1-13,0 3-29,0-4-25,0 3-24,0 1-7,3-4-15,0 4-10,-2-5-9,5 4 0,-1-5-1,-1 0 0,5 0-5,1-1-1,-2-1-5,4-1-1,0-2-11,1 0-5,0-2 0,4-1 2,-4-2 1,2-2-6,1 0 2,-5-3 1,1 0-3,0-1 0,-1-3 19,-1 1 33,-2-2 36,-1 1 49,-6-1 48,4 1 31,-5 1 12,-2-1-8,-1 4-17,-1 2-32,-3 2-32,-2 2-20,-3 1-11,-5 3-3,1 3 4,0 1 16,-6 2 4,3 5-3,-4-1-6,0 4-7,3 3-10,-6 2-12,2 2-9,1 3-8,-2 0-11,8 0-10,-5 3-12,3-2-9,5 5-8,2-3-8,1 1-5,3 2-4,4-4-2,3 0-3,1-1-2,4-1 1,0-1-1,7-2 0,-3-3 0,7-3 0,-2 0 2,6-2-2,0-6 0,4 1 0,0-5-1,3 2-1,2-5-2,-2-5 0,4 2-3,1-5-5,-1 1-3,1-4-2,2-2-3,-3-1-4,2-4 0,-1 0-1,-1-3 0,1-6 0,2 3 1,-1-6 4,1-5 3,-1 0 5,2-4 2,-4 2 2,2-3 4,-6 2 1,3 0 3,-9 4 0,-1 4 1,-3 3 1,2 2 2,-10 4 5,0 5 4,-4-1 3,-4 4 6,0 3 8,0 0 2,-3 3 1,-1 4-3,-1 1 1,-2 0-4,6 2-3,-5 2-3,1 0-1,-2 1 0,6 3 0,-2 2 1,3-1-2,0 2-1,3 2-2,-2 3-3,2-4 0,1 4-5,-1 1 1,2 0-3,-1-1 1,0 3-4,4 0-1,-1 0 0,3 0-2,2 2 0,-4-2 0,4 1 0,0-1-1,-1 3 2,1-4-2,-2 2 0,2-1 1,-4 0 0,2 4 0,-2-5 1,-3 3 2,1-4 7,-4 2 8,1 0 12,-3 1 12,-3-1 6,-2-3 3,1 3-2,0-1-6,-6 0-7,2-2-9,-3 0-4,-4-3-5,-1 2-3,3 0-2,-6-3-2,0 0-4,1 0 0,-1 0-3,-3-2-1,5-2-1,-1-2-1,-1 3 0,3-1-1,2-6-1,1 0-2,-2 0-7,1-6-16,5 2-19,-1-4-31,4-4-56,0 1-91,5-5-123,1 2-155,4-3-224,1-1-335,2-4-344,3 4-217</inkml:trace>
        </inkml:traceGroup>
        <inkml:traceGroup>
          <inkml:annotationXML>
            <emma:emma xmlns:emma="http://www.w3.org/2003/04/emma" version="1.0">
              <emma:interpretation id="{B44C8219-8653-4B6C-84FE-E85DB400A6E5}" emma:medium="tactile" emma:mode="ink">
                <msink:context xmlns:msink="http://schemas.microsoft.com/ink/2010/main" type="inkWord" rotatedBoundingBox="10683,11625 13532,11771 13465,13087 10616,12941"/>
              </emma:interpretation>
              <emma:one-of disjunction-type="recognition" id="oneOf38">
                <emma:interpretation id="interp187" emma:lang="en-US" emma:confidence="0.5">
                  <emma:literal>lot</emma:literal>
                </emma:interpretation>
                <emma:interpretation id="interp188" emma:lang="en-US" emma:confidence="0">
                  <emma:literal>tot</emma:literal>
                </emma:interpretation>
                <emma:interpretation id="interp189" emma:lang="en-US" emma:confidence="0">
                  <emma:literal>Cot</emma:literal>
                </emma:interpretation>
                <emma:interpretation id="interp190" emma:lang="en-US" emma:confidence="0">
                  <emma:literal>bot</emma:literal>
                </emma:interpretation>
                <emma:interpretation id="interp191" emma:lang="en-US" emma:confidence="0">
                  <emma:literal>Tot</emma:literal>
                </emma:interpretation>
              </emma:one-of>
            </emma:emma>
          </inkml:annotationXML>
          <inkml:trace contextRef="#ctx0" brushRef="#br1" timeOffset="216622.1178">8870 12263 85,'12'17'364,"-1"-6"-44,4 2 5,1-2-19,3-5-35,0 0-31,4-2-26,0-1-43,0-3-42,3 0-40,-2-5-34,2-1-15,0-2 4,-3-3 6,0-3 13,0-5 20,1-2 23,-1-3 20,-4-1-3,2-4-13,0-5-21,0-4-11,0-2-24,3-6-28,-3-4-11,2-4-9,3-3 0,2-6-6,2-3 0,1 2 0,-1-5 2,0 2 4,4-1 3,-7 5 8,1 3 21,-3 4 18,-5 7 17,-1 5 14,-5 9 20,-5 3-1,-2 8-5,-2 6 1,-5 6 10,-5 3 11,-2 11 5,-2 9-4,-8 5 12,-2 10 26,2 9 13,-8 5 15,0 9 16,-1 4 18,-4 4 4,-1 4-20,-2 2-26,2 1-29,-1 0-33,5 1-30,-4-1-28,7-3-22,1 0-14,4-2-11,6-6-7,1 3-3,5-6-3,2-4-2,3-4-2,4-2-2,4-6-8,2-4-14,3-6-23,4-6-31,4-4-37,-1-3-46,3-5-44,2-6-37,2-2-18,-1-4 3,2-4 25,0-4 47,2-6 51,-2-1 46,2-7 36,-2-1 22,1-2 18,-1-3 2,-2 2 8,2 0 8,-6 2 14,-3 5 28,-1 3 25,-7 4 17,-2 1 11,-1 4 6,-4 6 18,-4 3 9,-5 1 5,-3 6 3,-3 4 1,1 4-13,-5 2-21,1 4-24,-3 4-21,4 0-15,-1 5-12,5-2-6,-1 2-8,2 0-6,1-1-1,5-2-7,1 2 0,2-4-4,1-1 1,1 1-3,6-1-1,1-4-1,0-2-3,4-2-4,0-1-7,1-3-12,0-2-19,5-3-23,-2-3-28,3 0-25,0 0-24,0-7-14,3 1 5,-5-3 21,2-4 27,-2-1 29,-1-3 28,0-1 24,-4-4 10,0-3 11,-5-3 3,0-2 4,0-1 3,-2-2 1,-2-1 8,-3-1 10,-3 1 9,-5 3 3,1 2 1,-4 4-2,-2 5-6,-5 4-8,2 2-14,-3 3-9,3 2-38,-3 5-74,1 3-102,3 1-135,-1 1-190,5 2-330,-1 1-301,3 0-214</inkml:trace>
          <inkml:trace contextRef="#ctx0" brushRef="#br1" timeOffset="217202.6318">10503 11494 957,'5'-10'714,"2"-1"-304,-3 1-160,4 0-78,-4-1-22,6 1-6,-5 0 11,-1 2 13,3 2 7,-3-4-3,4 5-2,-4-4-1,0 4 8,2 0 15,-4-1 18,1 2 14,-2-1 2,2 3-11,-3-1-16,3-1-33,-2 2-28,-1-2-30,0 3-23,0 1-18,0-3-16,0 3 8,0 3 17,0-2 23,-4 5 23,1 3 16,-3 2 7,-1 6-10,-3 4-22,-2 3-24,1 3-19,-5 2-12,0 3-12,-2 6-4,-2-1-2,1 3-3,-3 4-1,2-3-4,-2 4-4,3 0-3,-4-2-3,4 0-3,3 1-2,2-2-4,1-2-4,3-2 0,4-3-2,0 0-2,5-4-1,2-3-2,6-3 0,1-3-2,3-2-1,4-2 0,1-5-1,0-2-1,5-3-1,-2-3-7,2-1-9,-3-3-15,1-2-29,0-3-55,-3-1-73,3-3-101,-3 0-129,-2-5-184,2-3-242,-1 0-309,-6-3-248,-2-2-145</inkml:trace>
          <inkml:trace contextRef="#ctx0" brushRef="#br1" timeOffset="217549.2992">10199 11805 138,'-19'0'1062,"6"-2"-294,1 2-174,2 0-42,6 0 16,4 2 6,4-2-18,3 5-57,2-3-77,9 0-90,0 2-84,0-3-68,8-1-58,0 3-44,4-3-34,1 0-19,1 0-13,4-3-7,-4 3-6,3-1-24,1-3-51,-5 2-78,0 0-102,3-3-138,-2 1-194,-2 0-263,1 0-319,-8 0-254,3 0-105</inkml:trace>
          <inkml:trace contextRef="#ctx0" brushRef="#br1" timeOffset="215706.8353">8297 11880 138,'-1'-20'951,"-5"3"-225,2-1-119,-4 3-71,1-1-52,1 4-50,-5 2-56,-2 2-58,-3-1-41,1 5-37,-2 1-33,-5 3-26,2 6-30,-5-1-21,-2 7-27,0 2-21,0 0-20,-1 6-19,-1 4-13,6 2-10,0-1-10,3 4-3,1 0-3,4 1-1,5-1 0,1-1-2,6 2 5,3-5-6,3-2 3,9-2-1,0-3 1,3 0-2,4-6-5,5-1-6,0-3-10,1-3-15,1-1-18,2-4-17,2 0-9,-4-4-10,5-5 3,-5 0 8,1-1 13,-4-3 20,4-4 17,-4 0 12,0-1 6,0-4 3,-1-3 4,-3 1-3,1-4 4,-2-1 0,-3-2 2,0 3 6,-2-2 4,-3 4 13,-1-1 12,-2 5 17,-3 2 15,1 4 5,-5 3 1,0 2-7,0 4-8,-5 3-9,1 4 2,-3 1 11,-2 5 20,-1 5 21,-3 3 13,1 5 4,-1 1-8,0 4-17,2 4-19,-4 0-20,6 1-19,-1-1-14,6 0-9,0 2-5,1-4-7,3 2-2,3-2-4,4-5-11,-1 2-36,5-6-71,4 1-100,1-5-137,1-4-207,3 0-343,2-4-395,-2-2-326,-1-3-141</inkml:trace>
        </inkml:traceGroup>
        <inkml:traceGroup>
          <inkml:annotationXML>
            <emma:emma xmlns:emma="http://www.w3.org/2003/04/emma" version="1.0">
              <emma:interpretation id="{F9438F57-9836-4C13-ABEA-72CE935F5867}" emma:medium="tactile" emma:mode="ink">
                <msink:context xmlns:msink="http://schemas.microsoft.com/ink/2010/main" type="inkWord" rotatedBoundingBox="14285,11650 18232,11853 18157,13312 14210,13109"/>
              </emma:interpretation>
              <emma:one-of disjunction-type="recognition" id="oneOf39">
                <emma:interpretation id="interp192" emma:lang="en-US" emma:confidence="0.5">
                  <emma:literal>time,</emma:literal>
                </emma:interpretation>
                <emma:interpretation id="interp193" emma:lang="en-US" emma:confidence="0.5">
                  <emma:literal>time ,</emma:literal>
                </emma:interpretation>
                <emma:interpretation id="interp194" emma:lang="en-US" emma:confidence="0">
                  <emma:literal>time /</emma:literal>
                </emma:interpretation>
                <emma:interpretation id="interp195" emma:lang="en-US" emma:confidence="0">
                  <emma:literal>time !</emma:literal>
                </emma:interpretation>
                <emma:interpretation id="interp196" emma:lang="en-US" emma:confidence="0">
                  <emma:literal>time 1</emma:literal>
                </emma:interpretation>
              </emma:one-of>
            </emma:emma>
          </inkml:annotationXML>
          <inkml:trace contextRef="#ctx0" brushRef="#br1" timeOffset="220955.4714">12852 12215 690,'-3'11'634,"6"-2"-176,-2-1-56,7-1-2,-1-1-16,3-2-32,2-3-18,1 1-23,4-2-40,-4-3-46,6-1-49,3-2-42,-3-1-40,-2-1-32,8-5-27,-8 1-12,5-6-9,-2 1-3,-1-3-1,0-1-1,0-7-1,2-1-4,0-5 0,0-2-4,0-3-2,2-6-4,0-1 6,2-2-6,-2-6 1,0-2 5,3-3 1,-2 0 1,-1-1 0,-3 0 4,3 4-2,-5 1-2,-2 5-2,-2 3-2,-2 7 15,-3 5 19,-2 3 9,-3 6 11,2 8 7,-5 1 19,-1 5 10,-1 7 4,-6 6 7,-1 6 0,-2 6 3,-1 8-3,-5 7-2,0 7 0,-2 7 0,-5 7 7,3 4 9,-6 3 2,0 6-2,-2 0-10,-2 3-11,3 2-16,-3-2-18,5-1-18,1-2-16,0-2-8,6-2-7,2-5-6,3 0-1,2-7 0,4-4-1,3-2-1,1-8 0,6-2-1,1-4-4,3-5-6,5-3-12,3-6-22,1-3-30,-1-1-37,7-5-40,-1-3-47,0-6-38,5 1-26,-5-6-7,2-3 18,6-4 32,-6-6 34,3-4 41,-1-2 43,-2 0 26,3-7 22,-3 2 23,1-1 16,-3-1 6,-5 7 9,0 2 15,-3 4 20,-4 0 15,-5 7 20,-1 2 21,-3 5 24,-3 1 15,-1 6 7,-3 0-2,-2 6-5,-2 0-9,0 6-17,0 1-18,-1 3-17,3 2-13,-2 3-14,1-1-12,2 3-11,1 0-9,1-1-2,3 0-3,1 1-3,2-3-2,2-2 0,3 0 0,-1 1-4,3-7-6,5 1-13,0 0-31,2-7-47,1 0-54,-2-2-55,6-1-54,-2-1-44,-4-4-19,4 0 7,1-5 32,-4 0 32,2-2 32,-1-3 42,1 1 39,1-6 46,-4 1 31,-1-3 29,2-2 20,1 1 14,-4-1 13,1-3 13,-3 5 27,2 0 26,0 4 17,-4 2 12,-1 2-4,-1 0 4,0 7 6,-1-1 9,-1 6 17,-2 2 22,2 4 15,-3 3 7,-3 4 1,2 5-4,-3 2-5,-4 3-3,-2 4-7,2 3-14,-4 2-21,0 1-24,1-1-25,-1 5-24,0-1-23,-1-2-12,2-1-9,-1 0-6,4-3-5,-3-3 0,3 1 0,-1-6 0,-1 0-1,5-2 1,1-3 0,-2 0 0,2-5 0,0-1 0,1-2 0,-2-2 0,2-3-2,2-2-3,-2 0-8,3-6-16,3-1-21,1-3-28,1-4-30,5-1-35,-1-6-36,8-1-28,0-8-15,2-1-17,7-2-3,0-2 8,2-3 26,5-1 37,-2 1 36,1 5 37,-2-1 38,1 6 30,-5 1 15,0 5-1,-3 3 13,-3 5 9,-1 1 19,0 3 14,-4 4 18,-2 6 20,0 5 16,-5 3 6,0 2 3,-4 5 6,-1 5 1,-2-1 10,-1 8 8,-1 1 9,-2-2 8,-1 4 6,-1-1 5,-5 1-11,3-3-13,0 0-19,-5 0-15,6-3-22,-4-1-11,1-2-15,-1-1-12,3-2-9,1-2-7,-4-2-7,3-4-7,2-2-4,1 1-1,0-3-1,1-5-1,0-1-1,1-1-2,2-5 4,2-3-1,4-1-4,-2-5-4,5-2-4,2-3-15,7-7-28,-2 2-34,4-5-43,6-4-37,2 0-33,5-2-18,-2 1 2,2-1 22,-1 5 41,-2-3 39,1 8 41,-4 1 25,-1 5 16,1 2 20,-7 2 9,2 5 10,-4 1 11,-2 5 16,-1 3 16,-3 4 16,-4 2 15,4 3 11,-6 4 6,-5 5 5,2 1 2,-3 4-4,-3 2 8,2 4 14,-5 1 3,0 3 3,0-1-8,-1 5-10,3-4-14,-4 4-24,4-4-20,3 0-20,1-3-10,0-3-7,0 1-5,1 0-6,6-7 0,1 1-3,0-1-21,10-2-50,-5-3-68,6 0-85,-1-7-98,6 3-124,-1-5-140,3-3-137,-3-2-154,0-4-168,1-3-89</inkml:trace>
          <inkml:trace contextRef="#ctx0" brushRef="#br1" timeOffset="221553.5419">14984 12029 90,'-1'-14'838,"-4"2"-159,0 2-91,-1 3-56,-4 2-62,1 3-45,-3 2-59,2 0-47,1 3-54,2 4-56,0 1-44,0 2-42,2-2-40,1 3-31,1-1-20,0 4-9,3-4-7,0 0-6,0 0 2,3 0 0,1-5-1,4 4-3,-1-5 2,0 3-3,2-3-2,1-2-5,3-2 0,-1 0-3,2 0-4,1-2 0,-2-2-5,4-1-3,-4-3 0,2 0-1,-4-5-2,5 2 4,-3-3 6,-1-3 2,0 0-1,-1 0 2,1-2 1,-4 1 3,0-2 1,-4 2 0,2 1 8,-5 0 12,-1 4 6,-1 0 11,-5 3 9,-1 3 14,1 1 13,-4 2 21,-2 4 17,1 0 12,-4 3 7,2 0 1,-4 7 2,1 0-9,-3 1 0,3 3-2,-3 2-9,0 5-10,3 0-13,-3 6-15,3-3-19,-1 2-15,4 2-10,-4 2-7,5 0-8,0-2-1,1 2-5,3 0-3,4-3-3,0 1 0,1-3-1,3-2-4,0 0 0,3-3 1,1 1 0,0-4-1,2-3-1,0 1 2,4-5 2,-1-2-2,3 1-2,2-4-7,-2 1-22,-1-5-37,1-1-61,-2-1-81,2-2-108,-1-1-133,1 0-156,-3-5-186,1-1-223,-3-5-213,-3 0-128</inkml:trace>
          <inkml:trace contextRef="#ctx0" brushRef="#br1" timeOffset="222139.1385">13693 11636 601,'6'-4'1351,"-5"1"-275,4-1-169,-2 1-119,0 0-125,-2 2-129,3-2-119,-1 3-116,0-3-92,2 3-73,-1-3-48,0 3-36,-1-1-23,0-2-11,-2 3-8,4-1-6,-5 1-11,3 0-30,-3 0-50,-3 0-79,3 1-103,-5 2-143,-2-2-191,0 4-247,1 0-324,-4 1-252,-2-1-120</inkml:trace>
          <inkml:trace contextRef="#ctx0" brushRef="#br1" timeOffset="222522.3649">13120 11771 279,'0'0'426,"-1"0"-28,1 0-25,1 0-30,-1-3-14,5 3 1,-3 0 7,3-3 7,1 3 8,-2 0 0,3-1-8,-2 1-8,2 0-22,-3 0-30,3-3-31,1 1-31,0 2-27,1 0-29,3-1-28,1-2-22,-2 3-22,2-1-17,6 1-19,-3-3-15,3 0-10,0-1-9,4 1-8,-1 3-3,-2-4-7,5 1-3,-5 0-2,3 2-10,-4-5-30,-3 6-58,2-4-82,-2 3-101,-2-4-129,-5 4-176,1-2-202,-6 2-246,1 1-209,-5 0-122</inkml:trace>
          <inkml:trace contextRef="#ctx0" brushRef="#br1" timeOffset="224177.267">15408 12297 269,'5'-6'1167,"-3"2"-326,-2 2-265,0 2-162,0 0-99,-2 6-72,-5 1-43,0 3-38,-3 3-40,1 4-37,-5 1-29,2 4-22,-1 0-13,-2 0-6,1 1-10,-2-1-44,1 2-76,2 0-114,0-3-171,2-2-290,-1-2-301,6 0-248</inkml:trace>
          <inkml:trace contextRef="#ctx0" brushRef="#br1" timeOffset="219328.5288">11574 12166 842,'-4'3'669,"-1"0"-107,2-1-33,-1-1-8,4 3 10,0-1 0,0 0-31,0-2-55,3 5-74,-2-6-77,4 0-75,1 4-69,1-4-52,-3 0-38,3 0-25,-1 0-16,1 0-8,1 0-6,2 0-1,-4 0-2,1 0 3,0-4-4,0 4 1,2-3 0,1 0-1,-1-1 1,-2-3-2,3 4 0,2-3 0,-3-4 2,2-1-2,-1 0 0,2-4-1,0 0 1,1-3 0,1-4-1,1 1 1,-2-2 0,1 0 0,1 1 0,-4-1 0,1 5 0,-3-1-1,1 0 1,-1 4 0,-2 0-1,0 2 1,-3 0 0,1 3 0,1-1 0,-5 6-1,3-4 0,-4 3 0,3 1 0,-3 0 2,3 1-1,-3-1 2,0 3-2,0-1 0,-3-1 0,3-2 0,-3 5 3,-1-2 0,3 1 2,-5-2 2,0 3-1,0-2 2,-3 0-2,-1 2 0,2-2-1,-4 3-1,-3 0 1,2 3 3,-4-2 1,-2 5 4,0-1 5,-1 7 7,-3-3 8,0 8 3,-4 2 0,1 1 1,-1 7-4,1 0-8,0 0-6,2 4-5,1 2-4,4-3-3,0 5-1,6-1-3,2-1 1,4-2 0,2 0 1,2-3-2,6 0-2,2-5 1,2 0 1,1-3 1,7-2-2,1-4-1,3-3 1,1 0 0,2-3-4,1-2 0,3-5-1,2 2-2,-2-6 0,0-1-5,-1 1-1,1-5-1,-3-3 1,0 0 0,-4-3 2,0 0 3,-3-6 1,-2-1 5,-2-4-2,2 0 3,1-6-1,-3-3-2,-4 4 0,4-5 1,-1-5 1,1 5-1,-2-1 0,-1 2-2,-2 4 2,-2 2 1,2 3-3,-3 2 1,-1 4 2,-2-1 0,-1 8 0,3-2 0,-3 4-1,0 0 1,0 1-1,0 2 2,0-1 0,0 2 1,3 1 0,-1-4-3,1 3 1,1-3-1,3-1 0,0 1 0,1-4-2,0-1 2,3 0 1,-3-3-1,7 0 0,-4-2 1,2-2 1,1 0-2,-1-6 1,1 3 0,1-6 0,-2 3-1,-2-4 2,7-1 1,-7 0-2,-2-2 2,1 5-1,-4 3 0,1 3-1,-2-1 0,0 5 0,0 5-1,-1 0-1,-4 3 0,3 1 0,-3 7 0,-3 0-1,-4 3 2,2 5 0,1 0 1,-3 6 1,-2 6-1,-1 4 1,-2 5 3,-2 5-1,2 3 2,-1 6 2,2 4 3,-7 3 2,5 4 3,-4 3-1,1 1 1,0-1-2,-2 7-2,2-4-1,2 3-3,1-1-1,-2 1-1,1-1-2,2-5 0,1-2-2,3 0 1,-3-6 0,6-3-1,-2-2-1,3-6 0,1-3 1,3-4 1,0-1-1,0-5 0,3-4-1,4-1 0,0-5 0,2-2-2,3-3-1,-1-4-1,1 1-5,-1-8-6,7 1-5,-5-4-12,1-3-9,2-2-12,-1-5-4,1-1-3,-2-6-5,-2-4 2,2-4 5,0-3 13,-1-1 7,-2 1 9,-2-3 11,0 1 7,-2 2 4,-1 4 1,-5-2 5,2 4 3,-3 4 1,-3 1 1,-4 6 2,2 1 2,-2 4 1,-1 3-1,-3 0 1,0 3 2,-1 4 2,-1-1 0,3 2 0,-2 2-1,5 2 1,0-2-2,2 4 0,4-3-1,1 3 2,1 1 0,7-3-1,0 0 0,3 0-1,3 0-3,2 0-3,0-2 0,6 0-3,1-2-2,0 0-6,0 2-42,5-2-73,1-2-107,1-1-131,-2 0-193,5 1-335,-2-3-343,-1-2-269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7.66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336 42 133,'-15'-10'718,"4"1"-187,-4 1-115,2 1-62,-1 2-47,-2 2-46,-2 3-46,-1 0-33,1 3-13,2 1 0,-3 4 18,0 2 23,-1 5 17,1 2 15,0 3 11,0 2-7,4 3-3,0 3-14,3-1-17,0 2-25,5 3-36,6-2-32,-5 1-33,6 1-28,6-3-23,-2-1-14,5-4-10,2 0-6,1-1-2,-1-6-3,4 3-3,4-7 1,-3-2-3,1 0-1,2-6-2,-2 0-3,2-5-12,0 0-19,0-2-22,0-2-28,-3-3-26,3-1-28,0-3-24,-3-2-11,2-1 0,1-3 5,-3 0 1,-1-2 3,1-2 5,2 1 12,1-1 9,-1-1 16,-1 1 16,2 0 24,0 3 26,3 1 16,-6 0 17,2 4 11,-2 1 5,2 3 7,-5 0 2,-2 5 0,4 2 3,-3 2 3,-1 0 6,-1 4 8,-4 3 6,1-1-2,-2 2 4,1 0 4,-2 2 2,-3 1 0,2 1 0,0-1-1,-1 2-5,-2-6-6,0 4-5,0-5-3,0 2-8,-2-1 0,-1-3 0,3 1 0,-3 0 3,3-3 3,-1 1 2,-2-3 0,3 0 0,-1 0-3,-2 0 0,3-5-5,-3-1 0,1-1 0,-1-1 3,2 0-3,-5-2 0,5 0 3,-4-3-3,0-2 0,0-1 2,2 4 1,-3-1 0,-1 1-3,0 1 0,0 1 0,-2 2 0,-1 2 5,1 0 8,-2 6 24,-4 0 18,1 3 24,-2 4 18,1 0 5,-1 0 8,2 6-5,1 2-10,-2 1-7,1 3-9,2-1-16,3 4-9,-1-1-13,6 0-6,-1-1-16,2 2-5,2-1-7,1-2-5,1 0-2,2-4 0,2-1-2,-1-1 2,3-3 0,4 1 0,-3-5 0,7-1-4,-1-3 1,-1-2-5,2-2-7,1-3-24,0 1-22,-2-3-28,2-5-17,2 1-13,-5-3-2,1 0 16,1-1 24,-2-2 20,-2 0 27,2-1 9,-7-3 10,1 3 5,1-3 7,-4 3 3,-1 1 0,-2 0 0,2 1 0,-3 5 0,0 1 0,-3 2 0,3 4 0,-4 0-2,3 4 4,-2 2 1,-2 4 2,1 1 7,-2 3 16,5 2 14,-2 1 11,1 3 3,-1-2 7,1 1-2,2 2-7,0-3-14,2 1-11,1-1-13,-1 0-7,1-1-7,1-2-2,0-4-5,4 1 1,-4-1-31,3-3-58,3-2-78,-1 0-104,0-2-116,-2-2-143,3 0-130,-1-2-132,1-1-77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8.1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0 151 342,'4'-7'451,"4"0"-53,-4 0-48,0 4-26,-1 2-21,0 2-1,-1 2-17,2 4 5,-1 0 1,-3 0-2,0 3-21,0 3-44,0 0-37,0 1-34,0-1-38,0 1-41,0 0-33,0-2-18,0-2-10,0 1-9,0-2-4,3-1-6,-2-2 10,-1-1-2,3 1-2,0-2 0,-3-1 0,1-3 2,2 0-2,-1 0-2,4-3 2,-1-3 0,1-1-2,2-1-4,0-3-3,4-1-1,-1-1-5,1-4-9,4 0-4,-2-1-5,8-3 0,-3-1 0,-1 0 1,0 0 7,1 4 14,0-2 0,3 4 6,-3 2 3,-6-1 2,3 3 0,-2 5-3,-2 0 3,-1 3 0,0 1 3,-3 3 4,0 0 6,0 4 5,-2 2 10,1 4 1,-2 1 6,-1 0-4,0 2-5,1-1-6,-2 2-3,-1 3-6,0 1-7,1-2 0,0 2 0,-3-1-2,0-1 1,0 1-1,0 3-2,0-5-2,0 1-3,0 1 1,0-2-2,0-1-20,0 1-46,0-4-72,0-1-99,1 0-119,2 0-156,1-5-214,1 1-249,5-6-156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9.06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30 127 625,'3'-3'539,"-1"3"-144,-2-4-105,3 4-62,-3 4-40,4-4-31,-1 7-24,0 0-10,-2 6 0,3-3 11,-4 5 19,0 0 10,0 2 1,0 0-12,-1 0-17,-2-2-23,2 3-33,1-4-26,-6 1-16,4-1-16,0-2-5,-1-1-6,-2 2-2,4-4-3,-5 0-3,2-3 1,2-2-3,-4 0 0,5-2 5,-3 0-7,1-4-1,0 0 3,3-2-3,0-5-2,0 1-10,6-3 4,-1-2 4,1-5-4,0-1 3,6 0 3,-2-3-3,1-5 8,4 4-3,-2 1 1,-1-1-1,-1 2 1,2 1 2,0 6-8,-3 1 2,-1-1-2,1 5 6,-1 3-1,-2 2 8,0 4 3,1 0 8,-2 4 10,1 2 8,-3 3 15,2 2 2,-5 2 12,4 1 3,-5-1-3,3 1-11,-3-2-5,0 1-10,0-1-8,-3 1-13,3-2-2,-5-1-10,4-2 3,-5 1-7,2-2 0,2 0 0,-1-4 0,1 1 2,-3 0-2,4-4 0,1-1-4,0-2-3,4-4-4,0 0 2,1-3-12,5-1-16,-1-6-16,2 0-20,4-1-12,1-3-10,3 0 3,-3 0 11,5 0 20,-2 3 20,0 1 11,-3 2 11,0 2 5,0 2 6,-3 4 5,-1 0 6,1 7 11,-6 0 5,3 4 9,-4 3 4,1 0 0,-3 6-2,-1-2-1,0 2-6,-1 2-7,-2-1 0,0 3-1,0-2-10,0 2-2,0 0 2,0-3-2,0 1-14,3 0-56,-1-2-97,-2-2-130,5 0-155,2-5-265,2 1-283,2-4-172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9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196 58 773,'1'-12'645,"-1"1"-132,-1 4-79,-5-3-75,2 4-68,-1 1-55,-2-1-51,-2 6-39,-2 0-34,-1 3-6,-1 1-8,0 3 5,-1 0 0,-1 5-2,-1 0-14,4 1-15,-2 2-18,2 2-15,1-3-7,4 3-12,1 1-4,0-1-3,4-2-6,0 1-3,2-2-4,2 1-2,0-4 2,4-1-4,0 1 2,1-4-3,0-1 1,5-2 1,-1-2-3,-1-1-1,2-1-9,0-1-13,2-4-6,-2-2-14,-4 1-3,4-2-8,-2-1 4,2-2 7,-1 0 4,-2-3 12,3 2 2,-2-2 8,-1-3 5,1 0 2,-2 0 3,0 0 5,-4 1 3,3 2 5,-2-1 0,-1 2 5,2 2-2,-5 2-1,2 1 3,-1 3 6,-2 4 2,2 1 13,1 1 20,-3 4 12,0 3 7,0 1 8,0 2-8,0 2-14,0-4-16,0 7-14,0-4-10,0-1-6,2 5-3,-2-4-2,4 1 0,-1 3-11,1-7-49,4 4-78,2-5-108,-4 1-140,1-5-180,4 1-303,1-5-232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0.0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81 342,'6'-8'318,"1"1"-26,-3 1-11,4 4-12,-4-1-2,2 3 5,-5 3 2,5 1 2,-6 2-7,0 1-22,0 2-31,0 2-34,-3-1-39,0 3-30,3 0-36,-4 1-20,1 0-17,1 1-13,0-1-9,0 1-2,-4-2-5,5 1-1,-2-3-2,1 2-3,-3-3-5,3-2-3,-1 0 3,2-1 0,-5 0 0,5-7 0,-2 6 0,3-6-13,-3 0-26,3 0-22,3-6-20,0 1-19,4-5-22,-1-1-11,1-3-9,5-3 7,-1-3-11,7 2-8,-5-6 15,5 5 19,1-6 26,3 2 12,-6 2 34,0 2 21,3 2 12,-5 3 23,-1 3 15,-1 1 21,1 0 31,-4 6 30,-2 2 34,0 2 5,0 6 10,-5 0-2,1 5-12,-2-1-27,-1 2-28,-1 3-24,-2 0-17,1 0-22,0 0-5,-1 2-11,1 0-6,-1 0 0,3-3-17,0 2-29,5 1-73,0-4-99,1 1-122,4-3-150,4 2-206,3-6-254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0.5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178 67 326,'0'-13'525,"0"-3"-102,0 5-64,-3 0-57,2 4-45,-4 1-42,0 4-20,-1 2-14,-7 2-6,4 4-3,-3 1 9,-2 4 22,2 0 8,-1 2-11,-1 3-23,-1 0-18,4 1-28,2 0-34,-1 2-34,1 0-21,2-1-16,0-1-11,5 1-6,2-4-3,0 2-1,0 0-1,2-5-2,2 2-2,2-3 4,-2-5 1,5 1-5,-2-3-5,3-3 5,2 0-2,-3-3 0,2-3-11,1 1-15,-1-4-14,1-2-20,0 1-13,-1 0-12,1-5 4,1 2 12,-7-2 13,4-2 15,-3 2 15,0-2 10,-2-1 5,-1 1 6,0 2-1,-1-2 8,-1 3 0,3 3 0,-3 1 0,-2 0-5,3 4 2,-3 1 0,0 3 3,-3 2 3,3 0 5,-4 3 7,1 7 3,-2-3 8,4 4 5,-5 2 4,2 1 0,2-1-8,-4 4 0,2 0-12,1 0-3,2-1-12,-2 1-3,3 1-6,3 0-43,-2-3-69,6-1-100,1 0-116,3-1-151,1-3-216,5-5-249,-4 1-161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1.3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248 25 133,'-1'-10'587,"-5"1"-111,-1 5-74,1 2-44,-4 2-33,-2 0-40,0 4-40,1 3-21,-4 2-17,-1 1-13,2 6 1,-2-2-20,1 3-16,2 1-27,2 0-27,-1 1-19,0 1-29,2-2-15,3-1-21,6 2-7,-5-4-2,4 0-10,4-1-4,4-3-3,-2-4 3,3 2-3,0-5-11,2 2-24,0-5-24,4-1-36,0-1-39,-1-5-31,-1 0-24,1-1 3,-1 0 12,1-3 25,1-1 31,-1 0 33,-1-4 25,-2 1 21,3-3 20,-2 3 6,-2-3 11,3-3 4,-6 5-1,3-1 4,-4 1 7,3 0 11,-1 2 20,-5 2 30,2 4 29,-1-3 31,-2 5 11,6-1 14,-6 2-5,0 1 1,0 2-4,0 1-5,-6 1-2,6 2-8,-5 1-10,4 2-19,-2-1-23,0 5-17,2-3-19,-5 4-10,5 2-5,-4 0-10,-1 4 0,2-1-5,3 2-2,-5-1-2,1 3 1,1 1-7,0 0 0,-2 1 0,2-1 2,2 3 0,2-7 2,-3 5 4,0-4-2,3 0 2,0 2 2,0-3-2,0 0-6,0-2-6,0 0 2,0-1 0,0-1 0,0 1 0,0 0 0,0 0 0,0-4 0,0 3-2,0 0 2,0-3 0,0 1 0,0 0 0,0-2 0,0 2 0,0-1-2,0 0-2,0-5 0,-1 4 4,-2-1-2,3 0 2,-2 1-2,-3 0-2,-3-3 4,3 1 0,-7 0 4,2 0 0,-5 0 0,4-4 2,-5 3-6,1-2-2,-1-1 0,2-1-4,2 0 4,1 2 0,-1-4 0,0-4 2,4 2 0,0-2 2,1-1-2,4-2 0,-1-5-2,4 1-4,3-6-8,1 2-18,1-6-11,5-1-7,-2-2-3,7-2-3,-1 1 12,-1-1 17,5-1 12,-1 2 4,2 0 8,0 1 1,4 2 0,0-1-5,2 2 5,0 2-3,-2-3-1,2 3 1,-1 1 5,-1 1 0,4 0 0,-1 0 0,0 0-27,-2 0-52,1 3-71,-2 1-103,1 0-127,-4 1-193,3-1-289,-4 2-216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1.92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160 157 80,'-3'0'1028,"2"3"-325,-5 0-264,2-3-160,4 1-84,-2 1-56,2 2-34,-3-1-35,1 1-30,2 0-17,0 0-17,0 0-3,0 0-3,0-1-3,0-2 3,2 4 3,1-5 4,2 2 3,2-2-1,-3 0-2,4-2-1,-3 2-2,6-5-4,-3 4-4,2-6 4,2 1 4,-3-2-1,2-1 3,-1-1 1,-1 0-4,3-4 0,-2 4-3,-3-4 0,-1 1 0,1 0 0,-1-1 6,-5 4 1,2-4 2,-1 3 1,-2 4 0,-2-2-4,-2 2 13,-2 0 3,-1 6 25,-2-1 30,-2 2 34,-1 2 21,-2 3 12,1 2 14,-5 3 1,2-3-5,0 6-10,-1 1-2,-1 0-4,1 2-8,1-2-9,0 6-9,-1 0 4,5-2 13,-1 3 15,1 2 3,2 1-6,2-1-11,-3-1-21,7 2-29,0-2-26,1-1-20,1-1-13,4-2-8,1 0-5,4-4-4,-1-1 3,7-2-4,-2-4 1,1 0-1,4-3-3,0-4-1,6 0-4,-3 0-5,1-4-30,2-3-52,-2 4-79,2-4-106,-2-1-148,-1-2-229,-3-1-313,3-4-290,-8-2-221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2.8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285 36 106,'3'-8'594,"-3"-1"-121,-3 4-96,2-2-70,-4 3-59,-5 2-45,3 1-45,-5 1-33,1 1-21,-4 1-12,2 2-9,-4 3-8,1-2-5,0 4-4,1-1-17,2 0-4,2 5-16,4-3-10,-4 1-6,4 1-13,6-3 3,-2 2 0,3-1-3,4-1 6,2 0-6,0 1 3,1-3 4,3 3-7,2-3 0,-1-2 3,1 0 0,2 2 3,-1-6-6,-1 4 7,0 0-4,-2-5 0,1 3-3,-2 1 0,-2 0 3,1 2 3,-4-1 7,0 1-4,-1 2 6,0 0-2,-3 1-1,-3-1 4,0 1-7,-2 2 3,-3-4 3,-2 6 15,-1-6 12,-2 4 24,-5-3 24,-1-2 15,2 2 3,-5 0-6,2-1-16,-5 0-24,6-1-14,-1 1-23,1-7-10,5 6-8,2-6-9,3 0-53,5 0-92,1-6-125,6 2-180,3-5-301,4-5-287,4-2-198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10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 20 159,'4'-10'1096,"4"3"-306,-7 3-190,6 7-128,-4 4-51,-1 3-26,4 4-12,-5 3-27,2 3-37,-2 5-32,-1 1-37,0 2-43,0 2-40,-1 0-39,-2-4-41,2 4-34,-2-4-21,0 2-14,3-1-10,-2-3-5,2-4-8,-3 3-34,1-5-64,0-1-83,-1 0-108,2-5-138,-2 1-173,0-5-184,-1-1-188,-1-1-200,1-5-95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02.7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1E6B684-D766-403B-8B2A-718CCD2E1626}" emma:medium="tactile" emma:mode="ink">
          <msink:context xmlns:msink="http://schemas.microsoft.com/ink/2010/main" type="writingRegion" rotatedBoundingBox="2314,688 32744,187 33001,15784 2571,16285"/>
        </emma:interpretation>
      </emma:emma>
    </inkml:annotationXML>
    <inkml:traceGroup>
      <inkml:annotationXML>
        <emma:emma xmlns:emma="http://www.w3.org/2003/04/emma" version="1.0">
          <emma:interpretation id="{4495376F-A3C3-4E90-AD30-013902E972A6}" emma:medium="tactile" emma:mode="ink">
            <msink:context xmlns:msink="http://schemas.microsoft.com/ink/2010/main" type="paragraph" rotatedBoundingBox="3170,422 14949,732 14918,1921 3139,1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3262BC-7605-4A81-A29B-91306DEFB5EB}" emma:medium="tactile" emma:mode="ink">
              <msink:context xmlns:msink="http://schemas.microsoft.com/ink/2010/main" type="inkBullet" rotatedBoundingBox="3164,657 4001,679 3980,1484 3143,1462"/>
            </emma:interpretation>
            <emma:one-of disjunction-type="recognition" id="oneOf0">
              <emma:interpretation id="interp0" emma:lang="en-US" emma:confidence="1">
                <emma:literal>5.</emma:literal>
              </emma:interpretation>
              <emma:interpretation id="interp1" emma:lang="en-US" emma:confidence="0">
                <emma:literal>S.</emma:literal>
              </emma:interpretation>
              <emma:interpretation id="interp2" emma:lang="en-US" emma:confidence="0">
                <emma:literal>s.</emma:literal>
              </emma:interpretation>
              <emma:interpretation id="interp3" emma:lang="en-US" emma:confidence="0">
                <emma:literal>S</emma:literal>
              </emma:interpretation>
              <emma:interpretation id="interp4" emma:lang="en-US" emma:confidence="0">
                <emma:literal>s</emma:literal>
              </emma:interpretation>
            </emma:one-of>
          </emma:emma>
        </inkml:annotationXML>
        <inkml:trace contextRef="#ctx0" brushRef="#br0">685 24 485,'-4'-1'467,"-3"-2"-104,-1 1-89,0-2-60,-3 3-49,0-2-32,-1 3-19,-2-3-14,-2 2-8,-3 1-18,0-3-4,-4 3 3,3-3 2,-4 3 3,0 0 1,-1 0 10,-1 0 11,0 0 8,3 0 0,-4 0-3,4 0-4,-3 0-7,6 0-13,1 0-12,0 0-10,5 3-4,-2-3-9,4 3-3,0-3-8,1 4-9,2-1-8,2 1-4,0-1-1,-1 7-6,4-3 9,0 1 10,-2 3 9,4 2 11,0-1 6,-3 2 2,2 3-1,2 0-5,-2 0-6,3-2-12,-3 2-7,3 0-7,0-1-4,0 1 1,0-1-4,0-2 0,0 1-4,0-2 2,0-1-3,3-1-4,-3-4 0,3 3 5,-2-4 4,-1 1 4,6-3 9,-4-1 2,2 1 9,3-4-1,-2 3-4,5-3-7,-2-3-4,4 3-4,2-4-5,2 1-1,-1 0-5,4-1 0,1 1-2,2 2-2,-2-3 0,5 4-3,-5 0 1,3 0 2,-1 4 2,-2-3-4,-1 5 4,0-2 2,-3 3 0,1-1 0,-1-1 0,0 4 2,-4 2-1,3-3-1,-4 2-4,1 1 2,-1 0 2,-3 2-2,0 4 6,-2 1 4,-2-1 7,-2 1 3,-2 0 5,-2 0 7,-2 3-2,-2-2 4,-2 3 1,0-4 3,-3 0-3,-1-1 0,1 0 6,-4 1 12,2-4 17,-2-1 20,-3 0 23,2 0 23,-3-3 21,-3 1 5,-1-4 5,0 0-6,-4-2-7,3 0-17,-5-1-16,1-1-19,1-1-21,-2-2-17,3-2-17,-2-1-12,2-2-11,3-1-8,4-4-5,0 3-4,2-4-3,4 1-4,1-3-9,3 2-28,2-1-59,3 1-88,4 1-115,3 0-160,5 0-241,4-1-345,7 4-346,1-3-210</inkml:trace>
        <inkml:trace contextRef="#ctx0" brushRef="#br0" timeOffset="913.0447">814 712 923,'2'0'744,"-2"0"-188,0 0-130,0 0-103,0 3-85,0-3-75,0 2-43,0 0-34,0-2-25,0 2-10,0 0 2,3-2 3,-3 2 1,3-1 13,-2-1 23,-1 0 19,3 0 29,-2 0 31,2 0 27,0 0 26,-1 0 22,-2 0 23,0 0-11,0 0-27,-5 0-34,2 0-38,-2 0-43,-1 0-42,-2 0-30,0 0-19,-4 0-12,5 0-7,-2 0-10,2 0-25,0 0-64,2 4-94,2-4-125,3 2-176,0-2-309,8 0-365,0 0-326,7 0-176</inkml:trace>
      </inkml:traceGroup>
      <inkml:traceGroup>
        <inkml:annotationXML>
          <emma:emma xmlns:emma="http://www.w3.org/2003/04/emma" version="1.0">
            <emma:interpretation id="{A6174ABA-498B-42E6-BA3E-91D638B25181}" emma:medium="tactile" emma:mode="ink">
              <msink:context xmlns:msink="http://schemas.microsoft.com/ink/2010/main" type="line" rotatedBoundingBox="6236,503 14949,732 14918,1921 6205,1691"/>
            </emma:interpretation>
          </emma:emma>
        </inkml:annotationXML>
        <inkml:traceGroup>
          <inkml:annotationXML>
            <emma:emma xmlns:emma="http://www.w3.org/2003/04/emma" version="1.0">
              <emma:interpretation id="{3BBBD21C-9C19-4DE2-BABA-B4C3AE9197F6}" emma:medium="tactile" emma:mode="ink">
                <msink:context xmlns:msink="http://schemas.microsoft.com/ink/2010/main" type="inkWord" rotatedBoundingBox="6229,791 7385,822 7364,1596 6208,1566">
                  <msink:destinationLink direction="with" ref="{290CBC50-7233-4C29-BB0C-544D70E36ADB}"/>
                </msink:context>
              </emma:interpretation>
              <emma:one-of disjunction-type="recognition" id="oneOf1">
                <emma:interpretation id="interp5" emma:lang="en-US" emma:confidence="0.5">
                  <emma:literal>J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1770.8241">3213 185 5,'-11'0'306,"-1"-3"-2,1 3-20,-1-1-6,0-2-6,1 3 1,1-2-7,-2 0 8,5 2-10,-2-2-17,2 0-18,0 2-18,2 0-30,1 0-25,1 0-18,3 0-12,0 0-10,7 0-11,5 0-5,4 0-11,6 0-13,8 0-15,5 0-18,7 0-11,7-2-16,9 2 0,3-2-9,4 0 0,6 2-5,2-3 3,0 1 2,-1 2-3,-2 0 3,-2-2-3,-7 1 1,-6 1-5,-7-3 2,-6 3 3,-7 0-3,-5 0 0,-7 0-4,-4-2 2,-7 2-7,-5 0-6,-6 0-37,-1 0-72,-5 0-107,-5 0-142,-2 0-206,-3 0-306,-2 0-254</inkml:trace>
          <inkml:trace contextRef="#ctx0" brushRef="#br0" timeOffset="2285.6225">3653 217 180,'-4'6'490,"-4"-6"-99,4 1-61,0 2-37,1-2-34,-2 5-7,5-5 4,-3 2 6,3 0-10,0 1-20,0 2-23,3-1-16,-3 0-22,3 3-14,-1-2-8,-2 5-13,3-3-10,-2 3-12,-1 0-17,3 5-13,0 2-13,-2-1-12,4-2-10,-2 5-10,1-1-3,2 4-4,0-1 3,-1 2 2,1 1 5,1 0 2,1 1 0,-1-1-4,2-2-9,-2 1-4,-3 0-6,2 0-9,-5-2-1,2 0-3,-3-2 5,-3 1-1,2-1 5,-5-4 8,2 0 1,-8-4 4,4 1-2,-4-3 1,-3 1-3,1-1-5,-5-3-3,2 0-1,-5-2-6,0-1 0,-1-2-2,0 1 0,-3-3 4,2-3 2,0 1 12,1-4 27,-2 3 25,2-7 11,4-1 4,0-2-4,3-1-7,2 0-25,0-5-21,4 2-14,5 0-7,-3 0-8,2-1-5,2 5-5,4 2-13,0 0-43,0 1-72,4 2-86,4 1-118,-1 3-166,3-3-242,2 3-304,-1-2-255,2-1-164</inkml:trace>
        </inkml:traceGroup>
        <inkml:traceGroup>
          <inkml:annotationXML>
            <emma:emma xmlns:emma="http://www.w3.org/2003/04/emma" version="1.0">
              <emma:interpretation id="{ADFEDFEE-A630-4506-AE81-939393BCDE71}" emma:medium="tactile" emma:mode="ink">
                <msink:context xmlns:msink="http://schemas.microsoft.com/ink/2010/main" type="inkWord" rotatedBoundingBox="7668,908 8148,920 8126,1742 7647,1729">
                  <msink:destinationLink direction="with" ref="{290CBC50-7233-4C29-BB0C-544D70E36ADB}"/>
                </msink:context>
              </emma:interpretation>
              <emma:one-of disjunction-type="recognition" id="oneOf2">
                <emma:interpretation id="interp10" emma:lang="en-US" emma:confidence="0.5">
                  <emma:literal>S</emma:literal>
                </emma:interpretation>
                <emma:interpretation id="interp11" emma:lang="en-US" emma:confidence="0">
                  <emma:literal>s</emma:literal>
                </emma:interpretation>
                <emma:interpretation id="interp12" emma:lang="en-US" emma:confidence="0">
                  <emma:literal>5</emma:literal>
                </emma:interpretation>
                <emma:interpretation id="interp13" emma:lang="en-US" emma:confidence="0">
                  <emma:literal>$</emma:literal>
                </emma:interpretation>
                <emma:interpretation id="interp14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4623.6626">4961 367 196,'5'0'538,"-1"-4"-53,0 0-50,-1 1-28,2-3-35,-2 2-18,-2 1-11,2-1 5,1-2-1,-4 2 0,3 1-12,-3-4-24,0 3-26,-3-2-28,2 2-25,-5-3-32,2 3-28,-4-2-24,3 1-23,-6-1-23,3 2-22,-4 0-17,0 0-15,-1 0-11,2-1-8,-5 3-8,0-1-4,0 0-4,-1 3-5,-2-3-2,0 3-1,3 0-1,-3 3-1,0-3-2,3 3 1,-3 0 0,1 1-1,2-1-2,1 2 1,-1 2 0,2-1 0,1 3 0,1 1 0,0 1 0,2-1 0,1 3 1,-1-2 1,6 3-1,-3 1-1,5-1 1,-4 2-1,6-1 0,-1 2 0,1 4 1,1-4-1,-1-2 1,6 2 0,-4-2 1,2-1-1,-1 2-3,4-2 1,0-3-1,-1-1-1,2 1-1,2-3-1,-2-1 1,3-3 2,0 0-4,2-1 4,-1 0-1,1 0 2,0-2-1,-1-1-2,2 0 3,2 0 0,-2 0-2,1 0 1,1 0 2,-2 0 0,-1 3 1,5-3-1,-5 4 1,3-1 1,-2 3 0,1-2-1,1 3-1,-5 0 1,4 3-2,-3-3 0,-1 4-1,1-1 0,-3 2 2,-2 2 1,-1 0 2,-1 0 2,-2 3-3,2-1 3,-5 0-2,3 1 1,-3 1 1,-3-1 0,-2 0 1,-2 0 0,0-2 2,0 2 0,-5-2 3,0 0 1,-1-2 6,-1 0 9,-1 1 12,-4-2 12,2 1 5,-5-3 8,2-1-1,-5-2-5,1-1-8,-3 2-7,1-5-3,0 0-4,3-2-1,0-2-2,0-2 0,4-4-4,3 0-7,-3-1-4,4-3-4,4-2-5,-1 1-5,4-2-7,0-3-10,5 1-17,2-2-32,1 1-64,1 0-99,7 1-138,3-1-205,1 0-341,5 0-423,1 2-385,1 0-171</inkml:trace>
        </inkml:traceGroup>
        <inkml:traceGroup>
          <inkml:annotationXML>
            <emma:emma xmlns:emma="http://www.w3.org/2003/04/emma" version="1.0">
              <emma:interpretation id="{DA776319-14DC-4B42-AF03-4E539A54A0BE}" emma:medium="tactile" emma:mode="ink">
                <msink:context xmlns:msink="http://schemas.microsoft.com/ink/2010/main" type="inkWord" rotatedBoundingBox="9320,1222 10238,1246 10224,1753 9307,1729">
                  <msink:destinationLink direction="with" ref="{290CBC50-7233-4C29-BB0C-544D70E36ADB}"/>
                </msink:context>
              </emma:interpretation>
              <emma:one-of disjunction-type="recognition" id="oneOf3">
                <emma:interpretation id="interp15" emma:lang="en-US" emma:confidence="0.5">
                  <emma:literal>us</emma:literal>
                </emma:interpretation>
                <emma:interpretation id="interp16" emma:lang="en-US" emma:confidence="0">
                  <emma:literal>u</emma:literal>
                </emma:interpretation>
                <emma:interpretation id="interp17" emma:lang="en-US" emma:confidence="0">
                  <emma:literal>up</emma:literal>
                </emma:interpretation>
                <emma:interpretation id="interp18" emma:lang="en-US" emma:confidence="0">
                  <emma:literal>ur</emma:literal>
                </emma:interpretation>
                <emma:interpretation id="interp19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5334.1573">6194 578 413,'-6'0'1241,"-1"0"-268,6 0-364,-2 0-208,1 0-105,-1 0-57,3 2-14,3-2 13,-1 4 28,2 0 23,2 3 17,-2 4-7,1-1-34,-2 5-42,-2 3-42,2 1-42,-3 3-34,3-1-30,-2 1-23,-1 1-18,3-1-11,-1 1-9,1 0-4,1-2-4,0 0-1,4 2-1,-3-5-1,1-2 1,1 1-1,1-4 2,2-2-2,-2 2 3,1-6 1,-2 3-2,4-5 1,0 1-1,-2-2 1,3-1 2,-2-3-1,1-3 1,1 2-2,2-4 1,-2 1-2,1-4 1,-1-2-1,2-1 1,1-2-2,-2-4 1,1 0 0,2-2-2,2-3-1,-2-5-2,-1 3 1,0-2 0,1 4-1,-4-1-2,2 0-9,-2 3-34,-1 3-58,-2 0-90,-2 6-122,0 0-167,1-1-245,0 7-349,0-4-334,-4 5-209</inkml:trace>
          <inkml:trace contextRef="#ctx0" brushRef="#br0" timeOffset="6007.6375">7028 628 408,'3'-4'592,"-1"-2"-90,1 2-57,-1-3-27,0 3-24,-2-2-10,0 0-25,0 3-25,-2-1-38,0 0-41,-3 1-46,-2 0-46,3 3-39,-4 0-33,-2 0-24,1 0-17,-5 3-11,2 0-10,1 4-9,-2 1-7,-5 0 1,7 3-5,-2-1-4,0 1-1,1 3-2,-1-1-2,3 1 0,1 0 3,2-2-3,0 1 2,-1 2 3,4-2-3,1-2 0,2 2-2,-2-2-2,3-2-1,0 1-1,3-2 2,-2-1-1,5-1-1,1 0 1,-3-2 1,4-1-2,0 1-1,1-2 1,4-1 1,-1-1 1,-1 0 0,2-1 2,-1-1 2,3-2-2,-1 4-2,-2-4 2,2 1 0,-5 3 0,5-1 0,-2-2 4,-3 3-1,2 0-1,-3 0 2,2 0 3,-4 3 5,1-2 11,-3 3 16,2-1 22,-2 4 22,-2-3 13,1 3 13,0 2-3,-2-1-3,-1 2-20,0 0-14,-1-3-16,-2 4-15,0 0-11,-2-1-10,1 1-5,0-1-4,-1 1 6,-5-1 7,3 0 12,0 0 11,-5 1 7,0-4 10,1 4 4,-2-3-1,1-2-1,-5 1-3,4 1 0,-6-1-3,1-3-6,3 2-5,0-2-7,-4 0-10,3 1-8,3-5-7,0 0-5,0 0-4,1 0-6,2-5-22,2 1-52,0-3-81,1 0-112,6-3-157,1 3-248,1-4-357,2 0-361,1 1-270</inkml:trace>
        </inkml:traceGroup>
        <inkml:traceGroup>
          <inkml:annotationXML>
            <emma:emma xmlns:emma="http://www.w3.org/2003/04/emma" version="1.0">
              <emma:interpretation id="{0A2C810F-EB18-4A1F-BA5D-B78087022612}" emma:medium="tactile" emma:mode="ink">
                <msink:context xmlns:msink="http://schemas.microsoft.com/ink/2010/main" type="inkWord" rotatedBoundingBox="11413,639 14949,732 14919,1875 11383,1782">
                  <msink:destinationLink direction="with" ref="{290CBC50-7233-4C29-BB0C-544D70E36ADB}"/>
                </msink:context>
              </emma:interpretation>
              <emma:one-of disjunction-type="recognition" id="oneOf4">
                <emma:interpretation id="interp20" emma:lang="en-US" emma:confidence="0.5">
                  <emma:literal>React</emma:literal>
                </emma:interpretation>
                <emma:interpretation id="interp21" emma:lang="en-US" emma:confidence="0">
                  <emma:literal>Reacts</emma:literal>
                </emma:interpretation>
                <emma:interpretation id="interp22" emma:lang="en-US" emma:confidence="0">
                  <emma:literal>Redact</emma:literal>
                </emma:interpretation>
                <emma:interpretation id="interp23" emma:lang="en-US" emma:confidence="0">
                  <emma:literal>react</emma:literal>
                </emma:interpretation>
                <emma:interpretation id="interp24" emma:lang="en-US" emma:confidence="0">
                  <emma:literal>Reacted</emma:literal>
                </emma:interpretation>
              </emma:one-of>
            </emma:emma>
          </inkml:annotationXML>
          <inkml:trace contextRef="#ctx0" brushRef="#br0" timeOffset="8116.9842">8287 329 606,'-3'-1'944,"2"1"-209,1-2-133,-3-1-95,0 3-65,3 3-51,0-1-37,0 3-38,0 5-34,3 3-23,0 3-33,-3 3-33,1 4-31,-1 4-30,3 4-23,-1-1-21,-2 4-19,3 0-16,-3 2-14,0 2-7,0-3-9,0-2-5,0 2-3,-3-4-1,3 0-4,-2-2-3,-1-2-1,3-3-1,-1-2-3,1-4-2,-3-1 1,0-3 2,3 3-1,-1-7 2,1-2-2,0 0 0,0-2-1,-3-3-3,3-2 1,-3-1 0,2-1 1,-2-6 0,-2 1-1,2-2 1,-1-6-2,3 1 0,-5-5 0,4-3-2,-1-4 2,3-4-3,5-4-1,1-6-4,-1-4-3,6-5-3,3-5-3,2 0 0,0-5 1,3 4 4,4-2 3,-4 0 3,3 4 1,1 1 2,-3 6-1,3 4 2,1 1 1,0 6 0,-1 3 2,2 3 1,1 6 1,0 2-3,-3 6 0,1 3 2,-1 5 0,0 4 2,-1 2-2,-3 6 2,-3 3 0,-2 8-1,-1 1 0,-6 5-1,1 3 0,-5 0 1,-3 7 1,-3-2 0,1 3-1,-8-3 0,-1 5 2,2-2-2,-6 0 0,-1-1 0,-2 1 1,-1-6-1,-3 0-1,2 0 1,-2-5 2,-1-3-3,-3 0 0,2-3 2,1-3 0,-3-1-1,3-3-1,0-1 1,4-4 0,0 2-1,0-4 0,3-3 1,4 0 1,4-3 1,-2-1 0,5-2-1,1 2 0,1-3-2,3 3 1,3-4-1,-2 4-1,5-3 1,-4 3-1,5 1 2,0 0-1,2 3 0,-2 0 1,5 3 3,-1 0 0,1 5-3,-1 3 3,1 4-1,1-1 0,0 3 0,2 3 1,-1 1 2,-2 1 0,1 0-1,1 1-1,-2 1 0,2-2-2,0 2-1,0-5 0,-2 4 0,-1-2 1,1-3-1,-1-1-1,4-2-8,-3 0-29,-1-6-56,-1 2-82,-1-1-106,3-4-140,-1-2-201,1 0-290,-1-1-297,4-3-222</inkml:trace>
          <inkml:trace contextRef="#ctx0" brushRef="#br0" timeOffset="9341.8064">9140 743 798,'-6'6'1113,"-1"-2"-379,1-1-226,1 5-106,-1-2-46,1 2-21,1 1-25,-3-1-31,4 2-34,3-1-34,0 1-36,0-3-31,3 3-28,4-2-29,-3-2-25,4 4-18,-1-6-7,2 3-7,2-4-10,4 0-5,-1-2-4,-1 2-3,5-3-3,-2-3-1,3 2 1,-3-2 0,2 0-2,1-4-3,-3 0 0,3-2 0,-3 1 0,3-2 0,-2-1 0,-1-1-3,-1-3 2,1-1-2,-2-4 1,-2 2-1,-1-6-3,1 1 6,-3 3-2,-2-5-1,-3 5 2,-1-1 1,-3 2 4,-3 2-4,-4 3 0,1 3 2,-8 1-2,-1 1 1,2 1 3,-4 8 1,-2-3 3,3 6 1,-3 1 7,-4 3 5,4 4 12,-1 1 16,-2 2 20,2 4 10,-2 0 9,3 4 11,0-1 2,0 6-2,3-1-9,2 2-11,1 2-7,1 1-11,2-2-13,3 0-11,2 1-7,4-2-6,1-2-4,1-1-3,4 1-3,2-5-3,3 0-1,2 1-2,1-7-1,1 4-2,2-8 2,3 2-3,0-2 1,3-3-1,-2-1 0,3-1-1,-1-4-1,-2-2 1,4 0-2,0 0 0,-1-4-1,2-3-2,-3-1-11,-2 0-34,2-5-76,0 0-109,-2-2-149,2-1-262,-5 1-379,2-2-474,0 1-348</inkml:trace>
          <inkml:trace contextRef="#ctx0" brushRef="#br0" timeOffset="10008.9847">10308 649 233,'-3'-11'1163,"2"1"-336,-2 2-201,-2 0-115,-2-1-71,3 3-73,-4 0-50,0 2-38,-2-1-36,-2 3-18,0 0-3,1 2-3,-4 2-11,2 0-24,-4 4-20,-2 1-22,2 1-29,-5 5-26,3 2-19,-1-1-11,-2 6-12,2-2-5,-2 3-12,6 1-5,-2 2-7,3 3-5,-1-3-4,4 2-3,2-4-1,1 5-1,2-5-2,2 1 1,3-2 0,0 1 0,2-4-1,2-1 0,2 0 0,3-5-1,0 1 0,4-2 1,0-4 0,2 0-1,2-3-2,1-2-2,3-2-4,-1-2-6,-2 1-6,3-5-4,0-1-4,0-1-2,0-1 3,-3-2 4,3-1 7,-5-3 6,1 1 6,-2-3 1,-2-6 2,4 4 2,-4-5-2,-2 2 0,4-5 1,-7 3 0,1 2 3,0 1 0,1 0 3,-4 3 1,-1-1 1,-2 4 2,5 0 3,-4 5 6,-2-1 7,3 4 5,-2 0 0,-1 1 3,0 2-5,0 0-6,0 2-6,-1 2-7,-2 2-2,1 2-3,-1 2-2,0 1 0,-1 4-1,1 2 0,-1 2 0,-1 1 0,3 1 0,-3 3 2,4-2-2,-5 5-2,5-1 0,-2-3 1,3 4 0,0-5-3,0 3 1,0-2-12,0 0-29,0-3-50,3 3-77,-2-5-100,5-4-139,0 1-175,1-1-243,3-2-310,-3-1-242,2-3-135</inkml:trace>
          <inkml:trace contextRef="#ctx0" brushRef="#br0" timeOffset="10426.6617">10891 632 909,'0'-12'749,"1"-1"-134,-1 1-70,0 1-30,-1 1-37,-2 2-48,0-2-42,-1 3-36,0-2-41,-4 5-37,1-2-33,0 2-29,1 4-27,-7 0-24,1 0-21,-1 6-19,-1 1-17,-2 3-15,-3 1-15,3 3-11,-3 0-12,2 4-12,-2 3-7,3 0-8,3 3-5,-5-2-6,5 3-3,0-1-1,2 4 0,2 0-2,0 0-2,-1-2 1,6 0-1,-1-1 0,5-1-2,0-1 0,0-3 0,2 0 0,5-2-1,3-3 0,-4 0-1,6-2 1,2-3-1,-2-2-2,4-2 0,1 0-2,-1-2-4,0-4-14,3-3-38,-3-1-69,-2 0-100,2-5-131,3 1-195,-1-2-339,1-3-381,-4-2-319,0 0-154</inkml:trace>
          <inkml:trace contextRef="#ctx0" brushRef="#br0" timeOffset="11486.8838">11271 543 316,'-13'0'912,"3"0"-225,-2 0-121,4 0-55,-3 1-25,4-1-18,-4 2-10,5 1-3,-1-2-22,-1 2-35,1 1-45,0 0-54,2 1-52,-2-1-52,3 0-46,-3-1-36,2 0-26,1 1-12,-2-1 0,2-2 2,2 2-4,-4-3-6,2 4-7,1-2-9,-1 0-15,4 1-11,0-2-6,0 2-3,4-2-2,3 2-1,5-3-1,3 2-2,6-2-3,0 0-2,6-2-1,-1 2-3,8-4 0,-2 1-1,1 2 0,-3-4-1,1 1 0,-5 2-1,-6-1-6,2-1-12,-9 2-20,2 0-31,-7 0-68,2 1-110,-2 1-163,-4-3-268,-4 3-380,0 0-526,0 0-417</inkml:trace>
          <inkml:trace contextRef="#ctx0" brushRef="#br0" timeOffset="11068.2657">11412 445 962,'-2'0'782,"2"3"-222,-3 0-119,1-3-69,2 0-41,-2 0-26,-1 0-23,3 0-10,-3 0 6,3 0 18,-1 0 15,-2 0 0,3 0-17,-2 0-28,-3 0-31,3-3-37,-1 0-36,3-1-36,-1-3-28,1 1-22,-3-2-21,3-1-15,0 0-13,0-4-6,3 0-4,-3-2-4,1 0 0,-1-2-2,3 0-2,-1 2 1,-2-3-1,3 0 3,-1 1-2,0 1 2,-2 1 1,3 1-1,-2 0-2,-1 3 1,3 1 3,-3-1 7,0 4 8,0 0 6,0 3 5,0-2 3,0 6-3,-3-4-5,3 4-6,-4 4-5,2-4-3,-3 10-5,-1-3-2,0 6-2,-1 2-1,-2 2-1,2 2 0,-2 5-1,-1 0 0,1 6-1,2-2-1,0 2-1,0 5-1,1-2-1,0 1 1,-1 1-1,2 1 0,1 1-1,0-2-1,1-2 0,-2 4 0,2-4 0,3-2-1,0 0 0,0 0-1,0-2 1,8-3 0,-4 1-1,3-3 0,5-2 0,0-1 0,2-3 0,2-2 1,3-2-1,4 0 1,0-7-2,3 1 0,5-1-3,-2-3-7,0-2-8,1-2-17,-1-2-20,2-2-27,-4 0-53,1-4-81,-3-2-114,-1-4-146,-2 0-230,-2-5-363,-1 0-367,-7 2-255</inkml:trace>
        </inkml:traceGroup>
      </inkml:traceGroup>
    </inkml:traceGroup>
    <inkml:traceGroup>
      <inkml:annotationXML>
        <emma:emma xmlns:emma="http://www.w3.org/2003/04/emma" version="1.0">
          <emma:interpretation id="{E0EE7EB1-CFFA-440F-A646-C0290BDB03CF}" emma:medium="tactile" emma:mode="ink">
            <msink:context xmlns:msink="http://schemas.microsoft.com/ink/2010/main" type="paragraph" rotatedBoundingBox="2565,2916 32304,2715 32322,5370 2583,5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B8DEF1-E6BC-402A-8DC5-F08EB4E09713}" emma:medium="tactile" emma:mode="ink">
              <msink:context xmlns:msink="http://schemas.microsoft.com/ink/2010/main" type="line" rotatedBoundingBox="2565,2916 32304,2715 32318,4763 2579,4964"/>
            </emma:interpretation>
          </emma:emma>
        </inkml:annotationXML>
        <inkml:traceGroup>
          <inkml:annotationXML>
            <emma:emma xmlns:emma="http://www.w3.org/2003/04/emma" version="1.0">
              <emma:interpretation id="{DBA0C467-D40A-4551-A65A-66F8331EDDE4}" emma:medium="tactile" emma:mode="ink">
                <msink:context xmlns:msink="http://schemas.microsoft.com/ink/2010/main" type="inkWord" rotatedBoundingBox="2566,3062 3911,3053 3918,4071 2573,4080"/>
              </emma:interpretation>
              <emma:one-of disjunction-type="recognition" id="oneOf5">
                <emma:interpretation id="interp25" emma:lang="en-US" emma:confidence="0.5">
                  <emma:literal>it</emma:literal>
                </emma:interpretation>
                <emma:interpretation id="interp26" emma:lang="en-US" emma:confidence="0">
                  <emma:literal>is</emma:literal>
                </emma:interpretation>
                <emma:interpretation id="interp27" emma:lang="en-US" emma:confidence="0">
                  <emma:literal>lil</emma:literal>
                </emma:interpretation>
                <emma:interpretation id="interp28" emma:lang="en-US" emma:confidence="0">
                  <emma:literal>i</emma:literal>
                </emma:interpretation>
                <emma:interpretation id="interp29" emma:lang="en-US" emma:confidence="0">
                  <emma:literal>Li)</emma:literal>
                </emma:interpretation>
              </emma:one-of>
            </emma:emma>
          </inkml:annotationXML>
          <inkml:trace contextRef="#ctx0" brushRef="#br1" timeOffset="59823.2894">674 2626 962,'0'-9'769,"0"1"-208,0 1-105,0 3-55,2-3-39,0 3-24,2 0-20,2 0-33,-2 2-20,1 2-24,2 0-14,-3 0-3,4 4-6,0 2-13,0 5-12,-1 4-18,0 3-26,-3 5-35,1 4-27,1-1-22,-5 3-17,2 4-16,-2-2-11,-1 3-9,-1 0-2,-2-3-3,-1 2-5,1-2 0,-3-1-2,-1 0-4,-3-2-50,-2-1-87,3-2-121,-1 0-175,-1-4-300,2-4-407,-1-3-412,1 0-267</inkml:trace>
          <inkml:trace contextRef="#ctx0" brushRef="#br1" timeOffset="59477.7167">-494 2587 690,'-12'17'816,"-1"2"-154,0-1-78,4 5-63,-2-1-52,4 3-61,-1 0-42,1 2-31,3 1-18,4 2-13,0 1-5,0 2-12,3 0-21,-2-2-38,6 4-41,-2-4-37,2 2-39,0-3-33,3-1-24,-1 1-18,1-4-11,3 2-6,-1-1-9,2-5-2,1 0-5,1 1 0,3-2-3,0-3-1,1-1 1,3 0 0,0-5-2,3-1-5,1-1-14,-4-4-29,4 1-50,-2-4-78,0-3-110,1 0-144,-3-3-202,4-1-313,0-2-343,2-4-261,-5-1-104</inkml:trace>
          <inkml:trace contextRef="#ctx0" brushRef="#br1" timeOffset="58791.8126">-87 2671 591,'-2'-1'586,"-3"1"-58,2 0-45,2 0-47,-2 0-48,3 0-40,-1 0-23,-2 0-38,3 0-35,-3-2-24,3 2-10,-2 0-15,-1 0-3,3 0 18,0 0 24,0 0 22,-3 2 3,2 5-9,1 0-23,-3 2-41,3 4-40,-1-1-43,-2 5-31,3 0-25,-3 1-19,3 3-13,0 0-8,0 1-5,0 1-3,0 1-2,3-2-2,-3-1-2,3 1 1,-2 1-1,-1-2-1,3 0-2,-3-3 0,1 1 1,2-2 2,-3 0 0,3-3-2,-1-1-7,-2 0-22,0-3-49,0-1-89,-2-1-117,2-1-166,0-7-256,0 0-384,0 0-409,-3-3-244</inkml:trace>
          <inkml:trace contextRef="#ctx0" brushRef="#br1" timeOffset="59100.8764">-56 2444 943,'-4'-3'959,"-2"-5"-234,1 5-142,4 0-113,-5-1-107,6 0-80,-1 0-66,1-1-58,0 4-47,0-3-37,0 0-23,0 1-23,0 1-12,0 0-7,0-2-4,0 4-8,0-2-21,0 2-68,0 0-96,0 0-126,0 0-187,0 0-319,0 0-297,0 0-216</inkml:trace>
        </inkml:traceGroup>
        <inkml:traceGroup>
          <inkml:annotationXML>
            <emma:emma xmlns:emma="http://www.w3.org/2003/04/emma" version="1.0">
              <emma:interpretation id="{3C8A1A43-4303-44FF-B4B4-1F2A136283D3}" emma:medium="tactile" emma:mode="ink">
                <msink:context xmlns:msink="http://schemas.microsoft.com/ink/2010/main" type="inkWord" rotatedBoundingBox="4536,3090 5203,3085 5209,3851 4541,3855"/>
              </emma:interpretation>
              <emma:one-of disjunction-type="recognition" id="oneOf6">
                <emma:interpretation id="interp30" emma:lang="en-US" emma:confidence="0.5">
                  <emma:literal>J</emma:literal>
                </emma:interpretation>
                <emma:interpretation id="interp31" emma:lang="en-US" emma:confidence="0">
                  <emma:literal>T</emma:literal>
                </emma:interpretation>
                <emma:interpretation id="interp32" emma:lang="en-US" emma:confidence="0">
                  <emma:literal>5</emma:literal>
                </emma:interpretation>
                <emma:interpretation id="interp33" emma:lang="en-US" emma:confidence="0">
                  <emma:literal>8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60333.8092">1415 2485 243,'-7'0'757,"2"-3"-155,1 3-75,-1-1-54,3 1-67,-1 0-60,3-3-43,0 3-41,0 0-29,3 0-24,1 0-27,0 0-19,6 0-20,2 0-24,4 0-27,1 0-24,4 0-15,2 0-14,4-2-10,4 0-10,2-1-2,6-1-6,-1 1-1,3-3-3,1 2-5,-3-3 1,2 3-3,-5-3 2,0 2-7,-7 1-1,0 0-7,-6 1-29,-2 2-53,-7-1-77,2 0-90,-6 2-111,-2 0-149,-4 0-188,-4 0-230,0 0-184</inkml:trace>
          <inkml:trace contextRef="#ctx0" brushRef="#br1" timeOffset="60798.1232">1702 2489 675,'-4'0'553,"4"2"-93,-2 0-71,2-2-41,0 2-35,2-2-36,1 2-22,-2-2-32,2 2-19,1 0-11,2 3-4,-2-1-12,1 0-2,-1 4 3,3 2-12,-2 0-30,2 7-29,-3-3-21,4 3-22,-4 2-19,3-1-16,0 3-5,2 6-5,-2-3-7,1 1-3,-1 3 0,-3-3-6,3 2-3,-2 1 3,1-2 3,-2 1-3,-3-3 5,2 2 1,2-4-1,-5 1-1,0-1-2,0-1 2,0-4-4,-5 1 1,2-2-1,-2-1 2,-3-1 3,-2 0 4,2-3-1,-4 0 2,-3-1 4,1-2 4,-2-2 3,0 1 4,-3 0 5,0-4 4,0 0 0,1-3-4,-1-3 1,3 0-5,-3-1-3,3-3-7,0-3-7,3-1-2,0-2-10,-2 1-13,8-3-57,-2 1-88,2 1-116,3-3-153,1 5-249,1-3-340,4 0-290,-2-1-175</inkml:trace>
        </inkml:traceGroup>
        <inkml:traceGroup>
          <inkml:annotationXML>
            <emma:emma xmlns:emma="http://www.w3.org/2003/04/emma" version="1.0">
              <emma:interpretation id="{18E757CC-9FF7-4C38-85C4-4311D86474C8}" emma:medium="tactile" emma:mode="ink">
                <msink:context xmlns:msink="http://schemas.microsoft.com/ink/2010/main" type="inkWord" rotatedBoundingBox="5347,3130 5930,3126 5935,3925 5352,3929"/>
              </emma:interpretation>
              <emma:one-of disjunction-type="recognition" id="oneOf7">
                <emma:interpretation id="interp35" emma:lang="en-US" emma:confidence="0.5">
                  <emma:literal>S</emma:literal>
                </emma:interpretation>
                <emma:interpretation id="interp36" emma:lang="en-US" emma:confidence="0">
                  <emma:literal>s</emma:literal>
                </emma:interpretation>
                <emma:interpretation id="interp37" emma:lang="en-US" emma:confidence="0">
                  <emma:literal>5</emma:literal>
                </emma:interpretation>
                <emma:interpretation id="interp38" emma:lang="en-US" emma:confidence="0">
                  <emma:literal>$</emma:literal>
                </emma:interpretation>
                <emma:interpretation id="interp39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61790.0777">2645 2572 480,'-2'-7'529,"-1"1"-80,3-4-25,-2 3-33,-3-3-26,1 3-21,1 0-28,-3-1-29,0 1-36,-1 1-11,-2-2-9,-2 1-18,2 1-21,-4 1-17,1 1-14,1-2-22,-5 5-23,1-1-18,-1 2-11,0 0-9,-2 2-14,-1-1-9,0 2-8,-1 0-10,1 1-7,0 3-6,0 0-5,-3-1-8,6 2-3,0 0-2,0 0-2,3 2-3,0 1 2,2 1-2,1 0 2,2 1-2,2 1 0,1 1 1,0 2 0,1-2 1,4 2-1,0 0 2,0-3-2,4 3 1,1-2-2,0-1 2,4 0 0,-2 3-1,2-6 4,1 2-4,-1 1 0,3-4-2,2-1-2,1 0 1,-2 2-2,4-3 2,2-5 0,-3 4 2,0-3 0,3-1-2,0 0 1,-1-2-1,1-1-1,2 0 1,-3 0 0,1 0-1,3-1 1,-5 1 0,2-3-1,0 3 2,0 0 0,-3 0 2,3 3-2,0-3 1,-3 4 0,-2-1 2,2 4-2,-1 0-1,-4 3 3,1 0-2,-5 3 1,3 0-2,-4-1 2,1 5 2,-2-3 3,-2 5-2,-3-1 4,0-2 3,0 1-3,-3 1 0,-2-2 2,-2 1 2,-2-3 3,2 1 3,-5 0 6,1-1 4,-1-1 2,-7 0 8,3-1 7,-2-2 13,-4 3 15,2-6 13,-2 1 7,-3 0 1,0-1-7,2-1-6,-1-2-14,-1-1-12,2-3-7,2 0-11,3-3-7,-1-1-8,0-2-8,4-2-7,4-1-6,-2 0-20,3-2-46,2-2-79,2-1-111,4 1-154,2 3-254,0-4-372,0-1-391,4 0-303</inkml:trace>
        </inkml:traceGroup>
        <inkml:traceGroup>
          <inkml:annotationXML>
            <emma:emma xmlns:emma="http://www.w3.org/2003/04/emma" version="1.0">
              <emma:interpretation id="{513FED17-2A50-4BB7-99E0-FA4ED1292890}" emma:medium="tactile" emma:mode="ink">
                <msink:context xmlns:msink="http://schemas.microsoft.com/ink/2010/main" type="inkWord" rotatedBoundingBox="6636,3495 7479,3489 7484,4154 6641,4160"/>
              </emma:interpretation>
              <emma:one-of disjunction-type="recognition" id="oneOf8">
                <emma:interpretation id="interp40" emma:lang="en-US" emma:confidence="0.5">
                  <emma:literal>is</emma:literal>
                </emma:interpretation>
                <emma:interpretation id="interp41" emma:lang="en-US" emma:confidence="0">
                  <emma:literal>i's</emma:literal>
                </emma:interpretation>
                <emma:interpretation id="interp42" emma:lang="en-US" emma:confidence="0">
                  <emma:literal>its</emma:literal>
                </emma:interpretation>
                <emma:interpretation id="interp43" emma:lang="en-US" emma:confidence="0">
                  <emma:literal>b's</emma:literal>
                </emma:interpretation>
                <emma:interpretation id="interp44" emma:lang="en-US" emma:confidence="0">
                  <emma:literal>ins</emma:literal>
                </emma:interpretation>
              </emma:one-of>
            </emma:emma>
          </inkml:annotationXML>
          <inkml:trace contextRef="#ctx0" brushRef="#br1" timeOffset="64338.6467">3492 3330 601,'0'-2'682,"0"0"-179,0 0-113,0 1-92,0-2-66,0 3-41,0-1-23,0 1-13,0 0-15,0 1 2,0 2-4,3-2-14,-2 1-12,-1 2-10,5 0-17,-2 3-16,1-3-16,-1 2-9,4-1-7,0-1-6,-1 0-2,1-2-1,3 2 1,-1-4-8,1 3-5,-1-3-2,6-3-5,-4 0-4,1 0-5,-1-1 0,1-3 0,0-1 0,-1-3-3,1 0 1,-1-3-3,1 0 5,0-3 0,-1-3 0,-4 2 3,1-4-3,-1 0 2,-3-4-7,-1 1 3,-1-3-3,-2 2 1,0 0 2,-2 1 2,-1 2 2,-1 3 0,1-1 0,-1 5 1,2 2-1,-4 5-2,2 0 0,0 5 0,-3 0-2,-1 2-1,4 4-1,-3 2 2,-1 3 2,1 1 2,3 5 5,-3 2 4,2 2 8,1 3 6,-1 1 4,3 5 11,-1 1 5,-2 0-2,5 3 0,0-3-5,5 2-4,-2-1-7,1-1-9,2-1-4,-2-2-3,0 0-1,5-3-6,-2-2 4,4-1-2,-3-1-4,4-4 4,-1 1 0,1-7 2,3 2 0,-4-3 2,5-4-2,2-2-2,-3 0-4,1-2 2,2-4-8,-1-3 2,1 2-4,1-7 4,-1 0-2,-5-3 2,3-4-2,2-1 0,-5-3 0,1-5-2,1 1 0,-2 0 0,0-5 2,-1 4-2,-4-1 4,4 1-2,-5 2-2,2 4 6,-2 1 0,0 2 2,-2 1-2,-2 2-2,-1 1 2,-2 4 0,0 1 0,0 1 0,-5 4 2,0 0 0,-2 0 2,0 4-2,-2 0-4,0 2 4,-1 1-2,-1 4 2,2-1-2,-1 1 4,-2 3-2,1 1-2,3 3 2,1-1 0,0 1 0,1-1 2,0 3 0,5-1 2,-2 4-4,3-4 0,0 1 0,3 1 0,-2-1 2,5 0 0,0 0 0,1-2-4,0 1 2,5 0 0,0 1 2,-1-3 0,4 1 0,-1 0 4,-1-3-4,6-1 6,-2 0-3,-1 0-1,0 0 0,3-1 2,0 0-2,-3-1-1,3 1-3,-3-3 8,1 5 5,-4-3 10,2 1 19,-1 2 20,-2 3 23,-3-2 13,1 1 17,-4 1 13,1 0 1,-4-1-1,0 3-4,-6-1-9,0-2-8,-4 3-10,1 0-10,-4-3-4,-2 3-6,-2-1-4,-2 0-5,-3-1-6,0-1-7,0-3-6,-4 4-8,0-3-5,-1-1-6,4 1-4,-2-5-8,2 4-4,-2-3-4,3-1-6,1-3-2,-1 0-3,3-3-13,-3-1-45,3-4-78,0 0-106,1-5-145,4-2-230,1-2-359,-2-7-390,3-3-298</inkml:trace>
          <inkml:trace contextRef="#ctx0" brushRef="#br1" timeOffset="64541.9087">3695 2851 357,'-4'-7'709,"-4"3"-220,4 2-142,1-2-85,-1 2-84,4 0-76,0-1-46,3 1-34,-2 2-74,5 0-149,0 0-261,-3-2-251,1 2-201</inkml:trace>
        </inkml:traceGroup>
        <inkml:traceGroup>
          <inkml:annotationXML>
            <emma:emma xmlns:emma="http://www.w3.org/2003/04/emma" version="1.0">
              <emma:interpretation id="{B9E1B592-CD0C-48D7-8333-5AF9EFD78694}" emma:medium="tactile" emma:mode="ink">
                <msink:context xmlns:msink="http://schemas.microsoft.com/ink/2010/main" type="inkWord" rotatedBoundingBox="8286,3054 13751,3017 13761,4459 8296,4496"/>
              </emma:interpretation>
              <emma:one-of disjunction-type="recognition" id="oneOf9">
                <emma:interpretation id="interp45" emma:lang="en-US" emma:confidence="0.5">
                  <emma:literal>imperative</emma:literal>
                </emma:interpretation>
                <emma:interpretation id="interp46" emma:lang="en-US" emma:confidence="0">
                  <emma:literal>imperatives</emma:literal>
                </emma:interpretation>
                <emma:interpretation id="interp47" emma:lang="en-US" emma:confidence="0">
                  <emma:literal>imperatrix</emma:literal>
                </emma:interpretation>
                <emma:interpretation id="interp48" emma:lang="en-US" emma:confidence="0">
                  <emma:literal>imperatival</emma:literal>
                </emma:interpretation>
                <emma:interpretation id="interp49" emma:lang="en-US" emma:confidence="0">
                  <emma:literal>impetrative</emma:literal>
                </emma:interpretation>
              </emma:one-of>
            </emma:emma>
          </inkml:annotationXML>
          <inkml:trace contextRef="#ctx0" brushRef="#br1" timeOffset="67719.7331">5146 3422 520,'0'2'726,"0"-1"-195,0-1-101,0 0-46,0 0-20,2 0-33,0 0-27,-2 0-26,3 3-34,-3-3-33,3 1-25,-2-1-19,-1 2-18,3-2-26,-2 2-19,-1 0-15,3-2-17,-3 3-17,5-1-14,-2-2-12,-2 2-7,2 0-8,1-2-6,2 2-1,0-2 0,1 0-6,0 0 6,2 0-4,-2-2-1,5 0 1,-2 0-3,5-3 0,-7-1 0,7 1 2,-2-5-2,-1 3-4,2-6 6,1 0 0,-2-4-2,1-2 0,-2-2 0,4-1-4,-5-8-4,2 2 2,-1-6-3,-3-2 3,2 1-1,-4-1 0,2-2 4,-3 6-1,-2-1-4,1 6 3,-2 0 5,-2 8 0,-1-1 0,0 5 0,0 4 2,0 4-1,-4 1-1,-4 3 0,4 3 0,-3 4 0,0 2 0,-2 4 2,-1 4-2,-2 1 5,3 6 2,-1 1 3,-1 1 3,2 5 7,0-3 13,2 4 4,0 0 6,-1-3 1,6 5 1,-3-6-3,5 3-12,0-6-10,0 1-7,5-2-1,-3 1-5,6-5 0,-4 1-4,6-4 6,-1-1-3,0 0-2,2-4-3,4 1-1,-4-3 0,7-2 0,-5 0 0,3-4-1,3 2 1,0-3 0,-1-4 0,1-1-3,4 1-1,-4-3-3,3-4-2,-2 2-1,-1-2-3,0-4 0,0-3-6,-3 0 1,3-6 0,-3-1 0,-2-3 3,2-1 1,-4-4 6,-1 5 1,0-2-3,-3 3 7,-2 4 3,-2 1 0,1 1 2,-2 6-1,-2-2 6,2 6-3,-2-1-1,-1 4 0,0 2-1,0 0 1,0 1 2,0 1-1,0 0-1,-1 4 0,-2 3 2,3 1-4,-1 2-1,-2 2 0,3 4 5,-3 4 1,3 1 0,-2 1-2,-1 6 5,3-1-1,-1 1-2,1 2-2,-3 1 1,0-2-1,3 2 1,-4-1-2,4-3 0,-3 1 0,3-3-3,-1 0 0,1-4 0,-3 1 1,3-3 2,0 0 1,0-6 1,0 2-2,0-1 0,0-4-2,0 1-4,-2-3-1,-1-3 4,3 1-8,-3-2 1,3-3 0,-1-1-2,1-3-2,0-2-2,1-4 2,2-1-19,0-3-33,2-4-28,3 1-30,-1-7-19,5 1-25,-2-2 9,2-1 29,1 0 36,1 3 30,1 1 16,-2 1 18,4 4 14,-1-1 4,0 6 2,2 0 0,-1 2 5,0 2 2,-1 0-2,0 5 4,-1-1 0,1 3 3,-2-2 8,2 6 1,-1 0 8,-1 6 7,-1-1 7,-1 5 7,0-1 6,-1 5 8,2 2 7,-4 1 3,-2 1-4,-2 2 3,-1 1-5,-4 2-9,3-2-9,-3 2-7,0-2-2,-3 0-9,1 0-6,0-2-4,-3-2-1,1 0 0,-2 0-4,0-3-1,0-3-3,-1-1-1,-2 1-3,5-3-2,-3-1 2,3-1-2,-1-2-5,-2-1 0,1-3-6,2-3 0,-1-1-5,3 0-3,2-5 4,0-2-10,2-1-23,3-5-33,-1-1-32,6-5-30,-1-3-35,3-2-13,5-3 7,-1 1 27,0 1 30,1 3 30,1-1 30,1 3 20,-2 2 17,2 4 11,-2 0 10,-2 1 9,1 4 0,1 2 6,-4 2-3,2 1 5,-4 1-5,1 3 5,2 4 6,-2 0-1,-3 4 7,1 5 4,-3 0 11,-1 5 3,-3 6 7,1-2 10,-4 5 14,0 0 14,0 1 3,-4 4 0,1 0 2,-1 1-13,-1-2-17,1 3-12,0-3-9,-2 1-13,4-1-9,-1 0-3,2-5-5,-2 1-5,3-3 2,0 3-2,3-6 0,-2-1 0,4-2 3,1-3 1,-1-1-6,5-2 2,-1-2-2,6-2 0,-4 2-2,5-6-11,-1-3 1,1 0-5,1-2-13,-1-4-5,0-1 0,0-2-4,-2-5-11,1-1-9,1-4-13,0-5-8,1 1-11,-1-5 7,0-6 7,2 2 15,-2-5 19,0-1 17,-2 2 12,-1 4 9,0-3 2,-4 6 1,0 3 2,-4 2 5,1 5 8,-3 1 11,1 6 29,2 1 15,-6 4 11,2-2 5,-2 7 1,0-1-6,-2 6-17,2 6-11,-3-2-13,-1 6-5,-2 3-6,2 3-8,-1 5-3,-2 4-1,3 2-2,-3 4 2,-1 2-2,1 2-1,-2 2-5,2-1-5,0 2 0,1-1 0,-1 1-4,1-1 2,0-2 2,0 1 2,2-1-4,3 1 5,-5-2-1,4 0-4,-1-1 0,-1-1 2,1-1 2,-1 0-4,4-5 0,-3-2 4,3-3-1,-2 3-1,0-7-2,2 0 2,-2-5-4,-1-1 2,3 0 2,-3-5 4,3 1 0,-4-7-2,3 0-1,-2 0-1,0-4-4,-2-3-7,2-4 3,2-3 0,-2-6-1,2-2 1,1-5-5,0-4 1,1-6-5,3-4-2,4-2-5,3-3-12,1-5-26,2 1-21,2-5-9,3 2-12,0 0-6,3-1 9,-2 3 27,-1 2 22,4 4 18,-4 2 8,0 5 11,3 3 4,-5 3 7,2 3-1,0 2-2,0 3 5,-3 5-3,1 1 0,-1 2 3,0 5 0,-2-2 0,1 8 0,-2 0 3,2 5-3,-4 3 3,-1 4-1,-1 3 4,0 3 2,-3 4 3,-2 1 5,-3 3 8,-1 5 21,0 1 20,-4 0 24,0 5 13,-4 0 11,0-1 4,-3 2-9,0-4-6,-2 4-11,-6-4-9,2-1-2,-2-1-10,-2-5-7,-2 2-13,0-1-10,-3-4-11,3-1-5,-3-1-10,-2-3-5,-1-2-6,1 1-10,-2-3-34,2-1-78,2-5-116,0-2-156,3-2-289,0-4-317,-3-5-304</inkml:trace>
          <inkml:trace contextRef="#ctx0" brushRef="#br1" timeOffset="68232.5337">5562 2668 620,'0'-4'446,"0"1"-157,0 0-107,0 3-78,0-1-52,4 1-74,-1-3-147,-3 3-225,0 0-229</inkml:trace>
          <inkml:trace contextRef="#ctx0" brushRef="#br1" timeOffset="72900.6285">7585 3099 793,'-3'3'625,"3"-2"-207,-1-1-129,1 2-79,0-2-60,1 4-44,2-1-19,2-2-17,-1 3-10,3-4-15,1 3-8,2-1-6,-2-2-7,1 0-7,4 0-4,-4 0 0,2-2-3,1-1-3,0-1 0,-2 0-4,-1 0 4,2 1-4,1-4 0,-2 1 1,-1-4-1,1-1-3,-2 1-3,0-2 3,-4-1 0,0-1 0,2-3-4,-6 1 1,0 0 0,0-1-4,-6 3 7,2-1-3,0 0 3,-4 5 3,1-1-3,0 4 0,-5 0 3,1 2 7,-1 4 4,1 1 9,-4 0 3,3 1 13,-4 5 9,5 1 16,-4 2 8,4 2 26,-2 1 19,1 2 22,-1 1 26,1 2 3,7 3-4,-6 2-17,7 1-21,0 0-19,1 3-32,0-1-19,6 0-13,0 3-10,3-6-4,1 5-6,3-7-2,2 3-7,2-2-4,3-1-2,2-3-4,0-3 0,3 0-2,-2-3 2,3-3-2,4-1 2,-4-3-2,3 0-2,-3-4 0,3-2 0,0 0 0,-5-2 2,5-3-2,-6-1 0,2 0 0,-2-2 0,-2-4 0,-3 0-2,0-5-2,-2 0 2,-1-5 2,-5-1-2,0-3-2,0 0 0,-2-4 4,-2 1-2,-2-1-2,-2 4 0,-2 1 0,-2 5 0,-2 2 0,0 3 2,0 2-2,-2 3 2,-1 1 0,-2 5 2,6 2-2,-4 1 0,3 3 0,0 3 2,2-2 2,4 2-2,1 1 2,1 0 0,4 3 0,2-3 0,5 0-2,-1 1-2,7-4 0,0 3-4,0-4-1,1 0-1,4 0 0,-1 0-4,4-4 3,-3 3 1,-3-2-4,5-1 5,-8 2-1,1 0 4,-2 0 0,0 2 2,-5 0-1,1 2 6,-2 2 1,-3 3-2,-2 3 0,-1 2 0,-4 6 4,0 1-4,0-1 3,-1 5 3,-5 1 2,4 0 1,-1 0-3,0 1 0,2-1-2,-2-2-2,3-1-2,0 2 0,0-4 3,0 1-1,3-5-4,-2 2 0,2-6 2,2 0 0,2-2-2,-3-1 2,6-2 4,-1-2-6,1-1-4,2-3-4,1-3-15,2 2-33,-1-6-46,2 1-44,0-5-50,3-3-50,0-2-45,-1-2-3,6-3 18,-1-5 34,3-1 46,-3-4 57,6-1 41,-4-1 35,1 3 26,2 2 18,-4 2 11,-3 3-3,0 2 11,-3 3 0,-4 5 7,2 1 1,-1 6 15,-4 1 18,1 3 22,-2 4 17,-1 7 27,1 1 9,-6 3 10,1 3-3,-1 1 12,0 2 9,-1 0 7,0 2 4,-1-3 1,-2 3-8,0-2-31,0-3-24,0 1-29,0-2-17,-2-2-23,-1-2-8,3-1-4,0-3-5,0 0 0,0 0-4,0-4 1,0 1-4,0-4 3,0 0-1,0-5-2,0 0-5,0-3 3,3-2-3,-1-1 3,-2-3 0,2-6-1,-2 1 3,0-1 3,0-4-1,0 1-2,-2 0-2,0 2 2,-1-1-3,-1 3 3,-3 5 5,-1-1 4,0 3 8,-4 1 9,0 5 4,-5 2 9,-2 4 8,0 1 11,2 6 10,-2-1 15,-3 5 21,3 1 19,1 2 24,-1 3 16,1 4 6,1-1-3,4 5-14,-5 1-21,7-2-24,-1 4-25,4 0-25,0-1-18,1-2-14,4 2-10,-1-4-7,4 1-2,0-3-2,4-1-2,2-2 3,1-1-3,-1-3 2,1-1-3,5-4 1,-1-1-4,1-5-2,3 3 0,-4-6-3,5 0-1,-1-3-2,1-3-3,-2-2-5,2 1-5,1-6-3,-1 1-6,-1-5 1,-2-1 4,4-3 4,-4-2 5,-1 1 4,3-4 8,-4-1 3,1 2 0,-1 2 1,-3 1 3,-1 4 2,-3 4-2,1-3 4,0 7 2,-5 3-2,2 0 0,-2 3-1,-2 4 1,-1 2-1,1 4 2,-3 1 2,1 3-1,-1 4 0,0 2 3,0-2 1,1 5 1,-3 1-2,4-2-1,-2 0-1,4-1 0,-2 3-5,3-1-2,3-1 2,-2-4-2,4 3 0,-2 0 0,7-4 2,-4-4 1,1 1-2,0-3 2,3-1-2,2-1 0,-3-3 2,5 0-2,-2-2 0,1-2-1,-2-3 0,4 1 0,-3-4-1,2 0-3,-2-2 1,-1-4 1,1-3-2,4-3-1,-5 1 0,2-7 1,1-4 2,0-4-4,1-1 0,-2-4-2,3-6 2,1-1 1,-4-6-1,2 2 1,0-2 2,0-1 1,-1 1-3,-2 1 0,0 3 4,-4 2-1,0 5 1,-1 3-4,0 5 3,-3 5 0,-1 1-3,-1 6 4,1 5-1,0 2 2,-3 3 1,-3 2-4,0 8 2,-2 2 0,-2 5-2,0 5 1,1 6 1,-4 3 0,-2 6 0,4 5 0,-4 3 0,-2 3 0,-1 4 3,4-1 1,-4 5 1,-1 1 2,2 0 2,0 0 3,0-1 0,2 3-2,1 0-2,2-4 1,-1-2-3,6-3-3,-1 2 0,2-5-1,0-2 0,3-3-2,3-4 4,0-2-3,2-2-1,-1-2-1,6-3 0,-4-4 1,5-3-4,3-2 3,-3-3-1,1-4-1,1-1-2,6-2-3,-2-1-5,0-6-3,2-1-5,0-4-1,0-1-1,0-4-10,3-6-12,-5-4-5,5 1-2,-2-5 3,-1 1-3,-2-1 13,2 0 18,-6 4 8,-1 0 7,-2 3 5,-1 3 2,-2 2 4,0 3-1,-2 0 0,-2 5 4,-2 1-4,-1 2 2,0 4 0,-1-1-3,-2 5-2,-2 2 1,-2 5-1,0-1 2,0 6 0,1 3-2,-2 0 1,1 7 2,0-2 2,0 3-2,-1 3 0,0 0 4,0 2-4,4-3 2,0 2-4,1-4 3,0 1-5,3 1 0,3-3 0,0 0-2,-2-5 1,4 1-1,0-1 2,1-5-1,7-1-3,-4-2-1,0-2 0,4 1 0,-2-6-3,2 2-1,2-3 2,-1-3 0,-2-1-2,1 0-1,2-3 2,-4-4-2,4-2-2,-4-1-12,1-6-13,2-1-8,-2-4-2,1-3-1,-1 0 1,2 0 16,-2-4 11,-1 3 10,1 1 5,-5 1 1,0 5 8,-2-1-3,-1 5 4,3 1 4,-4 2 1,-1 5 2,1-1-4,0 3-2,-2 1 1,-1 1-2,0 2-2,0 1-1,0 2 1,0 2-1,0 5-2,-1-2 0,-2 3 0,0 4 0,1 2 0,-1 2 0,-1 0 3,1 6 2,-1-1 0,-1 4 1,1-2-2,-2 3-1,2-1 2,-3 1-5,2 0 0,-2-1 0,3 0 1,1-3 1,-2 3-2,5-5 0,-1 2 0,1-1 3,1-6 0,-1 3 1,5-5-3,-2 1 2,1-3 1,2-1-3,0-2 1,1-1 1,3-1 0,-1-2 0,5-3 1,-1 0 0,2-3-2,-1-2-2,2 2 0,0-3 0,2-5-2,1 0 1,-2-1 1,0-2-2,-1-3 2,6-3 0,-5-1 0,2-4 0,0-1-1,3-2 1,-2-2-2,-1 1 0,0 0-1,0 0-2,-3 4-1,1 0 0,-4 4-4,-1 3-9,-1 2-46,0 2-63,-3 3-76,4-1-90,-2 4-96,-1-1-94,2 1-47,0 1-9,0 0 18,2 1 44,0 0 58,-4 2 57,0 0 64,1 0 70,-2 1 76,0 1 54,-1 1 47,-3 1 52,1 0 37,-2 0 51,1 1 50,-4 1 38,3 2 45,0 2-2,-3-2 2,0 2-24,0 2-32,0 1-25,0-1-32,0 2-18,0-1-17,0 1-17,0-1-5,0-1-20,0 3-4,0-4 1,0 3-1,1-3 11,2-1 11,-1-2 8,3 3 2,0-4 0,-1-1-11,6 0-12,-4 1-8,1-3-10,5-3-4,-2 3-6,2-4-8,1 2 3,-2-5-3,2 2 4,-4-1-4,3-4 0,-1 0 3,1-1 1,-1 1-1,-3-2 1,2-1 42,-4 2 37,-1-1 36,-3 2 26,1-2 21,-3 1 9,-3 4-11,1-3-16,-3 5-12,0-1-12,-2-1-4,-2 3-14,-1 0-8,-3 0-14,-1 4-6,2 0-11,-2 0 3,-2 4-2,-3 0 3,3 0 8,0 3 2,-3 1 4,2 1 1,1 2-1,0 2-4,0 2-3,-2 2-2,5 0-7,-4 4-1,4 0-8,1 3 0,-1 1-8,2 0-5,5 0-8,-4 0-9,1 1-6,3-1-6,2 0-6,4 0-6,0 2 2,0-5-1,4-1-2,3-2 2,3 0 2,2-1 0,1-5 0,2-1-1,3-1-2,4-2-1,-1-3-1,2-3-4,0 0-1,3-3-3,0 0-1,-3-4-8,1 2-29,-1-2-49,0-3-77,-1-1-99,-3 0-135,-1-5-202,-2-2-308,-1-5-276,-6-1-216</inkml:trace>
          <inkml:trace contextRef="#ctx0" brushRef="#br1" timeOffset="74182.5419">9152 2759 21,'-6'0'539,"-4"0"-95,6 4-52,-4-4-49,4 0-37,-3 3-36,4-3-26,-2 3-23,1-2-13,-3-1-8,4 3-15,-1 0-5,-1-3-11,2 1-12,2-1-11,-2 3-14,2-1-18,-5-2-16,4 1-12,-1 2-9,2-3-6,1 1-6,-3 2-4,0-3 4,3 0 4,-1 0 12,-2 0 10,3 0 4,0 0 8,0 0 2,0 0 8,0 0 8,3 0 5,-2 0 4,6 0-3,1 0-11,0 0-15,4-3-22,2 2-21,2 1-17,2-3-15,1 2-8,1-4-7,2 4-5,-2-2-2,2 0-3,-3 2 0,-2-2 0,2 3-1,-5-3-4,2 3-8,-4 0-38,0 0-62,1 0-91,-8 0-112,6 0-153,-3 0-210,0-4-284,2 4-276,-4-3-172</inkml:trace>
          <inkml:trace contextRef="#ctx0" brushRef="#br1" timeOffset="73436.637">9510 2675 80,'5'-4'251,"-3"3"-42,1 1-59,-1-2-47,2 2-30,-1 0-30,1 0-14,-1-3-20,-1 3 1,1 0-10,1-1-5,2 1 0,-5 0 1,4 0-20,2 0-63,-3 0-70,2 0-84,1 0-108</inkml:trace>
          <inkml:trace contextRef="#ctx0" brushRef="#br1" timeOffset="73728.8437">9613 2664 148,'0'0'443,"0"0"-1,-3 0-26,3 0-46,-1 0-37,-2 0-26,-1 1-32,1 2-31,-2-3-28,-2 2-22,6 3-24,-2-3-31,1-1-30,-4 3-20,5-2-25,-2 2-11,0 1-7,3-3-5,0 0 2,0 0 0,0 2 8,0-4 5,3 3 6,0-2 4,-2-1 3,5 0-6,-4 0-4,2 0-9,3 0-7,-2-1-9,-2-2-9,1-1-2,-1 2-9,-2 0 0,2-1-10,-3-1 3,0 0-9,0 4-13,-3-2-68,-3 2-104,1 0-132,-7 2-201,6-2-309,-7 0-319,2 0-191</inkml:trace>
        </inkml:traceGroup>
        <inkml:traceGroup>
          <inkml:annotationXML>
            <emma:emma xmlns:emma="http://www.w3.org/2003/04/emma" version="1.0">
              <emma:interpretation id="{9DC39D93-93CE-4157-BF61-4BE336DF0AEC}" emma:medium="tactile" emma:mode="ink">
                <msink:context xmlns:msink="http://schemas.microsoft.com/ink/2010/main" type="inkWord" rotatedBoundingBox="14963,3610 15024,3609 15028,4071 14967,4072"/>
              </emma:interpretation>
              <emma:one-of disjunction-type="recognition" id="oneOf10">
                <emma:interpretation id="interp50" emma:lang="en-US" emma:confidence="0.5">
                  <emma:literal>:</emma:literal>
                </emma:interpretation>
                <emma:interpretation id="interp51" emma:lang="en-US" emma:confidence="0">
                  <emma:literal>;</emma:literal>
                </emma:interpretation>
                <emma:interpretation id="interp52" emma:lang="en-US" emma:confidence="0">
                  <emma:literal>"</emma:literal>
                </emma:interpretation>
                <emma:interpretation id="interp53" emma:lang="en-US" emma:confidence="0">
                  <emma:literal>!</emma:literal>
                </emma:interpretation>
                <emma:interpretation id="interp54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75696.9256">11843 3338 21,'-5'13'1503,"-1"-2"-133,5-3-321,-2 0-286,2-3-178,-5 2-103,4-3-83,2-3-87,0 4-84,2-5-73,4 1-54,-5-1-45,3 0-34,-1 0-61,0 0-97,-1-1-130,2 1-194,-1-5-308,1 0-432,2-1-477,-4 0-278</inkml:trace>
          <inkml:trace contextRef="#ctx0" brushRef="#br1" timeOffset="75497.4694">11847 3002 122,'0'-4'1042,"0"-1"-275,0 3-147,3-2-87,-2 1-50,2-1-49,0-2-43,-1 5-24,2-5-25,-1 1-33,0 0-37,-2 1-39,2 0-43,-1 1-49,-2 2-39,2-1-39,-2 0-24,0 0-21,0 2-44,0 2-84,0 0-113,0 1-141,0 4-211,0-3-351,-2 2-380,0 1-277</inkml:trace>
        </inkml:traceGroup>
        <inkml:traceGroup>
          <inkml:annotationXML>
            <emma:emma xmlns:emma="http://www.w3.org/2003/04/emma" version="1.0">
              <emma:interpretation id="{98B2238A-70B7-4AF4-9A6C-2CBFD38FE948}" emma:medium="tactile" emma:mode="ink">
                <msink:context xmlns:msink="http://schemas.microsoft.com/ink/2010/main" type="inkWord" rotatedBoundingBox="14978,3456 16841,3443 16850,4868 14988,4880"/>
              </emma:interpretation>
              <emma:one-of disjunction-type="recognition" id="oneOf11">
                <emma:interpretation id="interp55" emma:lang="en-US" emma:confidence="0.5">
                  <emma:literal>you</emma:literal>
                </emma:interpretation>
                <emma:interpretation id="interp56" emma:lang="en-US" emma:confidence="0">
                  <emma:literal>You</emma:literal>
                </emma:interpretation>
                <emma:interpretation id="interp57" emma:lang="en-US" emma:confidence="0">
                  <emma:literal>your</emma:literal>
                </emma:interpretation>
                <emma:interpretation id="interp58" emma:lang="en-US" emma:confidence="0">
                  <emma:literal>Your</emma:literal>
                </emma:interpretation>
                <emma:interpretation id="interp59" emma:lang="en-US" emma:confidence="0">
                  <emma:literal>yore</emma:literal>
                </emma:interpretation>
              </emma:one-of>
            </emma:emma>
          </inkml:annotationXML>
          <inkml:trace contextRef="#ctx0" brushRef="#br1" timeOffset="77060.7957">12336 2868 80,'-3'-7'1004,"3"3"-361,-2-1-214,0 4-82,2-3-35,-2 4-33,2-3-10,-3 3-4,0 3-17,-1 1-20,2 2-28,-3 5-20,0-1-16,1 4-26,-3 3-23,2 2-17,1 2-9,-3 3-16,2-4-14,2 4-13,1-4-16,0 1-11,2 0-9,2-1-2,0-3 1,3-1-1,5-3 1,-1-1-3,2-2 0,5 0-6,-1-4-9,4-2-9,-3 0-27,5-4-37,-2 0-32,0-1-35,-2-5-32,1 1-25,-2-4 8,-2-1 21,2-2 33,-4-4 37,2 0 37,-1-5 26,1 0 25,-3-2 11,1-5 5,-4 2 3,3-2-5,-6-2 2,1 3 3,-1 0 3,-4 3 8,2 3 24,-3 4 22,0 1 20,-3 6 12,2-1 17,-4 7 29,-2 2 15,0 4 1,-1 6 2,1 6 10,-2 3 22,-1 6 22,2 2 5,-3 8 8,3 0 6,-1 6-8,-4 4-28,4 1-26,-2 2-28,2 3-25,-4 2-25,4-1-22,1 2-16,-6 1-19,3 3-11,2-3-7,0 5-6,-4-4-2,2 2 0,-1-3 0,-4 0-1,2-5-1,-2 1-1,-3-5 2,0 0-2,0-4-1,-4-5 0,0-1-1,-3-2 1,-2-5-1,2-5 0,-6 1 0,2-5 0,-4-1 0,2-4 0,-1-3 0,3-3 0,-1-6 0,5-1 1,3-4 1,7-4 0,1-5-1,8-3 0,3-9-1,8-4 0,9-8 1,0-4-1,13-8-1,5-4-1,6-2-2,3-2-5,6 1-10,3-1-9,4 0-7,-3 3-6,4 1-1,-2 1 0,-1 7 11,-2 1 9,-2 4 10,-5 2 8,-5 1 4,1 9 3,-4-1 0,-5 4 5,-3-2 0,-5 7 2,0-1 6,-4 4 7,-5 0 10,-1 3 4,-2 2 1,-2 5 2,-2 0-4,-5 3-5,0 4-9,-2 1-7,-5 5-5,-3 4 1,3 1-5,-5 3-1,3 5-1,-2 0 3,-1 3 0,-2 2-2,-1 3-1,3-1 2,1 2-2,-1 0-2,1 0 0,2 1 1,2-4 1,-1 4-2,6-5 0,2-1-1,0-2 2,2-3-1,6 2-1,-1-4-1,2-2 2,5-4-1,1-1-2,-2-3-2,6-2 0,2-4-1,-2-2-2,-1-2 1,6-3-1,-6-3 3,3-1 0,0-3 2,-4 0 0,-1-8 2,-4 1-1,2-2 0,-5-3 1,-5-2 1,2-2-2,-6 3 0,-3 0 0,-4 0 0,0 6 2,-6 0-2,-2 5-1,-1-1-14,-1 4-30,-1 2-57,-1 4-81,2 0-110,0 3-156,-1-1-207,7 4-301,-1-2-320,5-1-238</inkml:trace>
          <inkml:trace contextRef="#ctx0" brushRef="#br1" timeOffset="77631.6611">13023 3092 300,'10'0'919,"-4"3"-219,2-2-138,-3 2-71,0 3-27,-1 1-51,0 3-55,-4 0-56,0 3-52,0 4-53,-4 0-52,0 5-43,-1-4-34,0 3-23,0 0-16,2 3-12,-1-3-5,2-3-4,2 3-4,0-2 2,0-2-1,0-3-3,5 2 8,-1-2-2,6-4 0,-4 1-1,9-3-4,-4-1 2,5-1-3,-1-4-4,6 0-1,-3-2-2,1-2 0,2-2-2,0-3 1,-2-1-1,4 0-1,-4-5 3,2 2 0,0-7 2,-2-1 1,-1 0-1,4-5-1,-3-1 4,1-3-3,2-3 0,-4 2-1,-1-5 4,-1 3 0,0-1 0,-5 6 2,1-2 1,-5 5 6,1 1 20,-1 4 30,-3 0 24,-1 5 13,-3 3 9,0 2 2,-3 3-11,-1 1-12,0 4-9,-1 4 0,-5 2-1,3 4-1,-1 3-4,0 3-4,-1 3-5,-1 2-6,1 2-1,2 1-1,0-1-3,-1 2-3,4 0-8,0 0-7,1 2-8,3-1-6,0-1-8,4-1-5,1-1 0,0-1-3,3 0-1,0-5 0,1 1 0,6-2 0,-4-1 0,4-2-5,-1-2-12,2-3-31,0 1-55,0-3-79,3 0-112,0-2-146,0-4-205,-1 0-326,-2-1-312,2-6-232</inkml:trace>
        </inkml:traceGroup>
        <inkml:traceGroup>
          <inkml:annotationXML>
            <emma:emma xmlns:emma="http://www.w3.org/2003/04/emma" version="1.0">
              <emma:interpretation id="{9A67C69C-F70C-4581-9AA5-814BA86F9C4E}" emma:medium="tactile" emma:mode="ink">
                <msink:context xmlns:msink="http://schemas.microsoft.com/ink/2010/main" type="inkWord" rotatedBoundingBox="17661,3129 20820,3108 20829,4532 17671,4554"/>
              </emma:interpretation>
              <emma:one-of disjunction-type="recognition" id="oneOf12">
                <emma:interpretation id="interp60" emma:lang="en-US" emma:confidence="0.5">
                  <emma:literal>define</emma:literal>
                </emma:interpretation>
                <emma:interpretation id="interp61" emma:lang="en-US" emma:confidence="0">
                  <emma:literal>defined</emma:literal>
                </emma:interpretation>
                <emma:interpretation id="interp62" emma:lang="en-US" emma:confidence="0">
                  <emma:literal>defines</emma:literal>
                </emma:interpretation>
                <emma:interpretation id="interp63" emma:lang="en-US" emma:confidence="0">
                  <emma:literal>defile</emma:literal>
                </emma:interpretation>
                <emma:interpretation id="interp64" emma:lang="en-US" emma:confidence="0">
                  <emma:literal>defiance</emma:literal>
                </emma:interpretation>
              </emma:one-of>
            </emma:emma>
          </inkml:annotationXML>
          <inkml:trace contextRef="#ctx0" brushRef="#br1" timeOffset="80659.0899">14857 3378 817,'6'-14'676,"-5"-5"-120,2 2-79,-2-2-48,2-1-30,-3 3-28,0 2-35,0-2-26,0 0-22,-3 2-18,-2 3-36,-6 0-37,4 2-27,-4 3-34,-1 2-27,-1 3-31,-6 2-16,-3 2-13,3 3-14,-4 2-7,0 3-11,0 2-2,-3 0-6,5 3-6,-3 2 4,6 1-4,1 0 1,1 2-2,1 3 0,4-1 0,4 1-2,2 0 0,5 1 3,0 0-1,3-1 2,2 1-1,-1-4 1,6 1-2,2-6 0,-1 2-5,1-4 1,2-4-3,-1 2-2,5-5-1,-1-1 1,1-3-2,2-4-2,-1 1-3,0-6-4,2 0-18,-3 0-25,1-7-18,0 2-9,2-5-11,-5-1-9,3-5 5,0-1 10,-3-3 10,3-7-6,-3-4-4,3-2 6,-1-5 8,4-8 13,-2-2 7,-1-5 16,3 0 13,-2 1 13,2-2 3,-6 5 5,0 0 3,-4 7 6,-1 1-2,-1 8 2,-2 6-5,-3 7 5,1 4 2,-6 5-4,0 5 0,-3 5-4,-4 8 6,0 4 0,1 6 0,-7 9 0,1 2 4,1 8 9,-2 4 6,1 4 19,-2 4 18,2 4 21,-2 2 16,5 1 4,-1-1 1,1 5-20,2-4-12,-1 1-20,4-3-15,1 0-15,2-4-4,1-3-4,1 0-5,2-5-3,1-2 0,1-5-1,2-2-3,3-4-1,-1-2-1,3-5-1,-1-4-4,4 0-6,-1-7-19,-1 1-29,5-8-25,-2 1-28,0-3-20,-1-4-16,3-4 8,-2-1 26,0-6 28,1-1 29,-4-2 23,2-1 20,-4 0 8,-2 1 5,1 0 5,-3 7-8,1 2 5,-7 2 3,4 1-1,-5 5 1,0 1-1,0 5 3,0-3 0,0 4 3,0 4-3,0-3 5,0 3-3,0 0 3,5 1 0,-3-1-3,2-3 1,3 2-3,1 1 0,2-4-3,-4 0 1,7 0-10,-2 0-23,1-2-22,-3 0-26,2-2-26,1-3-17,4 1-2,-3-3 14,-2-4 20,1 3 28,0-4 27,1-1 15,-3 1 11,-1-4 7,-2 1 3,-3-1 0,2 1 3,-6 0-3,0 0 3,0 2 0,-6 5 12,2-1 16,-3 3 5,-2 1 18,-1 4 15,-3-1 15,1 4-1,-5 1 4,4 3 6,-5 3-1,2 3 7,2 1 18,-2 3 15,3 4 8,-5 3 9,7-1 5,-1 5-2,0 1-16,4 1-12,-4 4-15,5-3-15,1 4-22,0-4-17,3 3-15,0-2-14,6 0-9,0-3-5,3-1-2,1-1-1,5-6-2,2 0 0,1-1-1,1-6-3,0 1-3,6-7-2,-2 2 0,2-5-4,4-2-5,-3-2-7,2-5-11,1 2-13,0-8-13,0-1-1,-6-2-7,6-1-5,-2-6-10,-1-1 8,3-7-3,0-2 1,-1-5-2,-2-3 12,3-5 19,3-3 5,-4-3 13,4-2 6,-5-5 6,2 0 3,1 1 4,-4-3 2,0 6 3,-4 1 0,-3 4 1,-2 5 3,-2 6 0,-3 6 3,-2 3-3,-1 5 0,-2 4 0,-3 3-3,2 7 3,-3 5 0,-3 0 0,2 12 3,-3 1 1,-6 8 3,2 6 4,-3 7 2,-2 2 20,-2 9 28,-1 1 21,-3 7 17,-2 0 14,0 7 13,-1 2-3,2-2-11,-5 3-18,5 2-13,-3-2-15,1 2-19,3-3-14,-1 0-13,4-3-7,-1 3-8,1-6 1,4 1-2,1-4 0,0-2-1,6 0-3,-1-3 2,1-2-2,5-5 0,0-2-3,0-4 3,0-4 3,5-3-3,1-3 0,-2-2 1,0-6 1,6-3-1,2-1-1,-3-3 0,2-4 0,4-2-3,-2-4 3,4-5-1,2-3 1,-3-3 0,0-6-3,3-5-5,3-1 1,-2-7 0,2-2-1,-2-1-1,-1-2 3,3-3 2,-3 3 1,-6 0-2,1 4 2,-5 0 0,2 4 2,-5 1 1,-4 5 3,1 0-2,-6 5 4,1 1 1,-4 2-2,1 5 4,-3-2-1,-2 6-1,1 2 0,-1 2-3,-1 2 2,-1 1-4,1 3-1,-1 3 0,3-2 1,-1 6 1,1-1-1,-1 2 4,3 1-1,1-1-1,0 2-3,5 3 3,-2-2 0,3-3-3,0 3 0,3-5 0,1 2 3,1-1-2,2 0-1,3-3 0,2-1-1,-1-3-1,1 0 0,1 0-3,6-3 1,-2-1-7,-1-1-5,3-1-41,0-2-58,-3-1-83,0-2-98,3 1-120,-3-3-153,-2 4-183,2-8-244,-1 3-173</inkml:trace>
          <inkml:trace contextRef="#ctx0" brushRef="#br1" timeOffset="80834.2774">16357 3017 133,'3'2'209,"-3"-2"-81,0 4-38,0-2-25,0 0-20,0 0-15,0 2-20,0 0-10,-3 1-10,0-1-65,3 1-142</inkml:trace>
          <inkml:trace contextRef="#ctx0" brushRef="#br1" timeOffset="82541.6349">16233 3383 32,'-3'7'453,"1"-2"-106,2 4-62,0-5-47,0 2-34,0-2-32,2 2-13,1-2-8,-1-3-4,1 1-8,1 0-18,0 0-10,1-2-17,2 0-30,0-2-19,0 0-17,1-1-7,0-1-14,0-2-10,2-1 3,-4 0 0,1-2 0,3 1 3,-1-2 4,1-3 0,-1-4-7,1 0 0,-4-4 0,5 1-7,-1-4 0,-1 1 0,3-1 7,-2 0 4,-2 0 10,0 2 34,-1 0 27,-3 1 31,4 5 37,-4 1 44,0-1 21,2 6 2,-4 2-7,0 0-15,1 1-31,-3 5-29,0-2-32,-3 4-21,1 0-20,0 0-7,-4 4-4,5-2 1,-2 5-1,2 1 2,-5 0-7,1 2-1,1 6-4,-3-1-9,2-1-6,1 3-6,-2 0-2,2 2-6,0-1-3,1 4 0,-2-4 2,5 4-4,0-4-2,0 4 0,0-3-2,3-2-1,-1-3-3,3 2 3,1-2-6,1-3 1,4 0 1,0-2-8,1-2-13,2-1-28,-1-5-29,3 2-29,-1-3-34,7-4-22,-6-1-15,0 1 12,2-4 13,1-2 23,-3 1 24,2-6 25,0 0 19,-4-3 27,1-2 7,3-4 16,1 0 6,-6-3 3,4-3 5,-1-1 1,0-1 0,-4 3 6,-1 2 0,-1 1 9,-2 3-2,-2 4 8,-1 1 21,0 5 24,-2 0 20,-2 2 4,-1 3 10,0 2-11,0 3-4,0 2-13,-1 1-16,1 4-6,-6 0-1,4 6-5,-1 1-5,-4 3-3,6 5 1,-5 0 1,2 2-5,-1 3-1,-2-2-2,3 2-5,-1 1-3,-2 0-6,3 2-3,-4-3 0,4 1-3,-2-4 1,2 1-5,0-2 0,-1 0 0,-1-4-2,5 1 2,-2-4 0,2-1 2,-2-1-2,0-2 2,3-4 1,-2 1-3,-1 0 0,3-2 0,0-1 2,0-3-4,0-2-1,0 1 1,0-6-3,0 0 1,5 0-1,1-6 0,-2-2-2,3-2 7,2-4-4,5-1-3,-1-4-3,2-2-2,4-2-2,3-4-3,-5 3 3,2 0 0,4 0-1,-4 2 3,3 3 0,-2 1 2,-1 4-2,0 0 2,0 1 5,-3 6 3,-2-1-1,-2 4 3,-1 1 5,4 3-5,-7 1 0,0 5 0,2-2 0,-6 6 0,1 0-2,-3 4-6,0 3 8,-2 3 0,-2 0-2,0 1 2,-3 4 5,1 3 2,-3-3-2,-1 3 3,1 0-1,-2 3 3,-1-1-5,2-1-1,0 2 6,1 1-7,0-3-1,0 4 3,2-4 0,1 0-3,1 0-2,1-3 0,2-1 0,0-3 0,2-1 0,4 0-2,0-4-3,1 1 0,3-4-2,2-1-40,1-2-22,4-3-36,-4-1-26,4 0-30,2-4-25,-1-3 28,1 1 16,-1-6 28,1-1 26,3-2 15,-2-3 16,2-3 2,-2-6 11,-1 3 12,4-3 8,-4 2 14,-3-4 6,2 5 11,-7 3 17,-2 1 25,1 3 26,-5 4 12,-3-1 9,0 7 1,-2 0-9,-2 3-17,0 1-19,-3 3-6,-1 3-14,2 1-2,3 0-9,-5 3-1,4 0 1,-1 3-13,2-3 4,1 3 0,0-4-1,1 1 6,2-2-5,2 1-1,-1-2 4,3 1-4,1-3-5,0 0-4,4 0 1,-1-2-3,2-2 0,1 0-5,1-5-1,0 2 0,1-4 3,-2-2-5,1-2 2,-2 2 3,2-6 3,-4 3 3,-1-2-3,-1-1 3,1 0-3,-4 3 0,0-2 0,-5 2 3,-1 3 8,-1-1 15,-7 6 21,-2-3 28,2 7 19,-7-2 12,2 4 11,-4 4 4,-2 0-5,0 3-19,2 1-7,-2 2-1,-3 3-4,6-1-2,-3 4-5,3 1-2,-1 0 2,4 1-7,-5 1-8,7 2-10,-1 0-6,0 0-6,1 2-5,2 0-9,2 1-6,3 0-1,-2-4-7,1 3-5,5-2-5,0-1 2,5 1 0,1-4-2,-2-2 0,3 0 2,2-2-2,2-1 3,1-3-2,5-1-3,-1-3 2,0-1 1,3-1-6,0-2-6,1-1-11,-1-1-36,3-2-54,1-1-76,-1-1-82,-2 0-107,2-7-135,-2 1-148,-1-3-215,0-2-192,-3-5-132</inkml:trace>
          <inkml:trace contextRef="#ctx0" brushRef="#br1" timeOffset="83116.8893">16577 2731 449,'-3'0'455,"0"0"-85,3 1-55,-1-1-39,-2 3-44,3-2-10,-2-1-4,2 3-7,0-1 6,0-2 15,2 1 32,1-1 17,-2 0 10,5 0-5,-4 0-22,2 0-24,-1 0-32,1-1-26,-1 1-23,1-2-22,-4 2-19,3 0-22,-3 0-20,0 0-22,-3 0-23,2 2-48,-5-1-99,2 3-132,1-1-180,1 0-309,2-3-353,-2 4-372,0-1-202</inkml:trace>
        </inkml:traceGroup>
        <inkml:traceGroup>
          <inkml:annotationXML>
            <emma:emma xmlns:emma="http://www.w3.org/2003/04/emma" version="1.0">
              <emma:interpretation id="{D25830DE-BE87-4623-955A-A6AF303B3463}" emma:medium="tactile" emma:mode="ink">
                <msink:context xmlns:msink="http://schemas.microsoft.com/ink/2010/main" type="inkWord" rotatedBoundingBox="21293,3046 23863,3029 23872,4389 21302,4407"/>
              </emma:interpretation>
              <emma:one-of disjunction-type="recognition" id="oneOf13">
                <emma:interpretation id="interp65" emma:lang="en-US" emma:confidence="0.5">
                  <emma:literal>steps</emma:literal>
                </emma:interpretation>
                <emma:interpretation id="interp66" emma:lang="en-US" emma:confidence="0">
                  <emma:literal>Steps</emma:literal>
                </emma:interpretation>
                <emma:interpretation id="interp67" emma:lang="en-US" emma:confidence="0">
                  <emma:literal>stops</emma:literal>
                </emma:interpretation>
                <emma:interpretation id="interp68" emma:lang="en-US" emma:confidence="0">
                  <emma:literal>Stops</emma:literal>
                </emma:interpretation>
                <emma:interpretation id="interp69" emma:lang="en-US" emma:confidence="0">
                  <emma:literal>steeps</emma:literal>
                </emma:interpretation>
              </emma:one-of>
            </emma:emma>
          </inkml:annotationXML>
          <inkml:trace contextRef="#ctx0" brushRef="#br1" timeOffset="85384.6705">18152 3390 434,'3'5'388,"2"0"-163,2-4-76,4 2-58,1-3-36,0-4-24,7-1-17,-2 1-5,0-3-5,2 0 5,0-4 0,0 1 0,3-5 0,-3 0-9,-2-2 9,2-3-5,3-1 5,-4 1 0,1-5 0,0-2 4,-1-3-4,-1-1-1,2-2-3,-6-4-5,-2 4 17,0-1 18,-4 5 30,-3-1 29,-1 7 28,-6 2 18,-1 7 5,-6 2-5,1 7 1,-3-1-11,1 6 4,-7 6-4,5-1-10,-4 7-6,5-1-9,1 4 10,2 2 15,2 2 23,0-2 48,5 3 32,-1 0 6,3 1-8,3-2-17,1 2-16,4-3-31,-3 2-24,9-2-19,-3 0-18,1-1-11,-1-2-21,-2 5-16,3-6-10,5 4-6,-5-1-3,-1-3 4,1 3 7,-3 1 6,1-4 6,-4 0 4,1 1 9,-3-1 0,-1 2 4,0-1 2,-3-1 3,-6 0 1,2-1 0,-3 2 0,-5-2-5,0-1-8,1-1-13,-5-1-9,0-2-12,-6 2-12,2-3-6,-2 3-7,2-7-3,1 3-1,-3-1 0,3-2-2,6-1 3,2-2 5,0 0 0,4-5 0,0 0-1,7 2 0,0-3-5,7-4-6,0 3-1,4-3-1,-3 5-1,1-2 0,4 1 0,0 2 0,-1 0 2,2 0 1,1 1-3,-2-1-1,4 4 2,-4-2-1,5 0 2,-2 0-1,0-3 4,-1 3-2,4 0 0,0-1-3,-3-1 0,3-2-1,-2 0-1,-1 1-1,0-2 0,2 1-1,-5-5 0,4 1 0,-4-3 0,2-2-1,-1 0 1,-1-2 0,-1-4-1,0 1 0,-1-4-1,1-3-5,1-3-1,-2-4-3,1-1-2,1-5 0,-1-2 0,2-5 3,-2-1 2,-1-2 4,-1-4 2,2 3 0,-5-3 2,2 4 1,-5 1 2,4 6-1,-4 1 0,-1 4 2,0 6 0,1 4 0,-4 1 0,2 9 1,-2 1-1,0 4 1,0 7 1,0 3-1,-2 6 0,-2 5 2,-2 9 4,2 4 3,-4 4 5,1 7 7,-2 3 4,-1 3 2,4 3-2,-4 3-2,2 3-4,-3 0-3,4 2-4,-4 1-3,5 1-2,-1-2-1,-1-2-2,4 0-4,-3-3 0,2 0-1,-2-4-1,3-2 1,-2 0-1,2-5-1,-1-2 2,2-7 0,2 1-5,-5-3-11,5-5-21,-4-3-44,0-1-70,3-3-95,-4-2-126,5-2-164,-2-5-227,3-1-277,0-4-279,-2-7-171</inkml:trace>
          <inkml:trace contextRef="#ctx0" brushRef="#br1" timeOffset="85581.8004">18769 2998 938,'-6'-5'759,"2"2"-167,2-1-115,2 2-74,0-2-70,2 0-54,2 2-61,3 1-45,3-2-36,2 2-45,1 1-38,5-2-25,0-2-17,0 4-35,1-1-70,5-1-90,-1 2-111,1-3-154,2-1-230,-3 0-284,-3 0-183</inkml:trace>
          <inkml:trace contextRef="#ctx0" brushRef="#br1" timeOffset="86650.7399">19149 2973 175,'3'7'182,"0"-1"-19,-2-1-18,2 2-7,1-3-8,1 2-7,2-3-20,-3 1-11,4-4-19,2 2-15,1-2-22,-2-2-18,3 2-5,2-4-4,1 1 0,-2-1-5,4 0 5,-5-3 0,1 0-5,-2 1-4,1-4 5,1 0-1,-7-1-4,1 1-4,0-1 39,-4 1 34,-1-1 22,-2 3 48,-2 0 25,-4 2 20,2-1-22,-3 3-12,-2 1-15,-1 3-21,-2 3-13,-1 1 2,-1 0-6,-1 5 10,4 2-1,-2 1 5,-2 2-2,1 3-2,2 1 5,0 5-9,1-1-7,2-1-17,-1 5-8,6-3-15,-1 2-18,2-2-8,2 3-12,2-5-6,4 2-4,2-5-4,3 1 1,2-2-2,1-2-3,6-2-3,0-2-2,4-4-17,0-1-38,3-2-53,0-3-57,0-2-55,-1-2-65,4-1-47,-4-3-20,-1 0-13,1-6 7,1 2 24,-3-6 22,0-2 37,1-2 43,-3-3 63,0 0 73,0-4 35,-2-4 30,0 1 26,0-1 35,-6-1 52,-1 6 49,-1-1 73,2 5 69,-8 4 41,-1 2 3,-1 5-27,-2 3-29,-2 2-45,-2 7-37,-1 3-13,-1 4 2,-2 3 13,-3 7 4,3 2 14,1 2 19,-6 6 3,2 2-6,-1 3 7,-4 0-2,3 4 0,1-1-16,-2 2-17,0 1-30,-3 1-33,4 0-30,1 1-29,-1-3-22,0 1-17,1-1-9,1-1-3,1-3-4,2 0-2,-1-4 0,4 0-2,0-3 2,-1-4-3,2-5 3,1 2-1,0-5-2,-1-3-2,2-1 2,1-3-1,0-1-1,0-2 2,0-4 0,0-4 0,0-3-3,0-5-3,1 0-3,4-5-1,0-4-4,0-4-8,2-3-24,2-5-29,2-5-30,5-4-25,2-2-19,0-5-21,3-1 9,2-3 17,0 1 21,3 2 14,0-1 8,-2 4 13,-1 3 22,0 3 5,0 3 12,2 1 15,-2 4 12,-3 2 12,-1 1-1,0 3 8,-3 6 3,3-3 0,-3 7-2,1 3-1,-4 1 3,2 2-3,-4 3 1,1 2 2,0 4 0,-1 2 0,4 2 2,-7 4 1,3 5-3,-4 2 0,0-1 3,-1 5 2,-3 3-2,0-2-1,-3 4 4,-3 2 2,-2 4 0,1-4 0,-6 4 5,3 1 5,-5 2 1,1-4-1,-3-1 2,1 3 14,-3-2 2,2 0 16,-3-4 17,-1 0 21,-1-1 6,-1-2 9,-2-1-3,2-2-8,-3 0-15,1-2-20,-1-2-11,-3-3-14,5-2-11,0 1-11,-3-5-9,5 0-6,4-4-38,-1 0-71,1-4-102,6-3-139,2 0-206,4-6-322,3-4-274,0-2-197</inkml:trace>
          <inkml:trace contextRef="#ctx0" brushRef="#br1" timeOffset="87353.9224">20057 3240 69,'12'8'431,"-1"-2"-80,1 1-38,5-6-37,1 2-49,0-3-50,1-3-49,0 2-39,3-6-37,-3 1-21,0-2-15,1 0 0,-1-3-8,-3-2-4,5-1-4,-5-3 4,0-4-4,3-3 0,0-3 0,-3-3 0,3-1 0,0-2 0,-3-2 0,1 2-8,-4 2 4,5 0-4,-10 2 8,2 4 35,-5 5 23,-1 0 42,-1 6 27,-3 0 34,-6 7 8,2-3-3,0 4-14,-5 5-15,-1 1-17,-2 1-9,0 4-11,1 0-11,-1 8-14,-2-3-9,2 3-9,1-1-17,-1 2-5,3 1-12,-1 2 1,3-3-1,0 3-2,2 0-3,4-2 5,-2 2-5,3-2-1,3-1-2,-2 0 3,9 3-1,-4-6 1,1 2 1,5-2-7,0-1 6,2-2-6,2 3-5,-1-4 0,1 3 1,1-3 4,2 0 0,-2 0-3,2 0 1,3-1-3,-6 1-2,3-4-1,0 4-1,-4-2 1,0 0 3,-1 1 8,-2 3 13,0-3 13,-5 3 14,-1-4 8,1 5 11,-3 0 8,-1 0 1,-3 4-4,-3-5-4,2 4-2,-3 0 1,-2-1-7,0-2-1,-4 4-3,1-4 0,-3 0-5,1 1 4,-2-1 0,-3 0 4,0-3 3,0 1 1,-1-1 2,-2-1-6,1-1-6,-1 1-12,1-2-8,-4-3-11,6 2-9,0 0-8,1-3-3,1 0-5,2-3-4,1 0-3,3 0-5,1-3-14,1-1-49,1-2-72,3 1-94,2-2-120,2-1-163,3 0-229,0-2-288,2-4-237,-3 2-124</inkml:trace>
        </inkml:traceGroup>
        <inkml:traceGroup>
          <inkml:annotationXML>
            <emma:emma xmlns:emma="http://www.w3.org/2003/04/emma" version="1.0">
              <emma:interpretation id="{F0988797-6B01-4BF8-9019-86E16D3B934B}" emma:medium="tactile" emma:mode="ink">
                <msink:context xmlns:msink="http://schemas.microsoft.com/ink/2010/main" type="inkWord" rotatedBoundingBox="24286,2769 25479,2761 25486,3830 24293,3838"/>
              </emma:interpretation>
              <emma:one-of disjunction-type="recognition" id="oneOf14">
                <emma:interpretation id="interp70" emma:lang="en-US" emma:confidence="0.5">
                  <emma:literal>to</emma:literal>
                </emma:interpretation>
                <emma:interpretation id="interp71" emma:lang="en-US" emma:confidence="0">
                  <emma:literal>too</emma:literal>
                </emma:interpretation>
                <emma:interpretation id="interp72" emma:lang="en-US" emma:confidence="0">
                  <emma:literal>toe</emma:literal>
                </emma:interpretation>
                <emma:interpretation id="interp73" emma:lang="en-US" emma:confidence="0">
                  <emma:literal>tho</emma:literal>
                </emma:interpretation>
                <emma:interpretation id="interp74" emma:lang="en-US" emma:confidence="0">
                  <emma:literal>two</emma:literal>
                </emma:interpretation>
              </emma:one-of>
            </emma:emma>
          </inkml:annotationXML>
          <inkml:trace contextRef="#ctx0" brushRef="#br1" timeOffset="88795.8161">21149 3095 515,'-1'8'772,"-2"-2"-103,3 2-30,3 1-5,-2-3-33,4 1-44,0 2-67,1-5-87,7 1-87,-1 0-80,1-4-66,1 2-59,2-2-43,2-1-28,-1 0-16,1-1-9,0-2-7,1 2-4,-1-4-3,0 0-1,1-2 2,3-1-1,-3-1-1,0-2-1,-2-3 2,1 0-1,0-3-5,-2-4-2,0-1 0,0-3-1,2-5-5,-2 1-3,-2-7-9,-1 1-19,6-5-17,-1-4-20,-3-5-17,1 1-9,6-5 4,-6-1 14,0-3 18,6 2 18,-9-2 20,1 2 11,-2 5 11,-2 2 8,2 7-1,-8 6 3,0 5 2,-1 7 3,-1 3-3,-2 6-2,-2 7 2,-2 7-1,-3 10 0,-3 4 0,2 9 4,-3 5 2,-1 8 2,1 3-3,2 3 3,-9 4 0,7 3-1,-2 0 1,1 2 0,-5-1 3,5 0 0,1-1-3,-1 2 2,3-4-4,-1 1-4,1-5 1,5 2-2,1-6 3,0-1 2,6-5-5,0 1 3,1-6-6,4-6-3,-1-1-4,5-1-5,-1-7-4,1-3-14,-1-4-28,5-2-28,-1-1-30,1-6-27,0-1-22,1-2 3,-1-4 18,0-3 29,6-7 24,-6 2 26,0-6 14,3-2 14,-1-5 12,-2 0 9,2 0 11,-5-1 2,1 0 5,-2 5 5,-2 4 2,-1 1 11,-2 3 11,0 2 6,-5 7 6,1 1 7,-2 4 6,-1 1 2,-1 4 1,-2 4-1,1 2-6,-3 7 2,3-1-5,-2 5-7,1 0-2,0 3-6,1-2-3,-2 4-5,4-1-8,0-1 0,0 1-6,0 2-2,4-3 0,-2-2 4,5 2-3,0-6 3,2 1 0,4-2-5,-4-3-1,2-1-6,4-5-2,-2-1-2,4 0 1,-4-3-3,5-3 0,-5 0-2,6-4 6,-2-4 0,-4 1-4,3-2 0,-1-5 6,-1-1 0,-1-2 0,2-1-1,-1-2 1,-2-5 0,0 1-8,-4-4 2,4-1 2,-2 0-2,-3 1 2,0-1 4,-5 6 0,-2 0 4,-2 2-2,-3 6 4,-1 0 0,-7 6 0,1 2-1,-1 6-1,-4 2-4,-1 2 2,-1 2-2,1 6-2,-4 0 2,3 2 2,0 3 4,2 3 0,-2 1 2,1 3 2,7 1 1,-1-2 6,1 2 1,3-3 2,1 5 3,6-5-2,1 3-5,1-3 1,5 0-4,-2-1-4,5-3 0,3-1 0,1-3-2,0 1-3,6-5-8,-1 1-5,1-3-20,2-2-40,0 0-44,0-2-64,-2-2-76,4-2-90,-4-1-95,-1-1-104,4-2-144,-3-2-227,-6-4-145</inkml:trace>
          <inkml:trace contextRef="#ctx0" brushRef="#br1" timeOffset="89056.4861">21461 2684 80,'-14'4'475,"2"0"-49,2-3-11,5 3-29,5-2-43,5-2-31,8 2-46,-2-2-68,7 0-61,4-2-45,4 2-34,4-2-26,2-2-13,3-1-16,7 1-13,1 2-57,4-3-106,2-2-192,-1 1-286,4-4-245</inkml:trace>
        </inkml:traceGroup>
        <inkml:traceGroup>
          <inkml:annotationXML>
            <emma:emma xmlns:emma="http://www.w3.org/2003/04/emma" version="1.0">
              <emma:interpretation id="{B1E96461-F687-42CF-A047-011B3B3606C3}" emma:medium="tactile" emma:mode="ink">
                <msink:context xmlns:msink="http://schemas.microsoft.com/ink/2010/main" type="inkWord" rotatedBoundingBox="26047,2925 29066,2905 29072,3854 26054,3874"/>
              </emma:interpretation>
              <emma:one-of disjunction-type="recognition" id="oneOf15">
                <emma:interpretation id="interp75" emma:lang="en-US" emma:confidence="0.5">
                  <emma:literal>reach</emma:literal>
                </emma:interpretation>
                <emma:interpretation id="interp76" emma:lang="en-US" emma:confidence="0">
                  <emma:literal>roach</emma:literal>
                </emma:interpretation>
                <emma:interpretation id="interp77" emma:lang="en-US" emma:confidence="0">
                  <emma:literal>ranch</emma:literal>
                </emma:interpretation>
                <emma:interpretation id="interp78" emma:lang="en-US" emma:confidence="0">
                  <emma:literal>reaches</emma:literal>
                </emma:interpretation>
                <emma:interpretation id="interp79" emma:lang="en-US" emma:confidence="0">
                  <emma:literal>ratch</emma:literal>
                </emma:interpretation>
              </emma:one-of>
            </emma:emma>
          </inkml:annotationXML>
          <inkml:trace contextRef="#ctx0" brushRef="#br1" timeOffset="98574.4693">22927 3152 48,'-5'0'558,"0"1"-202,1 3-113,1-1-39,-1-1-2,4 2 15,0-3 24,0 5 13,0-2 3,3-2 2,-2-1 6,2 3-12,1-1-8,1 0-22,0-2-18,0-1-26,2 0-34,0 0-31,2 0-33,1-4-21,2 1-16,1-1-14,-2 1-5,1-4-2,3 0 0,-1-3 0,-1 2 4,-1-2 14,2-3 15,-2 0 11,-1-1 6,1-3 7,-2 0 5,-1-4 0,1 0-2,-3 0-9,-1-4-5,4-2-3,-2 1-7,-4 1 0,0-2 8,-1 0 16,-1 5 11,-2 0 4,0 1-3,0 1-5,-2 5-19,-4 1-19,1 1-17,-1 2-10,-3 5-6,0 1-5,-1 1-4,-1 2-4,-1 4-2,-3 3-2,2-1-2,2 2 1,-2 5 0,1-3 0,1 2 0,2 0 0,2 4 0,-1-4 0,7 1-1,-2-2 2,3 2-1,3-4 0,-2 0 1,4-3 1,2 0-1,5 0 1,-1-4 0,7-2 1,-2 0-2,4-2-2,-1-3 0,5 1-1,0 1-1,-1-5-2,-3 3 4,3-3 1,-1 3-1,-3-3 0,0 3 0,-6 0 1,-2 0-3,2 3 0,-7 3 1,4 1 1,-2 0 1,-7 0 1,2 4 1,-3 1 3,0 5 0,-3 0 1,2 4 2,-5 2-2,1-2-1,1 5-2,0 0 1,-3 0 0,2 2-1,-1-3 2,5 4-3,-2-3 1,2 1 2,1-1-4,1 2 0,2-6-2,1 2 0,1-4-5,5 0-8,-2-3-13,4-1-30,0-4-36,2 1-37,1-2-39,1-4-41,-2 0-33,2 0-3,0-4 15,0-2 23,1 1 38,-3-4 39,0-1 33,2-1 32,-4-4 24,2 3 18,-2-3 9,-2 3 12,1-4 6,-3 5 10,-4 1 14,0 0 26,-1 2 22,-1 1 20,1 3 9,-3 0 8,-3 2-2,3 2-15,-2 2-17,2 0-16,-3 3-10,0-1-14,3 0-7,0 2-7,0-2 1,0 0 2,6 0 3,-4 0-3,2-1-1,2-3-5,1 0-5,2 0-6,2 0-5,0-3-3,0-1-1,1-3-1,-1 4-1,1-5 0,1 1 0,-1-1 0,-2 0 0,-1-2 0,1-1 0,-3-2 2,2 3 1,-5-6-3,2 4 3,-6-3 1,0 2 2,0 1 3,-6 2 6,5-3 8,-10 5 6,4-2 9,1 4 2,-5-1 3,-2 3-3,1 4 0,-1 0 1,-1 4 6,-1-1 13,2 4 7,-4 0 5,4 6 4,-5 1-5,5 0-6,1 3-12,-5 2-13,5-1-11,4 5-7,-2-2-5,4 1-6,-1 0-2,2 5-1,5-3-2,0-2 0,2 3-1,2-4-4,3 3-1,3-8 0,2 3 0,0-4-2,4-2-2,-1-3 1,4-2-1,3-1 1,-2-5-7,4-1-2,0-2-7,-1-1-14,1-5-13,2 0-14,-3 0-7,0-4-4,3-2 0,-1-2 10,1 1 11,0-4 9,0-5 9,-1 3 1,1-3 0,2-3-2,1 0 0,1-2-1,-5 3 3,5-3 0,-1 0 5,-4 4 9,1 1 4,-3 2 3,0 1 3,-4 6 4,0-1 2,-1 5-4,-5 1 5,-2 5 3,-1 0 0,-2 4 0,-3 2 1,1 2 2,-4 3-3,1 2 0,-3 1-2,-3 3 5,1 1-2,-1 0-4,0 1 3,2-1 0,-3 2-1,-2-4-5,4 2 3,-3-3 1,3 1-1,-1-2 2,2-2 2,-5-2 2,6 3-5,-1-5 0,-2 0 2,3-2-3,-2 1-1,2-3 2,0-3-1,0 1 2,2-2-1,-2 0 1,4-5-2,-1 3-2,0-5 2,-2 1-3,4 0 3,-3-4 0,1 4 0,-1-2 3,-2-1 0,0 2 0,0 1 2,-2 2 0,-3 0 0,-1 2 2,-1 0 2,-4 2 5,3 4-2,-7 0 6,6 3 3,-2 4-1,-4-1 5,1 2 2,1 2 3,-5 5 4,5 0 1,-1 2 1,-2 4-1,1-3-7,1 3-6,2 0-3,-1 3-4,3-2-2,1 2-3,-1-3-1,6 0-2,-1 0-3,3-3-2,2-2-2,0-2-3,4 1 0,2-4 4,1-3-1,2 1 2,-1-8-1,7 3 1,-4-4-2,5-1-1,-1-2-4,1-2-3,1-2 0,-1-2 0,0 1-3,3-4-1,-2-1 4,-1-4 1,-2 0 3,4-2-2,-3-2 5,-1 0 0,-2 1 0,1-2 0,0 1 1,-4 0 2,-1 3-1,0 1 0,-4 0 2,3 3 2,-1 1-2,-1 4 2,-4 0 2,2 2-1,-3 2-1,0 2-1,-3 3-2,2 3 2,-4 1-3,-2 2 1,0 3-1,-1 1 0,0 2 2,0 4-1,-3-2 0,-1 6 5,2-2-1,1 3 1,-2 0-1,1 1 2,2-2-2,3 1 0,-3 0-2,3-2 2,0-2-5,5 0-1,0-4 0,0-1 0,5-1-1,2-3 0,3-3-1,-1-1 0,2-3-1,1-1-1,5-1-5,2-3-7,-3-5-17,3 2-20,1-3-24,2-3-21,-3-1-24,4-3-24,-3-3-12,4 2-7,5-3 2,-6-5-1,4 2 5,-1-2 10,2-3 13,2 0 18,1-2 12,-2 4 23,-2 0 20,1 3 19,-2 0 12,0 4 14,-5 2 13,-3 3 5,1 4 0,-4 1 0,-2 2 3,-3 2-3,-1 3 5,-2 3 2,-3 3 6,-4 3 7,0 1 4,0 0 11,-1 2-4,-3 1 3,-2 1 1,1 2-2,1-4-7,0 1-5,-2 3-3,1-2-4,4-1-7,-5-3 2,5 0 0,-2-1 0,1 1 0,2-3 2,-2-3 5,2 2 0,0-3-1,0 0 3,2-3-3,-2 2-4,5-3-4,-4-3-7,2 1 2,0-2-2,1-1 0,1-2 0,-2 1 0,-2-4 2,2 3-2,-2-2 0,-1 2 2,-1 1 9,-2-3 7,-1 6 3,-4 0 7,4 1 6,-3 0 3,-2 6-4,-5 0 6,2 3 9,-2 1 19,1 2 33,-5 5 27,-1 0 31,3 2 19,-3 3-2,-1 3-15,1-1-26,0 5-27,1 2-28,2-2-30,-2 1-18,5 4-12,-4-1-6,5 3-5,3-2-5,1-2 2,2 0 2,2-1-2,1-4 0,3 3-3,3-6-1,1-1 0,3 0-1,3-5-1,2 1-1,1-2 0,6-5-4,0-2-2,4 0-13,0-4-23,0 0-25,3-4-24,1-3-23,0 0-25,-1-4-18,0 1 6,2-5 7,-2-5 12,2-1 17,1-1 13,-5-6 23,5-1 15,2-2 13,-7-3 12,5-4 12,2-2 3,-1-2 12,1-3 3,-1-1 7,1 0 2,-1-1 2,-2 1 4,-2 3 4,-3-1-1,-4 7 5,-6 2 5,1 1 13,1 4 27,-9 3 40,1 6 31,0 0 21,-4 4 14,-1 2-4,-2 2-22,0 4-32,0-1-27,-2 7-24,-2-3-22,-2 9-9,-1 1-9,1 6-2,-4 0-2,1 7-1,-3 1 0,-2 4-1,-1 2-2,-3 4 1,5 1 0,-5 2 2,2 3 12,-3 0 11,6 1 9,-4 2 0,4 1 2,-5-2-4,5-1-14,2 1-9,-4 2-5,1-3-6,1-1-4,1-1 3,-1 1 0,1-2 1,-1 0-3,3-4 1,-1-1 2,3-5-2,0 0-2,0-2 0,1-3-1,0-2 0,1-2-1,0-3-5,5-1 3,1-3-4,-3-2 1,3-1 2,3-3-1,-2 0 1,2-4-1,2-5 0,-1 0-3,6-1 1,-1-5-9,2 1-16,1-5-19,5-2-19,-1-3-21,0-1-25,6-3-11,1 0-1,-2 2 2,3-3 4,1-1 14,-2 3 13,3-3 9,-3 6 9,1 0 20,0 0 18,-6 6 7,1-1 14,-1 2 4,0 3 4,-5 3 4,1-1-2,1 2 4,-4 2 0,1 0 2,0 2 0,-4-1 2,4 3 4,-2 0 0,-1 1-4,-2 2 0,0 1 2,1 0-2,-1 4 0,-3 0 2,-2 0 2,3 3 4,-5 3-6,0 1 0,0 0 4,0 2 0,-5 3-2,3-2 2,-5 3 2,3 0 6,-4 1-6,1 2 2,0 0 2,-2-5-3,-1 6 1,1 1 4,-1-2 7,4 4 4,-1 0 4,-3-2 3,6-1 8,-1 4-3,-2-2-8,3-1-6,-1 0 0,5-2-2,-3-2 0,3-1 12,3 0 12,-3-4 7,5 0 8,2-3 2,-1-2 1,1 1-7,5-4-4,-1 1-8,1-5-9,5-1-11,-4-1-5,5-2-8,0-1-6,0-2 2,-1-1-4,2-1 1,0 0 0,-6-5-3,4 2-1,-4 0-2,3-2-7,-1-2-8,-3-2-51,-1 0-78,1 2-109,2-2-145,-5 2-219,1-4-343,-3 2-290,-5 1-204</inkml:trace>
          <inkml:trace contextRef="#ctx0" brushRef="#br1" timeOffset="93290.7231">24625 2542 6891,'-12'0'-31,"6"0"-10,-4-4-10,1 2-1,2 1 3,-3-2 7,6 0 12,-4-1 11,7 4 6,-5-3 4,5-1-2,-2 1 0,1 2 1,2-2 0,-3 2 1,0-2 2,3 3 0,0-1-7,0-2-4,0 3-11,0 0-15,0 0-18,0 0-21,0 0-26,3 0-30,0 0-34,-3 0-27,2 0-31,2 0-22,-1 0-22,0 0-12,1 0-12,1 0-2,-1 0 3,2 0 9,-5-2 11,2 2 20,-1 0 0,3 0 2,-3 0-10,2 0-9,-1 0-21,0 0-11,-3 0-18,1 0-6,-1 0-8</inkml:trace>
        </inkml:traceGroup>
        <inkml:traceGroup>
          <inkml:annotationXML>
            <emma:emma xmlns:emma="http://www.w3.org/2003/04/emma" version="1.0">
              <emma:interpretation id="{82E614F2-D961-4FE4-8070-A71BD5DC896F}" emma:medium="tactile" emma:mode="ink">
                <msink:context xmlns:msink="http://schemas.microsoft.com/ink/2010/main" type="inkWord" rotatedBoundingBox="29550,3190 32307,3172 32315,4267 29558,4286"/>
              </emma:interpretation>
              <emma:one-of disjunction-type="recognition" id="oneOf16">
                <emma:interpretation id="interp80" emma:lang="en-US" emma:confidence="0.5">
                  <emma:literal>your</emma:literal>
                </emma:interpretation>
                <emma:interpretation id="interp81" emma:lang="en-US" emma:confidence="0">
                  <emma:literal>yow</emma:literal>
                </emma:interpretation>
                <emma:interpretation id="interp82" emma:lang="en-US" emma:confidence="0">
                  <emma:literal>yours</emma:literal>
                </emma:interpretation>
                <emma:interpretation id="interp83" emma:lang="en-US" emma:confidence="0">
                  <emma:literal>yowl</emma:literal>
                </emma:interpretation>
                <emma:interpretation id="interp84" emma:lang="en-US" emma:confidence="0">
                  <emma:literal>yowls</emma:literal>
                </emma:interpretation>
              </emma:one-of>
            </emma:emma>
          </inkml:annotationXML>
          <inkml:trace contextRef="#ctx0" brushRef="#br1" timeOffset="101555.7141">26412 3011 670,'-2'-3'535,"-1"3"-138,2 0-97,1 3-38,0-3-23,0 4 11,4-2 1,-2 0-2,5 2-23,3-2-29,-3 0-34,6 0-42,-1 2-35,0-1-28,5-2-24,2-1-14,-2-1-12,2-2-3,0-1-5,4-2 0,0 0 0,6-3 0,-5 1 0,2-2 0,1-4 0,-1 0 0,0-2-2,-1 2-1,-3-4 0,-2-1-2,2-1 0,-9-1 0,4 1 2,-5-3 1,-3-1 4,1 3 4,-6-3-4,1 6-2,-3 1 3,-2 2-1,0 1-2,0 4-5,-4 0 3,-2 5 4,5 0-2,-6 5-5,2 0 5,-2 5 0,3 0 3,-4 5-1,1-1 3,3 2 3,-2 2 10,2 4 13,2 0 9,-4 1 7,5 2 5,-3-2-2,4 2-4,0-1-16,0-2-4,0 4-7,4-7-6,3 3-1,-1-4-5,9-1 2,-1-1-7,2-3 1,3-2-3,3-2 0,1-1-3,0-2 1,3-2-3,-3-2-4,5-1-7,-2-2 0,-3-2-5,3 0-7,-5-3-3,0-2 5,-2 1 0,-1-4 9,1-1 0,-1-1 9,0-3 3,-2-1 3,0-5 2,-2 3 2,-1-4 3,2 2-2,-4-2-3,1 1 0,0 5 5,-2 1 2,-3 3 3,-3 2 2,1 4 5,-2 0 4,-2 5 1,2 0 6,-3 5 7,-3 2 14,2 5 12,-5 1 21,4 1 20,-5 8 10,3 4 7,-6 0-5,2 7-12,3-2-7,-6 10-10,3-3-7,-3 4-4,4 1 0,-1 6 3,-1 0-4,2 2-10,-5 3-6,5-1-9,-5 0-11,2 1-6,-2-1-9,-1-3-6,-1 2-5,-1-5-2,-1 1-1,0-5-4,-2 0 0,-1-2 1,-3-2-4,-1-5 0,-1-2-1,-2-2 0,6-1 1,-6-4-1,0 0 2,6-7-1,-4 0 0,1-5 1,4 1-2,2-7 1,-2 0-1,7-4 0,1-3-1,5-3-2,0-4-3,6 0-1,6-4 2,0-3-1,5-4-2,7-5 2,2-1-2,3-3 0,8-4-1,2-2-4,5 3-4,-2-6-4,5 1-2,1 0-3,-3 2-1,6-3 2,-3 4 4,-3-1 6,3 0 5,-1 2 3,-3 1 4,-2-4 1,0 4 0,-1 0-2,-3 3 2,-3 1 2,-5 0 0,3 4 0,-6 5 0,-2 1 5,-3 2-1,-1 3-1,-7 5 3,0 0-1,-4 4 1,-1 3-2,-3 3 0,-6 3-1,2 3 3,-4 3 0,0 5 1,-4 0 1,1 10-1,-4-1 3,2 3-1,-2 5 0,0 2-1,-3 1 0,5 2-1,-1 2-3,-1 2 0,3 1 1,4-2 1,-2-1 1,2-1-1,3-1 2,-1-1-1,4-7-4,2 0 1,2-4-2,1-4 1,4-1-3,0-4 1,-1-4 1,7-1-2,-1-3-3,1-4 0,-2-4 2,7 0 1,-5-5 0,4-1 1,-4-3-3,2-1-1,-1-7 3,-2 4-3,-1-5-1,1-3 0,-5 1 4,2-4 0,-2-2 0,0 0-1,-5 2-2,1 0-1,-3 0-4,-3 6-15,1-1-36,-2 6-60,-3 2-72,0 2-87,-1 5-109,1 1-132,0 1-143,1 2-188,-1 3-206,-3-3-142</inkml:trace>
          <inkml:trace contextRef="#ctx0" brushRef="#br1" timeOffset="102732.5117">28007 2617 138,'5'0'914,"0"0"-244,-3 0-146,1 2-85,-2 2-46,-1 0-47,0 5-37,0 2-38,-1 0-39,-4 8-39,-2-3-30,0 5-30,-3 1-25,4 1-20,-4 4-12,1-1-8,-3 2-5,2 1-12,3-2-1,-2 1-2,5 1-9,0-2-8,-2-3-9,6 1-2,0-3-7,0-5-3,3 4-2,1-7-1,0-1 1,7-3-1,-3-1-4,2-5 0,2 0-1,0-2-1,1-4-4,1 0-2,1-2 0,-1-5 2,2 3 0,0-7-2,0 3 0,2-4 3,-5-6-4,5 3-1,0-6-1,-2 0 3,-3-5 0,4 0 3,-4 0 2,2-2 0,-1-1 4,-1 1 1,0 3-2,-1 0 2,-3 0 1,1 8 3,-4-1-1,1 1 2,-3 6 9,2-1 17,-4 1 16,2 5 11,-1-1 6,0 4 7,-3-2-4,0 5-12,-3 2-10,0 0-10,1 2-5,-2 5-7,-2 1-3,0 2-1,-1 3-3,-3 5 1,3-1-2,1 2-1,-1 2-1,-3 3-4,1 0-3,-1 0-6,4 2-3,-1 1 0,-3 1-2,5-4 1,1 4 2,-1-3 0,0-1 2,5-2-1,-2-1 3,2-2-4,2-2 2,3 0-2,1-4 1,2-1-3,2-2-1,1-3 0,1-1 0,2-1 0,-1-3 1,2-2-1,1 0 0,-2-5 0,2-1 0,0 0-2,2-2-1,-2-2 1,0-3 1,1-2 1,-1-4-1,0 1 0,0-2 1,1-4 0,-1 1 0,0-2 2,3-2-1,0-3 1,-3 0 0,3 2-2,-2-2 1,-4 6-1,-1-6 1,-2 11-2,-3-2 2,-1 3 4,-3 5 4,0-4 6,-3 7 0,-6 3 5,5 0 0,-7 3 0,1 1-4,0 2-5,-2 1 2,-1 1-5,1 3-1,1 2-1,0 1-1,-2 2-1,3-4-3,1 5 2,0-1-1,5-2-1,1 1 0,0-3-1,0 1 1,4-2 0,3 0 1,1-1-1,3-3-1,1 0 1,1-3 0,4-1-2,2-2-1,0 0-2,4-3 1,1 1-2,2 0 1,-2-4 3,0 2 0,5 2-1,-6-2 0,3 0 1,-3 3-1,-3-2 0,2 1 2,-6 2 0,0-1 0,-1 1 0,-1 2 3,-2 0-3,-1 1 1,-4 3-1,-2 0 1,-1 3 0,-1 1-1,-1 2 1,-2 2 5,0 1 2,-2 1 0,-1 3 1,0-1 4,-1 4 4,0 1 1,-1 0 3,-2 1 3,0 1 3,-1 4 2,0-1 1,3 1 0,-2 2-4,3-2-2,-3 1-4,1 0-4,1-1-5,4 0-1,1 1-2,0-3 1,0-1-4,0-2 1,1-4 2,4 1 2,2-4 2,-1 0 2,0-5 4,4 1 3,-2-3 1,4-1-2,0 0-2,-1-3-3,2-3-3,0 0-4,-1-1-3,3-3-2,-4 4-1,1-4-2,2 0 0,-5 0 0,1-1-5,-4-1-8,0 1-39,-2 0-70,-1-1-109,1 0-140,-4 2-240,0-3-359,0 3-395,-4-5-342</inkml:trace>
        </inkml:traceGroup>
      </inkml:traceGroup>
      <inkml:traceGroup>
        <inkml:annotationXML>
          <emma:emma xmlns:emma="http://www.w3.org/2003/04/emma" version="1.0">
            <emma:interpretation id="{E71C9EF8-1A51-4B95-99D0-B101D4809690}" emma:medium="tactile" emma:mode="ink">
              <msink:context xmlns:msink="http://schemas.microsoft.com/ink/2010/main" type="line" rotatedBoundingBox="4899,4376 11562,4350 11567,5527 4903,5552"/>
            </emma:interpretation>
          </emma:emma>
        </inkml:annotationXML>
        <inkml:traceGroup>
          <inkml:annotationXML>
            <emma:emma xmlns:emma="http://www.w3.org/2003/04/emma" version="1.0">
              <emma:interpretation id="{C1A79812-4B9A-4AEE-A296-EBC7776A4516}" emma:medium="tactile" emma:mode="ink">
                <msink:context xmlns:msink="http://schemas.microsoft.com/ink/2010/main" type="inkWord" rotatedBoundingBox="4899,4376 7857,4364 7862,5541 4903,5552"/>
              </emma:interpretation>
              <emma:one-of disjunction-type="recognition" id="oneOf17">
                <emma:interpretation id="interp85" emma:lang="en-US" emma:confidence="0.5">
                  <emma:literal>desire</emma:literal>
                </emma:interpretation>
                <emma:interpretation id="interp86" emma:lang="en-US" emma:confidence="0.5">
                  <emma:literal>des ire</emma:literal>
                </emma:interpretation>
                <emma:interpretation id="interp87" emma:lang="en-US" emma:confidence="0">
                  <emma:literal>does ire</emma:literal>
                </emma:interpretation>
                <emma:interpretation id="interp88" emma:lang="en-US" emma:confidence="0">
                  <emma:literal>desirer</emma:literal>
                </emma:interpretation>
                <emma:interpretation id="interp89" emma:lang="en-US" emma:confidence="0">
                  <emma:literal>desired</emma:literal>
                </emma:interpretation>
              </emma:one-of>
            </emma:emma>
          </inkml:annotationXML>
          <inkml:trace contextRef="#ctx0" brushRef="#br1" timeOffset="105917.0093">2128 4184 290,'-7'-4'513,"-2"-2"-102,-1 1-62,-1 1-51,-1-3-58,1 4-41,-1-1-29,-3 0-34,-3 4-15,2 0-23,-3 0-5,0 1 7,-1 5 12,-2 0 0,-1 2 3,4 2 6,-2 5-6,0 0-6,5 6-5,0-1-12,1 6-7,1-1-10,5 3-8,2-1-7,0 4-9,2-3 1,5 1-9,0 2-3,3-4-7,1-1-1,1-2 0,4 0 0,2-6 4,-1 0 0,2-3 1,-1-1-2,5-3 1,-1-5-4,1 1-6,3-4-8,-2-2-1,1-2-7,0-2-5,0-4-1,-1 1-4,2-2 2,0-2-2,0-5-2,0 0 2,-3 1-4,2-6 4,1 2-5,-3-6 1,-1-1 4,1-3-2,-2-6 0,1 2 0,-2-5-4,0-6 0,-2-1-5,3-4 3,-4-1 2,-2-4-1,4 0 3,-5-2 2,3 3 2,-4 4-2,1 4 0,-2 4 2,-2 3 0,-3 8-2,3 6-1,-3 4 3,-3 5 0,0 3 0,-2 6 0,1 4 0,-5 4 0,2 7 3,0 1 1,-3 9 4,4 3 7,-4 5 2,3 3 12,-2 7 22,-1 2 13,1 4 14,-1 2 12,1 6 2,2-3-8,0 4-15,-1-3-13,4 2-15,0-3-13,4 0-10,0-3-7,0-7-4,4 2-2,3-8-1,-2-2 4,5-1-3,-2-4 0,4-5 0,3-4-5,1-6 1,1 0-2,0-5-6,2-2 3,3-4-9,-2-4-11,5-2-17,-5-1-14,3-4-11,-1-2-13,-2-2 0,-1 1 7,-3-4 11,-1-3 17,-1 1 15,-2-1 9,-3-2 10,2-1 4,-4 1 6,-2 1 4,-2 5 2,0-1 2,-2 4 2,-1 2-2,-1-1-2,-2 7 1,0-2-1,1 5-6,-2 3 2,-2 0-2,2 3 4,0 5-4,1-2 4,-2 2-4,5 4-2,-3-3 2,3 1 2,0-1-2,3 2 0,0-3 2,-1-1 0,2 1-2,3-5 0,0 4 0,4-4 0,-3-2-2,1-1-2,4-1 2,-1-2-8,1-1 1,-2-2-1,1-2-2,0 2-2,1-1 0,-2-2 4,-2-1-2,0-3 0,-2 4 4,0-7 2,-3 2 4,-1 1 2,2-4-2,-5 2 2,0-1 2,0-1 0,-2 3 4,-1-5-2,-1 4 2,-3 4 2,2 0-2,-2 0 2,0 5-4,-2-1 0,-2 6 2,-2 1-2,1 1 8,0 2-2,-1 5 2,-1-1 9,-1 3 16,4 5 22,-2-1 17,1 3 13,-1 3 12,1-2 11,1 3 0,2 1-9,-1 2-5,4 3-9,-1-3-13,0 2-15,2-1-14,2 1-16,0-1-11,2-2-8,1 4-4,1-2-3,2 0-1,2-4 0,1 0 1,-1-1-2,3-2 2,2-4 1,1-3-1,1 0 1,1-5-2,6-2-3,-2-4 1,-1 0-1,5-1 2,-3-4-1,4-3-1,-2-3 0,2 0-1,-2-3 0,2 0 0,-1-6-1,-3 3 0,1-3 0,0-1-1,-3-2-1,1-4-2,-1 1-1,-1-2 2,-2-3-1,-1-1 0,-1 0 1,2 1 1,-7 0 1,1 7 0,-2-1 1,-2 3-1,-3 4 1,0 2 1,0 5-1,0 3-1,-3 1 0,-2 3 2,-2 2 0,3 4 0,-4 2 0,4 0 3,0 4-2,-1 2-2,3 1 1,-1-1 0,1 3 0,2 1 0,0 0 1,2 1-1,-2-1 1,3 0 0,1 1 1,0 1-2,3-2 0,-1 3 0,0 0 1,0-2 0,0 4-1,1-2 3,0 3-2,0-3 2,2 2 0,-2 2 3,-2-3 5,2 5 2,-1-5 6,-5 3 4,-1 1 6,0-5 2,0 5 1,0-3 4,-1 0 0,-5 1-1,-1-4 4,1 0 3,-4 1 2,-2 0 4,1-3-2,-1-2-1,-3 1-1,-3-4 1,2 1-4,-3 1-2,0-4-2,3-2-3,-3-1-3,5-3-6,-2-1-6,1-1-8,4-3-4,2-2-13,0-5-33,3-2-54,2-2-85,4-3-109,4-3-145,2-6-200,3 3-247,2-1-319,1-1-219,0 2-91</inkml:trace>
          <inkml:trace contextRef="#ctx0" brushRef="#br1" timeOffset="106458.9519">2996 4575 233,'7'6'427,"2"-1"-78,-2 2-66,5 1-34,-1-3-42,1 0-24,-2 0-33,5-1-24,0-2-21,0 0-14,1-2-16,0-2-13,3 0-18,-3 0-15,3-2-7,-1-3-12,-2 3-6,-1-2 0,-1-2-4,-1 0 7,1-2-4,-6 1-3,1-2 0,-2-2-3,0-2-4,1 2 7,-4-5 0,3 0 3,-2-3 4,-1 1 0,-1-3-7,0-1 0,-2-3-3,2 2-4,0 2 0,-3 0 7,0 1 17,0 2 26,0 3 31,0 0 36,0 5 25,-3 1 14,0 2-1,3 1-10,-4 1-23,1 3-20,2 4-11,-2 0 7,-2 4 16,2 3 21,-1 1 24,0 3 17,1 2 1,-2 2-15,3 2-21,0 3-29,-1 1-29,-1 2-23,1 1-16,1 0-12,0 3-7,2-3-5,-2 2-3,-1 1-1,3-2 2,0-1-4,0-2 4,0 0-4,0-2-2,3 0 0,-1-4-3,-2 1 1,4-6-1,-1 3 2,0-4 3,-2 0 1,4-3 1,-3 0 0,1 0-3,-1-4 0,1 1-5,1-1 1,-1-2-4,-2-1-1,2 0-6,-3 0-20,3 0-58,-3-4-79,2 0-100,-2 1-136,0-4-210,0 0-315,0 0-242,-2-3-156</inkml:trace>
          <inkml:trace contextRef="#ctx0" brushRef="#br1" timeOffset="106754.2144">3511 3927 212,'-5'-4'1179,"0"-2"-258,3 2-312,-1 0-176,2-1-105,-2 4-69,3-3-65,0 1-56,0 0-47,0 2-40,0-1-21,0 2-18,0-2-12,0 0-2,0 2-12,0 0-28,-3 2-77,3 0-100,0 0-140,0-2-226,0 0-298,0 1-262</inkml:trace>
          <inkml:trace contextRef="#ctx0" brushRef="#br1" timeOffset="109641.7104">3438 4740 170,'0'0'599,"0"0"-158,0 0-105,0 0-67,0 0-47,3 0-40,-1 0-21,-2 0-15,4 0-12,-1 0-11,1 0-9,1 0-19,2 0-16,-1-2-20,-1-1-14,3 3-10,2-4-6,-1 3-7,2-3-10,1-1 1,2-1-4,-2-1 4,4 1-7,-2-2-3,2 0 3,2-1-6,-2 0 0,0-2 0,0 0 6,-2 0-2,2-2-4,-1 1 0,-4-2 6,1-3-6,-1 0-6,-3 0 2,0-1 4,-2 0-3,-2-4 3,1 1 0,-5 1 3,3-4-3,-3 1 4,-3 2 2,1-2-9,-3 2 3,0 1 3,1 4 9,-3 2 10,2 1 2,-2 2 6,3 4-2,-4 0-5,1 1-8,0 1-9,-2 2-3,2 1 6,3 2-3,-2 0 0,1 2 0,4 1 6,-2-2-9,3 3 6,3-2 5,1 2 1,1-4-1,2 3 1,5-3 2,2 0-8,2-3-6,0 0 2,6 0 7,-2-2-9,3-1 0,2-1 2,-2 0-2,2 0-6,-4 0-2,0 1 5,1 2-6,-6-3 0,1 3 0,-4 2 9,-1 0 9,-2 2 10,-3 2 4,-1 2 16,-3 3 14,-3 1 14,0 4 11,0 5 10,-3 0 16,1 3 4,-2 2-6,-2 2-1,2 1-7,-1 0-12,-2 2-11,3-3-11,0 1-12,1-1-13,0-2-14,1-1-10,-1 0-6,3-3-4,3-1 4,-1-4-6,4 1 3,-1-3 1,5-4-6,-1 0-6,3-3-17,2-2-35,2-2-36,3 0-46,-2-5-41,1 0-27,4-2-9,-2-2 12,-1 1 20,3-3 21,-4-2 27,1 0 18,-3-1 9,3-2 18,-3-1 39,-4-1 15,-1-2 22,1 0 9,-5 5 20,0-2 38,-2-1 42,-2 6 56,-2-1 56,-1 3 31,0 3 19,-1 0-13,-2 1-28,-2 5-32,2 1-38,-1 0-31,3 1-24,-2 5-20,0 1-15,1 0-12,0 2-8,2-2-6,0 0-6,2 1 3,0-1 1,1-3 0,1 2 1,3-1-3,1-1-1,0-4-7,2 2-4,-1-2-7,6-2-4,-4 0-2,1-3-3,0-1 3,-1 2-1,1-2-3,-1-3 1,1 1 4,-2 0 0,-1-5 0,-2 3 0,0-1 0,1-2 0,-4 2-1,-1-1 1,-2-1-2,-1 2 4,0-3 1,0 0 0,-1 1 6,-2-1 3,-1 4 7,-2 0 1,0-1 5,0 3 6,-3 1 2,2 3 7,-4 0 4,2 4 7,-6 0 11,7 4 11,-7-1 19,1 3 12,-1 2 10,-1 5 3,0 0-2,0 4-8,-1 0-16,1 1-16,1 3-13,4 0-11,-2 1-9,-2 5-7,7-2-6,-3 2-5,4-1-4,3 1-3,-1 0-4,3 0-2,0-2 0,4 2 0,0-3 1,3-3 2,3 1 0,3-1 1,0-4-2,5-3-1,2-1-1,-1-5-4,5 1-2,-2-3 0,2-4-2,1 0-2,0-4-2,0 0 1,4-4-1,-1 1-3,-3-3-5,0 1-15,0-3-32,1-1-52,-6 1-74,1 0-101,0-3-126,-3 2-157,-1-1-191,-1-1-266,-1 2-246,-3 0-140</inkml:trace>
        </inkml:traceGroup>
        <inkml:traceGroup>
          <inkml:annotationXML>
            <emma:emma xmlns:emma="http://www.w3.org/2003/04/emma" version="1.0">
              <emma:interpretation id="{DCE7DA9F-5155-4258-939A-97EEB7ACC86D}" emma:medium="tactile" emma:mode="ink">
                <msink:context xmlns:msink="http://schemas.microsoft.com/ink/2010/main" type="inkWord" rotatedBoundingBox="8662,4492 11563,4481 11566,5353 8666,5364"/>
              </emma:interpretation>
              <emma:one-of disjunction-type="recognition" id="oneOf18">
                <emma:interpretation id="interp90" emma:lang="en-US" emma:confidence="0.5">
                  <emma:literal>state.</emma:literal>
                </emma:interpretation>
                <emma:interpretation id="interp91" emma:lang="en-US" emma:confidence="0">
                  <emma:literal>State.</emma:literal>
                </emma:interpretation>
                <emma:interpretation id="interp92" emma:lang="en-US" emma:confidence="0">
                  <emma:literal>state</emma:literal>
                </emma:interpretation>
                <emma:interpretation id="interp93" emma:lang="en-US" emma:confidence="0">
                  <emma:literal>State</emma:literal>
                </emma:interpretation>
                <emma:interpretation id="interp94" emma:lang="en-US" emma:confidence="0">
                  <emma:literal>states</emma:literal>
                </emma:interpretation>
              </emma:one-of>
            </emma:emma>
          </inkml:annotationXML>
          <inkml:trace contextRef="#ctx0" brushRef="#br1" timeOffset="111983.8298">5518 4616 233,'0'2'575,"0"-2"-64,2 2-27,-2 0-14,4-2-2,-1 2-5,0-2-25,1 0-45,1 0-41,-1 0-46,0-2-45,4 2-41,-3-2-32,1 0-34,1 0-30,1 0-26,0-1-25,0-1-23,3 0-21,1 0-11,2-2-2,2-1-6,3 0-4,4-1-1,-4-1 2,4-2-3,2-2-4,-2-1 0,1 0 0,-1 0 0,0-5 0,-4 1 0,4-2 0,-7-1-1,1 0-1,-1 0 0,-4-1-2,-2-2 0,-4 0 0,1 3 1,-4 2 2,-3 2-3,-3-2 0,-1 7 1,-3 2-1,-1 2 2,-3 3-1,-1 1 0,-2 2 1,0 2 0,0 2 2,-1 2 0,0 1-1,0 0 0,3 2 2,1 0-1,5 3 1,-4-3 1,6 3-2,1-3 1,3 0-1,3 3 0,1-3 3,6 1-3,-1-1 4,2 1-2,4 1 2,1-1-1,6-1-3,-2 3 0,2-3 0,2 0 0,-1 4 0,2-2 0,-2 1 0,1-2 0,-1 3 0,-3 0-3,-1-1 1,0 1 2,-2 0-2,-5 2 1,-1 0 1,-2-2-1,-2 4 1,-4-2 0,-1-1 0,-4 1 0,-4-2 0,-1 0 2,-4 2 4,-1 1-4,-4-4 4,0 0-3,-6 1 4,-1-3 0,0 3-1,-3-3 3,3-2 3,-4 2 1,3-2 3,-2 0 6,2-2 12,3-1 16,2 0 13,3-2 10,4-1 2,1-1-2,3 1-9,4-5-16,1 4-14,3-3-9,3-3-10,1 2-6,1 0-2,2 2-4,3 0-2,-1 0 0,3 3 1,2-2-1,1 2-3,-4 0 3,2 0 0,5 2-1,-2-2-1,0 0 1,2 0 1,4 0-1,-4 0 0,6 0 2,-3-4-2,2 0 0,0 1 0,3-1 1,0-2-2,0 1-1,-5-3 0,2 2-1,-1-2-1,-4-2 0,-2-1-1,0 1 2,-4-3-2,2-1 0,-2 2 1,-3-2-1,1-4 1,-1 1-2,-2-3-2,-3-5-5,3 3 0,-2-5-2,1-1-1,-2-3 3,0-1 1,1 0 5,-2-6 1,-1 5 4,0-2 1,2 2-2,-1 0 2,0 5 1,-2 1-1,-1 2-1,0 7 2,0-1 3,0 5 2,0 2-3,0 1 3,0 7-1,0 1 0,-1 3-3,-2 6 4,0 2 2,3 2 2,-4 7 5,2 5 1,-3 0 7,0 5 1,4 4 2,-6-2 0,1 4-1,0 3-1,0-2-1,2 1-5,-1 1-3,1 0-5,-2-3-4,5 3-2,-2-6 0,3-1-2,0 0 1,0-3 1,3-5-3,-2 0-2,2-3-4,2-1-16,-5-3-27,5-4-48,-5 0-61,2-3-85,2-3-110,-1 0-129,0 1-150,-2-5-176,-1 0-233,0 0-198,0-6-99</inkml:trace>
          <inkml:trace contextRef="#ctx0" brushRef="#br1" timeOffset="112189.7173">6299 4351 378,'0'-4'655,"3"-2"-221,-2 2-145,6 1-85,3-1-67,2-2-50,1 2-29,2 1-19,6 0-20,-3 0-11,6-2-12,0 1-54,0 0-63,2 2-77,-2-2-71,2 2-65,0 0-57,0-1 18,-3 2 35</inkml:trace>
          <inkml:trace contextRef="#ctx0" brushRef="#br1" timeOffset="113077.0791">6798 4266 269,'4'-3'337,"0"3"9,-4-3-6,0 3-17,0-1-27,-4-2-35,1 3-38,-1 0-16,-3 0 2,-1 0 15,1 4 27,-5-1 36,1 4 19,-1-2-3,-1 4-26,2 1-39,-7 2-50,5 1-47,-4 2-39,4 2-36,1 0-22,-2 1-16,-1 4-5,3-5-9,4 5-6,-2 1 1,2-2-4,4-2-3,0-2 3,1 1 0,1-1-4,2-3 3,2 0 4,1-3 1,1-1-4,3-1 2,2-3-4,4-3 0,-1 1-3,1-4-3,-2 0 0,4-4-3,1 1 1,1-1 0,-5 0 0,1-3 0,-2-1-2,1 1 1,2-3 2,-3 0 3,-3-4-1,1 4-2,-2-4 3,1-1-1,-1 1 0,-3-3 2,3-1 0,1 0 0,-4-2 2,0 2 1,2-1 1,-2 0-2,-2 3 1,1 0 2,0 2 2,-2 0 5,-1 5 5,3 0 9,-3 1 4,0 2 4,0 2 0,0 0-2,-3 1-6,3 3-6,-1 0-6,-2 4-3,0 0 0,-1 3-2,2 1 0,-4 1 1,2 1-4,1 5 2,-1-1-1,2 2-2,-1 0-1,0 5-2,3 0 1,0-3-2,0 5-1,3-5 0,0 3 0,2-2 0,-1-2 2,0 0 1,4-1-2,2-2 1,-2-2-1,1-3 2,6-1-3,-4-4 0,7 0 0,-5 0-1,6-4-2,-1-2-5,4 0 1,-2-2-4,2-3-1,-4 2 2,1-4-1,-1 1 2,0-2 2,-5-4-1,3 1 8,-2-1-5,-2-3 4,-1 1-1,0-4-1,-3-1 3,4-3-1,-5-2-1,3-2 1,-1-7-1,0 1 1,-2-2-1,3-2 0,-1-1 2,1-4-3,-1 2 3,-2 2 0,0 0-4,-2 1 2,2 6 4,-3 0-1,-1 5 1,1 4 2,-2 4 3,-2 2-1,3 5 0,-3 2-3,0 0-1,-3 3 2,3 7-2,-4 3 1,-1 7-3,2 1 3,-3 6 3,-1 6-5,0 2 5,-3 5-1,1 4 2,0-1 2,-2 5 2,-2 0 4,4 2 0,0 1 4,-1 1 0,2 0 2,-3-3-1,3 4-3,-3-3-1,4-1-5,-1-2-4,3-1-3,1-6-2,-2-1-2,2-2 0,1-3-6,-2-3-8,4-2-34,-2-2-53,3-3-76,3-3-96,-2-2-121,4-2-153,-2-4-199,1-3-268,2 0-197</inkml:trace>
          <inkml:trace contextRef="#ctx0" brushRef="#br1" timeOffset="113295.1878">7096 4324 143,'-4'-4'997,"0"4"-330,-2-1-240,2-1-128,4 2-66,3-3-47,-2 2-31,6-1-17,0-3-32,5 1-30,0 2-25,2-2-30,-1 0-21,6 0-41,0 0-66,0 0-85,3-1-118,1 0-166,0-2-273,0 3-210</inkml:trace>
          <inkml:trace contextRef="#ctx0" brushRef="#br1" timeOffset="113815.6614">7527 4249 117,'-6'7'681,"2"0"-219,0 1-141,1 1-78,1-1-54,0-2-50,2 0-53,2 0-24,0 1-20,4-3 4,-1-2-12,3-1-16,-1-1-3,0 0 4,5 0-12,-3 0-7,4-1 0,-5-1 0,4-2 0,2 0 0,-2-3 0,0 3 0,-1-2 8,1-1-8,-3-1 0,4 2 0,-5-2 0,0-2-8,-1 0 1,-1 2-1,-3-5 8,1 3 0,-4-1 0,0 1 0,0-1 8,0 0-1,-4 3-3,1 1 11,-3-3 11,0 4 14,0-1 18,-4 6 13,3-4 21,-5 0 15,3 5 4,-1 0 1,-1 5 7,-1 0 2,1 2 6,-4-1-12,3 6-9,-4 1-8,2 1-11,-2 4-18,1 0-8,4 0-5,-1 5-7,1-2-9,-1-1-3,3 0-3,5 5 10,-2-6 7,2 3 10,4-5 11,0-1-2,3 1 5,4-1-14,-1-4-8,1 1-13,8-3-7,-1-1-11,-1-3-7,5 1-3,2-3-10,2-4-2,-2 0-2,3 0 0,0-3-4,3-1-6,1 0-9,-1 0-35,-2-2-55,0 1-76,0-1-91,-4-1-119,2-1-177,-1 1-270,-3-2-212,-2-1-134</inkml:trace>
          <inkml:trace contextRef="#ctx0" brushRef="#br1" timeOffset="114549.6028">8411 4540 58,'0'0'528,"0"0"-30,0 1-36,0-1-44,0 4-44,0-4-42,-2 0-34,-1 3-24,3 0-20,-3-3-22,3 1-9,-1-1-12,-2 0-12,2 3-11,-5-3-16,4 3-24,-1-3-28,1 0-27,-3 4-25,1-4-21,-1 0-20,1 0-9,-2 6-6,5-5-3,-2 1-4,-1 3 2,1-2-4,-2-1-3,5-1 2,-3-1-2,3 3 0,0-2 0,3-1 2,0 0 0,-1 0-1,5-1 1,-3-2 0,2 2 1,0-4 1,0 0 1,0-1 2,-1 3 10,3-4 23,-4 3 35,0-2 41,1-1 38,-2 4 16,-2-1-6,2 0-19,-3 0-31,0 2-35,0 0-36,-3 0-43,-1 2-73,-1 0-111,-2 0-146,0 0-219,0 2-336,-5 0-396,0 0-362</inkml:trace>
        </inkml:traceGroup>
      </inkml:traceGroup>
    </inkml:traceGroup>
    <inkml:traceGroup>
      <inkml:annotationXML>
        <emma:emma xmlns:emma="http://www.w3.org/2003/04/emma" version="1.0">
          <emma:interpretation id="{6576FBD0-D9DD-494C-A4EE-236B09AB47B5}" emma:medium="tactile" emma:mode="ink">
            <msink:context xmlns:msink="http://schemas.microsoft.com/ink/2010/main" type="paragraph" rotatedBoundingBox="2547,5849 31928,5366 31984,8749 2603,9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4A4677-507B-41CA-838E-4C63319543B3}" emma:medium="tactile" emma:mode="ink">
              <msink:context xmlns:msink="http://schemas.microsoft.com/ink/2010/main" type="inkBullet" rotatedBoundingBox="2547,5849 3831,5828 3846,6738 2562,6759"/>
            </emma:interpretation>
            <emma:one-of disjunction-type="recognition" id="oneOf19">
              <emma:interpretation id="interp95" emma:lang="en-US" emma:confidence="0">
                <emma:literal>is</emma:literal>
              </emma:interpretation>
              <emma:interpretation id="interp96" emma:lang="en-US" emma:confidence="0">
                <emma:literal>ins</emma:literal>
              </emma:interpretation>
              <emma:interpretation id="interp97" emma:lang="en-US" emma:confidence="0">
                <emma:literal>lil</emma:literal>
              </emma:interpretation>
              <emma:interpretation id="interp98" emma:lang="en-US" emma:confidence="0">
                <emma:literal>(is</emma:literal>
              </emma:interpretation>
              <emma:interpretation id="interp99" emma:lang="en-US" emma:confidence="0">
                <emma:literal>Lil</emma:literal>
              </emma:interpretation>
            </emma:one-of>
          </emma:emma>
        </inkml:annotationXML>
        <inkml:trace contextRef="#ctx0" brushRef="#br1" timeOffset="117298.6626">-465 5284 581,'-18'8'982,"3"-1"-195,-1 3-109,1-1-84,1 6-61,2 0-61,0 2-66,4 1-65,0 6-64,1 1-45,3 3-46,4 3-43,0 4-30,0 0-23,4 1-15,1 1-13,0 1-12,1-1-11,4 1-11,2 1-7,-1-4-4,5-1-6,6 0-4,-2 0-1,7-4-3,3-6-4,3 2-32,2-5-65,3-3-84,1-2-108,3-4-142,5-6-197,2-2-265,3-4-276,2-4-202,-1-2-102</inkml:trace>
        <inkml:trace contextRef="#ctx0" brushRef="#br1" timeOffset="115866.6061">-234 5399 64,'0'-5'571,"2"0"-126,0 3-85,-2-2-61,0 4-46,0-1-34,3 1-23,-3 1-15,3 2 1,-2 0 0,2 2 6,0 4-11,-2 2-4,-1 2-6,3 2-8,-3 3-8,0 0-16,-3 3-10,3 2-21,-1 3-24,-2-3-20,3 3-15,-3-2-14,-1 0-13,1-1-5,1 0-4,0-2-4,2 0-3,-2-4-2,-1 2-2,3 0-3,-3-4 1,3 0-5,-1-2-9,-2-2-49,3 0-72,0-1-89,0-3-113,0 1-154,3-3-254,-2-4-242,-1-1-147</inkml:trace>
        <inkml:trace contextRef="#ctx0" brushRef="#br1" timeOffset="116716.1071">-192 5220 645,'-2'-3'861,"-1"-1"-219,0 1-137,2-1-97,-2-2-78,3 2-73,0 1-53,0-1-47,0-2-39,3 2-43,-2 2-28,2 1-23,-3-3-12,3 4-14,-1 0-15,0 0-87,3 0-115,-1 0-157,2 1-280,0 2-287,0 0-281</inkml:trace>
        <inkml:trace contextRef="#ctx0" brushRef="#br1" timeOffset="116283.6858">117 5474 233,'4'-4'332,"-1"-2"-17,0 2-18,-2 1-21,-1-1-11,3 0-23,-1 2-7,-2 0-16,0 2-13,0-3-15,0 3-10,0 0-17,0 0-15,0 0-15,0 3-3,0-3-2,-2 4-6,2 0 1,-3 3 4,3 1-5,-1 1-13,-2 2-11,0 3-9,1 3-14,0-1-8,-3 3 0,2 2-3,-1 1-9,1-2-4,2 1-8,-2 0-11,-2 3-11,5-4-7,-3-1-7,3 2-1,-1-4-3,-2 1-4,3-2-6,0-2-19,0-1-43,0 1-80,0-5-92,-1 0-117,-2-3-156,3-2-243,0-4-255,-3 3-174</inkml:trace>
        <inkml:trace contextRef="#ctx0" brushRef="#br1" timeOffset="116940.2351">151 5256 305,'0'0'1153,"0"0"-357,0 0-221,0-3-153,0 3-112,0-4-88,3 2-72,0-2-45,-1 0-41,2 2-16,-4-1-26,3 1-9,-3-2-13,0 4-53,0-1-96,0-2-137,0 3-214,0 0-294,0 0-281,-4 0-200</inkml:trace>
        <inkml:trace contextRef="#ctx0" brushRef="#br1" timeOffset="117610.6883">624 5298 803,'0'-4'610,"0"-2"-154,5 5-63,-3 1-35,6 1-3,-1 5-1,-1 5-12,1 2-25,0 2-27,1 6-34,-1 5-42,-3 4-33,-1-2-33,-3 7-22,-3 1-14,0-1 2,-1 3-9,-3 0-8,-5-3-15,-1 1-13,-2-2-16,-3-1-21,-1-1-18,-4-1-16,-1-1-61,-5-3-99,0-3-121,-4 3-177,3-6-291,-5-3-357,-3 0-311,5-5-150</inkml:trace>
      </inkml:traceGroup>
      <inkml:traceGroup>
        <inkml:annotationXML>
          <emma:emma xmlns:emma="http://www.w3.org/2003/04/emma" version="1.0">
            <emma:interpretation id="{7543E26D-084C-43C7-9799-E297A8E6DFCC}" emma:medium="tactile" emma:mode="ink">
              <msink:context xmlns:msink="http://schemas.microsoft.com/ink/2010/main" type="line" rotatedBoundingBox="4613,5838 31929,5389 31955,6992 4640,7441"/>
            </emma:interpretation>
          </emma:emma>
        </inkml:annotationXML>
        <inkml:traceGroup>
          <inkml:annotationXML>
            <emma:emma xmlns:emma="http://www.w3.org/2003/04/emma" version="1.0">
              <emma:interpretation id="{858CBC8B-3380-4790-A292-18AAD83779F8}" emma:medium="tactile" emma:mode="ink">
                <msink:context xmlns:msink="http://schemas.microsoft.com/ink/2010/main" type="inkWord" rotatedBoundingBox="4613,5838 7076,5798 7093,6851 4631,6892"/>
              </emma:interpretation>
              <emma:one-of disjunction-type="recognition" id="oneOf20">
                <emma:interpretation id="interp100" emma:lang="en-US" emma:confidence="0.5">
                  <emma:literal>React</emma:literal>
                </emma:interpretation>
                <emma:interpretation id="interp101" emma:lang="en-US" emma:confidence="0">
                  <emma:literal>Reacts</emma:literal>
                </emma:interpretation>
                <emma:interpretation id="interp102" emma:lang="en-US" emma:confidence="0">
                  <emma:literal>react</emma:literal>
                </emma:interpretation>
                <emma:interpretation id="interp103" emma:lang="en-US" emma:confidence="0">
                  <emma:literal>Reach</emma:literal>
                </emma:interpretation>
                <emma:interpretation id="interp104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119681.1467">1579 5543 459,'0'-6'941,"0"2"-216,-3 0-105,3 1-85,0 3-73,0-4-57,0 4-36,0 4-28,0 2-39,3 1-32,-3 7-32,3 0-34,-3 6-47,0 3-38,0 5-34,0 2-28,-3 0-19,0 4-10,1-1-4,-2 2-4,-2 3 4,-1-2 7,3-1-1,-4-1-1,0 0-5,0 0-3,4-4-9,-3-2-7,2-4-4,-2-1 2,4-3 1,-1 1-2,0-7 2,1 0-2,1-3 2,-1-3-2,3-1-1,-3-1 0,3-2 0,-1-4-1,1 0-1,0-4-1,0-2 1,0-1-3,0-3 2,1-5 1,-1 0 0,3-2-2,0-1 0,-1-6 0,3-2-3,1-5-2,0-3-1,0-1-4,4-4-13,-1-6-14,5-1-15,-2-3-16,2-4-12,2 1-5,0-2 11,3 0 12,0 4 18,0 0 16,3 4 14,-2 2 4,2 4 3,-5 5 5,2 1 1,0 7 4,0 3-1,-3 4 1,-2 2 1,2 2 2,-1 6-2,-1 2-1,-1 4 3,0 4 1,-1 2 0,-4 4-2,1 4 2,-2 5-1,1 4-3,-4 0-1,-4 6 1,0 0-2,-1 5 2,-4 0 3,-2 1-2,-3 3-1,1 0 0,-5-1 1,2 2 1,-3-5-1,0 0 0,-1-2 1,-3-1 0,3-2-4,-2-2 2,0-3-2,0 0 5,1-2 1,4-5 0,-2-2 2,1 0 0,2-3 0,5-2 1,-2 1 0,2-5 2,0 0 5,2-2-1,2-2 2,2 0 2,1-2-6,0-3 0,1 3-2,2-2-2,0 1-3,1-1-3,4 2 2,-2 1-1,-1-1-2,0 4 1,3 0 6,0 4 8,-1 2 5,3 1 6,-1 4 6,-1 1 2,0 2-2,-1 3-7,0 4-3,-2-3-1,2 3-4,-3 0-5,3 3-2,2-3-2,-2-1-2,1 2-3,-1-1-3,2-3 0,1-1 0,-2 0-2,4-2-5,0-2-13,-2-1-39,-2-2-62,4-2-80,-2 2-107,2-4-130,-1-2-173,4-1-191,-2-3-237,2-3-203,0-1-98</inkml:trace>
          <inkml:trace contextRef="#ctx0" brushRef="#br1" timeOffset="120163.5862">2126 5947 148,'0'-4'880,"-2"1"-224,-1 0-160,3 3-99,0-1-77,0 1-48,0 1-47,0-1-26,5 3-22,-3 0-33,3 0-33,2-2-32,-3 5-26,4-6-20,3 1-14,-4 1-9,5-2-7,0-2-1,-1 1-2,5-2 0,-1-1 0,-1-2 0,-1 2-2,2-3-1,1-2 3,-5-2 0,2 4-2,-4-4-1,0 0 3,1-1 0,-6-1 5,1 0-7,-2-2-1,0 2 1,-3-4 2,-3 6 0,0-2-5,-3 0 3,-4 3 2,3-1 0,-5 5 0,0 3-3,-2-1 8,-2 4 20,1 4 21,-1-1 30,2 3 31,-6 5 28,5-1 25,-1 5 1,0 2 0,-1 2-3,1 1 3,4 0-5,1 1 0,-1 0-3,3 2-6,3 1-15,2 0-21,1-5-21,2 2-23,1 0-22,1-1-17,2 0-9,4-5-11,1 2-1,3-4-2,1 0-3,-1-3-2,5 0-8,0-3-17,3-3-45,-1 0-64,0-2-76,3 1-88,2-3-106,0-3-117,3 0-88,-2-4-50,5 0-36,-5-3-27,7 0-10,-5-3 1,4 0 36</inkml:trace>
          <inkml:trace contextRef="#ctx0" brushRef="#br1" timeOffset="121648.7547">2725 5889 175,'11'-19'470,"-1"2"-35,-1-1-22,-2-3-24,1 4 2,-4 2 6,3 0 11,-5 2 13,1 2 13,-3 0-8,-3 1-35,1 4-50,-5-1-58,3 6-57,-4-1-50,-2 2-36,1 2-27,-2 5-16,-1 0-11,-2 3-7,-2 1-12,1 2-9,2 4-8,-4 0-8,4 1-1,-2 5-4,1-1-3,-2-1-5,4 3-5,2 1-4,1-5-4,2 4-7,3-1-3,1-2 0,3 3-2,0-7 0,0 1-3,6-4-1,-1 1 0,3-2-5,-1-6-6,5 3-10,-1-6-21,1-1-22,2-3-27,-2 0-30,4-6-29,-2 3-21,2-5-7,-1 1 2,1-1 12,1-5 24,-4-2 27,2 4 25,-4-6 27,1-1 21,2-1 14,-5 0 11,1 0 3,-1-1 7,-2-4-1,-2 1 6,-1 1 6,3 1 3,-4 0 2,-1 4 6,0 0 7,-2 3 19,0 3 16,0 1 13,0 2 10,0 1-1,-2 5 9,2 2-5,-5 2 1,1 5 3,1 1 2,-1 2 9,-1 3-1,1 5-10,1-1-12,0 1-12,-1 1-13,2 2-13,-1-1-10,0 4-6,3-1-6,0 0-6,0-2-1,0 0-6,3 0 0,2-1-4,-1-3 0,-1-1 0,4-1-1,-2-6 2,2 2 0,4-1 1,-2-4-1,1-2 0,-1 0-4,3-4-6,-1-1-11,2-5-16,-1 2-21,1-3-23,1-6-25,2 3-25,2-4-27,-2-1-14,0 0-10,5-6-4,-3 1-4,4-4 5,-1 2 3,0-4 11,-2-1 13,4 0 18,-4-1 21,1 3 24,2 1 28,-6 2 15,1 2 19,-1 2 14,0 3 10,-4 4 3,-1 2 8,1 1 2,-5 5 5,5 3 1,-5 0 5,-3 3 10,2 5 10,-5-2 10,4 1 9,-5 3 11,3 0-2,-3 0-3,0 3-11,0-3-6,0 1-10,-3 0-9,3-2-7,-2 1-5,-1-3-4,3 0-2,-1-3-3,1 0 5,0 0-5,-3-1 1,0-1 4,3-2-5,0-2-2,-1-1-2,-2-1 2,3-2-2,-3-3 0,3 2 0,-4-3 3,2-3 3,-1 3-4,-4 0-2,3-2 0,-1-1 0,0 2 5,-1 0-3,-2 3 4,1 2 3,-1-1 0,-3 3 2,3 4-1,-3 0 10,0 3 11,2 2 28,-2 1 29,-1 4 29,-1 2 21,1 3 19,4 0 2,-1 4-8,-4 1-17,4 1-16,2-1-22,0 3-21,-1-1-17,4 2-11,3-2-10,-2 1-8,3-2-5,3 0-8,-2 0-1,3-1-5,4-5-4,-1 0-1,5 0 1,-1-2-2,1 0 0,-1-6-3,4 3 1,4-6-3,-3-1 0,2 1 0,1-4-2,0-1 0,2-2 1,0 0-2,2-4-1,-1 3-3,1-2-7,-2-5-2,2 1-9,2 1-5,-8-4-9,5-1-3,-2-3-2,-1-1-6,0 0 1,0-4 5,-3 0 1,1-4 4,-1-1 1,0-4 3,-2-1 3,-2-1-5,3-4 4,-2-3 5,1 2 4,-2-6 5,-1 3 6,1-3 7,-2 5 3,2 0 0,-4 2 3,0 4-1,-1 2 2,-3 0 2,3 6-1,-2 0 4,-1 4 3,-1 3 0,0 1 0,-2 1-5,2 4 5,-1 2 1,-2-1 2,0 3 0,0 5 4,0-2 0,0 3 5,0-1 2,-2 6 8,-2 0 14,1 4 17,-1 1 21,-1 5 12,0 3 8,-1 1-1,-4 7-6,2 0-11,-3 2-14,-1 6-11,1 2-9,-1-1-7,3 2-4,-4 5 1,0-1 2,2-3 6,-1 5 7,2-3 1,-2 1-3,5-4-4,-5 3-7,5-5-10,3 1-10,-1-2-6,1 0-5,1-5-6,2 0-3,1-4 0,1-1 0,2 1-2,1-6 1,4-1 1,0-3-1,4-3 0,0-2-1,-1 0 0,1-2-1,2-6-3,2 4-4,-1-4-19,-4-4-29,4 4-46,-1-6-58,-1 3-81,-1-2-97,2-1-115,-2-2-120,0-3-130,-1 1-169,-1-1-222,-1-3-169</inkml:trace>
          <inkml:trace contextRef="#ctx0" brushRef="#br1" timeOffset="122059.8416">3604 5678 357,'-5'0'802,"1"0"-213,0 0-134,1 0-63,-2 0-29,2 0-23,-1 0 10,4 0 1,-3 3-5,2-1-2,-2-2-11,3 2-25,-2-2-29,2 2-27,0 0-29,2 1-32,1 0-35,1-3-28,3 3-27,-2-2-27,5-1-20,-1 0-17,2 0-13,4-1-9,1-2-5,0 0-3,-2 0-4,2-1-2,3 0-2,-2-1-2,-4 1-1,3 0-4,2-2-17,-5-1-28,1 3-38,2-2-46,-1 2-55,1-3-65,-5 4-60,4-4-55,-4 0-47,1 0-40,-2 4-35,-1-4-48,-2 4-65,-3-1-90,1 1-155,-5 3-146</inkml:trace>
        </inkml:traceGroup>
        <inkml:traceGroup>
          <inkml:annotationXML>
            <emma:emma xmlns:emma="http://www.w3.org/2003/04/emma" version="1.0">
              <emma:interpretation id="{D369EF98-DF4F-4363-BE75-25BC3B7822F8}" emma:medium="tactile" emma:mode="ink">
                <msink:context xmlns:msink="http://schemas.microsoft.com/ink/2010/main" type="inkWord" rotatedBoundingBox="7785,6133 8479,6122 8491,6892 7798,6903"/>
              </emma:interpretation>
              <emma:one-of disjunction-type="recognition" id="oneOf21">
                <emma:interpretation id="interp105" emma:lang="en-US" emma:confidence="0.5">
                  <emma:literal>is</emma:literal>
                </emma:interpretation>
                <emma:interpretation id="interp106" emma:lang="en-US" emma:confidence="0">
                  <emma:literal>its</emma:literal>
                </emma:interpretation>
                <emma:interpretation id="interp107" emma:lang="en-US" emma:confidence="0">
                  <emma:literal>i's</emma:literal>
                </emma:interpretation>
                <emma:interpretation id="interp108" emma:lang="en-US" emma:confidence="0">
                  <emma:literal>ifs</emma:literal>
                </emma:interpretation>
                <emma:interpretation id="interp109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126522.9114">4661 6130 827,'-4'0'662,"1"3"-167,3 0-103,-2-3-65,-1 0-55,3 4-40,0-4-9,0 0-2,0 0 10,0 0 7,0 0 6,3 0 3,-1 0-9,1-4-22,1 4-29,3-3-30,1 0-33,0 0-32,2-1-30,2-3-23,0 1-13,2 0-12,-1-3-5,2 1-2,1-3-3,-5 1-1,4-1-2,-4 1 1,5-5-1,-4-1 1,1 2-2,-4 0 1,-1-5-1,0-1 0,-1 2 0,0-2-1,-3 0 1,1-3-2,1 1 2,-5 3 0,2 1-1,-2 1 2,-1 0-2,0 4 1,0 3 1,0-1 1,0 5 5,0-2 2,0 3 5,0 1 3,0 3 1,-1 1-1,-2 0 1,-1 4-1,-1 2 1,-2 5 4,3-1 4,-3 2 5,-1 5 5,4 0 4,-3 5-1,-1-1-3,4-1-6,-3 3-5,4 1-8,-1 0-5,-1 3-2,5-7-4,0 3 0,0-1-1,5-2 1,-1 0-2,2-4-2,1-2 2,2-1-4,-1-2 1,7-4-1,-4 3 0,5-6 2,-1-1-2,4-3 1,-3 0 0,3-3-1,-1-1 2,1-2 0,3-4-1,-5 2 0,5-2 0,-3-2 1,0-1-1,1-2 1,-2-2 2,-1-3-3,-2 2 2,3-5-1,-3-1-1,-2-3 0,-1 0-1,2-2 1,-4 1-1,-1 0-3,-5 2 2,1 1-1,-2 1 1,-1 4 1,0 3 1,-2 0 3,0 4 3,-2 3 0,0 1 2,-3 1 1,1 4 1,-2 0 1,0 1 0,0 3 2,1 3 0,-5-2 0,5 3 1,-2 3 0,3-3 2,-1 2 2,2 3 5,0 1 4,2 1 4,1-1 5,1 6 3,-1-5-2,6 6 0,-4-4-4,5 2-3,0 0-5,0-1-6,2 0-2,1 3-4,-1 0-1,0-2-2,-2 0-4,3 2-1,-3-3 1,2 3 1,-5 0 2,4-1 5,-4 0 5,-1 1 4,-3-2 3,0 2 3,0 0-1,-3 0 0,-1-1-4,2-2-1,-5 2 0,1-1-4,-3-4-2,1 2 2,-2 1-3,1-4-2,-1-2-3,-2 2-1,1-1-1,-1-3-5,0 1 0,1-3 0,-1 0-3,-2-1 1,2 0 0,0 0-1,4-3-3,-2-3-9,1 0-17,-1 0-45,1-1-78,-1-3-105,1-1-144,-1-3-204,1-3-349,2 0-378,-5-7-293,1 1-103</inkml:trace>
          <inkml:trace contextRef="#ctx0" brushRef="#br1" timeOffset="125424.8989">4893 5943 164,'4'-18'306,"-1"2"-12,-1 2-11,1-1-6,-3 3-3,3-1-3,-2 2 0,-1 4 11,3-3-9,-3 3 0,0 1-9,0 0 0,0 1-4,0-1-15,0 3-10,0-1-16,0 2-15,1-3-14,-1 4-6,0-2 3,0 3 8,0-1 0,0-2-3,0 3-12,0-2-18,0 2-24,0 0-27,0 0-22,-1 0-21,1 0-16,-3 0-16,3 0-12,0 0-8,0 0-7,0 0-5,0 0-2,-1 0-1,-2 0 0,3 2-3,-3-2-3,3 4-33,-5-1-71,1 1-98,1 0-130,-3 2-176,-1-2-306,0 0-368,-3 0-295,4 2-142</inkml:trace>
          <inkml:trace contextRef="#ctx0" brushRef="#br1" timeOffset="126739.7603">4982 5498 909,'-2'-6'650,"-1"1"-168,3 0-101,0 0-86,0 1-81,0-1-61,0 1-43,0 2-40,3 0-26,-1-1-29,-2 3-33,4 0-96,-1 0-153,1 3-273,2-3-259,-5 0-236</inkml:trace>
        </inkml:traceGroup>
        <inkml:traceGroup>
          <inkml:annotationXML>
            <emma:emma xmlns:emma="http://www.w3.org/2003/04/emma" version="1.0">
              <emma:interpretation id="{68688304-B087-47B6-9765-42F3125448F5}" emma:medium="tactile" emma:mode="ink">
                <msink:context xmlns:msink="http://schemas.microsoft.com/ink/2010/main" type="inkWord" rotatedBoundingBox="9187,6011 15310,5910 15331,7141 9207,7241"/>
              </emma:interpretation>
              <emma:one-of disjunction-type="recognition" id="oneOf22">
                <emma:interpretation id="interp110" emma:lang="en-US" emma:confidence="0.5">
                  <emma:literal>Declarative:</emma:literal>
                </emma:interpretation>
                <emma:interpretation id="interp111" emma:lang="en-US" emma:confidence="0">
                  <emma:literal>Declaratives:</emma:literal>
                </emma:interpretation>
                <emma:interpretation id="interp112" emma:lang="en-US" emma:confidence="0">
                  <emma:literal>Declarative;</emma:literal>
                </emma:interpretation>
                <emma:interpretation id="interp113" emma:lang="en-US" emma:confidence="0">
                  <emma:literal>Declaratives;</emma:literal>
                </emma:interpretation>
                <emma:interpretation id="interp114" emma:lang="en-US" emma:confidence="0">
                  <emma:literal>Declaratives':</emma:literal>
                </emma:interpretation>
              </emma:one-of>
            </emma:emma>
          </inkml:annotationXML>
          <inkml:trace contextRef="#ctx0" brushRef="#br1" timeOffset="128521.1246">6264 5986 37,'3'-9'523,"-2"3"-79,4-1-61,-3-3-35,3 2-22,-1-1-18,3 1 4,-2 2 2,2-4 5,-1 5 7,-2-4-1,1 3-7,-3 2-7,0-2-18,1 1-26,-2 1-35,-1 2-43,0 0-39,0 0-36,0 0-33,0 2-28,0 0-17,0 0-11,0 0-4,0 4 2,0 2 4,-1 1 6,-2 3 6,3-1 4,-2 5-1,0 0-4,-1 3-5,1 3-8,-1 1-7,-1 2-4,0 1-6,1 0-1,0 1-4,-2 1 0,4 0-3,-2-2-1,0 0-2,-1 1-1,2-5-15,-1 2-42,1 2-67,-3-6-90,5 1-111,0-2-152,0-2-204,0-2-268,-1-3-253,-2-2-170</inkml:trace>
          <inkml:trace contextRef="#ctx0" brushRef="#br1" timeOffset="129219.435">6051 6048 227,'0'-7'243,"3"1"-18,-2-5-11,2 1-20,4 0-23,-2 0-23,-1-1-15,3-1-17,0 0-5,2-4-15,-2 2-14,5-3-1,2 0-9,2 2-9,-1-2-12,4 3-1,0-4-12,-1 1-11,1 3 0,2 2-5,0-1-6,0 3-1,0-1-4,0 0 11,-2 1 12,4 2 14,0 2 10,-1-4 10,1 7 3,-3-4-4,5 3-19,-5 1-7,-1 3-17,4 0-7,-4 3 4,-3 1 5,2 3 11,-2 2 0,-5 1-1,1 2 3,-4 5-4,3 2 7,-4 0 9,0 3 5,-3 2 15,-2 4 14,1-1 6,0 3-4,-3 0 4,0 0 3,-3 1 6,0 3-5,1-3-11,-2 0-6,-2-1-7,-1 1-15,3-2-16,-4 0-2,0 0-3,0-3-1,0 2 5,-2-3 15,-2 1 16,0-5 8,-2 1 12,2-3 9,-4-2 1,0 0-11,0-4-4,-1 1-8,-2-1-4,0 0-11,2-3-2,-8-2-5,8 1-5,-8-1-5,2-1-4,3 0-8,-2-4-2,-1 0-7,4-3-2,0 0-5,0 0-3,3-3-3,2 0-3,2-4-6,0 0-4,1 0-13,-1 0-48,5-1-84,3-3-112,2 2-152,2-2-216,5 0-344,-1-4-291,5-3-201</inkml:trace>
          <inkml:trace contextRef="#ctx0" brushRef="#br1" timeOffset="131261.0693">7040 6225 321,'0'4'394,"0"1"-76,0-4-45,0 2-16,0-2-38,0 5-29,0-5-33,0 1-17,0-2-25,0 3-18,0-3-1,0 1-3,0 3-11,0-4-9,0 0-1,3 0-17,0 0-15,-2 0-10,2 0-7,4 0-3,-2-4-7,-1 3-10,3-2 0,1 1-3,-1 1 0,-1-5-3,4 2 3,-2 1 0,0-4 3,2 3-3,-4-2 0,1-2 0,0-1 0,-3 0 0,4-1 0,-4 1-3,-1-4 0,1 2 0,-4-2-1,0-1 4,0 0-6,0 2 2,-4-1 4,1 2 0,-1-3 0,-1 4 0,-2 0 0,3 3 4,-3 0-4,-1 0 6,0 4 4,-3 0-7,0 3 17,2 3 6,-2-1 19,-1 3 22,0 2 20,1 3 11,1 0 10,-2 4 8,5 1 3,-2-1-2,2 3 5,-1 1 6,4 2-9,1 0-11,2-2-17,1 4-14,1-4-17,2 6-28,1-6-8,1 3-9,-1-1-6,3-1 2,4 2-7,-3-4 4,2 0-3,2-3-5,1-4 0,2 1-3,-1-3-3,-1-1-2,6-3-3,-4-4 0,0 0 3,3-4-5,-1 1-7,2-1-24,-1-4-30,2-3-27,-1-2-32,0-1-31,4-4-23,-1 1-8,-2-1 2,6-3 3,-3-1 4,0-1 18,4-5 12,-4 0 30,4-1 25,-1 1 25,2-2 28,-2 1 18,-3 4 15,3 1 4,-2 0 3,-1 5 8,-4 0-4,0 2 1,-4 4 3,0 3 0,-1 0 7,-2 3 1,-3 0 7,1 6 7,-3-1 11,-1 2 1,1 2 13,-2 2 0,-3 3 0,3-1-1,-2-1 3,-2 5 0,-1-3-4,0 2 3,0 2 6,0-3 3,0 0-7,-1 1-5,-2-1 1,3-1-5,-2-1-12,-1-1-10,3 1 0,-2-2-6,2-1-1,-2 1-3,2-4 1,-3 0 5,3 0-2,0 0 2,0 0-9,0 0 7,0-5-10,0 0 3,0-2 0,0 2-6,0-1 6,0-2-3,0-1-3,0 1 3,-1-3 0,1 4-3,-3-1 3,0-1-3,-1 2 0,-1 3 0,-2-2 3,3 2 0,-4 3 3,1 1 3,0 0 12,0 4 9,-2 0 12,-3 0 14,4 2 19,-5 5 19,4-1 16,0 3 13,-2 4 11,-2 0-7,4 2-11,2 3-16,-1-2-18,1 3-22,3-2-17,-1 4-12,2 1-14,3-1-2,0 1-1,6 1-1,0 1 0,4-4 1,2-1 1,4 1-7,1-4-2,1 0-3,0-6-1,9 1-4,-4-4 2,3-3 0,0-5 0,2 1 2,2-4-2,-2-1 6,2-3 0,0-2-4,1-1-2,-5-4-4,5-1 0,-5-2-7,-2-2 1,1-2 2,-2-2-1,0-1-1,-2-4 0,-2 0 1,4-5-1,-4-3 3,2 0 1,0-7-1,0-3 1,0-2 0,2-2 4,-1-4-3,-2-3 3,2-2 2,-3 2-2,-1-3 0,1 3 0,-6 2 2,2 4 2,-6 5-2,4 2 4,-8 5 5,1 8-1,-1 0-1,-4 5 1,2 4 1,-3 2-1,-3 5-2,2 2 3,-4 4-5,-1 6 4,1 6 5,-6 1 5,3 6 24,-2 4 22,-2 6 27,3 5 32,-2 3 28,-1 5 28,-2 2 16,-1 3-5,2 4-11,-6 2-25,2-4-27,1 5-29,1-1-29,2-2-24,2 0-14,1 2-12,1-3-7,2-2-6,-1 1-1,5-6-2,2-1-3,1-1 2,1-3 0,5-3-1,1-4 1,-1-2 0,4 0 2,2-7 0,4-2 0,0-3-1,1-4 0,2-1-1,2-2-2,2-4-2,-2-4 1,6-2-2,-7 1 3,6-5-7,-3-1-17,-2-2-43,3 2-71,-6-3-96,0 0-130,1-3-183,-1 0-283,-2-2-316,0 1-271,0-2-139</inkml:trace>
          <inkml:trace contextRef="#ctx0" brushRef="#br1" timeOffset="133684.6118">9052 5906 778,'0'-7'680,"0"1"-77,0-3-58,-3 5-57,-1-2-50,-4 2-51,2 0-38,-4 1-50,-1 3-39,2 0-37,-5 0-24,-2 3-19,-2 1-23,2 4-23,-3-2-22,-1 5-18,1 3-23,0 2-16,-2-1-15,2 4-9,3 1-9,-3 1-1,6 0-7,1 0-3,-1 2-4,2-4-1,5 2-1,-1-3-3,1 2 2,4-5 1,2 1 0,2-5 1,4 0-1,2-3 3,2-1-3,2-3-3,1-1-2,2-3-1,0-1-1,3-3-2,-2 0-1,0-5-1,3 3-1,0-4 0,-4 0 0,3-4 3,-2 1 1,-2-1 2,-1-3 0,3 2 0,-3-2-3,-1-1 2,-3-3 1,-1 0-1,0 0 2,-1 0 2,0 3-1,-2-3 0,-1 7 2,-1-2 0,-3 5 2,0 2-1,0 0 3,0 3-3,-3 2 1,-1 4-1,-1 0-3,-2 2 0,3 2 1,-4 5-1,1 1 1,0 3-2,-2 1 1,0 3 2,2 0-2,0 2 0,-3 2 2,4-3-2,0 5 0,2 1-2,2-5 1,-3 1 1,5-1 0,0-1 0,2-2 0,1-2 5,2 0-5,2-3 2,-3 0 0,4-3 0,3-5-2,1 3-2,-1-5 1,2-1-1,2-1 0,1-5-2,1 3 1,-1-3 1,0-5-3,2 1-1,-2-3 1,0 1-1,-1-5 1,0 0 0,-1-2 1,0 0-1,-1-2 1,0-4 3,-3-2 0,-1 1 0,1 1 2,-5-2-1,3 0 2,-4 3-5,2 3 4,-5 2-2,-1 1-2,0 1 2,-1 7-1,-5 0 1,5 4-3,-4 0 1,-1 2 0,5-1 4,-2 3-1,2 0 1,1 2 0,0 0-1,0 0 1,0 0-4,1 0 1,6-2 1,1 0-1,0 2-1,4-5 1,2 3 0,2-2-1,3 0 1,3 0 1,-2-3 0,6 4-2,-2-3 0,-3 1-2,0 0 1,-2 4-2,-1-2-2,-2 3 4,-4 3-1,-5 0 2,0 5 1,-2 1 1,-5 2-1,0 6-1,-5 2 4,-2 2-2,0 3 1,0 0 1,-5 4 3,6-2-4,-4 5-1,3-4-1,0 2-2,-2-1 1,5 0 2,-1-1 1,-1-2 2,5 0-1,-2-4 0,3-1 1,3-5-1,-2 3-1,5-6 0,-1-2-1,2-1 0,2-4 0,1 1-6,1-6-1,1 0-3,1-3-8,-1-1-13,2-2-20,2-2-15,-1-3-22,0-2-16,3-2-24,-2 1-12,3-4-6,0-5 0,-1-2 4,3 0 1,2-3 6,0 0 13,0-4 19,3 4 15,-2-3 13,-1 0 22,2 7 20,-5 1 16,-1 3 3,-3 3 9,1 2 5,-8 2 3,2 5-3,0 1 5,-6 5 6,1 2 1,-4 5-2,2 0 4,-4 2 2,0 3-2,-2 1 2,0 2 0,0 0 3,-1-1-1,0 2 7,-1-3-1,3 2-1,-2-1-1,0-2 0,-2 0-3,2-3-6,3 0-2,-1 0 4,-2-4 7,3 1-1,0 2 6,0-6 5,3 0-1,-2 0-9,2-3-7,2-1-3,1-2-6,-2-1-4,3-1 0,-3-4-2,1 1 0,2-2-2,-3-2 0,4 0 0,-4-3-2,0 1 4,-1-3 0,2 2 0,-2 1 0,-2 1 0,-1 0-2,-4 4 2,-1 2 2,-2 1-2,0 2 0,-6 6 2,-2 1 6,-1 1-4,-1 8 6,-3-1 6,-2 2 14,3 3 11,-4 4 4,4 0 8,1 4 5,-3-1-3,2 4-7,3 0-9,0 1-2,-1 1-8,5 1-11,0 1-4,1 0-2,3 0-2,0 0-7,3-4 1,0-1 1,3 1-4,2-4 4,2 0-1,3-4-3,0-1 3,3-5-1,0 1-3,3-5-5,1-2 2,2-4-2,2 0-2,-1-1-3,-1-5 3,-1 1 0,3-4-3,-1 1-2,1-4 1,-2-1-1,1-1 1,-2-3 4,1 0 2,-2-2 4,3-1 1,-1 1-4,-5-5 4,2-3 0,1 5 2,0 1 0,-5-3-1,4 6 6,-3-2-3,-4 4 1,3 1 0,-2 3-2,-2 4-3,-2-1 0,-1 4 4,0 2-1,0 3 1,-4 3-1,-1 2 4,1 4-4,-3 1 1,-1 2 1,-3 3-4,4 2-1,-2 1 2,2 2 0,-1 1-2,1-2 0,0 2 3,3 3-1,2-7-1,-4 5-1,5-5 2,1 2-2,1-6-2,7 4 2,-1-3-3,1-4 0,6 1-1,-3-5-4,2 1-1,5-3-1,-5-2-2,4-2-7,-1-2-12,0-2-15,0-3-11,1 1-10,2 1-2,-6-8 1,5 2 9,-5-5 15,4-1 11,-4-1 11,-1-3 7,2-5 9,1-1 4,-2-2 2,-2-4 0,4-6 0,1-1 0,1-3-6,-1-4 2,0 0 2,0-4 0,3 1-1,-4 5 1,-4 1 2,1 0-2,-1 8 2,-1 1 0,-4 7 4,0 1 1,-2 5 3,-1 1 4,-1 6 5,-2 1-3,0 1-1,0 3-3,0 4 0,-2 1-4,-3 2-2,0 3 0,-2 7 2,0 0 10,-2 6 8,0 8 12,-4 1 14,-3 7 21,3 2 6,-6 7 10,2 1 15,-2 2 12,2 2 7,-1 2 4,-1-2 1,3 2-4,2-4-14,1 2-15,1-4-18,2-1-19,3 1-10,1-4-11,0-1-11,6-1-7,0-3-3,6-1-4,-4-4-3,2 1-2,3-3-2,0-2 1,2-1 3,1-5-3,-1-1 1,5-4 1,-2-2 0,4-1-4,-1-3-1,-1-2-1,2-2-1,0-2 0,3-2 0,0-3 1,-3 1 0,2-5 0,0 1 0,-1-3 0,2-1 1,-1-3 1,0-3-2,-2 0-2,0-3 0,0 1-1,-1-8-2,1 6 0,-5-4 1,2 1 3,-1 1 0,0 4 0,-4-2 1,2 3 0,-4 2 1,2 2-1,-4 4 3,2-1-1,-2 4-1,-1-1-1,-2 5 0,4 2 0,-5 0 0,-5 4 0,5 4 0,-1 0-1,-5 6 0,-1 1 1,3 3 0,-4 2 1,0 2 0,-1 3 2,-1 3 0,1-2-3,-1 2 1,3 2-2,-2 1 1,2-2 0,-1-1 1,4 0-1,0-3-1,-1 3-2,2-5-6,1-1-12,2-2-25,2-2-45,1 0-61,-1-3-76,2-3-95,2 1-110,0-4-120,0-2-108,-1 0-132,1-3-171,-1-3-156</inkml:trace>
          <inkml:trace contextRef="#ctx0" brushRef="#br1" timeOffset="134195.6863">10159 5719 305,'-3'0'468,"3"0"-31,-2 0-40,2 0-40,0 0-25,0 0-15,0 0-12,0 0-3,2 0-2,1 1 7,1-1-9,0 2-8,3-2-5,1 0-5,0 0-20,4 0-34,3 0-34,1 0-37,1-2-40,3 1-34,3-2-31,4-1-19,0 0-15,-1-1-9,5 0-5,-4-1-3,-1 1 1,3 1-1,-4-3-1,1 1-2,-3 2-1,3-3-5,-5 3-29,-2 2-53,-1-2-70,1 0-93,-3 0-110,-1 0-144,-4 1-154,4 0-185,-6 0-222,-2 2-148</inkml:trace>
          <inkml:trace contextRef="#ctx0" brushRef="#br1" timeOffset="134548.5016">10824 5532 80,'-1'0'674,"-2"0"-150,3 0-105,-1 0-47,1 0-23,-3 0-15,0 0-5,3 0 11,-2 0 20,2 0 21,0-3 26,2 3 15,-2-3 1,3 3-13,0 0-41,-2-4-56,3 1-57,2-1-50,-2-2-41,1 1-36,-1-1-28,-1-1-22,0 1-16,-2-1-15,4 2-15,-2-2-12,0 1-8,-3 3-7,1-1-7,-1 0-16,3 2-20,-3 0-32,0 2-72,0 0-109,-3 2-156,3 2-221,0 0-363,-1 1-476,-5 3-353</inkml:trace>
          <inkml:trace contextRef="#ctx0" brushRef="#br1" timeOffset="135666.4309">10839 5827 326,'3'0'989,"-2"4"-296,2-4-161,0 0-70,-2 0-12,4 0-39,1 0-40,-5 4-42,2-2-45,-2 2-41,2-1-49,-3 2-40,0 4-36,0-1-31,-3 4-27,3-1-20,-4 2-11,3 4-12,-5-3-3,1 0-6,4 6-3,-5-4-1,2 1-4,1 1 1,1-1-2,-2 0 1,1 1 1,0-4 1,-1 1-2,4-2 0,0-2-3,0-4-1,0 3 1,0-4-3,4 1 3,-1-3 3,2-3 0,2 1 2,0-2-4,0-2 0,2 1-4,-2-6 2,2 3 0,4-6-1,-1 3 5,-4-3 0,4-1 0,0-2 0,-1-2-1,4 0-1,-1-2 1,2-6-2,0 1-1,3-2 3,3-2 1,-2-2-5,3-2 2,0 1-1,4 0-10,-1 0-46,-3 4-70,0 2-92,-1 2-99,-5 4-119,2 3-131,-4-2-82,-4 7-17,1 0 49,-5 5 79,-3 2 102,1 0 109,1 2 102,-5 2 71,-1 0 60,0 2 35,0 0 26,3 1 21,-3 1 0,3-3 6,-3 4 4,0-3 1,0 2 5,0 1 5,0-1 11,0 2 42,0-2 36,0 1 46,0-3 52,0 3 39,0-3 35,0 3 13,0-3-3,0 2 0,0-2-8,0 0-24,0 1-25,1-3-29,-1 2-35,3-1-37,-1 3-31,3-2-30,-3 0-20,2-1-18,-1 1-1,1-2-12,1 2-3,2-3-3,-1 1 0,0 2 6,1-4-2,-3 0-1,4 0 6,-1 0 0,3-4-6,-4 2-3,1 1 0,3-3 0,-1-2 0,1 0 3,-1 2 0,1-3 0,-4 2-3,4-4 3,-1 1 0,-2-2-3,3-1 3,-4 0-3,0 1 0,-1-1 0,1-2 0,-2-1 6,-2 2 18,1-1 27,0 2 14,-2 1 14,-1-1 9,-1 1 9,-2 2-5,0 2-18,-1 2-6,-4-2-9,3 2 1,-6 4 4,3 3 13,-7-2 15,4 5 25,-4 1 26,2 3 14,-6-3 11,2 4 6,1 3-3,1-1-9,-1 2-22,2 1-19,2 1-24,1 0-19,-1 2-19,0 0-14,4 2-9,0-3-5,1 5-1,0-5 1,0 5-1,2-2 0,1 0 1,1 1-1,-1 0-5,4-4-4,0 3-4,0-3-3,0-1 1,4 0 6,3-2 12,1-1 13,2-1 9,-2-2 8,7-3 5,-2-1-2,4 0-10,1-1-10,1-6-9,0 0-11,2 0-9,0-3-8,2-1-3,-1-2-3,1-1-1,-1 1 1,-5-3-3,0 1 1,-1-1 0,-1 1 0,-4 2-1,-2-2-3,-2 1-2,1 0-22,-4 1-51,-4-1-85,0 3-120,0-2-167,0 2-272,-1-3-371,-5 4-382,1-4-248</inkml:trace>
          <inkml:trace contextRef="#ctx0" brushRef="#br1" timeOffset="136313.9287">12146 5590 1004,'0'-8'1191,"0"4"-384,3-3-221,-3 3-105,3-1-50,-2 4-40,5-3-56,-5 1-61,-1 2-58,3 1-52,-1-3-44,-2 1-39,3 2-34,-3 0-32,0 5-72,0-1-111,0 0-144,-3 2-221,1 2-321,-2 1-400,-2 0-338</inkml:trace>
          <inkml:trace contextRef="#ctx0" brushRef="#br1" timeOffset="136501.5693">12015 5940 943,'-14'16'1467,"2"1"-172,3-2-448,2-3-247,0 1-124,5-2-65,0 0-74,4-5-79,0 1-64,4-3-54,-2-4-43,3 3-36,-2-3-23,-1 0-16,0 0-10,-1-3-14,-1 3-39,-2-4-93,-2 4-130,-1-3-214,2-1-309,-5-2-454,2 1-562,-5-4-314</inkml:trace>
        </inkml:traceGroup>
        <inkml:traceGroup>
          <inkml:annotationXML>
            <emma:emma xmlns:emma="http://www.w3.org/2003/04/emma" version="1.0">
              <emma:interpretation id="{CC0C7014-460D-4F62-B1C6-CD76CF739DB7}" emma:medium="tactile" emma:mode="ink">
                <msink:context xmlns:msink="http://schemas.microsoft.com/ink/2010/main" type="inkWord" rotatedBoundingBox="15696,5997 17150,5974 17167,6994 15713,7018"/>
              </emma:interpretation>
              <emma:one-of disjunction-type="recognition" id="oneOf23">
                <emma:interpretation id="interp115" emma:lang="en-US" emma:confidence="0.5">
                  <emma:literal>You</emma:literal>
                </emma:interpretation>
                <emma:interpretation id="interp116" emma:lang="en-US" emma:confidence="0">
                  <emma:literal>you</emma:literal>
                </emma:interpretation>
                <emma:interpretation id="interp117" emma:lang="en-US" emma:confidence="0">
                  <emma:literal>Your</emma:literal>
                </emma:interpretation>
                <emma:interpretation id="interp118" emma:lang="en-US" emma:confidence="0">
                  <emma:literal>your</emma:literal>
                </emma:interpretation>
                <emma:interpretation id="interp119" emma:lang="en-US" emma:confidence="0">
                  <emma:literal>Youi</emma:literal>
                </emma:interpretation>
              </emma:one-of>
            </emma:emma>
          </inkml:annotationXML>
          <inkml:trace contextRef="#ctx0" brushRef="#br1" timeOffset="137988.4465">12713 5410 26,'1'-10'902,"5"4"-202,-4-1-117,1 2-56,-2-1-33,5 3-44,-5-1-38,2 2-45,-1-2-49,0 4-45,3 0-34,-2 0-26,0 2-19,-3 2-11,0 3-11,0 0-20,0 7-20,-3 0-22,0 3-27,-2 2-24,3 2-19,0-1-13,-1 4-11,2-1-7,-2-1-5,3-1-1,0 1-2,3-2-1,-2-2-1,6-1 1,1 0 0,0-4 1,4 0-1,0-3-3,2-3 0,2-2-2,1 0-6,2-5-13,-3 0-12,3 0-16,-3-5-16,3 0-15,-3-2-11,1-2 4,-4-1 8,5-3 13,-7 0 16,2-1 18,-1-4 10,-2-3 10,-1 4 6,1-5 4,-1-1 2,-2-3 3,2 2 0,-3-1 2,-1 1 2,-2-1 2,2 4 2,-3 1 0,1 4 1,-1 1 1,-2 3 2,0 1 5,0 5 1,0 1 8,-2 5 14,-1 5 13,-1 1 18,-2 7 12,2 3 6,-3 2-7,-2 9-6,0-2-12,-1 4-14,1 2-16,-1 3-9,-1 1-2,2 1-7,-3 2-1,2 1-5,-1-1-1,2 1-2,-1 2-2,-2-2-2,1 2 0,2-1 1,-3-1-4,-1 0 2,2-1-2,-5-3 2,0-1-1,0-4 1,-2 4 0,-2-7 1,-2 0-2,2-3 1,-3 0 0,1-4-2,-1-2-2,1-1 0,2-5-2,1-1 0,3-4-1,1-4 2,4-3 2,2-3-1,3-4 2,2-1-1,8-7-1,2 0-2,0-4-4,6-3 2,5-7-11,3 0-12,3-1-16,4-10-18,3 3-12,3-4-10,4 0-1,0 1 9,-2-2 16,3 4 21,-3 2 16,1 2 10,-6 3 8,1 4 5,-6 1 4,-2 4 0,-2 2 1,-5 3 4,3 1 1,-7 2 2,0 0-1,-1 4 5,-4 1 2,-2 4 1,2-1 0,-4 2 2,-2 1 2,-1 3-3,-1 3-2,-2 1-1,-4 6-3,2 3-3,-2-2-3,-2 6 1,-1 0-3,4 2-3,-4-1 0,-1 6-1,3-3 0,1 3-1,1-2-1,1 2 2,0-4 0,2 2 1,3 1-1,3-4 1,0-2 1,1-2-2,4-1-1,0-4 0,3-1 0,2 0 0,-2-5 0,4-2-1,1-2 0,-2 0 0,2-2 0,-1-2 0,-4-3-1,4-1 2,-2 0-1,-2-4 1,-3 1 0,2-2-1,-3-2 0,-1-2-2,-3-2 0,1 0-2,-4-3-4,0 2-14,-1-1-36,-5 2-52,2 1-68,-4 1-91,0 3-109,-3 4-132,0 1-143,-2 1-179,1 4-243,1-2-158</inkml:trace>
          <inkml:trace contextRef="#ctx0" brushRef="#br1" timeOffset="138694.922">13454 5638 74,'9'0'616,"-2"0"-170,3 3-54,-1-2-14,1 2-26,-4 1-51,1 2-28,0 2-21,-2 3-44,-2 0-36,-2 3-25,-1 3-19,-1 0-26,-2 4-10,1-2-5,-4 2-10,2-1-2,3 3-11,-2-5-3,0 1-13,1 0-10,2-3-8,2 1-9,-2-1 0,6-4-3,-5-2 0,6-1 2,-2 0 1,2-3-1,3-2-5,2 0 1,-4-4-5,4 0-2,3 0-7,-2-4 0,1 0 0,2-1-2,-1-1 0,1-3 0,-2 0 0,5-3 4,-3-2-1,1 0-6,-4-3 1,5-1 0,-5 0 2,1-4 0,1-1-2,-2-1 4,1 2-2,-2-3 0,0 5 0,-4-4 9,5 3 6,-7 2 15,1 2 21,1 0 21,-4 2 9,3 2 12,-2 2 10,-3 4 2,1-1-3,-1 1-3,-2 1-10,3 2-8,-2 0-13,-1 1-14,0 2-9,0 1-8,-1 1-7,-2 2-4,3 1-1,-2 2 2,-3 2 1,0 1 0,1 4 1,0 0 1,-4 4 3,1-2-5,0 5 0,-2 1-2,2-2 1,2 1 1,-2 1-1,3 1 0,-2 1-4,2-3 0,2 3-6,-1-5-2,0 3-6,3-2-1,3-2-2,0 0 1,-1-3 2,2-1-2,2 1 2,-2-7 2,3 1-1,2-1 0,1-1-5,2-2 1,0-1-4,-4-2-2,4-1-17,2-1-43,-2-2-68,0-1-91,-1 0-120,1-1-170,-2-1-241,2 0-309,-7-6-267,3 0-154</inkml:trace>
        </inkml:traceGroup>
        <inkml:traceGroup>
          <inkml:annotationXML>
            <emma:emma xmlns:emma="http://www.w3.org/2003/04/emma" version="1.0">
              <emma:interpretation id="{665FCF35-DA49-4EEB-B9E7-E23800C07AB0}" emma:medium="tactile" emma:mode="ink">
                <msink:context xmlns:msink="http://schemas.microsoft.com/ink/2010/main" type="inkWord" rotatedBoundingBox="17833,5636 20523,5592 20544,6884 17855,6928"/>
              </emma:interpretation>
              <emma:one-of disjunction-type="recognition" id="oneOf24">
                <emma:interpretation id="interp120" emma:lang="en-US" emma:confidence="0.5">
                  <emma:literal>define</emma:literal>
                </emma:interpretation>
                <emma:interpretation id="interp121" emma:lang="en-US" emma:confidence="0">
                  <emma:literal>defines</emma:literal>
                </emma:interpretation>
                <emma:interpretation id="interp122" emma:lang="en-US" emma:confidence="0">
                  <emma:literal>definer</emma:literal>
                </emma:interpretation>
                <emma:interpretation id="interp123" emma:lang="en-US" emma:confidence="0">
                  <emma:literal>defined</emma:literal>
                </emma:interpretation>
                <emma:interpretation id="interp124" emma:lang="en-US" emma:confidence="0">
                  <emma:literal>defile</emma:literal>
                </emma:interpretation>
              </emma:one-of>
            </emma:emma>
          </inkml:annotationXML>
          <inkml:trace contextRef="#ctx0" brushRef="#br1" timeOffset="141166.5519">14979 5685 611,'11'-2'667,"-1"-3"-51,-1-1-44,1 2-30,-1-2-36,-2-1-29,0 1-27,1-2-40,-4-1-41,-2 1-45,0-1-47,-2 4-44,-2-5-44,0 3-38,-2 0-33,-6 3-30,2-3-24,-3 3-18,-2 2-12,-5 2-10,-1 2-8,2 0-3,-2 3-2,-4 3-5,-2-1-2,2 4 0,0 5-1,3-2-1,-5 1 2,7 4-3,1-2 0,1 4 0,2-2 0,2 2-1,3 0 0,5 0 0,-2-2 2,6-1-1,6 1 2,0-1 0,4-2 0,1-3 0,5-2-3,2 0 0,-1-1-1,8-7-1,-5 1 2,2-1 0,3-3-3,-4-3 1,0 2-1,2-5 0,-1 2-2,-2-6-3,-1 0-2,0 0-4,0-5-5,-1 0-8,-2-3-6,3-3-17,0-5-17,-3 1-11,3-7-3,0-2-1,0-6-3,2 1 4,0-7 3,5-3-5,-3-2-5,0 1-2,0-2 2,1 3 17,-3 0 19,-2 5 21,-3 4 12,-4 1 9,2 11 4,-5 2 2,-2 3 4,0 6-1,-4 5 1,-3 4 0,-3 3 0,-4 8 1,0 3 4,0 5 4,-6 4 1,-2 5 0,1 5 2,-2 5 5,3 3-1,-6 5 17,-3 2 25,3 2 19,0 3 10,3-2-2,0 4-5,5-3-12,-4 0-28,7-4-17,2-2-10,1 0-5,3-6-2,4 0-3,3-4 0,2-5 1,3-3-4,3-3-7,5-4-12,-1-2-35,5-4-45,-2-1-58,2-2-56,1-4-52,0-4-48,1 1-11,2-7 23,-5 3 51,0-4 57,2-2 51,-4-1 44,0-5 37,-1 2 25,-2-4 19,-1 1 11,-3 2 6,-1-1 6,-2 2 2,-2 0 4,-1 6 10,-2-2 6,-2 3 8,-2 5 8,0-2 10,0 5 5,-5 0-4,4 2-4,-5 2 1,2 0-12,1 2-5,-1 3-6,4-3-2,-2 3-2,2-4-8,0 4-1,2-4 1,0 2 0,0-3-3,4 1 0,-2-2-4,0 2-1,7-3-9,-6-3 2,3 2-2,2-2-2,-2 0 0,3-1 2,-3-6 0,0 3 2,-1 0-2,0-1 0,-1-3 0,0 1 0,1-1 0,-6 0-2,-1 2 2,-1-1 4,-2 3-1,-4 0-1,-2 3 5,-1-2-2,-5 5-3,2 1 0,-3 1-2,-2 5 3,0 0-1,-1 2 0,2 2 3,-1 3 9,0 2 4,2 2 16,0 2 21,1-1 15,1 5 12,5 1 0,0 1-2,2 1-16,1 2-15,2-4-18,4 1-10,3 0-6,1 2-5,0-5-5,7-3 3,0 0-4,2-2-3,2-5-1,4 1 0,2-4 0,0-4-3,2 2-3,3-5-3,0-2-3,-1 0-5,-1-3-8,1-4-16,1-2-10,-3-2-9,1-2-12,-1-1-10,1-2 6,-3-4 14,1-2 1,-5-5 11,8-1 1,-8-5 16,5-5-5,0-3 5,-2-2 4,2-6 11,1-1 4,-3-4 4,3 0 5,1-1 5,-6 1 0,4 0 0,-6 5 2,0 2 1,-1 4 2,-1 5-3,-5 4 8,1 6-3,-4 6 1,0 0 2,-5 6-8,2 5 5,-6 2 1,2 7 1,-5 4 8,0 4 7,-4 7 7,-3 4 18,0 7 30,-3 2 19,-3 7 15,0 4 12,-1 2 17,-2 6 8,-1 1-4,2 4-13,0 1-12,-3 0-17,4 1-24,-2 1-21,2-1-27,3-2-11,-2 1-7,3 0-7,1-4-3,2 0-1,2-3-1,-1 1 0,2-4 0,3 0 0,-1-3 0,3-2 2,-1-2-3,4-5 1,-1-1-1,3-1 0,3-6-2,-1-3-3,4-3 3,-1 0 1,3-5-2,-1-3 1,3-4-2,2 0 0,-4-3 1,3-3 0,0-3 1,1-2 1,-1-2-2,1-5 2,0-2-1,-1-2-2,4-5 1,-2-4 0,1-4-1,1-2 1,1-1-1,0-4 1,-2 0 0,1 3-3,-4-2 4,-5 7 1,1-3 0,-1 7 1,-4 1 2,-2 4-1,-2 2-1,-1 3 2,-1 2 0,-3 3-2,-1 2 0,0 6 1,-2-1 1,1 4-3,-3 2-2,2 4-1,1-1 3,2 4 0,0-2-1,0 5 0,5-3 1,-4 3 0,6-4 0,0 3 1,0-4 0,6 1 1,-2-2-2,4 0 0,0-4 0,3-1-3,2 0-1,-2-1-3,7-4-4,-5 1-36,4-3-68,-1 1-88,0-2-115,-1 2-150,1-5-222,-5 3-306,1-3-240,-1 1-144</inkml:trace>
          <inkml:trace contextRef="#ctx0" brushRef="#br1" timeOffset="142756.9663">16142 5883 300,'-3'12'355,"3"-1"-15,3-4 16,-2 3 11,5-4-8,0 1-33,1-6-51,3 2-49,-2-3-36,0 0-29,1-3-25,3-1-10,1 0-12,0-2-6,-2-4-17,1 3-23,2-4-17,1-1-20,-2-1-12,4-2-11,-3-2-8,0-3 0,2-2 0,-2-3-3,2-3 3,-1 1-3,1 0 3,-2-3-2,-2 5-1,0 1 6,-4 1 2,0 5-2,-1 2 4,-3 2 4,-1 4-1,0 0-2,-3 3 0,0 0 2,-3 4-8,0 0 1,-1 3-3,2 0 3,-3 5-3,-3 3 0,3 2 2,-3 1 1,1 4-1,-3 2 1,4 4-1,-6 0 4,2 3-4,-1-2 3,2 3-2,-1 0-3,3 2 2,2-3-4,1 0 2,1-2 0,2-1 0,1-1 0,1-3-8,5-3 0,-2-2-4,3-1-24,2-4-38,0 0-36,5-3-42,-2 2-46,4-6-46,-2-3-36,1 0-14,1-2 1,0-1 6,-2-3 18,2-1 13,2-3 44,-5 1 48,1-5 34,1 0 36,-2-4 37,1 0 28,-2-3 14,2-1 6,-1-2 9,0-1 9,-1 3 20,0-1 19,-4-1 33,4 5 40,-2 1 35,-4 1 36,1 5 24,-1 2 5,-2 2-4,-2 1-12,1 4-22,0 5-17,-3 1-23,0 1-21,-3 5-19,0 4-19,-2 1-17,1 2-16,0 4-14,-3 2 0,2 1 0,-5 2-4,1-1 7,-1 3-2,1-1-2,-1 1-13,-1 0-2,-1-1-1,3 3-8,-1-3-4,-1-3-5,3 3 6,0-3-9,0-3 6,1-1-4,0-1 1,3-5 0,-1 4 0,2-7 3,-1 3-3,4-7 5,-2 4-2,2-4-3,0-2 2,0-1 1,0-1 3,2-5-9,1-1 5,1 0-2,1-3-3,2-4-3,4 0 0,1-3-5,0-2-3,5-2-4,-1-3 1,3-2-6,0-2-15,1 0-6,2-5-3,-2 4-9,3-3 7,0 4 4,-4 0 11,3 3 12,-2 1 4,-2 3 8,-2 4 4,0 3 3,-5 3-3,-1 3 6,-1 3 4,-4 5-1,0 7 9,-3 2-5,-2 0 8,0 8 1,-2 0 2,-3 4 6,-1 0 13,-2 3 7,1-2 18,-3 5 7,4-3 11,-5 4-8,1-3-4,2 0-12,0 0-11,-3 0-12,6 0-10,-1-2-5,1-1-6,1-3-7,1 0 2,3-2-7,0-2-1,0-5-2,7 0 3,-2 0-3,2-4-10,3-1-8,2-1-21,-3-1-37,5-3-36,-1-3-36,2 2-31,1-6-27,-2 1-7,2-5 6,1 1 19,-1-3 37,0-5 29,2 3 31,-5-6 30,4-1 26,-4 2 20,2-7 3,-1 5 27,-2 0 40,-3 1 32,-1-2 44,5 6 40,-8 3 35,2 4 7,-6-3-8,4 7-17,-5-1-21,0 6-30,0-2-30,0 6-20,-2 1-19,-1 0-15,3 2-12,-1 2-6,1 1-8,-3 0-10,3-1-2,0-2-1,3 2 1,-2-2 2,2 0 2,2-2 3,-1-1-3,3 0-8,0-2-3,2-1-6,-2-1-2,5-2-2,0 0-3,-2-1 0,-2-5 0,4-2 1,3 1-3,-4-1 4,1-4 1,-2-2 2,2 2 0,-4-5 0,4-1 0,-2 0 0,-4 0 0,1-1 2,0 4 3,-2 1 0,-2 3-1,-3 1 6,-3 2 6,-2 0 24,1 5 40,-6 2 47,-2 0 48,-1 4 56,-4 4 47,1 0 20,-3 6-11,-1 1-20,-2 4-30,3 2-43,0 2-48,2 3-38,-1 0-29,5 3-29,-1-1-19,2 6-12,2-4-6,4-1-6,0 0-3,-1 2 1,6-3-4,-2-3 1,3 1-1,4-1 0,2-2 1,-2-3 0,5-3-1,1-1 0,2-1 2,2-1-2,-1-1 0,5-5-1,-2 0 0,3-1 0,-1-3-5,-5 0-15,5-3-27,-2 0-42,-2-1-62,-1-3-87,-1 4-109,-2-3-136,-1-3-161,-2-1-234,-3-2-270,-1-2-207,-3-3-116</inkml:trace>
          <inkml:trace contextRef="#ctx0" brushRef="#br1" timeOffset="143197.0752">16609 5288 122,'-1'-1'1389,"-5"1"-169,4 0-274,-1 0-148,3 0-95,-4 0-106,1 1-112,2-1-85,1 4-82,1-4-85,2 0-70,1 0-47,-1 2-32,-1-2-31,4 1-23,-6 2-16,1-3-12,-1 1-23,0-1-32,0 2-79,-1 2-126,1-4-220,0 0-321,-6 0-459,-3 0-675,2 0-389</inkml:trace>
        </inkml:traceGroup>
        <inkml:traceGroup>
          <inkml:annotationXML>
            <emma:emma xmlns:emma="http://www.w3.org/2003/04/emma" version="1.0">
              <emma:interpretation id="{C50ED35B-7CF2-4C89-B73B-AF364F8AD8E9}" emma:medium="tactile" emma:mode="ink">
                <msink:context xmlns:msink="http://schemas.microsoft.com/ink/2010/main" type="inkWord" rotatedBoundingBox="21166,5697 22815,5670 22830,6578 21181,6605"/>
              </emma:interpretation>
              <emma:one-of disjunction-type="recognition" id="oneOf25">
                <emma:interpretation id="interp125" emma:lang="en-US" emma:confidence="0.5">
                  <emma:literal>the</emma:literal>
                </emma:interpretation>
                <emma:interpretation id="interp126" emma:lang="en-US" emma:confidence="0">
                  <emma:literal>they</emma:literal>
                </emma:interpretation>
                <emma:interpretation id="interp127" emma:lang="en-US" emma:confidence="0">
                  <emma:literal>then</emma:literal>
                </emma:interpretation>
                <emma:interpretation id="interp128" emma:lang="en-US" emma:confidence="0">
                  <emma:literal>them</emma:literal>
                </emma:interpretation>
                <emma:interpretation id="interp12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145794.6548">18032 5835 42,'0'-4'1010,"0"0"-382,0 1-199,0 0-105,0 2-30,0 1 1,0-2 31,1 2 25,-1 0 11,3 2 8,-1-2-18,-2 1-40,3 2-43,0 0-33,-3 1-26,1-4-37,5 4-27,-5-1-23,2 0-17,2-2-19,-1 1-23,0 2-11,3-3-13,5-1-8,0 0-5,-1-1-9,4-3-7,1 1-4,1-3-3,2-2-1,-3 1-4,3-5 1,0 0-2,0-2-1,1-3 2,-1-1-1,-3-4 0,3 0-1,2-5 3,-2-1-2,0-5 0,-2-3 0,1 0-1,1-5 0,-3-1 1,0-1-2,0-1 1,-2 0 1,1 2 1,-1 0 1,-5 3-1,-1 5 0,-2 4 0,-1 4 1,-4 4-2,5 5 2,-6 1 0,0 5 1,-6 4 1,2 3-2,-1 4 1,-2 6-1,3 2 1,-3 6 2,-2 8 0,-1 1 0,1 7 0,-1 4-1,1 7-3,-1-1-1,-2 8 0,4-3 0,-3 4 1,6-3 3,-5 1 0,2-2-1,1 0 3,3-3-3,-1-3 0,2-3 0,3-2-1,3-7 1,2 1-1,2-5 0,3-3-1,2-3-1,-1-6-2,5 0-2,0-5-12,2-2-17,-1-4-26,2-2-28,0-2-30,2-4-30,0-3-19,1-3-12,-2-2 2,2-5 14,-2-1 15,2-7 22,1-5 13,0-4 17,3-5 12,0-5 11,-1-5 9,4-2 9,-1 1 16,-1-3 16,2 4 9,-4-1 7,-1 7 10,-6 3 7,1 7 3,-8 3 5,1 6 5,-2 4 5,-6 9 0,1 2 6,-2 4 8,-6 5 13,-2 6 11,1 5 6,-6 7 15,1 4 6,-2 6-1,-4 4-3,2 6-5,-4-1-7,1 8-16,-3-2-10,0 6-13,3 1-12,0 1-10,-6 4-4,6-7-3,0 3-4,-1-1-1,4-4 0,-2-1 0,4-4-3,1-2 0,1-5 0,0 0 1,2-6 1,1 0-2,0-7 3,1 0-2,3-5-2,-1-1 1,2 0-3,1-5 0,0-2-1,0-1-2,1-6 0,4-1 1,0-2-4,0-5 0,3-4-1,3 1-3,2-4-3,1-6-3,2-3-14,9-3-19,-5-4-13,3-4-9,6 1-5,-1-1-2,-1 0 10,2 4 21,-1 1 19,-2 5 9,-6 5 9,4 1 8,-6 4-1,1 5 6,-3 2 2,-4 5 4,-2 5 1,-3 2 2,1 5 4,-7 8 0,-1 0 2,-1 7 1,-5 4 2,0 3 0,0 2 1,-1 0-1,1 1-1,0 3-1,0-2-4,-1-2-1,1 1-6,2-4 0,3 1-3,-5-3-2,6-1-2,0-6-3,0-1-2,6 0-10,-5-4-47,6-3-79,1-1-89,0-4-113,4-2-141,2-3-168,-2-3-147,4-2-91,-2-4-51</inkml:trace>
          <inkml:trace contextRef="#ctx0" brushRef="#br1" timeOffset="146244.875">19365 5641 565,'1'-14'612,"5"1"-67,-6 3-87,0 3-79,0 0-48,0 4-52,0 3-51,-3 3-26,3 0-29,0 4-26,3 0-31,-3 1-19,2 1-17,2-2-14,3 0-4,1 3-3,2-5-8,1 1-10,1-2-5,0 1-9,3-3-9,1 0-9,2-2-7,-5-2 0,6 0 0,-2-3-2,-4 0 0,3-2-2,-1-3 2,-1 0 2,-2-1-2,-1-5-2,-2-1 2,3 1 0,-2-2 2,-1-3-2,-2-2 0,-3 2 2,2 1-2,-5 1 3,-1 2-1,-1 2 7,-5 1 4,2 4-2,-5 0 6,-2 7 11,-4-1 6,-1 4 8,-1 0 6,-1 7 9,-6 3 7,3 0 0,-2 4 0,0 7-6,0-2-9,-2 6-7,2 2-7,4-3-7,0 5-5,6-1-2,1 2 1,5-2 4,3-2-1,4 2-3,1-4-1,7 0 0,3-1-4,1-2-9,7-1 0,-3-7-7,2 2-4,6-2-8,-6-2-35,6-3-57,0-2-74,-3-2-88,0-1-109,-2-1-133,-1-4-153,-1-1-185,-4-3-196,-1-2-130</inkml:trace>
          <inkml:trace contextRef="#ctx0" brushRef="#br1" timeOffset="146828.066">18316 5455 69,'-4'0'339,"2"0"-47,-3 0-45,3 0-30,-4 0-39,5 0-31,-2 0-16,2 0-20,-2 0-6,0 0-6,3 0 7,-2 0 33,-1 0 35,3 0 38,-1 0 30,1 0 25,0 0 0,0 0-13,-3 0-31,3 0-28,0 0-27,0 0-29,0 0-24,0 0-17,0 0-10,0 0 0,3 0 8,-2 0 19,4 0 14,2 0 4,3 0-3,2-2-14,7 2-23,0-2-26,4 0-26,4 0-19,4 0-7,4-1-9,5-1-6,-1 4-6,1-4-18,2 4-69,-2-2-107,-1 2-126,-1-2-184,0 0-313,-6-2-342,1 3-249</inkml:trace>
        </inkml:traceGroup>
        <inkml:traceGroup>
          <inkml:annotationXML>
            <emma:emma xmlns:emma="http://www.w3.org/2003/04/emma" version="1.0">
              <emma:interpretation id="{C2C4666C-4B1A-47B8-8A08-8EC632832019}" emma:medium="tactile" emma:mode="ink">
                <msink:context xmlns:msink="http://schemas.microsoft.com/ink/2010/main" type="inkWord" rotatedBoundingBox="23513,5608 26619,5557 26644,7079 23539,7130"/>
              </emma:interpretation>
              <emma:one-of disjunction-type="recognition" id="oneOf26">
                <emma:interpretation id="interp130" emma:lang="en-US" emma:confidence="0.5">
                  <emma:literal>target</emma:literal>
                </emma:interpretation>
                <emma:interpretation id="interp131" emma:lang="en-US" emma:confidence="0">
                  <emma:literal>targets</emma:literal>
                </emma:interpretation>
                <emma:interpretation id="interp132" emma:lang="en-US" emma:confidence="0">
                  <emma:literal>targes</emma:literal>
                </emma:interpretation>
                <emma:interpretation id="interp133" emma:lang="en-US" emma:confidence="0">
                  <emma:literal>targe</emma:literal>
                </emma:interpretation>
                <emma:interpretation id="interp134" emma:lang="en-US" emma:confidence="0">
                  <emma:literal>largest</emma:literal>
                </emma:interpretation>
              </emma:one-of>
            </emma:emma>
          </inkml:annotationXML>
          <inkml:trace contextRef="#ctx0" brushRef="#br1" timeOffset="148388.7126">20380 5779 127,'0'4'724,"0"1"-269,0-3-128,2 2-45,1-2 22,1-1 28,0 2 14,7 0 12,-3-2-14,4-1-29,2 0-32,1-1-23,4-2-13,-2 0-28,5 0-32,-2-3-29,5 0-24,0-1-32,-2-3-30,1 1-21,0-4-14,-1 2-7,0-5-11,-3-1-7,2 1-2,-2-8-5,-1 2-2,-1-5-3,1-1 0,-4-6 0,1 1-5,-1-5 0,1-1 5,-2-5-4,-1 0 3,2-1-1,1 0 1,-4-2-1,1 3-1,-2 2 0,-5 4 2,1 2 7,0 7 10,-2 5 8,1 2 4,-5 5 2,2 1-1,-3 7-5,-3 2-3,2 5-3,-7 2 7,-2 7 16,3 1 16,-5 6 19,4 6 4,-4 4 8,-2 4 4,1 4-3,-2 3-10,1 6-9,0 0-4,-3 3-8,4 3-11,-2 3-11,1-3-6,2 2-10,4-3-6,-2-2-6,5-2-2,1-2-4,1 1-3,3-6 0,0-2 1,3-3-4,-2-5-2,5 0-18,-2-4-38,4-3-59,-4-1-86,0-6-114,1 0-152,1-2-208,-2-5-305,-3-2-296,-1-2-212</inkml:trace>
          <inkml:trace contextRef="#ctx0" brushRef="#br1" timeOffset="148574.5839">20737 5519 764,'0'-7'838,"0"0"-264,6 4-173,0 0-105,4 2-68,4-2-56,0 0-39,3 3-55,6 0-42,-3 0-89,4 3-116,2 0-137,-3-3-179,5 1-249,-2 2-266</inkml:trace>
          <inkml:trace contextRef="#ctx0" brushRef="#br1" timeOffset="151279.2204">21255 5499 42,'-4'-1'583,"-2"1"-100,-3-3-36,-1 3-30,1 3-5,-2-2-9,-4 4-5,-4 0-16,6 5-40,-6 0-49,1 4-52,-4 0-51,3 4-50,2 0-42,-5 3-34,6-1-23,-2 4-16,2 1-12,2-2-3,5 1-7,1 0-1,2-3-2,1 1 0,3 1 0,4-2 0,1-3 0,5-1 0,-3 0 0,6-4-2,0 0-1,4-6-13,-2 0-5,4 0-16,-4-4-22,5-3-26,-2 0-21,-1-1-25,0-4-11,1 1 3,-2-4 16,0-4 29,3 1 30,-4 0 27,-1-4 18,2-2 9,-2-1 4,-1-2 6,4-1 0,-4-4 8,1 3 0,0-5 6,-2 3 14,1 0 35,-2 1 31,-2 5 31,1 1 27,-1 1 10,-6 5-7,4 0-12,-5 4-12,3 1-6,-3 4-2,-3 2 2,1 4 6,-2 3-5,-2 5-15,0 1-12,-1 1-18,0 3-16,-3 2-17,4 2-16,-1 0-7,-1 0-9,4 0-7,-2 0-5,2 0 0,4-3-1,3 3-1,-2-4 1,6-3 1,1-1-3,2-1-1,3-3 0,1-1 0,2-4-4,0 0 0,3-1-3,0-3 2,0 0 0,4-3-3,-4-3 0,3 0 1,-4-3 0,1-1-1,-1-3 2,1-1 0,-1-2 1,-2-5 3,-1 0 2,1-2 0,-2-4-2,-2 2 4,-2-5-2,-1 5 1,-5-1-1,2 3 4,-5 1-1,-1 2 2,-1 6-1,-6-1 1,-1 4 0,-2 4 0,-1 1 1,-1 1 0,1 0 1,-3 5-1,1 0-1,2 0-2,2 3 2,0-1-4,2-2 0,0 1 1,3 3 1,1-4 2,3 0-4,3 3 6,2-3-2,5 0-1,5 0-4,1-3-3,0 3-3,7-5-3,-1 0-7,-2 4-9,3-5-9,2 1-7,-5 0-1,2 1 1,-4 0 5,0 3 8,0-2 12,-7 1 9,1 2 3,-3 2 2,1 2 2,-6 0 2,1 5-1,-3 2 2,0 0-2,-2 6 1,-4 0 0,2 1 1,-4 3 0,2 1-2,-3 5 0,2-5 3,-2 3-2,3 0-1,-1 2 2,1-3-2,-2 0-2,5-2-2,1-1 2,0-1 1,0-2-2,1-1 1,5-2 1,0-4 0,1 0 1,5-1 1,2-4-2,2-2 0,2-4 1,-1 0-1,2-3-4,3-2-3,-2-1 1,6-5-1,-3-4-6,0 0-17,6-4-23,-1-2-17,2-3-13,1-2-13,2-4-8,-1-2 17,3 1 23,-5-2 17,5 2 13,-4 0 14,-1 2 9,-4 6 6,0 1 3,-5 5 2,-2 0 4,-1 6-1,-2 3 4,-3 1 1,-7 5 4,2 2-3,-4 6 4,-4 2-2,0 2-4,0 4-2,-4 0-3,2 3 1,-5-2-3,2 4 0,-2-4 4,1 0-1,1 3-1,-1-2 2,1-5-4,4 2 1,-2-5-1,-1 1 2,4-3 5,0 1 2,0-3-2,1-2 2,5-1-6,-5-1 2,7-3-1,-4-1-6,6-3 4,-3-1-2,-1-3 3,4 1-1,-1-5 0,1-4-2,-1 1-4,1-1 4,-4-2 0,0 1 2,-5 2 3,2-2 5,-3 6 8,-3-1 2,-4 2 9,1 3 14,-4 1 10,-5 5 19,0 2 6,1 2 4,-4 2-1,-1 2-6,-3 5-7,2 4-5,-2 1-4,2 3 3,1 4-2,-4 0 1,4 3-7,-3-2-8,6 3-11,-3 2-10,5-3-7,1 4-8,1-3-3,0 0-2,5 0 2,1 0-3,2-4-1,4 2 1,0-6-3,4 2-2,2-4-1,1 0-1,5-6-3,-3 1-2,2-3-4,1-1-12,2-5-23,2-1-29,0-1-27,2-1-27,-2-5-20,2-1-7,-2-2 13,3-4 23,0 0 27,-3-1 24,3-3 27,0-5 13,0-1 12,-3-1 6,3-3 5,-4-1 5,3-1-2,-5 1 3,0 0-1,-4 2 5,-1 1 6,0 5 2,-4 1 1,2 3 10,-6 6 2,0-2 2,0 2 10,-6 5 13,2 2 17,-4 4 7,-3 4 9,2 2 2,-3 5-4,1 3-8,-4 6-7,-1 0-9,0 3-5,-1 2-4,1 3-5,0-1-3,-1 3-9,1 1-5,1-1-6,-1 2-6,2-3-5,1 2 2,1-1-5,-2 2 0,2 0-2,3-4 0,-4 2 1,7 0-4,-4 1 2,2 1 1,0-3 0,1 1-3,0-2 1,0-1 1,1 0-1,-1-3 0,-4 3 0,0-5 2,4 2-2,-2-3 0,-1-3 0,1-1-1,-3-1 0,-2-4-1,2-2 0,-1-2-1,0 1-3,0-3 3,-4-3-2,1 1 3,3-4 0,-2-4 0,1 0 0,-1-3-1,4-4 3,5 1-5,-1-5 2,2-3 1,2-1 0,6-5-1,2-1-3,2-5 3,4 0-3,2-1 3,6-2-4,3 2 2,-2-4 0,4 6 1,0 1-2,1-2 0,1 4 0,0 1-1,-1 0-2,1 2 3,3 2 1,-4-1 0,4 1 2,1 3 0,-5-1 0,5-2 2,-1 6-1,-1-2 0,-2 2 0,1 1-3,-3 0 4,-1 1-3,0 2-1,-1 0 4,-3 2-1,-1-1 2,-2 1-1,-1 3-1,-2-2 1,1 1 0,-2 1-1,-2 1-2,2-2 2,-5-3 1,2 4 0,-1-1-1,0-3 1,-1 2 0,0 0 0,1-2 0,-1 2-1,-1-2 1,1 0 1,0-1 0,0 4 0,-2-4 1,2-1 0,-3 2 0,1 2 2,0-2-2,-3 1 1,4-1-1,-5 3 0,2-1 0,-3 1-1,1-2 0,-1 2 1,3 0 2,-3 1-3,0-1-2,0 3 1,0 1 0,-3-1-4,3 1 0,-1 3 2,-6 0 1,2 0 0,-5 3 1,-1 3 0,2-1 1,-3 7 0,-2-1 1,-1 3-2,-1 0 0,0 5 0,-2 1 0,2 1 0,-3 3 0,1 0 1,2-1 2,2 1 0,-2 3-2,1-2-1,4 0 0,2-3-1,-1 2-3,4-1 2,0-2 2,1-2 0,5-1 0,0-1-1,1 0 1,6-7 0,2 2-5,4-6-1,-1 1 0,1-1-11,6-4-31,2-2-29,-2 0-21,4-4-14,-2 0-16,2 0 8,3-3 36,-3-4 30,0 2 23,1-2 12,-3-2 11,3-2 4,-3-2 1,-2 1 3,4-4 5,-4-1 0,2-3-2,2-4-1,0-1-2,0-2 0,6-4-2,-3-3 1,3 0-1,-3 1 2,5-1-2,-5-3-1,0 4 1,-3 0 1,-2 2 1,-3 2 0,-2-1 1,2 3 1,-9 1 1,2 0-3,1 2 0,-5 1 0,3 2-1,-4 0 1,1 4 0,-1 3 1,-2-2 1,1 6-2,-2 3 2,-2 0-1,-1 3 1,0 2 0,0 5-2,-1-2 2,-5 6-2,0 2 1,-4 1 1,1 5 1,-2 4 1,-7 3 1,2 2-4,0 4 4,-1 0-1,-1 2-3,0 2 1,0 5-4,-1-2 2,3 0 0,0 3 0,0 2 0,-1-2 0,5 1 0,-1 1 4,0-1 0,2 2 1,-1-2-3,6-2 3,-4 1-2,3-3 1,0-2-4,5-1 0,-2-1 0,4-5 0,0 2 0,0-5 0,4-2 0,-2 0 0,5-6 0,3 2 0,2-2-4,1-3-2,4-1-11,-4-3-40,5-2-63,0 0-86,-2-2-91,0-4-111,0 2-120,2-7-113,-7 1-108,1-3-127,-3-2-129</inkml:trace>
          <inkml:trace contextRef="#ctx0" brushRef="#br1" timeOffset="151549.5979">23062 5358 159,'-11'0'769,"4"0"-279,1 3-122,0-1-6,4-2 30,4 2 23,4 0 0,0 0-32,1 2-37,4-4-44,4 3-53,-1-3-42,4 0-40,1 0-28,2 0-38,6 0-37,-4 0-27,3-3-21,3 1-18,-3 0-44,7 0-70,-5-2-100,2-1-120,-2-1-169,1 2-267,-3-4-297,-1 1-208</inkml:trace>
        </inkml:traceGroup>
        <inkml:traceGroup>
          <inkml:annotationXML>
            <emma:emma xmlns:emma="http://www.w3.org/2003/04/emma" version="1.0">
              <emma:interpretation id="{7C6DA784-8C1B-4AB6-8765-C83FBC561F73}" emma:medium="tactile" emma:mode="ink">
                <msink:context xmlns:msink="http://schemas.microsoft.com/ink/2010/main" type="inkWord" rotatedBoundingBox="27490,5805 28693,5785 28704,6486 27502,6506"/>
              </emma:interpretation>
              <emma:one-of disjunction-type="recognition" id="oneOf27">
                <emma:interpretation id="interp135" emma:lang="en-US" emma:confidence="0.5">
                  <emma:literal>UT</emma:literal>
                </emma:interpretation>
                <emma:interpretation id="interp136" emma:lang="en-US" emma:confidence="0">
                  <emma:literal>UI</emma:literal>
                </emma:interpretation>
                <emma:interpretation id="interp137" emma:lang="en-US" emma:confidence="0">
                  <emma:literal>VE</emma:literal>
                </emma:interpretation>
                <emma:interpretation id="interp138" emma:lang="en-US" emma:confidence="0">
                  <emma:literal>VI</emma:literal>
                </emma:interpretation>
                <emma:interpretation id="interp139" emma:lang="en-US" emma:confidence="0">
                  <emma:literal>UE</emma:literal>
                </emma:interpretation>
              </emma:one-of>
            </emma:emma>
          </inkml:annotationXML>
          <inkml:trace contextRef="#ctx0" brushRef="#br1" timeOffset="152681.2578">24468 5176 48,'-1'-4'432,"-2"-2"-17,1 3-27,2-1-25,-3 0-9,0-1-16,3 1-13,-1 2-10,1 0-7,-3-3-1,0 5-13,3-1-14,-1 1-27,-2-3-33,3 3-29,0 0-29,-2 0-21,2 3-18,-6-2-6,5 2-1,-2 1 0,2 2-9,-5-1-9,2 5-5,-1-2-6,1 2-4,-2 3 0,2 1 2,-4 0-5,4 3-5,-3-1-8,5 1-12,-3 3-10,0-2-7,1 3-6,0 0-3,-1 1-1,2 2-2,0 0-3,2-1 0,1 0-1,-3-1-1,3 1-2,3-1 1,-3-1-1,1 0-3,5 0 0,-4-1-3,5-3-4,0-1 0,0 1-1,2-2-2,1-2-1,3-2 2,-1 0 0,5 1-2,-4-5-1,6 1-1,0-1-2,-3-1 1,3-1-2,0-3 1,-3 0 1,1-2 0,2 0-1,-6 0 1,4-4-2,-5 2 0,1-3 0,-1 1 0,1-3 1,-2-1-2,1 1 0,1-3-1,-1-3 1,-1 3 0,1-4 0,1-1 1,-4 0 0,2-2 1,-1 0-1,-1-1 1,0-1-1,-2 0-1,3 0 1,-3-1-1,-1 3 0,1-1 0,-2 1-1,2-2 2,-1 2 0,0-1 0,-1 1-2,1 0 2,0 0 1,-4-2 0,8 2-2,-9-1 0,5 1 2,-2 0-1,1 0-1,-1 2 0,0 0 1,-1 2 1,0 4-1,-1-3 1,0 6-1,1-2 1,-3 4-1,2-2 0,1 2 0,-3-2-1,0 5-1,0-1-6,0 0-21,0 0-46,0-2-77,0 1-103,1 1-143,2 2-212,0-2-322,1 0-353,-2-2-278</inkml:trace>
          <inkml:trace contextRef="#ctx0" brushRef="#br1" timeOffset="152925.1455">25138 5127 591,'6'2'399,"4"1"-97,2-3-35,2 1-7,-1 2-6,9-3-19,-3 0-40,0 0-38,1 0-37,2 0-33,-3 0-40,4 0-26,-4 0-11,-3 0-10,0 0-10,0 0-45,-5 0-80,-1 0-121,-1 0-188,-2 0-277,-2-3-225</inkml:trace>
          <inkml:trace contextRef="#ctx0" brushRef="#br1" timeOffset="153557.1619">25337 5142 196,'-3'4'434,"3"0"11,0 1-9,0 5-32,0 1-57,0-1-47,0 4-44,-3 3-36,2 0-13,-2 5-10,1-1-2,-4 1-13,5 2-13,-3 1-15,1 0-25,0 1-20,1 3-28,-3-2-15,5 0-15,-2 0-9,-1-1-7,3 0-10,-1-1-3,1-1-7,0-3-1,0-3 1,0 1-2,0-2 1,0-3-4,0-1 1,0 0-3,0-2 0,0-4-4,0 0-2,0-1 0,0-2 0,0 3-2,0-3 3,0-2-3,0 0 2,0 1 2,-3-2 2,0-1 4,1 0 0,0 0-4,-3 0 0,1 0 0,-2 0-2,0-1 2,0-2 4,1 3 10,-1-2 13,0 2 18,-1 0 23,1 0 16,0 0 15,0 0 11,1 0 10,-1 0 6,1 0 6,1 0 2,0 0 2,1 2 2,0-2-2,-1 3-6,2-2-10,-1 3-15,0-1-11,2-1-18,-2 0-15,2 2-15,1-1-9,0 3-4,1-5-3,2 3-2,4-1 1,-1 0-3,4-3-4,2 4-3,4-2-8,1-2-4,-1 0-5,4 0-4,2-2 0,-2-2-4,4 4 0,0 0-1,-3-3 2,0 0-1,-2-1 0,-1 4 0,-1-1-3,-5-2-2,-1 0-8,-2 2-13,1-1-27,-3-2-51,-2 2-77,2 0-105,-1-1-137,0-1-191,1 0-251,-3 0-321,0 0-245,1-3-126</inkml:trace>
        </inkml:traceGroup>
        <inkml:traceGroup>
          <inkml:annotationXML>
            <emma:emma xmlns:emma="http://www.w3.org/2003/04/emma" version="1.0">
              <emma:interpretation id="{656A9A5B-7128-4685-80AC-E1AA6189A0FC}" emma:medium="tactile" emma:mode="ink">
                <msink:context xmlns:msink="http://schemas.microsoft.com/ink/2010/main" type="inkWord" rotatedBoundingBox="29719,5518 31930,5482 31945,6377 29734,6413"/>
              </emma:interpretation>
              <emma:one-of disjunction-type="recognition" id="oneOf28">
                <emma:interpretation id="interp140" emma:lang="en-US" emma:confidence="0.5">
                  <emma:literal>state</emma:literal>
                </emma:interpretation>
                <emma:interpretation id="interp141" emma:lang="en-US" emma:confidence="0">
                  <emma:literal>State</emma:literal>
                </emma:interpretation>
                <emma:interpretation id="interp142" emma:lang="en-US" emma:confidence="0">
                  <emma:literal>states</emma:literal>
                </emma:interpretation>
                <emma:interpretation id="interp143" emma:lang="en-US" emma:confidence="0">
                  <emma:literal>statue</emma:literal>
                </emma:interpretation>
                <emma:interpretation id="interp144" emma:lang="en-US" emma:confidence="0">
                  <emma:literal>stated</emma:literal>
                </emma:interpretation>
              </emma:one-of>
            </emma:emma>
          </inkml:annotationXML>
          <inkml:trace contextRef="#ctx0" brushRef="#br1" timeOffset="157881.5556">26609 5687 253,'-4'2'555,"-2"1"-71,4 0-54,-1 0-27,2-2-28,-2 3 12,0-1 12,3-1 0,-1-1 5,1 2-2,0 0-6,0-3-29,1 1-28,-1 2-34,6-3-47,-2 1-43,1-1-45,2 0-37,2 0-33,2-1-27,4-2-20,-1 2-18,5-5-10,0 0-9,1 1-7,2-4-4,3 1-2,-2-3-1,2-1-1,-1-1-1,2-1 0,0-3-1,-1-4 1,0 1 0,-1-5-2,-2-1 2,-2 2-1,2-6 1,-3 0-2,-6 2 0,5-2 1,-7 2 1,-2 3 0,-5 3-2,2-1 2,-6 5-1,-6 3 1,0 0 1,-5 5-1,-1 3 0,-5 2 0,-2 3 0,3-1 0,-4 6-2,1 0 2,1 1 0,2 6 0,0-3 2,5 6-2,-1-3 1,5 3 1,3-1-2,1 4 0,3-2 0,3 1-2,2-2 2,3 1 0,3 1 2,1-1-1,5 2 2,-1-1 0,0-1-2,3-1-1,3 1 0,-3 1 1,-2 0 0,2-1 0,0 2-1,-2-2 1,1 1 0,1-1-1,-2 1 0,-4-1 1,1-1 0,-2 2-1,-2-3 0,-5-1 1,-1 0 0,-1-1 1,-3 1 2,-3-3 1,-1-1 0,-7 0 1,0 0 0,-2-3 3,-5 2-2,0 0 0,-6-2 0,4-1-1,-3 1-1,-3 0-2,2-1 1,1-3-1,-1 3-1,6-3-2,-1 0 1,2-3-2,4 2-12,3-5-33,2 2-64,4-3-90,7-2-121,1-2-173,8-1-267,2-3-360,5 0-322,0 0-201</inkml:trace>
          <inkml:trace contextRef="#ctx0" brushRef="#br1" timeOffset="158403.457">27233 5624 285,'3'3'537,"1"1"-219,0-3-112,4 1-59,3-2-16,-1 0-11,-1 0-7,3 0-2,-1-2-10,1 1 6,1-3 2,-4-2 5,-1 0 9,2 1-3,-1-5 4,1 3-13,-2-4-20,-3-2-21,3-2-17,-1-2-17,-3-4-17,3-3-12,-2 0-1,2-3-6,-3-4 0,4-3 0,2-5 0,-3 1-3,-1-4 3,1 2-3,0-5 3,-2 0 0,2 2 0,-3 2 0,4 1 6,-4 6 36,2 3 37,-5 5 23,5 4 15,-5 3 6,2 4-3,-3 4-13,2 3-2,-2 3 4,0 5 25,0 5 23,0 1 18,0 7 8,-2 4 2,2 1 8,-3 7-1,2 1 6,-2 5 9,0 3 1,-1 2-7,-1-1-17,1 9-24,-2-5-25,2 3-27,0 2-27,-1-3-22,1 0-18,1 1-14,0-2-10,2-2-7,1-2-5,-3-2-1,3 0-3,0-5-7,0-1-23,0-6-50,0-1-71,0-4-96,0-2-123,0-2-168,-3-3-221,3-3-305,-2-3-259,-2-4-157</inkml:trace>
          <inkml:trace contextRef="#ctx0" brushRef="#br1" timeOffset="158525.7274">27299 5344 342,'-7'-4'1045,"3"0"-395,4 0-239,4 1-132,0 1-75,5-2-54,6 4-40,-1-1-31,5 1-26,0 0-28,1 0-44,2 0-71,1 1-97,2-1-138,-1 2-195,1 0-274,1-2-211</inkml:trace>
          <inkml:trace contextRef="#ctx0" brushRef="#br1" timeOffset="159359.0613">27849 5315 196,'-6'-3'602,"2"2"-108,0-1-68,-7 2-23,6 0-28,-5 0-15,1 0-6,-1 3-6,1 3-24,-3 1-31,1 1-34,-4 1-28,4 3-23,-1 1-18,0 2-20,2 2-21,-1-2-20,2 3-27,2-1-25,2 2-31,1 0-19,-2-1-10,6-1-8,0 4-5,0-7-2,6 0-1,0 1 0,4-1 1,-1-4-2,2 0 0,1-2 0,2-2-4,1 1-1,-2-3-2,-1-4-3,1 3-10,-2-3-8,-2-3-16,0-1-18,-2-3-16,3 1-12,-3-2-6,-2-2 4,2 0 8,-3-3 21,1 1 10,-1-2 16,2-1 8,-5-2 12,2 0 3,-1 0 4,3 0 4,-5-1 4,2 3 2,1 0 2,-3 2 2,0 0 0,0 6 8,0-3-2,0 5-1,0-1 1,0 3 9,0 1 13,0 2 19,0 2 15,0 1 7,0 4 10,-3 3-1,1 0-8,2 4-17,-3 1-10,1 0-11,2 2-15,0 1-4,0 2-8,2 0-5,1-3-2,3 2-2,0-2 1,1 1 1,-1-1 1,4-3 0,-1 0-2,2-3 1,4-2 2,-1-1-1,-2-2-3,1 0 0,-1 1 1,1-5-1,-2 0-4,-2 0 1,1-2 2,-4-2-4,4 0-4,-3-2-1,-1-1 1,0-3-3,1-3-3,-2 1 0,-1-5 2,0-4-8,1-3-13,2-2-11,-1-2-9,0-8-6,4 2-6,-3-3 9,-1-3 11,1-1 14,3-3 14,-3 0 5,-1-2 8,1 0 3,-2 1 4,2 1 0,-1 1 3,-5 6 1,2 5 3,-3 1-2,0 4 4,0 4-1,0 2 1,0 5 2,0 4-3,0-1 3,0 5 22,0 0 28,-3 6 39,2 6 54,-2 4 46,0 4 17,-4 7-2,1 1-13,-1 6-25,-3 6-37,1-2-32,-3 6-23,1 1-23,-1 2-19,2-1-15,1 2-10,-1 0-8,4 0-5,-1-4-3,1-1-2,2 0-1,2-4 0,0-3-2,2-2-6,2-6-17,0 2-34,-2-7-59,3-2-84,-2-1-107,2-4-142,0 0-179,-1-6-220,0-1-260,-2-3-217,0 0-119</inkml:trace>
          <inkml:trace contextRef="#ctx0" brushRef="#br1" timeOffset="159531.2574">28042 5430 69,'0'-6'945,"0"2"-241,0 0-168,6-1-112,-2 1-94,5 1-77,3 2-66,-1-3-56,7 2-50,-5-1-42,5 2-41,1-5-81,0 5-98,3-2-122,-5 0-146,2-1-211,3 4-267,-3-3-146</inkml:trace>
          <inkml:trace contextRef="#ctx0" brushRef="#br1" timeOffset="160087.1579">28397 5383 464,'0'4'540,"-1"2"-104,-2-2-69,3-1-57,0 1-39,0 3-32,0-1-17,3-3-29,-2 1-18,5 0-22,-4 0-24,5-2-26,0 2-23,2-4-23,2 0-15,3 0-17,-1 0-9,1 0-2,5-4-9,-3 2-2,0-2 0,3 0-3,0 0-3,-3-2-3,2-1 1,1-1-1,-1-2 1,-2 1 5,0-4-3,0 0 6,-5 1 2,2-1 1,-1-1 10,-6 0 22,1 1 29,-1 3 30,-2 0 19,-4-1 21,-3 3 4,-1 2-12,-1 2-12,-2-3-10,-3 5-10,1 0-7,-1 1 2,-1 1 3,-3 1 17,0 1 14,-1 2 20,2 3 17,-4 1 1,1 0-3,0 3-15,0 2-14,-1 1-20,1 3-16,1-2-14,2 2-16,-4 2-10,5 0-10,1 2-12,2 0-8,-1 0-8,2 0-2,3-2-5,-1 1-1,4 1-3,0-1 1,2-4-2,2 4-1,0-5 0,4-2 0,-1 4-1,6-6-1,-3 0-1,4-2 1,2-1 0,2-2-2,2 0 0,-2-1 0,0-3 2,5-2-1,-5 0-1,0 0-1,3 0 3,0-2-1,-3-3-2,1 3-1,-3-2 1,0 0 0,1-1-2,-4 1-2,-2 0-3,2 2-8,0-2-29,-4 0-45,-3 0-62,3 0-78,-2-1-103,-1 1-120,1 3-119,-3-5-112,1 5-104,-3-4-96,0 5-109,0 0-111</inkml:trace>
        </inkml:traceGroup>
      </inkml:traceGroup>
      <inkml:traceGroup>
        <inkml:annotationXML>
          <emma:emma xmlns:emma="http://www.w3.org/2003/04/emma" version="1.0">
            <emma:interpretation id="{F0A6F508-46C7-4E83-8C4B-5F6E52E4FAB0}" emma:medium="tactile" emma:mode="ink">
              <msink:context xmlns:msink="http://schemas.microsoft.com/ink/2010/main" type="line" rotatedBoundingBox="4652,7112 30457,7048 30462,9052 4657,9116"/>
            </emma:interpretation>
          </emma:emma>
        </inkml:annotationXML>
        <inkml:traceGroup>
          <inkml:annotationXML>
            <emma:emma xmlns:emma="http://www.w3.org/2003/04/emma" version="1.0">
              <emma:interpretation id="{4EE94B0D-D16F-408D-B328-0BB5D72C949E}" emma:medium="tactile" emma:mode="ink">
                <msink:context xmlns:msink="http://schemas.microsoft.com/ink/2010/main" type="inkWord" rotatedBoundingBox="4652,7112 6220,7108 6223,8102 4654,8105"/>
              </emma:interpretation>
              <emma:one-of disjunction-type="recognition" id="oneOf29">
                <emma:interpretation id="interp145" emma:lang="en-US" emma:confidence="0.5">
                  <emma:literal>and</emma:literal>
                </emma:interpretation>
                <emma:interpretation id="interp146" emma:lang="en-US" emma:confidence="0">
                  <emma:literal>ands</emma:literal>
                </emma:interpretation>
                <emma:interpretation id="interp147" emma:lang="en-US" emma:confidence="0">
                  <emma:literal>and.</emma:literal>
                </emma:interpretation>
                <emma:interpretation id="interp148" emma:lang="en-US" emma:confidence="0">
                  <emma:literal>andro</emma:literal>
                </emma:interpretation>
                <emma:interpretation id="interp149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164188.5243">1732 6922 74,'-4'-7'431,"0"2"-41,-1-1-30,1-1-17,-2 0-39,2 0-11,-3 1-18,2-1-25,-2 3-12,0 1-11,0 0-6,1-1-13,-4 4-11,2-1-4,0 1-15,-3 1-6,3 2-6,0 1-3,0 3-1,-4 0 3,2 5-8,-2 0-13,4 2-23,-2 3-19,1 2-23,-1 1-20,2 1-21,3 3-13,-1-2-8,2 3-7,-1-1-4,5 0-2,0 1-3,0-1-1,0-2 0,5-1 3,-1-1 0,2-3 0,-1-1 0,6-3 2,-3-1 0,4-3-1,-2-2 0,2-3-4,2-2 3,-1-2 0,2 0-2,-1-5-1,-1-2 1,5 2-1,-5-8-5,1 3 2,-2-5 2,2-2-1,-1-2 2,-1 0 0,-2-3 2,2-2-1,-3-1-1,-2-3-3,0 0-2,-3 0 3,-1 2 2,0 2 0,-1 0 0,-2 3 0,0 2 3,0 2-2,-2 4-1,-1 2 5,3 4 2,-3-3 2,2 10-2,-2-3 2,-4 6-1,2-3 0,3 10 0,-3-3-1,1 7 4,-1 0-2,3 3 1,-3 2-2,2 2-3,3 0-2,-1 2 0,-2 3 1,3-1-2,0-1-2,3 3 0,-2-5 3,2 2-3,2-2 0,-1-5-3,3 3 2,0-6-2,2-1-5,1-4-2,2-3-8,-1 0-12,1-4-31,0-2-36,4-2-37,-3-2-42,0-3-48,-2-3-33,4 1-15,-1-5 0,-1 0 12,-1-7 23,3 4 40,-4-5 39,1-1 41,-1 1 37,-1-5 33,-1 1 22,-2 1 12,2-3 13,-3 6 6,0 0 4,-3 4-4,1 4 0,-1-1 1,1 5 12,-1 3 18,-1 0 25,1 7 29,-1 0 18,0 6 23,1 2 17,-2 2 6,-1 3 0,3 3 1,-3 2 1,3 0-8,-3 5-7,0-2-22,0 5-16,-3-3-22,3 3-18,-3-3-22,2-1-19,-2-1-7,-1 1-9,1-3-7,1-5 2,-1 1 0,-1-1 0,1-3-1,3-2-1,-1-3-1,-2 0-5,3-3-1,0-3-2,3-3-3,-2-3-24,5 0-38,0-7-34,1-2-44,0-2-39,3-1-45,3-5-6,-1-3 23,0-2 29,2 0 39,5-2 45,-3 3 34,3-3 27,-3 5 11,3 2 12,-1 1 7,-2 6 9,3 0 2,-4 2 8,-1 4 2,-1 0 3,-1 6 3,1 4 7,-4 0-4,-1 4 7,0 6 23,-1 3 24,-3 4 25,3 1 18,-2 1 30,-2 5 7,1-3-5,0 3-16,-1 0-23,0-1-14,-1 1-30,-2 0-19,3 0-17,-3-3-14,0-2-5,0 2-6,0-5 0,0 1 0,0-5 0,0 2-2,0-6 0,1-1 2,2-1-5,0-5-1,1-1-10,3-1-28,2-5-45,1-1-47,3-4-41,-1-4-60,2 0-56,5-8-23,3 3-8,-5-6 15,5-1 25,1 1 51,-1-1 61,-2 2 52,4 3 58,-3-2 24,-2 4 16,0 3 22,-3 3 5,-3 2 24,2 4 39,-4-1 39,1 7 39,-5 2 11,0 4 31,1 3 10,-4 3-14,3 0-13,-2 4-16,2 2-5,0-2-21,-3 3-21,1-2-23,-1 2-10,-1-1-19,1 0-11,-1-1-15,-1-2-8,-2 0-3,3-4-5,-3 0-3,0-3 2,0 2-5,0-6 0,0 3 3,0-5-8,3 0-1,-3-3-2,1-1 0,-1-2 3,0-2-3,0-3 0,3-2 3,-3-1-1,0-6-2,0 3 0,0-3-2,0-1 4,-3 0 1,3-1 0,-1 0 21,-2 4 44,0 4 34,-2-1 20,-2 2 16,3 6 18,-3 0 1,-5 0-20,3 4-8,-1 3-4,-2 0 8,-1 3 3,-1 4 7,-1 0 11,2 3 3,-1 4 6,-1 1-6,-1 4-8,2 1-12,1 7-19,-2-3-18,4 6-22,1-3-16,1 4-20,2-3-9,-1 2-13,7 0-8,-2-3-4,3 0-3,0 0-2,4-3-3,-1 0 1,2-3 0,-1-3 0,3-3 1,0 2 0,4-6-1,-3 0-1,4-2 0,-3-5 1,4 1-2,0-5 0,1-2-1,1-2 2,-2-3-5,1-3-2,5 0-4,-6-3-8,2-3-3,1-1-7,-2-4-4,-2 0-6,2-4 2,-2-5 2,0 0-5,-1-8-5,1 1 0,-1 0 1,1-7-2,0 3 0,-1-3 6,4 0 11,-4 0 6,1 2 6,-2 2 6,-1 0 5,2 4 4,-3 2 0,0 1 2,0 3-1,-4 2 1,2 5-1,-2-1 2,-1 1 2,-2 4-2,2 2 3,-1-1 1,-2 7 0,0 0-2,0 2-2,0 0 1,0 4 0,0-1-1,-2 5 0,-1 1 1,-1 4 3,1 3-4,-1 3 1,1 3-1,-1 5 2,-1 4 0,1 0 3,-1 8 3,0 1 8,-4 1 18,5 3 16,-2 4 17,0 1 7,0 3 3,0-2-6,1 0-13,0 4-15,1-2-14,0 1-10,1 0-5,0-5-6,-2 1-5,5-4-2,-1 0-1,1-3-1,0-4 0,0-3 0,1-3 0,-1 0-3,3-5-12,-1-2-33,-2-3-58,3-1-81,0-2-114,1-3-154,0-1-212,3 1-326,1-4-315,-4-3-229</inkml:trace>
        </inkml:traceGroup>
        <inkml:traceGroup>
          <inkml:annotationXML>
            <emma:emma xmlns:emma="http://www.w3.org/2003/04/emma" version="1.0">
              <emma:interpretation id="{364B0A6B-FE6B-4FF7-A9E6-A749DB408B4A}" emma:medium="tactile" emma:mode="ink">
                <msink:context xmlns:msink="http://schemas.microsoft.com/ink/2010/main" type="inkWord" rotatedBoundingBox="6876,7291 8864,7286 8866,8256 6879,8261"/>
              </emma:interpretation>
              <emma:one-of disjunction-type="recognition" id="oneOf30">
                <emma:interpretation id="interp150" emma:lang="en-US" emma:confidence="0.5">
                  <emma:literal>then</emma:literal>
                </emma:interpretation>
                <emma:interpretation id="interp151" emma:lang="en-US" emma:confidence="0">
                  <emma:literal>thon</emma:literal>
                </emma:interpretation>
                <emma:interpretation id="interp152" emma:lang="en-US" emma:confidence="0">
                  <emma:literal>than</emma:literal>
                </emma:interpretation>
                <emma:interpretation id="interp153" emma:lang="en-US" emma:confidence="0">
                  <emma:literal>thons</emma:literal>
                </emma:interpretation>
                <emma:interpretation id="interp154" emma:lang="en-US" emma:confidence="0">
                  <emma:literal>thein</emma:literal>
                </emma:interpretation>
              </emma:one-of>
            </emma:emma>
          </inkml:annotationXML>
          <inkml:trace contextRef="#ctx0" brushRef="#br1" timeOffset="167220.126">3736 7420 525,'-3'3'853,"1"0"-329,2-2-219,0 4-124,0-4-66,2 2-41,-2-2-13,4 2-7,-1-2-8,1-1-11,1 0-7,-2 0 10,4 0-10,-3-1 2,6-2 4,-4-1 10,4 3 13,-1-5-11,3-1 3,-1 1-11,4-5-12,-1 1-7,-1-1-12,5-4-4,1 1 3,-1-6 4,0 2-4,1-6-6,2-3 6,0-3-6,0-1 3,0-3-3,-2-3 0,2-3-6,0-3 3,-2 0 0,-1-4-7,1 3 1,0 0 9,-3 1 0,0 4 6,-3 1 0,-4 8 17,-1 3 17,0 4 10,-2 2 8,-6 8 3,0 2 7,-3 7-12,-2 2-13,-1 4 6,-2 7 7,-4 0 8,2 8 12,-2 7 31,1 3 35,-1 5 21,1 1 22,-2 8 16,0-2 12,1 6-5,0 1-19,4 0-28,-3 1-30,6-2-26,-1 0-33,1-3-21,4-1-21,1-4-14,1-2-8,4-2-2,2-5-2,0-4-3,3-4 1,4 0-2,2-3 0,2-7 0,4 1-4,1-7-1,1 0-1,2-4-10,0-4-22,-2-3-31,0-1-34,2-5-40,-3-1-41,3-7-35,-3-4-16,0-4-1,1-5 3,-3-4 10,0-6 25,3-3 22,-3-3 35,0-3 31,-2 0 33,-1 2 28,-4 5 22,2 1 14,-4 2 7,-2 7 3,-3 5 3,-2 1 19,-1 7 26,0 2 27,-4 7 11,0 1 12,0 3 23,-1 6 12,-2 1 12,-1 6 6,-1 7 4,1 5 10,-2 1 0,-1 8-4,2 3-12,-2 4-7,-2 3-8,2 2-16,0 2-10,-2 1-18,-1 0-17,1 5-15,2-4-17,-2 2-9,-1 0-11,2-4-5,-3 1-3,4-1-5,1-5 1,-1 0-3,0-4 0,-3-4-2,4 1-1,0-6 1,0 0-1,1-6-1,0 1-3,1-5 0,1 1-1,1-4 0,0-3-2,2-2-3,2-8-1,0 3-27,5-7-32,0-3-37,2-4-40,3-4-42,1-3-34,0-7-15,4-2-5,1-4 19,1 1 34,-1 0 34,4-1 29,-2 4 38,-1 5 36,0 0 21,0 4 21,-3 6 5,1 1 9,-5 3 8,1 6-2,-6 2 3,1 6-1,-1 3 14,-3 4 4,-1 3 15,-2 4 31,-1 2 24,0 5 21,0 2 26,-1 3 18,-2-1-2,0 5-17,-1-2-22,0 0-20,1 2-31,-2-3-29,2 0-15,2 4-9,-2-8-6,2 4-7,-2-6-3,0 3-3,3-9-3,0 3-1,3-4-7,1-1-6,0-5-31,2-2-39,1 1-61,2-4-69,0-6-78,4-1-81,0-2-59,-1-1-49,5-6-6,-4 1 20,2-7 34,0 0 60,0-6 75,-1-2 81,0-1 80,2-1 64,-2-2 66,-2 4 61,-1 2 79,-4 2 82,4 6 58,-6 3 54,-2 4 13,2 0-13,-5 7-37,0-1-40,0 4-29,-2 0-42,-1 4-26,3 2-27,-3 1-27,3-1-20,0 2-29,0 1-20,0-1-10,0 0 4,3-2-4,2-2 1,-1 3 7,2-5-2,1 0 6,-3-2-9,4 0-9,-3 0-6,3-4 1,2 2-6,-1-4 0,-2-1 0,2-3 3,-2-1-3,3-2 0,-1 0 0,1-2 3,-4 0-3,1 0 2,0-4 4,-3 4-3,-1-1 0,-3 1-1,0 2 7,0 1 10,-3 3 20,-1 1 26,0 1 25,-3 6 29,-2-2 31,-3 6 9,2-2 0,-2 3-7,-2 5-12,2 2-2,-4 1 3,2 2 3,-2 6 9,1 0 5,-1 2 2,5 3-5,-4-1-11,4 4-16,2 2-19,-1-3-16,1 3-20,5-1-19,-1 0-17,3 2-13,-1-7-10,3 1-6,5-1-2,-3-3-2,5-3 0,2-1-1,3-3-1,2-4-1,1-2 0,0-1-3,7-5-3,-1-2-6,0-2-14,4-3-22,0-1-29,-1-1-32,-1-4-33,4-5-33,-1-1-33,-3-1-21,3-4-12,-3 1-6,-2-7 6,3 2 23,-6-5 32,0-4 43,1 4 40,-4-3 35,-4 1 32,1 2 14,0 7 8,-2-1 13,-4 4 8,1 3 12,-3-1 16,-1 7 16,0 2 17,-2 2 8,-1-1 18,3 5 14,-3 4 7,0 0 2,0 4 4,0 5 12,-3 0-1,3 4 0,-1 5 1,-2-2 2,0 8 0,-1-4-13,-1 8-10,1-4-16,0 4-17,-6 2-15,5-4-19,-2 2-11,3 0-6,-4-3-9,4-1-4,-2 0-6,0-3-1,1-1-4,0-1-3,1-4 0,0 1-4,1-4 2,1 0-2,-4-1-1,6-7 1,-1 2-2,1-3 0,0-3 0,1 0 0,-1-3-3,6-4 0,-4-3-14,5-4-28,2 0-28,-2-3-29,0-4-37,5-1-35,-1-6-15,4 1 10,-4 1 17,5-4 25,-1 5 36,-1 1 30,2 2 21,-1 1 15,-2 0 16,4 4 8,-4-1 5,-1 5 2,0 2 3,-1 0 5,1 3 0,2-1 5,-3 4 3,-3-2 2,4 4 5,-2 3-5,-4 0 1,4 1 1,-3 3 2,0 5 9,-2 1-1,-1 1 10,-1 4 10,-2-1 8,-1 4 8,0 2 3,0-2 13,0 4 5,-1 1 4,-2-1 1,0 1-2,2-1-10,-2 0-10,1-1-12,2 3-15,-2-3-11,-1 0-10,3-3-4,-2 0-4,2-2-6,0 1-6,0-6-8,0 0-39,0-2-66,0-1-84,0-1-112,0-2-132,0-1-203,0-4-270,0 0-242,0 0-153</inkml:trace>
          <inkml:trace contextRef="#ctx0" brushRef="#br1" timeOffset="167796.7968">3847 7104 53,'-4'0'492,"1"0"-75,-1 0-73,4 0-26,0 0-23,0 0-19,4 0 3,-1 0-22,4 0-13,0 0-28,2 0-31,3 0-20,4 0-32,3 0-13,-1 0-27,6-4-23,2 4-23,4 0-16,1-3-13,3 3-13,1-3-7,-1 2-11,-1 1-60,-4-2-97,1 2-113,0-4-140,-4 4-208,-2 0-299,-1-6-179</inkml:trace>
        </inkml:traceGroup>
        <inkml:traceGroup>
          <inkml:annotationXML>
            <emma:emma xmlns:emma="http://www.w3.org/2003/04/emma" version="1.0">
              <emma:interpretation id="{3BA3BBFB-B370-4AF9-9F9B-8A80A677A150}" emma:medium="tactile" emma:mode="ink">
                <msink:context xmlns:msink="http://schemas.microsoft.com/ink/2010/main" type="inkWord" rotatedBoundingBox="9852,7565 13060,7557 13064,9095 9855,9103"/>
              </emma:interpretation>
              <emma:one-of disjunction-type="recognition" id="oneOf31">
                <emma:interpretation id="interp155" emma:lang="en-US" emma:confidence="0.5">
                  <emma:literal>figurers</emma:literal>
                </emma:interpretation>
                <emma:interpretation id="interp156" emma:lang="en-US" emma:confidence="0">
                  <emma:literal>fingerers</emma:literal>
                </emma:interpretation>
                <emma:interpretation id="interp157" emma:lang="en-US" emma:confidence="0">
                  <emma:literal>figurers'</emma:literal>
                </emma:interpretation>
                <emma:interpretation id="interp158" emma:lang="en-US" emma:confidence="0">
                  <emma:literal>figurer's</emma:literal>
                </emma:interpretation>
                <emma:interpretation id="interp159" emma:lang="en-US" emma:confidence="0">
                  <emma:literal>figworts</emma:literal>
                </emma:interpretation>
              </emma:one-of>
            </emma:emma>
          </inkml:annotationXML>
          <inkml:trace contextRef="#ctx0" brushRef="#br1" timeOffset="170278.7223">6750 7636 342,'-7'-3'1107,"-2"3"-380,4 0-222,-2 0-102,3 0-54,0 0-40,1 0-31,0 0-27,1 0-24,2 0-25,0 0-23,2 0-21,4 0-25,-2 0-23,3-3-23,2 3-25,5-6-25,-1 1-16,2-1-10,1-1-5,6-4-1,-2 1-3,2-5-2,1 0 0,0-2-3,5-3-5,-4-1-2,0-3-3,0-1-5,-2-4 1,1 2-18,-1-8-18,-2 3-12,-1-7-5,0-1 1,-3-3-1,-2 4 19,-2-3 19,3 1 13,-7 4 11,-1 5 8,-2 1-2,-1 4 2,-1 9 0,1 2 0,-4 2-4,-1 5 2,-2 5 2,-1 4 8,-4 8 5,-2 6 12,2 7 36,-7 8 40,-1 11 40,2 3 33,-5 9 28,1 1 19,0 6-4,-1 2-19,-3 2-28,3 3-32,3-3-30,-3-3-29,6 1-28,0 0-19,2-7-12,-1 0-6,5-3-5,-2-4-1,5-4-3,1-4-2,-2-1-1,5-5-2,0-6-1,0-2 0,3-4 1,-1-2 0,2-6-1,3-3 1,1-3 0,-1-3 1,2-4-1,1-4 0,-2-5 0,4-2-3,2-5-5,-2-5-11,0-5-10,2-3-9,1-7-12,1-2-9,-3-6-4,0 0 6,0-4 8,-2-1 8,1 3 13,-5 2 10,-2 1 7,-2 5 5,-3 5 3,-3 5 4,-2 5 0,-2 5 0,-2 5 1,-5 4 2,2 5 0,-2 4-2,-2 3 1,3 3-1,-2 0-1,4 5-1,0-1 1,3 0 0,0 1-1,4-1 0,1 3 0,3-5 0,5 1-2,2 0 0,3-3-1,2 1-2,1-6-4,4 2-17,3-3-24,-1-4-33,4 1-36,1-3-36,2 0-27,1-4-8,-1 0 7,3-1 26,-4-5 35,1 3 37,2-1 26,-4-1 21,0 0 17,-4 4 12,-1-3 9,0 1 4,-5 2 5,-1 4 14,-3 1 26,-1 2 35,-2-2 47,1 6 37,-4 6 32,-4-2 14,0 9-7,-3 1-21,-1 0-30,-4 6-30,4 0-30,-3 4-28,-2 0-20,-1 3-17,1-2-13,2 0-6,-5-3-7,5 4-2,-2-3-4,-1-2-5,4-3-29,-4 2-58,2-4-81,0-1-108,1-6-146,0 1-222,5-3-323,-3-1-323,0-2-232</inkml:trace>
          <inkml:trace contextRef="#ctx0" brushRef="#br1" timeOffset="170401.4718">7482 7241 217,'8'-14'176,"-4"3"-64,0 5-52,2 2-50,-4 4-136,2 3-249</inkml:trace>
          <inkml:trace contextRef="#ctx0" brushRef="#br1" timeOffset="173914.7665">7814 7521 754,'5'-10'818,"-1"1"-144,-1-2-47,0 6-30,-2-4-29,-1 1-32,-1 1-50,-2 2-67,-1 0-74,-4 3-60,1 0-54,-4 2-47,-1 4-38,-2 1-27,-2 3-22,-3 3-18,0 1-17,0 2-14,2 2-12,-5 4-9,3-3-7,3 2-6,0 2-4,-1 3-3,5-3-3,3 0-2,-1 0 0,6-2-1,-1 4-2,3-5-1,4-1 2,0-2-2,5 0-1,0-2-3,4-3-9,-3-6-17,4-3-26,4-1-35,-2 0-45,1-4-50,-2-2-52,6 1-46,-2-6-34,-4 1-10,5-4 11,-5 0 35,3-4 49,-2 1 55,1-4 49,-1-1 47,-1-1 35,-1-3 14,-1 2 18,0-4 12,-3 3 5,0 1 20,-1 1 49,-3 1 51,-1 9 49,-1-2 22,-2 4 16,0 3 8,0 2-6,0 6-13,-2 5-24,-1 3-12,2 4-3,-5 7-11,-1 1-12,2 7-17,-2 0-9,3 5-16,-4 0-15,1 3-15,-2 3-19,2-2-12,0 3-11,-2 0-6,-1 2-4,1 1-4,2 1-1,-2 1-3,-1-4 2,-1 1 0,-2 0-2,0-1 2,-3-5-1,3 1 0,-9-2-3,3-5 0,0 1-2,-4-3 0,3-4 0,-5-2-2,0-1 3,2-4-1,-2-3 1,2-5-1,3-2-2,-2-1 0,3-5-3,3-5-6,5-3-14,-1-5-20,5-6-20,5-1-21,2-7-22,2-1-17,8-5-3,6-7 10,3 3 20,1-2 7,9-4-2,-1 3-8,5 2-15,-2 0-24,3 5-26,1-2-16,3 5 11,0 0 8,-2 2 21,2-2 26,-4 6 25,1-2 22,-1 1 19,-1 1 18,-1-3 15,-3 3 5,-5-3 4,3 0 3,-4 3 2,0-3 0,-6 3 2,-1 0 3,-1 0 5,-6 5 3,-1 0 6,-5 3 18,2 0 29,-5 5 30,0-2 15,-2 2 21,-1 1 13,0 3-9,2 0-10,-2 3-13,1-1-15,0 0-16,-1 3-15,3 0-11,-2 2 0,-1 0 0,2 4 4,-5 2 7,2 5 2,-1 0-1,-2 6-12,0 4-12,-2-1-9,-1 4-12,1-1-4,-1 4-6,4 1-3,-1-1-3,0 2-2,0-1 1,4-3-1,-2 0 0,4 0 0,1-1 2,1-3 1,2-3-3,2-1 1,-1-2-1,3-2-2,3-3-2,-4-2-4,4-1 0,2-5-10,-3 3-18,2-5-23,1-4-22,1 3-19,0-5-13,1-1-1,1-2 7,-2-2 18,4-3 14,-4-1 11,3-3 4,-1-2 11,-1-1 6,2-1 14,-1-2 11,-2-1 8,0 1 10,0 4-2,-3 1 4,-1 0 6,1 2 0,-4 0 4,1 3 5,-3 1 11,2 3 14,-1-1 15,-1 5 11,-1-3 8,-2 3 8,-1 2-1,3 0-8,0 0-4,-3 1-11,0-1-4,0 4-7,0-1-5,0 1-4,0-2-6,0-1-5,0 3-2,0 0-2,0 0-1,0 0-2,0 3-2,0-1 1,0-2-3,0 1-3,0-1-4,0 3-2,0-2-1,0-1-2,0 3-1,0-2 0,0-1 0,0 3 2,0 0 2,0-3 4,0 1 3,0-1 4,2 2 1,-2 0 6,2-2 2,0 0 2,-2 0 1,3 0-1,-3 0-1,3 0-1,-2 0-1,-1 0-1,0 0-2,0 0-3,0 0-2,3 0-3,-3 0 1,0 0 1,0 0 3,0 0 2,0 2 5,0-2 1,0 0-3,0 3-3,0-3-3,0 0-6,0 0-5,0 0-4,0 0-3,0 0-3,2 0 0,-2 0 0,0 0-2,0 0 2,0 0 0,0 0-1,0 0-1,0 0 2,0 0 0,0 1 0,0-1 1,0 3 1,0-2-1,0-1-1,2 3 0,-2-1-1,0-2-1,0 0 2,0 2 1,0 0 1,0-2-2,0 2 1,3-2 1,-3 3-1,0-2 0,0-1-1,0 3 1,0-3-1,0 0 0,0 4-1,0-2-1,0 0 2,0 1 0,0 0-2,0 1 2,0 0 0,0 1 0,0-1 0,-3 3 0,3-4 0,-2 7 0,2-3 0,-5 0 0,4 0 0,-2 1 3,0 2-1,-1 1 1,2-1 0,-1 1 1,-1 0-2,0 0-2,-2 2 0,1 0 0,2-1-1,2-1 0,-2 4 1,-1-2 0,1-2 2,1 5 0,0-3 1,0-1 1,2 1 0,-3-1 1,0-1 0,3 2 1,-1-2-3,1 3 0,0-4-2,0 0 1,0 1-2,0 0 0,1-2 1,-1-1 0,6 0 2,-4-2-1,2 1-1,2-5 2,-1 1-3,3 0-1,3 0 0,-1-3 0,-1 0 0,3-3-2,-1 0 1,4 0 0,-1 1-3,-1-5-1,2 1-2,4-2-3,-3-3-9,1-2-15,-1 2-22,3-6-28,-3 0-29,6-1-36,-5-3-36,5-2-23,-2 0-10,-1-2 8,0 0 12,0 0 31,-3-2 44,1 6 36,-4 1 30,0 3 19,-7 0 19,1 4 9,1 2 9,-4-2 0,0 3 2,-4 3 0,3 0 0,-3 1-2,0-2 2,-3 5 2,3-1 8,-4 2 1,4 0 5,-2 0 5,0 0-3,2-1 2,0 3 2,-3 0 4,3 0 0,-2 3-3,-1-1-2,3-2 2,-1 2-6,1 0-1,-3 0-3,3 2-4,0-1 3,-3-3-1,3 6-6,0-4 1,0 1-2,0 3 1,0-2-1,0-1 0,0 4-1,0-4-1,0 1-2,0 2 0,0-2-2,0 0 0,3 2 2,0-2 2,-3-1 2,1-2-2,2 5 1,-1-3-1,1 2 0,1-1-2,0-2 0,-1 2 2,1-2 0,2 0 0,-1 1-2,2 1 0,-3-4 3,1 1 1,3-1-2,0 0-2,-1 0 2,4-1-1,-3 1-2,-1-3-3,0 2 4,0-2 2,-1-1-2,1 0 0,1-2 0,2 1 0,-4-1 0,-1-1 0,1 0-2,0-3-2,-2 3 4,1-4 0,-1 1 0,2-3 0,-5 0 2,4 0 2,1 2-1,-1-4-1,-2 2 0,0 0 0,-1-1-2,3 5 0,-5 0 2,2 1-1,-2-1-1,0 4-5,0-2 5,-2 4 0,2-3-5,-5 2 3,3 0 2,-4 3 0,2-1 0,0-2 0,-4 4 3,4 0-1,-3 0 0,2 0 3,-2 0 4,0 6 4,0-5 5,1 3 5,-4 0 9,1 5 1,-1-1 3,3 3 0,-2-1 1,-1 2 0,-2 4 7,1-2 12,2 3 9,-1 0 9,-2 2 2,3 0 1,-1 4-3,2-2-18,-1 2-11,-1-1-12,2 0-8,4 2-7,0 0-7,-1-2-4,2-1-1,1 0-1,2 0-1,2-4-2,3 1 0,-1-3 0,3-2-2,5-1 2,0-2-1,2 0 0,2-3-1,2-4 0,0 0-1,0-3 3,4 0-2,-2 0 0,4-3-1,-3 0-1,-2-2 0,4-1-2,-4-1 0,0-2 2,-1 1 0,-2-2 2,0-3 0,-1 0 2,1-2-1,-2-5 0,-2-1 0,-2 0-1,-1-3-1,2-1 0,-3-3 0,-4 5 1,0 1-4,2 0 4,-6 1 1,0 4-1,-6 3 1,2 1 1,-3 3 2,-2 0-1,-3 3-2,1 4 1,-1-3 1,1 2 1,0 4-3,0-1 0,2 1 0,-1 0 2,3 0-1,2 0-2,1 1 1,1-1 2,2 4-3,1-1 0,1 0-2,5-2 0,0 3-3,1-2 0,3 1-1,3-2-2,-1-1-2,2 0-5,2 0-4,-1 0-8,4 0-1,-3-1-4,0 1 2,1-3 3,-1 1 8,0 2 8,-2 0 2,2 0 3,-4 0 5,0 0 1,1 2 1,-8 1 1,3 1 0,-1 2 1,-3 0 0,-4 5 1,0-1-1,0 3 2,-4 1 3,0 3 0,-1 0 1,-1 2 3,1 0 3,-1 1 2,-1 0 0,1-1-5,0 2 2,0-3-1,0-1-3,2 3-5,1-3-1,2 1 1,-2-7-2,3 4-1,3-2 1,-2-2-1,6 0 4,-1-1-2,0-4 2,4-2-3,2-1 0,2 3-1,-1-6-2,5 0 0,-2 0-2,0-6 2,5 3 0,-2-4 0,1-1-1,2-1 0,-1-1-3,2-4-2,0-1-1,-1-3 2,-2-3-3,3-2-1,2-5 1,-5 2 0,2-6 3,-2 1 0,-1-1 3,0 0 2,-3 1 0,-4 0 0,-1 3 2,1 0-2,-6 4 2,-5 3 2,-1 3-1,-1 3 0,-5 1 1,-6 3 0,1 2 1,-3 4-4,-3 0 4,-2 4-1,3 2 0,-3 4 1,3 0 1,-2 1 0,2 1-1,1 4-4,4 0 2,2-1-2,-1 5-1,2-2 0,4-2 1,1 3 2,3-1 2,3 0-2,1-1 1,2 1-1,0-3-2,6 3-1,-2-2 0,1 0-3,4 2 1,-4 0 1,5 1 1,0-4 0,2 2 0,-5-2 0,6 1-2,0-1 2,-3 2 0,2 0 2,1-1-2,0 2 2,-3-2 1,3 2-1,-5-1-2,1 0 0,-3 4 2,-7-1-2,3 2 3,-4-3-2,-1 3 6,-3 0 9,-3-2 10,-3-4 16,-4 5 14,1-4 15,-5 1 7,-1 1 4,-1-4-7,-3-1-10,1 2-11,-1-2-13,-4-4-11,4 1-11,-2-2-8,0 2-3,2-2-6,1-1-2,-1-3-2,2 0-14,4 0-43,-1-7-71,2 1-95,3-4-126,-1-1-180,7 0-279,2-1-331,1-6-282,1 2-154</inkml:trace>
        </inkml:traceGroup>
        <inkml:traceGroup>
          <inkml:annotationXML>
            <emma:emma xmlns:emma="http://www.w3.org/2003/04/emma" version="1.0">
              <emma:interpretation id="{CEF1587F-60FA-4691-B038-49CEEDE61C9B}" emma:medium="tactile" emma:mode="ink">
                <msink:context xmlns:msink="http://schemas.microsoft.com/ink/2010/main" type="inkWord" rotatedBoundingBox="13650,7602 15181,7598 15184,8454 13652,8458"/>
              </emma:interpretation>
              <emma:one-of disjunction-type="recognition" id="oneOf32">
                <emma:interpretation id="interp160" emma:lang="en-US" emma:confidence="0.5">
                  <emma:literal>out</emma:literal>
                </emma:interpretation>
                <emma:interpretation id="interp161" emma:lang="en-US" emma:confidence="0">
                  <emma:literal>outs</emma:literal>
                </emma:interpretation>
                <emma:interpretation id="interp162" emma:lang="en-US" emma:confidence="0">
                  <emma:literal>Out</emma:literal>
                </emma:interpretation>
                <emma:interpretation id="interp163" emma:lang="en-US" emma:confidence="0">
                  <emma:literal>outa</emma:literal>
                </emma:interpretation>
                <emma:interpretation id="interp164" emma:lang="en-US" emma:confidence="0">
                  <emma:literal>oust</emma:literal>
                </emma:interpretation>
              </emma:one-of>
            </emma:emma>
          </inkml:annotationXML>
          <inkml:trace contextRef="#ctx0" brushRef="#br1" timeOffset="175038.638">10763 7467 16,'0'-13'1101,"0"3"-328,0 2-171,-4 2-72,3-1-35,-7 3-19,-2 1-5,1 3-26,-2 0-51,-5 4-57,-1 3-62,3-1-61,-4 8-60,-1-3-39,1 4-23,1 2-17,-2 1-8,2 5-8,4-2-5,-2 1-10,6 0-13,-2 2-7,4 0-8,1-3-4,6 0-1,0-2-2,6-2 0,1 0-1,4-4-2,1-2 0,1-2-3,6-3 0,0 1-3,3-5 0,-2-2 0,3 0 0,0-5 0,2-1 0,-5 0-2,3-1 1,-4-3 1,3-2 0,-5-1 0,-2-3 0,1 1 0,-3-3 1,-7-3 0,1 0-1,-3-3-2,-1 2 0,-3-3 0,-3 4-1,-2-3 1,-6 5-1,0 5 0,-4-1-1,-4 4-11,2 3-28,-5 2-54,2 5-78,1-2-115,2 3-153,-2 3-223,6 2-335,-2 0-335,4 0-243</inkml:trace>
          <inkml:trace contextRef="#ctx0" brushRef="#br1" timeOffset="176033.235">10785 7719 570,'5'5'754,"2"-4"-267,1 2-146,6-3-56,-3 0-23,2 0-23,2-3-24,-1 2-26,2-4-32,3-2-22,0 2-30,0-4-33,1 2-15,-1-2-11,3-2-14,-2-2-8,2-1-6,-5 0 1,2-7-6,0 5-8,-2-7 0,-4 2 5,5-3-5,-7 1 11,-2 1 15,0 4 19,-2 3 15,-1-2 16,-5 3 11,2 1 1,-1 2-8,-2 4-14,0 0-15,-2 1-12,-1 2-14,3 2-8,-1 2-1,-5 2-5,5 0 7,-2 2 3,-2 3 4,1 4 8,-2-1 7,2 2 4,-1 6 2,-2-2-3,3 3-4,-3 0-6,-1 2-12,7 3-10,-5-2-4,2 2-5,4-2-3,0-1-1,0-1-3,3 1 0,1-5 0,0 1 0,6-3 0,-1 0-8,1-4-3,2-1-8,0-2-20,1-3-28,1-3-26,2-1-33,1 0-26,-1-4-17,0 3 0,2-6 12,-5-2 24,3 1 33,-2-4 32,1 1 23,-2-4 18,0-2 17,0 0 1,-1-2 9,-1-1 0,1 0 6,-2-3 5,-1 2-6,2 3 11,-4-2 13,1 6 21,-1-3 20,-3 8 17,-1 0 9,-1 4 12,-2-2-1,0 5-7,-2 4-8,-1 2-12,-1 3-3,-3 3-14,2-1-7,1 5-13,-3 0-12,0 3-7,-1 0-3,4 1-6,-3 0-7,4-1-2,-2 1-1,4-1 3,1 1-3,0-4 3,0 1-3,0-1 1,1-4-4,4 1-1,2 1-1,-3-4-1,7-4 2,0 1-2,1-4-1,-1 2-2,5-3-2,2-3-3,1 0-6,-4-4 0,4-1-11,2-2-8,0-3-7,0 2-4,0-6-7,0-2-13,-2-2-8,4-5-6,-1-4-6,1-2-3,-1-5 5,1 0 12,1-4 19,1-4 17,-5 2 13,7-8 8,-7 8 4,2-2 5,-2 2 2,-3 5 1,-4 3 7,-1 0 7,-2 9 30,-3 2 40,-1 3 33,-3 1 21,-3 6 13,0 3 25,-3 6 15,-1 2 14,-1 6 8,-3 2 4,-5 9 0,1 4-11,0 6-23,-3 4-27,-1 7-20,0 3-19,-3 1-18,0 4-15,-3-2-15,3 4-15,3-2-16,-3 2-11,1-2-8,5-2-8,-5-1-4,5-2 0,2-3-2,-3 0-3,3-7-3,5 3-2,-4-6-13,3-2-29,-1-4-47,4-2-70,-3-2-95,2-2-127,4-2-163,-5-4-197,5-3-259,-2 0-245,3-4-170</inkml:trace>
          <inkml:trace contextRef="#ctx0" brushRef="#br1" timeOffset="176265.6628">11618 7454 201,'-12'-7'1217,"3"-3"-285,-1 5-214,6-1-106,0-1-43,4 4-32,0 0-45,4-1-66,3 4-70,2 0-75,3-3-69,-1 3-62,8-3-55,-3 2-36,3 1-25,4-3-13,2 0-10,-1-1-8,2 4-23,2-3-50,1-1-82,-1 0-107,-1-2-143,2 3-212,-3-1-315,-1-3-347,-2 3-240,2-1-98</inkml:trace>
        </inkml:traceGroup>
        <inkml:traceGroup>
          <inkml:annotationXML>
            <emma:emma xmlns:emma="http://www.w3.org/2003/04/emma" version="1.0">
              <emma:interpretation id="{A61D84C8-EA2D-4793-89F3-5083FAAEB3BD}" emma:medium="tactile" emma:mode="ink">
                <msink:context xmlns:msink="http://schemas.microsoft.com/ink/2010/main" type="inkWord" rotatedBoundingBox="15599,7524 17678,7518 17681,8478 15602,8483"/>
              </emma:interpretation>
              <emma:one-of disjunction-type="recognition" id="oneOf33">
                <emma:interpretation id="interp165" emma:lang="en-US" emma:confidence="0.5">
                  <emma:literal>how</emma:literal>
                </emma:interpretation>
                <emma:interpretation id="interp166" emma:lang="en-US" emma:confidence="0">
                  <emma:literal>howl</emma:literal>
                </emma:interpretation>
                <emma:interpretation id="interp167" emma:lang="en-US" emma:confidence="0">
                  <emma:literal>Now</emma:literal>
                </emma:interpretation>
                <emma:interpretation id="interp168" emma:lang="en-US" emma:confidence="0">
                  <emma:literal>now</emma:literal>
                </emma:interpretation>
                <emma:interpretation id="interp169" emma:lang="en-US" emma:confidence="0">
                  <emma:literal>how's</emma:literal>
                </emma:interpretation>
              </emma:one-of>
            </emma:emma>
          </inkml:annotationXML>
          <inkml:trace contextRef="#ctx0" brushRef="#br1" timeOffset="177584.3809">12455 7267 96,'-2'3'1259,"2"0"-177,2 0-454,5-2-317,0 2-155,2-2-77,4-1-42,-1 0-11,1 0-12,1-1-3,1-2-8,1 2-3,2-2 0,-2-1-5,0-2-7,3-1 4,-1-1 5,-5 0-8,4-3 8,1-3 0,-4-2 3,2 2 0,-2-6-3,2 0 3,-1-3-6,-1-2 0,-1-2 4,2 3-4,-1-3 0,-2 0 0,0 0 6,-4 7 0,0-3 0,-1 7 3,0 0 3,-2 6 5,-3-4-2,0 8 11,1 1 20,-2 2 27,-1 6 31,-1 2 40,-2 5 35,-1 9 32,-4 2 27,1 5 31,-2 6 13,-1 5-1,-1 2-16,-1 4-16,0 5-29,-1-1-39,-1 2-38,-1-3-33,4 4-23,-2-5-23,-2-1-18,4-2-14,-1 1-6,2-2-5,-2-6-5,3-3-3,-1 3-1,3-6-3,1-4-1,0-1-2,1-4 2,-1-3 0,1-2-2,1-2-1,-3-4 1,4-2-2,2 0-1,-2-5-3,1-2 0,2-5-3,0 0-6,0-4-12,2-6-19,5 0-32,2-3-35,4-5-40,0-2-46,4-5-42,6-4-30,-2-3-2,5 3 19,1-3 30,-1 2 49,2 3 56,-2 4 46,0 0 35,-3 7 15,1 0 7,-3 4 12,-3 5 4,-1 2 2,-4 0 7,2 7 14,-4 3 22,-1 0 19,-4 6 20,0 5 18,-4 0 3,0 6 2,-2 2-5,0 1-5,-2 4-7,-3 1 1,2 1-3,-1-2-4,0 4-10,-4-1-11,7-1-13,-5-2-15,2 3-10,-1-6-10,1 2-5,-2-4-3,6-4-1,0 3-1,0-5-1,6 0-3,1-5 2,-1 2-5,6-10-2,2 3-3,1-6-6,1 3-5,2-10-13,1 2-10,2-5-7,-2-1-6,2-6-2,0-1 5,0 1 12,0-7 8,-2 3 13,-4-1 10,0-1 12,-3 3 4,-1 5 6,-4-2 25,-2 3 19,1 2 27,-6 5 17,-3-1 9,0 6-1,-2 1-16,-2 4-18,-2 0-20,-1 4-19,2 1-11,-3 6-6,0 4-6,-1-2-3,4 5-3,-3-1-2,6 3 0,-3 0-2,4-1 1,-2 2-4,2-3 2,4 2 2,0-1-1,0-2-2,4 0 1,2-5 1,0 1 0,1-2-2,5-4 0,-1 0-2,4-1 0,-4-3-3,5 0 0,-1-6-2,7 0-2,-6-3-2,-1-1 1,4 0-2,0-7 1,-3 3-2,-1-7 1,-1 0 3,-1-3 0,-1-6 1,-5 3 2,0-1 4,-2-1-2,-5 2-2,-2 1 2,-5 3 0,-3 1-15,-3 4-33,-5 5-54,0-1-69,0 4-95,-1 4-117,-3 3-155,4 0-201,2 0-271,-3 3-225,3 1-137</inkml:trace>
          <inkml:trace contextRef="#ctx0" brushRef="#br1" timeOffset="178582.7762">13608 7458 449,'7'4'1092,"-3"1"-375,2-1-255,-4 2-114,2 5-37,-4-1-19,3 0-30,-3 3-20,-3 4-30,2-3-34,-2 2-33,-2 1-35,-2 1-17,6 2-23,-5-3-10,2 1-12,1-1-1,3-1-11,-2 1-7,2-1-8,0-4 0,2 1 0,1-3-2,4-2-1,0 1-1,2-3-4,2-1-6,4-3-7,-1-2-5,5 0-3,-6-2 2,6-3 0,-3-1-3,6 0 0,-6-1 3,3-7 0,0 4-4,-4-5 3,4-2 0,-3-2 3,2 0 1,-2-3 1,-2-2 2,-1-4 0,2 5 2,-4-3-2,1 5 7,-2 0 0,-4 5 2,0-1 3,-2 4 2,-1 3 8,-2-1 2,4 6 4,-5 0 2,0 1 1,-5 4 5,4 0 6,-2 4 14,-1 2 12,-2 2 9,0 3 8,-1 4-3,0-2-8,-1 4-16,1 0-16,0 1-13,1 2-11,0-2-10,2 1-1,2-1 2,-3-1-6,5 2 1,0-4-3,0 4 0,0-5 2,2 3-7,1-1 3,2-4-1,-1 1 2,3-3-3,1-2 0,-1 1-3,2-3-3,-1 1-3,4-3-9,2-4-6,1 0-13,-1 0-9,2-4-7,0 2 1,0-4 5,2-1 5,-5 0 10,1-1 15,2-2 4,-4 0 5,2-5 7,-2-1 2,2 5 1,-2-7 1,-3 1-2,2 3 1,-3-4 1,-1 5 0,-3-1 4,1 4-2,-3-1 1,3 3 4,-2 0-2,-3 4 0,0-3-2,-3 4 5,3 0-7,-5 0 1,3 2 1,-3 1-2,4 1 1,-2-1-2,0 6 0,-1-3 1,2 2-1,-4 1 0,2 0 0,0 3 0,-1-1 1,-1-2 1,5 5 1,-2-4-2,2 4 1,-5 2-2,6-2-2,-2-1 2,2 1-1,0-1 1,2 1 0,-2 0 0,6-1 1,-5 1-1,3-5 0,-1 2-3,5-2 0,-4 1 2,6-3-2,-4 0-1,6 2 1,1-6 0,-2 0-2,2 0 2,2-6 1,1 2-1,1 0 1,-1-3 1,0 0-1,0-4 1,-2 1-1,2 1 2,-1-5 3,-1 0-3,-1-2 2,-1-1 1,1-4-2,-1 0-1,-4-4-1,4 0-2,-2-2 3,-4 3 0,1-1 0,1 1 4,-4 2-2,-4 1 0,0 1-6,0 3-23,-2 2-58,-3 1-92,-1 3-119,0 4-159,0-3-252,-4 3-326,1 2-273,-2-1-137</inkml:trace>
        </inkml:traceGroup>
        <inkml:traceGroup>
          <inkml:annotationXML>
            <emma:emma xmlns:emma="http://www.w3.org/2003/04/emma" version="1.0">
              <emma:interpretation id="{63671EC8-E4C4-4932-9576-80BA52FD2D2B}" emma:medium="tactile" emma:mode="ink">
                <msink:context xmlns:msink="http://schemas.microsoft.com/ink/2010/main" type="inkWord" rotatedBoundingBox="18298,7510 19659,7507 19661,8398 18301,8401"/>
              </emma:interpretation>
              <emma:one-of disjunction-type="recognition" id="oneOf34">
                <emma:interpretation id="interp170" emma:lang="en-US" emma:confidence="0.5">
                  <emma:literal>to</emma:literal>
                </emma:interpretation>
                <emma:interpretation id="interp171" emma:lang="en-US" emma:confidence="0">
                  <emma:literal>too</emma:literal>
                </emma:interpretation>
                <emma:interpretation id="interp172" emma:lang="en-US" emma:confidence="0">
                  <emma:literal>two</emma:literal>
                </emma:interpretation>
                <emma:interpretation id="interp173" emma:lang="en-US" emma:confidence="0">
                  <emma:literal>tho</emma:literal>
                </emma:interpretation>
                <emma:interpretation id="interp174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180328.6421">15157 7637 264,'-3'3'1064,"2"1"-335,1-1-312,1-2-164,2 3-86,1-4-56,4 2-22,3 1-18,4-3-19,-2 0-14,6-3-16,2 1-7,0-2-2,5-1-10,-3-2-3,0-3 0,6 3 0,-4-6 6,4 0-6,-4-3 0,4-4 3,-2-2 3,1-5-6,2-1-3,-4-5-3,5-5 6,-1-3-3,-2-6 3,1-1 0,-2 1-3,1-4 3,-3 0 0,-5 3 6,-4 3 28,1 6 24,-8 5 26,3 2 8,-8 7 8,2 4-1,-5 4-23,-1 3-22,-1 7-22,-7 3-5,1 4-1,-2 6 8,-4 5 15,5 4 12,-4 9 11,-2 6 13,1 4 10,-5 6 9,2 4 7,-3 5 11,0 1 36,4 1 17,-1-2 1,-2 1-10,5 1-21,3-7-25,1 2-40,5-7-32,4-3-20,0-1-10,4-3-5,4-4-5,3-6-4,5 2-3,0-7-2,3-5-6,4-1-3,0-2-9,2-5-13,0-4-15,-2 0-9,1-4-8,0-3-6,-1-1-1,3-5 12,-6-2 13,2-2 13,1-3 11,-2-4 6,2-1 11,0-1 2,-4-5 4,-2 4-1,2 0 2,-7 3 3,-1 4 2,-2-1 3,-5 10 2,2-2 2,-4 2 1,-4 6 0,-4 2 6,2 3 11,-3 4 13,-2 3 17,-1 3 8,-2 3 8,-1 6 4,2-2-3,-2 5-13,4-1-12,0 3-8,-2 1-10,3-1-11,3 1-8,0-4-6,4 1-2,1-2-2,0 0-1,4-5 1,3 2-1,2-4 0,3 0 0,2-6-2,2 3 0,0-4-2,3-2-2,0-4 0,0 0-1,2-3-4,-2 0 2,-1-7-3,1 3 1,-1-4-2,1-1 2,-3-5 2,3-1-1,-2-5-1,-1-2 1,0 0 1,2-4-1,-5-5 2,-2 0 0,1 4-1,0-4 3,-5 2 3,-3 3-1,-1 4-1,-6-1 4,-1 5 1,0 2 1,-5 4-2,-4 2 2,-3 3 0,3 2 2,-6 2 1,-3 3 0,3 3-1,0 3 2,-4 0-2,4 4-2,3 1-3,-2 2 0,3 3-1,3 0-1,7 1 2,-3 0-1,6 3 2,2-4 0,2 2 2,3 1-1,2-4-3,2-1 1,5 0-4,1-1 1,2 3-1,2-6-1,0 0-1,4 2 0,-1-5-3,-2 1-18,5 1-39,-2-5-60,-3 1-74,2 0-89,-3-2-117,-3 0-136,0-2-140,-5 0-179,1 1-220,-5-5-152</inkml:trace>
          <inkml:trace contextRef="#ctx0" brushRef="#br1" timeOffset="180605.9589">15631 7287 316,'-11'0'750,"6"3"-222,3-2-109,4-1-48,3 3-24,6 0-40,4-3-50,1 0-56,7 0-60,0 0-50,6 0-38,2-3-31,4 0-19,-1 2-42,4-2-88,0 2-137,1-4-198,2 1-292,-5 0-261</inkml:trace>
        </inkml:traceGroup>
        <inkml:traceGroup>
          <inkml:annotationXML>
            <emma:emma xmlns:emma="http://www.w3.org/2003/04/emma" version="1.0">
              <emma:interpretation id="{B862640C-8FEA-4E71-85FA-E3FDF78687F4}" emma:medium="tactile" emma:mode="ink">
                <msink:context xmlns:msink="http://schemas.microsoft.com/ink/2010/main" type="inkWord" rotatedBoundingBox="20116,7544 23393,7536 23395,8420 20118,8428"/>
              </emma:interpretation>
              <emma:one-of disjunction-type="recognition" id="oneOf35">
                <emma:interpretation id="interp175" emma:lang="en-US" emma:confidence="0.5">
                  <emma:literal>reach</emma:literal>
                </emma:interpretation>
                <emma:interpretation id="interp176" emma:lang="en-US" emma:confidence="0">
                  <emma:literal>roach</emma:literal>
                </emma:interpretation>
                <emma:interpretation id="interp177" emma:lang="en-US" emma:confidence="0">
                  <emma:literal>rack</emma:literal>
                </emma:interpretation>
                <emma:interpretation id="interp178" emma:lang="en-US" emma:confidence="0">
                  <emma:literal>ranch</emma:literal>
                </emma:interpretation>
                <emma:interpretation id="interp179" emma:lang="en-US" emma:confidence="0">
                  <emma:literal>ratch</emma:literal>
                </emma:interpretation>
              </emma:one-of>
            </emma:emma>
          </inkml:annotationXML>
          <inkml:trace contextRef="#ctx0" brushRef="#br1" timeOffset="184014.7765">17005 7636 159,'-12'1'1223,"2"2"-165,3 1-493,3 2-272,2 1-133,4-3-60,1 2-24,4-2-2,-1 2 1,7-1-1,-2-1-9,2 0-7,6-3-13,3 2-17,-3-3-15,4 0-5,-3-3-3,2 2 0,1-3-5,-2 0 3,2-5 4,-4 3-4,-1-4 2,1 0-3,0-4-2,-3 1-2,-1-4-1,-1 0 1,-1-3 2,-1-1-5,1-3 2,-2-3 3,-5-2-2,6-3-1,-5 1 3,-1-1 0,0 1-3,-3 0 1,0 3 2,-3 3 0,-6 3 0,1 4 0,-3 1 0,-4 4 0,0 3 0,-5 6 0,4 1 0,-4 3 0,4 0 0,-2 3 0,3 5 5,2-1-2,5 5 2,-1-4 0,6 2-5,3 1 5,1-1-3,6 1-2,3 0 0,5-3-2,2-2-3,3-2 0,3 3-8,2-5-5,2-1-13,1-1-8,2-1-9,2-1-2,-2-2-2,2-3 8,-3 3 8,1-2 14,1-2 5,-7-1 11,1 0 1,-5 3 2,-1-2 6,-2 1 2,-3 3 1,-5 1 0,-3-3 2,1 6 3,-6 0 6,-1 3 2,-3 3 9,0 1 16,-6 5 23,5 1 20,-6 4 21,-1-1 31,1 4 23,0-2-2,0 3-9,1 0-17,-4 3-23,2-3-31,4 0-24,0 3-21,1-4-13,1-1-10,2-1-10,2-1-4,4 0-9,-2-3-16,3-2-45,5-2-56,-1 1-61,3-5-65,3-2-74,2 0-53,-2-4-14,2 0 16,0 0 42,0-4 54,3-2 68,-7 2 64,4-4 49,-3-3 40,0 0 25,2 1 20,-5-4 4,1-3 9,-2 0 21,-2-3 50,2 1 51,-7 2 81,1-1 76,-4 4 56,1 1 11,-3 2-15,-3 1-25,1 5-34,-1 1-45,0 4-36,-1 0-28,3 4-18,1 1-30,0 3-22,0 1-21,1-5-13,6 6-12,1-2-16,0 1-3,4-2-8,1-4-5,3 1-6,-3 0-3,4 2 0,2-6-2,0 0 1,-3-3-2,3 0-1,1-2 0,-1-1-5,-3-4 5,3 3-5,0-4 3,-2 1-3,-4-1 0,-1-4 1,2 1 5,-5-2-1,-2 1 0,0-3 2,-4-1 0,-3 0 5,-3 2-3,-4 0 4,0 1 1,-5 3 0,-4 3 0,0 0 0,-2 7 2,-4-1 0,-1 8 0,-1-1 11,1 3 16,0 5 38,-3 5 43,3 2 36,-1 1 24,-2 5 14,6 1-1,-5 2-17,5 1-25,4-1-28,-1 3-21,1-2-24,4 2-18,5 0-19,3 0-11,1-4-9,6 2-7,1-6-3,3 1-2,3-1-3,3-3 0,3-2-3,3-4-1,0-3-2,3 1-2,-2-5-2,6-2-11,-3-4-18,1 0-25,5-4-29,-2-2-37,1-5-42,2-2-38,1-2-31,-1 1-21,5-5-20,-2-1-8,2-7 1,0 1 13,1-2 22,0-3 14,1-1 30,-2-2 32,-1 1 44,1-1 32,-1 2 24,-4 6 36,-2 0 18,-1 2 9,-4 6 9,2 0-1,-6 6 4,-2 2 0,-2 3 7,-4 4 26,1 3 22,-5 3 22,-2 4 7,-1 5 13,-4 3-2,0 0-6,0 1-6,0 4-8,-4-2 1,2 3-4,-4-1 2,2-2-10,2 0-7,-3-1-11,0 1-10,4-4-2,-5 2-7,5-6-9,-5 0 0,4 1-1,-1-2-4,3-4-2,-1 0-2,1-1 0,-3-1-7,0-2-2,3-1 2,0-1-2,3-2 0,0-1 0,-3-5 0,1 1 2,4-2-2,1-3 0,-2-4-2,0 0 2,4-2 0,-4-3 0,0 4-2,2-3 2,-4 4 2,0-2 2,-2 5 1,-2-2-1,0 5 7,-4 0-3,0 2 3,-4 5 4,2 0 21,-7 2 22,1 4 31,1 2 32,-5 3 38,-1 1 36,3 5 16,-3 1 4,-1 3-10,1 4-16,0 0-27,-2 4-33,3 3-27,1-2-25,1 0-23,0 4-15,4-3-12,1 0-8,1 1-10,2-3-3,1-1-2,3-3-2,4-3 0,0 1-2,3-5 2,4 2 1,-3-5-3,5-4-1,-2 0-2,5 0 1,-1-5-5,4-2-6,-1-2-10,-2-2-12,1-3-14,5 1-17,-5-8-16,4 4-5,-5-5 2,1-1 5,1-3 13,-2 1 15,2-6 19,-1-1 8,0-1 10,-1 2 7,0-5 2,-5 4 6,-1 0 0,1 5 6,-3-3 4,2 6 1,-5 0 6,2 6 8,-1 0 7,-2 3 3,-2 2 4,-1 1 9,2 3 8,-6 2 6,2 4 3,-2 3 3,-3 3 2,1 3 1,-2 2-6,1 0-6,-2 8-7,3-2-6,-1 1-8,1 2-8,-1-2-7,2 2-7,0-1-4,1 0-6,0 1 0,2-3-3,4 0-1,1-4 0,0-1-1,0-2 0,1-4-1,4 1 0,2-1 0,0-4-1,3 1-1,2-6-2,0-1-4,1-1-10,-2-2-13,4-4-16,1 0-21,1-4-21,-4 1-22,6-5-15,0-5-15,0 2-17,3-3-10,-2-3-13,3-3-10,6 0-10,-6-4-3,2 1 12,4-2 20,-3 3 30,2 2 31,-2-1 31,-2 5 32,1-1 19,-2 6 11,-2 1 4,0 0 10,-2 4-1,-1 3 1,-4 1 4,1 3 4,-4 2 3,-2 0 7,3 4-5,-5 3 6,3 0-1,-6 1 8,1 4 0,-1-1 0,2 4 4,-6-1 0,0 1 4,0 0-5,0 1-4,-6 0 2,5 1-4,-2-2-5,1-1 0,-4-2-3,5 3-3,-5-4-4,5 1 0,-2-5-2,3 3 0,-2-6 2,2 4-4,0-4 2,0 0-2,0-4 0,0 1 0,2-3 0,1-2 0,-2 1 0,5-4 0,-5 1 0,-1-1 0,3 2 0,0-3-4,-3 5 4,0-3-2,-3 3 0,0 2 2,-4 0 0,1 1 6,-4 0 16,1 4 22,-1 0 30,-1 4 26,-1 0 33,-2 2 27,-2 4 22,1 1 14,2 2-1,-3 2-9,-1 5-19,-2-1-23,3 2-24,0 6-28,-1-2-18,1 0-16,4 3-14,0-1-11,1-2-7,4 0-6,-1-1-9,7-3-2,1 0-4,0-3-1,4 2-2,1-5 0,5-4 1,1 3-1,1-4-3,1-3 0,4-1-4,2-2-10,0-1-15,-2-3-15,2-3-15,3-1-21,-2-2-16,2-4-14,-2 0-7,2-2-4,1-4 0,-1 2-2,1-6-8,-2-4-4,2-2-4,0 0 5,3-9 1,0 3 17,2-6 27,-2-2 29,2-4 24,1 1 12,-5-3 13,2 4 10,0-3 2,-2 4 4,-3 2 6,-5 3 7,3 2 19,-7 6 38,-3 2 50,1 2 47,-6 0 32,0 5 10,-1 0-13,-3 4-26,2 4-39,-2 0-40,0 2-31,0-1-22,0 6-14,-2 4-11,2 0 0,-4 7 5,-2 3 8,2 1 10,-3 6 8,-2 3 5,-1 0-2,-3 5-4,1 5-8,0 0-10,-2 0-8,-1 4-5,1 1-4,2-2-4,-1 2 1,2-1-3,-4-1 2,4 1-4,2 1 1,-4-4 0,4 1-2,0-1 1,-4-2-2,7-1 2,-4 0-3,2-4 1,-3 0-2,4-1 1,1-3-2,1 1 0,-1-7 1,0 0 0,2 1 0,1-5-1,-2-2 1,4 2-1,1-4 0,-3-5-1,3 3 1,0-4 1,3 0-2,-2-4 1,4 1 0,1-4-4,1-3-8,4-3-11,1-4-14,1-1-15,4-2-15,2-1-13,-3-1-9,3-2-2,0 2 1,0-1 6,-3 3 3,3 3 4,0-2 3,-6 4 2,4-2 2,-4 3 2,4 0 3,-3 5 11,3-2 7,-5 0 10,1 3 11,1 2 12,-2 1 6,-1-1 2,1 1 5,0 1 2,-1 2 2,-1-2-2,-1 4 0,1-4 1,-4 4 1,1 0-1,0 4 2,-2-4-2,-2 6-1,0-1 0,-3 2 0,0 1 0,-3 1 0,0 1 0,-2 2 0,-2 2 2,0 0-1,1 0 2,-1 3 1,0-2-1,-1 2 2,1 0-1,0-2 2,1 2-1,-1-3-1,2 0-1,-2 2 3,1-1-2,1-1-1,-1-2-3,1 4 3,4-5-2,-2-1 1,0 2-1,2-3 2,1-1 7,1-2-1,-1 1 5,6-1-2,0-3 4,0 3-4,-1-6-3,6 1-2,-3-1-2,4-1-1,-1-2-2,3 0-1,-3 0 0,1-3 1,1 1-2,1-3-2,1 1 2,-4 2 0,-2-4-1,3 1-3,-1-2 1,-3 3 2,2-3-2,-4 4-10,-1-2-36,0 0-63,-2-1-88,-2 1-110,2 0-146,-3 2-208,0-2-292,0-2-245,-3 3-159</inkml:trace>
        </inkml:traceGroup>
        <inkml:traceGroup>
          <inkml:annotationXML>
            <emma:emma xmlns:emma="http://www.w3.org/2003/04/emma" version="1.0">
              <emma:interpretation id="{0F08E89C-9770-447F-B2D0-E306DFBEBA2F}" emma:medium="tactile" emma:mode="ink">
                <msink:context xmlns:msink="http://schemas.microsoft.com/ink/2010/main" type="inkWord" rotatedBoundingBox="24547,7356 26831,7350 26833,8339 24550,8345"/>
              </emma:interpretation>
              <emma:one-of disjunction-type="recognition" id="oneOf36">
                <emma:interpretation id="interp180" emma:lang="en-US" emma:confidence="0.5">
                  <emma:literal>that</emma:literal>
                </emma:interpretation>
                <emma:interpretation id="interp181" emma:lang="en-US" emma:confidence="0">
                  <emma:literal>thot</emma:literal>
                </emma:interpretation>
                <emma:interpretation id="interp182" emma:lang="en-US" emma:confidence="0">
                  <emma:literal>That</emma:literal>
                </emma:interpretation>
                <emma:interpretation id="interp183" emma:lang="en-US" emma:confidence="0">
                  <emma:literal>that's</emma:literal>
                </emma:interpretation>
                <emma:interpretation id="interp184" emma:lang="en-US" emma:confidence="0">
                  <emma:literal>theft</emma:literal>
                </emma:interpretation>
              </emma:one-of>
            </emma:emma>
          </inkml:annotationXML>
          <inkml:trace contextRef="#ctx0" brushRef="#br1" timeOffset="187371.0477">21420 7654 122,'-4'0'953,"0"0"-306,-1 0-213,2 0-127,1 0-71,2 0-41,0 0-28,2 0-15,1 0-2,2 0-5,2 0-5,-3-2 4,5 2 13,1-2 11,-3 0 0,5-2-8,0 0-18,-4 0-29,8-2-32,-1-4-31,1-1-22,1 1-10,3-3-6,-1-3-4,3-1-8,-2-4 4,2-3-4,-2-4-4,4 0 0,-3-8-2,0-2 2,2-4-4,2-7 4,-2 2 0,-3-5 2,2 0-2,-2-1 2,-1 4 2,-3 0 0,1 5 0,-4 4 0,-2 5 0,-3 7 0,-2 3 0,-2 7-2,-2 0 2,-2 6-4,-2 7 2,-5 3 2,-3 5 6,-2 8 10,-1 5 12,-1 2 19,-2 7 17,-1 4 17,-1 8 14,-1 2 9,2 6 13,-2 3 4,2 3 1,-1 4-3,5-4-17,-1 3-14,2-4-21,2-1-17,4-5-22,0 0-11,5-4-4,1-5-4,0 1-4,4-8-2,1-3-1,5-3-1,1-5-2,1 0-7,1-7-2,1-2-7,2-4-11,3 0-36,0-4-41,0-4-49,3 0-52,1-4-58,-3-5-65,3-1-32,2-7-19,0 1 6,4-9 12,-5-3 25,5-5 54,-1-4 52,2-3 63,-2-6 55,2-3 41,-1 0 33,2-1 16,-8-1 19,0 1 4,-2 3 4,-2 4 19,-5 5 16,-2 2 29,-1 9 12,-1 1 16,-4 5 24,0 3 0,-2 5-3,-2 0 1,1 7 10,-3 5 6,-3-1-1,1 12 5,-2-1 3,-2 8 10,0 4-4,-7 6-2,2 7-7,-2 2-4,-2 9-15,-1 2-15,-3 1-24,3 4-15,-2-1-16,-1 1-16,1-1-7,1 2-12,-1-5 0,0-4-6,5 0-4,1-5-2,0 1-2,1-10 2,-2 2 0,4-6 0,2 1 0,-1-8 2,3 1-2,-1-4-4,4-4 0,0-1 0,-1-3-2,3-2-4,3-4-2,-1-2-4,6-3-6,-3-3-31,7-5-21,5-4-39,2-4-38,2-4-40,2-3-27,6-1 3,-4-4 7,5 4 24,-1-2 46,-1 2 36,-1 1 33,2 4 19,-6 4 15,3 2 14,-2 3 2,-4 6 7,-1 0 7,0 2 3,-5 7 3,-2 4 1,-3 3 5,1 7 8,-6 2 22,-3 3 19,2 7 15,-3 1 15,-3 3 18,2 0 16,-3 4-1,-2-2 5,2 0-2,-1 1-3,1-1-12,-3-1-18,2-4-19,-2 2-20,3-5-14,-2-1-11,4-3-13,-1 2-7,3-6 0,3-3 4,-1 2-2,4-8-2,-1 2 2,3-5-2,2-2-5,-1-2-4,2-5-5,7 2-6,-5-8-8,5-1-9,4-3-16,-2-1-20,4-7-23,6-3-23,1-3-13,3-3-25,3-2 7,-2 1 5,2-1 17,-5 2 20,1 6 30,-2-3 27,-6 9 15,-4 0 16,-2 4 7,0 2 0,-7 5 6,-4 2 6,3 5 16,-4 0 13,-3 4 19,-4 8 1,0-2 6,0 7-1,-4 1 0,-2 1-2,-1 4 0,1-2 2,-1 4 1,-1-2-3,0-1-4,0 3-14,-2-6-8,3 0-5,3-1-12,-4-4-4,4 3-1,0-3-7,-1-3 2,3-1 3,-1-5-6,1 3 3,-1-4 1,3-1-1,0-2-3,3-3-2,-1-2 0,1-2 0,-1-3 0,3 0 0,-1-4 3,0-2-1,2 0-2,-4 2 6,1-3 4,-2 2 23,-1 4 20,-1-1 16,-2 2 20,-2 1 8,1 5 1,-6-2-7,3 5-7,-5 4 2,0 0 4,-1 4 5,-4 5 10,1 2 5,0 3-5,-3 1-3,3 3-8,-3 3 1,1 3-9,0 3-8,2-1-4,3-2-11,-1 7-7,2-4-13,0 0-9,1-2-10,1 1-7,5-2-5,1-4-4,4-1 0,0-3-2,1 0-3,5-3 4,0-2-1,6-4-1,1-3-3,-2 0-1,2-1 0,-1-6-1,5 2-1,-4-3 1,2-5-2,-1-2 1,-1-2-2,2-2 2,-1-1-2,-1-5 1,6-2 2,-1-2 0,-5-2 0,4-1 0,-1 0 0,-3 1 0,2 2-1,-4 2 1,-1 4 1,2 0-1,-5 5 1,-2 3 2,2-1-2,-6 5 1,4 0 3,-5 3 4,0 4 6,-2 4 4,-2 3 10,-2 0 4,0 6 13,-1 4 10,-3 1 11,1 0 5,-1 6-1,4-3-4,-4 4-7,1-2-11,2 0-12,0 1-10,3-3-6,-1 3-5,-1-6-8,6-1-4,0-1-4,0-3 3,6 0-1,0-6-2,1 3 5,5-6-2,-1 0-1,1 0-4,5-4 1,-1-4-2,0 0-5,6-3 2,-2-2-4,2-2-4,-1-7-9,2 0-10,3-4-6,-3-2-11,6-6-9,-1-4-3,2-3 3,-2-7 6,5 1 10,-3-6 7,1-1 12,-1-2 11,-2-4 5,-2 3 3,0 1 3,-3 2 2,-2 1 2,0 6-1,-2 2 3,-6 6 3,-1 0-1,0 8-1,-2 5 3,-3 3 6,-3 5 13,-1 2 11,-3 8 9,0 4 7,-6 3 4,1 7-2,-6 4-3,-3 5-5,1 9 3,-5 2 7,3 7 0,-6 2 0,2 8-2,-4 0-2,-1 5-6,3 2-11,-2 0-8,1-3-5,3 0-6,-1 0-6,4-4-5,-1-4-3,4 2-1,-5-7-3,7-2-2,3-5 0,0 0-11,0-9-21,1-1-34,3-7-56,-1 0-82,1-3-112,-2-1-144,5-7-180,-2 0-235,3-3-301,0-6-223,-1-1-110</inkml:trace>
          <inkml:trace contextRef="#ctx0" brushRef="#br1" timeOffset="187557.2983">23309 7237 58,'-6'-8'1008,"6"1"-271,0 0-175,3 1-95,1-1-41,4 3-47,0-2-57,5-1-54,0 4-54,2 0-59,4-1-51,0 0-48,1-2-24,2 3-24,-2-2-45,2 4-82,-2-4-115,2 3-147,-3-2-229,0 0-313,-6-2-268</inkml:trace>
          <inkml:trace contextRef="#ctx0" brushRef="#br1" timeOffset="188246.8166">21732 7212 264,'-6'0'529,"5"0"-53,-2 0-48,2 0-56,-5 3-38,0-3-27,0 1-32,0 2-18,-1-3-9,-3 3-2,-2-2-12,5-1-9,-2 3-2,2-2-17,0-1-14,6 0-13,-5 0-20,6 0-17,0 0-19,0 0-17,6-1-12,-1-2-15,7 3-8,1 0-11,4-1-9,2-2-11,3 3-9,4-3-9,-1 2-9,5 1-4,-1-3-7,2 0-4,-4 0-3,1 0-7,1-1-40,-6 3-74,3-1-88,-6-2-116,2 0-153,1 1-237,-2-1-305,0-2-238,-2 2-145</inkml:trace>
        </inkml:traceGroup>
        <inkml:traceGroup>
          <inkml:annotationXML>
            <emma:emma xmlns:emma="http://www.w3.org/2003/04/emma" version="1.0">
              <emma:interpretation id="{165E0D54-AD6C-4205-AAA2-3F5192B47220}" emma:medium="tactile" emma:mode="ink">
                <msink:context xmlns:msink="http://schemas.microsoft.com/ink/2010/main" type="inkWord" rotatedBoundingBox="27843,7266 30458,7259 30460,8114 27845,8121"/>
              </emma:interpretation>
              <emma:one-of disjunction-type="recognition" id="oneOf37">
                <emma:interpretation id="interp185" emma:lang="en-US" emma:confidence="0.5">
                  <emma:literal>state.</emma:literal>
                </emma:interpretation>
                <emma:interpretation id="interp186" emma:lang="en-US" emma:confidence="0">
                  <emma:literal>state,</emma:literal>
                </emma:interpretation>
                <emma:interpretation id="interp187" emma:lang="en-US" emma:confidence="0">
                  <emma:literal>state</emma:literal>
                </emma:interpretation>
                <emma:interpretation id="interp188" emma:lang="en-US" emma:confidence="0">
                  <emma:literal>stats.</emma:literal>
                </emma:interpretation>
                <emma:interpretation id="interp189" emma:lang="en-US" emma:confidence="0">
                  <emma:literal>stat.</emma:literal>
                </emma:interpretation>
              </emma:one-of>
            </emma:emma>
          </inkml:annotationXML>
          <inkml:trace contextRef="#ctx0" brushRef="#br1" timeOffset="189983.5588">24707 7231 143,'-3'10'497,"2"-1"-1,-2 2-12,0-3-15,3 0-14,3 1 6,0-4 1,-2 2-20,4-2-23,1 0-37,1-2-47,-1 0-57,1-2-54,3 1-46,-1-2-46,2 0-34,4-2-24,-1 1-16,4-5-15,1 1-7,4-1-8,1-4-7,4 3-5,0-4-5,1-2-4,1-2-4,-2-3-3,2-2 0,-2-1 0,2-4 0,-1-1 0,-1-1-2,-2-1 2,-3-2 0,-4 4-2,-6 1 0,-2 2 2,-3 5 2,-4 0-2,-4 4-2,-4 2 2,-1 2-1,-3 0 0,-4 7 1,-2-1 0,-1 1 0,-1 3 0,2 3 0,5-3 2,-3 4 1,2-1-1,1 4 0,5 0 2,4 0 0,0 2 3,2 2-4,2 1 2,7-1 0,3 3 2,-3-1-2,5 1-2,4 3-1,-1-2-1,3 0 1,1 2-2,-2 0 1,-3 0 0,4 0 1,-3-1 0,-6 3-4,2-2 2,-1 2 0,-7-1 0,-1-1-2,-3 0 2,-3 2 2,-4-2 2,-4 0 1,0-2 4,-10-2 5,5 0 6,-6-4 5,-4 2 4,-3-1 5,-3-1 2,0-3-2,-1-3-2,-1 5-4,1-5-7,1 0-4,4 0-7,0-3-4,8 0-2,0 0-5,8-6-11,-3 3-42,6-2-72,5-1-102,2-5-134,10 2-185,3-4-256,5-1-343,-2-3-269,8-1-126</inkml:trace>
          <inkml:trace contextRef="#ctx0" brushRef="#br1" timeOffset="190426.2802">25296 7261 449,'3'8'687,"-1"0"-182,3 1-101,0-4-46,2 5-41,2-3-42,2-1-31,1-3-50,5 1-57,-4 2-44,9-5-45,-3 2-20,0-3-20,-3-3 1,3 2-4,-1-5-5,-4 2 0,4-2 3,-3-2 3,-1-4-6,-2 1 0,0-4-6,1-2 3,-2-4 0,2-3 1,-4 0-1,0-6 3,2-1 0,-3-6 0,2 2 0,-2-5-3,3-1 3,-4 2-3,2-4 0,-1 4 3,0 1 3,-1 0 6,-3 7 18,2 4 28,-2 0 21,-2 4 22,-2 8 22,3 0 2,-3 2-7,0 5-9,0 1 11,-3 5 20,3 2 13,-2 6 33,-2 5 30,1 3 13,-1 4 3,-2 9-7,2-2-12,-1 7-21,-4 3-30,2 3-26,-3 2-27,3 3-31,-5 0-22,6 1-21,-4 0-12,2 1-8,-3-3-5,4 0-2,1-3-3,-1-1-5,1-8-11,0 0-27,1-2-47,-1-6-68,-1-2-92,2-4-122,-1-2-154,2-1-201,0-3-261,-1-6-255,0-1-173</inkml:trace>
          <inkml:trace contextRef="#ctx0" brushRef="#br1" timeOffset="190601.9343">25457 7038 159,'0'-9'712,"3"6"-237,1-4-158,4 4-98,2-1-60,1 4-20,3 0-54,3 0-35,2 0-30,-2 4-36,5-4-69,-2 4-96,5 3-124,-2 0-124,-3-1-112,2 0-89</inkml:trace>
          <inkml:trace contextRef="#ctx0" brushRef="#br1" timeOffset="191425.7053">25884 7081 269,'4'0'582,"0"-4"-37,-4 3-59,0-5-45,0 2-33,-4 1-29,0 0-34,-1 2-30,-5-2-16,3 3-9,-5 0-7,4 0-18,-4 4-20,-3 1-26,4 3-32,-4 2-38,-1 4-35,-2 0-28,-1 6-20,3-2-14,-3 4-10,0 0-11,6 4-5,-4-4-8,5 4-6,0-3-4,5 1-3,1-2 0,1-2-2,5-2 1,0 0-1,5-4 2,0-4-2,2 1-3,5-2 0,-1-4-2,2 1-3,2-5-3,-1-1-5,5-1-7,-6-5-11,5 2-16,-5-1-10,4-4-5,-4-1-2,4-4 7,-5 1 13,1-1 16,-1-5 12,-1 2 8,1-4 5,-2 0 3,-1 0 0,-2 0 3,3 0 2,-5 0 8,2 3 21,-6 1 28,5 2 22,-2 4 20,-2-2 16,4 5 6,-5 2-14,-1 1-14,3-1-8,-2 5-8,-1 1-10,3 1-8,0 5-6,-3-1-9,2 8-12,-2-3-12,0 5-5,0 4-7,0 0-4,0-1-2,0 3-3,0-2-1,3 2-2,-1-1-1,4-2 1,0 1-1,-2-1 0,4-4 0,-3-2-1,6-1 1,-3-4-2,4 3 2,2-3-2,1-4-1,-3 0-1,2-3-5,-2-3-8,1 0-9,1-1-14,1-6-15,-4 0-18,2-4-15,2-1-6,-1-3-3,-1-7 3,5-1 11,-2-2 19,0-4 18,1-6 11,1 1 10,0-5 13,0-2 4,1 1 3,1-3 2,-1 1 3,-3-1 2,6 4 2,-9 0-1,4 4 6,-5 5 1,-1 3 4,-3 5 9,-3 1 8,1 6 11,-2 1 7,-1 5 10,-1 3 12,-2 1 10,-2 7 6,-3 2 2,0 3-5,-2 6-8,-2 9-12,-2 1-11,-1 11-5,0 3-2,1 0-2,-4 10 0,-1-2-3,2 4-5,-1 0-7,2 0-10,-4 2-6,5-4-4,1 0-3,-1-3-3,3-1-1,-2-3-1,4-4-1,2-2-3,-1-3-4,2-6-9,0-1-17,-1-4-33,2-5-57,1-2-80,0 3-109,4-8-138,0 0-177,3-5-205,-1 0-183,2-5-144,-5 0-99</inkml:trace>
          <inkml:trace contextRef="#ctx0" brushRef="#br1" timeOffset="192009.4712">26236 7126 808,'-6'-12'690,"-1"2"-87,3-1-91,-4 5-70,6-4-67,0 6-61,4 0-54,2 0-62,6 2-46,-1-1-35,8-1-36,1 3-39,0-2-27,1 2-57,7-2-75,-2 1-87,-1-2-91,6 2-95,-6 0-106,2 0-66,-1-3 6,-3 3 49,0 0 81,-8 2 102,5 0 109,-6 0 153,-7 0 129,3 0 113,-3 0 103,-3 4 70,-2 1 48,-2-1 7,-3 2-13,0 0-32,-2 2-41,3 1-40,-1-1-35,1 2-42,1 0-35,0 0-23,3 0-19,0-3-12,6 1-9,-2-1-14,4-1-10,-3-2-15,10 0-14,-1-1-14,-1-2-21,5-1-5,1 0-2,-1-1-6,0-2-4,1-1 0,0 0 1,2-2-3,-2-2-2,0-1 2,-3-2 2,0 0-4,0-2 2,-3-1 0,0 0 0,-3-3 0,-1 2 0,-2 0 6,0-2 19,-2 4 23,-2 2 20,-6 0 12,0 1 15,-3 1 7,-1 3 4,-5 2 2,1-1 1,-1 1 5,-2 4 6,-2 0 5,-2 0 5,-1 4-4,0 1-3,3 0-4,-2 6-2,-1 0-16,0 3-14,3 6-15,-3 0-14,3-1-13,0 6-12,2 0-7,-1 4-3,4-3-1,-1 3-2,5-1-3,1 1-2,0-3-3,5-1-3,1-1-4,1-4-1,6-1-2,1-2-1,0 0-1,10-2 1,-5-4 1,4 2-1,2-6-1,1 0-2,2-3-5,1-1-13,-2-1-39,0-2-67,3-5-105,-1 1-142,0 0-224,3-2-355,0-1-410,-3-3-356</inkml:trace>
          <inkml:trace contextRef="#ctx0" brushRef="#br1" timeOffset="192335.4427">27305 7248 665,'-1'0'645,"-4"0"-284,2 0-134,1 0-44,2 0-2,-2 0 23,2 0 40,0 2 31,0 0 13,0-2-3,0 3-18,2-2-16,-2 4-23,2-3-7,1-2 21,2 4 24,-4-4 26,2 3 13,0 0 2,-2 0-12,-1-2-39,0 3-42,0-1-36,0-1-30,0-1-19,0-1-17,0 0-14,0 0-14,0 0-15,0 0-14,0 0-17,0 0-14,0 0-10,-1 3-8,1-2-11,-6-1-22,5 0-42,-4 3-93,0-3-151,-1 0-241,-1 0-360,-4 0-524,3 0-656</inkml:trace>
        </inkml:traceGroup>
      </inkml:traceGroup>
    </inkml:traceGroup>
    <inkml:traceGroup>
      <inkml:annotationXML>
        <emma:emma xmlns:emma="http://www.w3.org/2003/04/emma" version="1.0">
          <emma:interpretation id="{0A1805A5-1B7A-49F5-B468-930F13FBA97E}" emma:medium="tactile" emma:mode="ink">
            <msink:context xmlns:msink="http://schemas.microsoft.com/ink/2010/main" type="paragraph" rotatedBoundingBox="2456,10181 20024,9487 20075,10797 2508,11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B6AA16-3DE4-4322-B7EB-2959AE5626BB}" emma:medium="tactile" emma:mode="ink">
              <msink:context xmlns:msink="http://schemas.microsoft.com/ink/2010/main" type="inkBullet" rotatedBoundingBox="2456,10181 2965,10161 3010,11292 2501,11312"/>
            </emma:interpretation>
            <emma:one-of disjunction-type="recognition" id="oneOf38">
              <emma:interpretation id="interp190" emma:lang="en-US" emma:confidence="1">
                <emma:literal>6.</emma:literal>
              </emma:interpretation>
              <emma:interpretation id="interp191" emma:lang="en-US" emma:confidence="0">
                <emma:literal>6,</emma:literal>
              </emma:interpretation>
              <emma:interpretation id="interp192" emma:lang="en-US" emma:confidence="0">
                <emma:literal>6</emma:literal>
              </emma:interpretation>
              <emma:interpretation id="interp193" emma:lang="en-US" emma:confidence="0">
                <emma:literal>G.</emma:literal>
              </emma:interpretation>
              <emma:interpretation id="interp194" emma:lang="en-US" emma:confidence="0">
                <emma:literal>b.</emma:literal>
              </emma:interpretation>
            </emma:one-of>
          </emma:emma>
        </inkml:annotationXML>
        <inkml:trace contextRef="#ctx0" brushRef="#br0" timeOffset="261467.1967">-398 9562 352,'-2'-4'784,"-1"-2"-164,3 1-111,-1-1-71,-2 0-34,3 2-24,-3-3-15,3 4-17,-4-1-10,4-2-9,-3 5-17,-2-3-17,4 2-33,-2-2-32,-1 4-34,-1 0-32,0 4-24,-4-1-18,-1 1-16,1 6-11,-3-1-6,1 2-12,-4 2-13,2 4-14,-1 4-8,-1-1-8,4 8-7,-4 0 0,2 1-4,-1 8-1,2 1-3,0 1-2,1 3-3,3 2-3,1 1-2,0 3-2,3-1-1,2 4-2,-1-7-2,6 3 1,-1-3-1,2-2-1,3-2 0,0-3 1,4 1 0,2-7-1,-2-2-1,4-5 2,1-1 1,3-5 0,-1-3 0,4-5 0,1-1-1,1-6 0,-1-3-1,0-1 1,0-3-1,3-5 0,-5-1-1,-2 0 1,-2-3-1,-4 0 0,-1-1-1,-5-3 1,-3-1 0,-1 0 1,-6 1-1,-3 1 1,-4-1 1,-1 0-3,-4 0 1,-4 6-4,2 0-6,-8 3-9,2 5-12,0-3-25,-5 5-54,2 1-82,0 1-115,3 2-163,3 0-262,-2 0-373,6-1-381,-3 0-251</inkml:trace>
        <inkml:trace contextRef="#ctx0" brushRef="#br0" timeOffset="278583.5491">-185 10623 413,'3'-4'544,"-2"2"-48,-1-1-22,0 3-21,0-6-25,0 4-23,0-1-36,0 0-45,0 2-48,0-5-54,0 5-57,0-1-49,3-1-34,-3-1-33,3 1-30,-2 2-34,2-2-53,-1 3-88,4-1-119,-2-1-175,0 2-291,4-4-292,-1 1-237</inkml:trace>
      </inkml:traceGroup>
      <inkml:traceGroup>
        <inkml:annotationXML>
          <emma:emma xmlns:emma="http://www.w3.org/2003/04/emma" version="1.0">
            <emma:interpretation id="{B4264B12-FDF9-4844-B6A3-E2CA98DC9945}" emma:medium="tactile" emma:mode="ink">
              <msink:context xmlns:msink="http://schemas.microsoft.com/ink/2010/main" type="line" rotatedBoundingBox="4493,10257 20030,9643 20075,10797 4539,11410"/>
            </emma:interpretation>
          </emma:emma>
        </inkml:annotationXML>
        <inkml:traceGroup>
          <inkml:annotationXML>
            <emma:emma xmlns:emma="http://www.w3.org/2003/04/emma" version="1.0">
              <emma:interpretation id="{8D95E189-91A9-48E9-BF80-0929BD977380}" emma:medium="tactile" emma:mode="ink">
                <msink:context xmlns:msink="http://schemas.microsoft.com/ink/2010/main" type="inkWord" rotatedBoundingBox="4493,10257 11526,9979 11559,10825 4527,11103"/>
              </emma:interpretation>
              <emma:one-of disjunction-type="recognition" id="oneOf39">
                <emma:interpretation id="interp195" emma:lang="en-US" emma:confidence="0.5">
                  <emma:literal>Introduction</emma:literal>
                </emma:interpretation>
                <emma:interpretation id="interp196" emma:lang="en-US" emma:confidence="0.5">
                  <emma:literal>Introduction n</emma:literal>
                </emma:interpretation>
                <emma:interpretation id="interp197" emma:lang="en-US" emma:confidence="0">
                  <emma:literal>Introductions</emma:literal>
                </emma:interpretation>
                <emma:interpretation id="interp198" emma:lang="en-US" emma:confidence="0">
                  <emma:literal>Introduction's</emma:literal>
                </emma:interpretation>
                <emma:interpretation id="interp199" emma:lang="en-US" emma:confidence="0">
                  <emma:literal>Introductions'</emma:literal>
                </emma:interpretation>
              </emma:one-of>
            </emma:emma>
          </inkml:annotationXML>
          <inkml:trace contextRef="#ctx0" brushRef="#br0" timeOffset="264490.0773">1438 9906 403,'-9'0'587,"-1"0"-40,-1-3-15,2 2-24,-1 1-24,4-3-13,0 1-23,2 2-31,-1 0-43,2 0-42,-1 0-48,4 0-47,-3-2-44,3 2-37,3-2-26,0 2-20,1 0-9,4 0-9,3 0-4,5 0-8,6-2-13,3 0-15,5 0-11,3-3-12,5 0-12,1 0-6,3 0-2,5-2-2,1 0-3,-2 0-4,0 1-6,4-2-14,-5 2-31,-6 2-40,0-2-60,-8 2-75,-1 3-97,-7-5-106,-4 6-104,-2 0-98,-5-3-88,-3 3-66,-5 0-61,-4 0-93,0 0-85</inkml:trace>
          <inkml:trace contextRef="#ctx0" brushRef="#br0" timeOffset="264495.1816">1869 9827 398,'-7'2'564,"4"1"-33,-2-3-32,4 1-32,-2 2-49,3-3-53,0 3-43,0-2-26,3 3-19,-2 2-20,2 1-18,-1 3-11,1 0-24,1 0-24,-1 0-28,1 4-22,0 2-20,2-1-19,-1 4-13,-1-1-16,0 1-14,4-1-9,-1 3-12,-3-1-3,3 0-9,-2-2-2,-1 1-4,2-2-3,-2 0-1,1-3-2,-1 2-1,-1-4 1,0 1-2,-2-4 1,2 0 1,-1 0-1,-2-3 2,3 1-2,-3-3 0,0 2-2,-3-2 0,3 0 0,-5 0 0,1 1-3,0-1 2,-4 0 1,1 1 0,0-4-1,-5 3-1,1 0 5,2-1-2,-3 1-1,1-2 0,-2 0 0,1 3 1,0-4-1,4 4 2,-2-3 1,-2 0 5,3 3 8,2-4 14,-2 2 16,4 1 17,-1-4 14,0 0 4,2 0-1,2 4-6,-1-2-12,3-2-7,0 0-4,3 0-1,1 0-1,4 0 0,0 0 0,4-2-3,3-2-6,0 4-7,1-4-7,8 0-7,-3-1-5,3-1-5,3 2-3,2-3-3,2 4-3,-1-4-1,2 3-12,-2-5-18,1 5-44,-1-3-69,1 4-93,-1-4-131,1 3-183,-4-2-259,2-4-335,-5 5-297,-1-6-173</inkml:trace>
          <inkml:trace contextRef="#ctx0" brushRef="#br0" timeOffset="264499.1706">2442 10073 48,'-3'-2'667,"3"-2"-86,-2 0-33,2 4-23,0-2-38,0 2-57,0-1-71,0 1-74,2 0-75,-2 1-55,3 1-44,0 2-17,1 2-5,0-1 9,1 1 9,1 3 4,-1 0 6,3 1-5,-4-1-11,3 2-11,-2-1-16,2 3-14,-1-3-19,-1 1-16,1-4-6,0 4-11,-3-2-4,4-1-1,-3 0 2,1-2-3,-2 1-4,0-2 2,-2 1-1,-1-2-3,3-4 1,-2 3 2,-1 0 1,0-2-3,0-1 1,0 0-3,0-1 2,0 1-5,0-6-1,0 6-4,0-7-1,0 1-7,3-5-1,2 0-6,2 2-7,-3-7 0,4 1-2,2 2 1,-2-5 2,1 4 4,1-1 7,2 0 5,-3 0 7,4 4 6,0-3 1,-2 4 4,1-1 4,-1 1 0,1 0-3,1 3 1,0 0 2,-1 3 0,2-2-3,-2 1 1,4 4 7,-5 1 2,4 1 1,-3 2 6,4 3 5,-5 0 3,4 5 0,-4-1 1,1 0 0,2 4-3,-2 0-4,0 2-7,-4-2-3,2-2-5,2 3-5,-3-1-2,1 2-8,-1-5-9,-2 2-28,0 1-53,0-2-74,1-2-104,-4 1-144,5-4-205,-2 3-301,-3-3-247,-1-3-175</inkml:trace>
          <inkml:trace contextRef="#ctx0" brushRef="#br0" timeOffset="264838.543">3132 10067 259,'-14'-1'1105,"5"-2"-372,3 1-250,2-2-139,4 0-74,3 0-46,4-1-17,2-2-18,7 3-25,3-3-15,-1 0-30,4 3-30,3-2-41,-2-1-23,3 3-15,0-2-31,2 0-57,2 2-91,-4-1-134,5 1-193,-5 0-304,-1 0-271,-1-5-192</inkml:trace>
          <inkml:trace contextRef="#ctx0" brushRef="#br0" timeOffset="264605.4843">3145 9616 866,'0'-5'710,"0"0"-193,0 1-125,0 0-83,0 1-68,0 2-50,0 1-17,0 0-16,3 4-8,2 0 8,-3 3 14,0 0 14,4 6 10,-2 4 4,0 4-6,4-2-11,-4 5-24,3 4-21,0-1-22,1 2-25,0 3-17,0-2-13,-1 1-10,0 2-9,2-2-10,-2 1-11,2-2-10,1 0-5,-1-2-5,1-4-2,-1-1-3,-2 0-2,2-2-7,1 0-12,-3-4-28,2 0-42,-2-2-66,0-4-91,0-1-120,2-2-154,-2-2-225,2-2-279,-2-1-221</inkml:trace>
          <inkml:trace contextRef="#ctx0" brushRef="#br0" timeOffset="265225.8002">3599 9906 206,'-4'1'722,"4"-1"-232,0 3-126,0-2-65,4 4 4,1 0 5,2 2 5,0 3-20,0-3-30,5 4-43,0 2-55,-2 1-45,-2 1-34,1 2-26,1 0-18,-1 0-8,-2 0-13,1-1-7,0 4-6,-1-6-4,-1 2-1,0 0 2,0-5-3,-2 2 0,1-2 1,-3 2-3,0-5 0,2 0 2,-4-1 0,0-3-2,0-1 5,0 3 0,-1-4 0,-2 0-3,-1-2 0,1-2 8,-2 0-1,1 0 5,1-5 5,-1 1 4,4 0 2,0-2 0,0-2-5,4-1-4,-1-3-3,4 1 1,2-1-10,1 1-2,3 1-2,-1-1-9,5 3-26,-1-1-45,6 3-63,-5 0-88,5-1-110,-2 2-136,2 1-183,-2-1-247,2 2-176</inkml:trace>
          <inkml:trace contextRef="#ctx0" brushRef="#br0" timeOffset="265697.9195">4237 9955 635,'-5'1'702,"-1"4"-199,2 2-112,-1-2-45,1 4-33,1 1-22,0 2-17,-1 0-32,4 4-36,-5 1-43,5-3-37,0 5-30,0-2-30,0 2-16,5 0-18,-2-1 0,1-1-7,0-2-9,6 1-5,-1-2-6,3-5-1,2 2-4,2-1-2,2 0 2,-2-3 0,4-4 0,-1 0 0,0-2 2,4-2 1,-4-2-3,2 0 0,0-4 4,-2 3 1,-3-6-5,1 3 4,-1-6-2,-4 2-2,-4-1 2,2-2 3,-5-4-3,-1 5 3,-1-5-1,-6-1 0,2 3 1,-4-4-1,-5 5-1,-1-2-8,-4 3-4,-1 1-4,-3 3-18,-1 1-24,-3 3-40,-3 2-59,-3 2-82,4 0-116,-1 2-165,0-3-278,0 2-232,-2 1-159</inkml:trace>
          <inkml:trace contextRef="#ctx0" brushRef="#br0" timeOffset="267892.5536">4890 9986 305,'-4'-3'859,"-3"3"-326,2 0-197,1 0-107,-3 0-40,-1 3-13,1-2-6,0 4 8,-2 1 6,-2-2 5,-1 5-5,0-1-19,1 3-24,-1-1-14,1 3-18,-1 0-16,2 1-14,1 3-13,-1-2-7,6 4-10,-1-2-12,2 0-5,2 0-7,1-3-7,1 1-5,4-1-6,2-2-3,0 1-4,5-2-7,-1-1-1,4-3-1,-1 2-5,2-5 3,0-3-5,3 2-2,0-3-3,0-3-9,1-1-2,-2 0-11,0-2-7,-2-2-15,0-2-7,0-3-1,-4 0-2,1-4 1,0 0 2,-6-1 6,2-5 8,-3-4 10,-2 1 11,-1-3 8,-1-5 12,-2-2 8,0-2 3,-2-3 3,2 0 3,-6-2 3,5 1 3,-5 1-3,2 1 11,-1 1-2,2 7 5,-1-2 0,3 10 3,-5 1 6,6 5-9,-2 1-1,-1 4-2,3 3-8,0 5 0,0 5 2,0 0 3,3 5 0,-1 8 8,-2 3 11,6 2 6,-5 5 6,3 5 6,2 3 4,0 3 0,0 2-4,1 2-5,-1 0-11,1-2-2,0 2-8,4-3-3,-3 1-2,1 1-7,1-5-6,-1 0 4,2-3-1,0 1-5,2-5 3,-3-4 2,1 1-2,1-3 0,0-3-5,4-2 0,-5-1-3,4-4 1,-4-3-8,7-2 3,-7-1-7,2-3-5,-1 0-11,0-6-4,-1 3-10,2-5-9,-7-1-3,1-1 2,0-4-1,-2-7 2,-1 4 10,-1-7 7,0 0 6,-2-3 13,-1 0 12,0 0-1,0 1 9,-1 1 5,-2 5 12,3-1 4,-3 7 4,3 0 4,-1 3 3,-2 3 0,3 3 4,-5 4 8,3 2 2,0 8 1,-1 2 3,-1 1-7,1 5-7,2 1-7,-2 5-9,1-1-6,2 0 0,0 5-3,0-4-3,2 2-1,2-4 1,3-1-6,-2 3-3,5-6 1,-2 4-1,7-7-2,-3 0-2,-1-1-1,5-4-4,-1 1-9,3-6-7,-2 0-15,3-1-17,0-3-26,0-3-19,0-1-11,-3 0-9,3-2-7,-3-5 17,-2 0 17,1-2 13,-2-1 13,-3-1 18,-1-3 12,-2-5 15,-3 2 6,2 2 10,-5-5 3,-1 0 3,0 3 3,0 1 3,-1 1 10,-2 4 6,0 1 9,-1-2 18,1 5 11,-1 4 12,2-3 7,-1 5-7,0-1-7,-1 2-9,3 0-10,-2 1-8,0 1-3,-2 2 0,5 2 5,-1 1-1,-2 1 2,0 1-3,-1 1-2,4 4-9,-3-3-2,3 4-8,0 2-4,0 1-3,0 0-6,0 2 4,3 1-1,0-3-2,1 3 2,0 0 1,1 4-6,1-7 0,-1 2-2,3-2 0,-1 2-2,3-5 0,-4 2 2,5-2 0,2-1-5,-4-5 0,3 1 5,-1-2 0,4-1-5,-2-2-2,1-2-8,2-2-12,-1-1-18,4-2-20,-3 1-18,1-5-9,-1-1-11,0 1 3,0-4 3,-2-2 13,5 0 4,-3-5 16,2 0-1,-1-3 0,5 0-5,-2 0 6,2 1-5,1 0 3,-1 5 12,-2-3 10,-1 6 17,0 0 6,-3 5 4,3 0 10,-5 0 7,-2 3 4,-1 3 6,-2 2 4,3 2 6,-2 2-3,-1 2 4,-2 3 3,-3-1 9,3 3 11,-2 1-4,1 1 5,-2-1-2,0 1-2,1 0-2,-2-2-11,-1 2 7,0 0-10,-2-2-4,3-1 1,-2-2-3,-1 1-10,3-3 3,-3 0 0,3 0 3,-1-4 3,-2 2 4,2-2 7,1-2-5,-3-2-3,0-3-6,0-1-1,0 1-5,0-4 3,0-2 8,-3-1 3,1 1 20,0-1 14,-1 2 18,-1-1 15,-3-2 6,-1 5-3,0-1-5,-3 1-9,3 1-13,-4 5-9,1 0-8,-4 1-1,1 3-3,2 3 5,-4 1 9,1 2 6,-1 5 6,2-1 4,2 7 7,-1-3-6,2 2-7,-2 3-10,7 3-9,0 1-13,2-1-12,2-1-7,2 1-4,2 2-4,2-1-1,3-3 0,3 1-2,4-3 0,0-1-4,2 0 0,3-4-1,4 1-2,0-7-3,3 0-2,-2-2-6,2-2-3,1-1-7,-1-4-8,3-1-11,-4-2-14,4-2-9,-4 0-11,1-4-8,-3-3-10,0 1-2,-4-4 0,3 0 2,-6-2 1,-2-3 3,-1-1 9,-1-4 1,1-3 6,-7-1 0,4-4 10,-3-2 10,-1 0 9,1-4 8,1-1 11,-4 3 13,-1-2 8,0 1 8,-2 5 14,-1-1 30,0 4 15,0 2 17,-1 2 18,-2 6 14,3 4 11,-3-2-2,-1 6 2,4-2-7,-2 5-14,-4 6-19,5-4-20,-2 5-11,0 3-14,-1 1-2,-1 4 1,2 1 0,-1 5 5,0 7-1,1 0 4,1 3-2,-1 3-1,2 5 5,-2 3 5,0 3 5,3 2-2,0-1-3,3 3-6,0-1-6,-2 3-7,4-3-8,2 1-5,0-1-1,2-5-1,-2 1-3,5 0-4,-1-2 0,3-4-4,-3 1-3,2-8-2,2 1-3,-4-3-1,4-4-18,-2-2-27,-2-2-55,1 0-73,1-7-91,-1 1-109,-4-1-136,1-6-170,1-1-205,-2-3-209,-4-4-148</inkml:trace>
          <inkml:trace contextRef="#ctx0" brushRef="#br0" timeOffset="268299.5513">6586 9850 665,'-16'0'627,"4"0"-129,1 0-81,3 0-69,4 0-64,4 0-55,0 0-49,4 0-49,4 0-35,3 0-27,1 0-23,2-4-19,2 4-16,8-3-8,-3 0-9,3-1-14,2 0-30,-2-1-32,5 1-31,-4-3-27,1 3-22,3 1-16,-9-4 22,4 3 23,-3 0 34,-2 0 32,-1 2 30,-1 0 29,-4-2 23,2 4 15,-5-3 23,1 3 28,-5 0 41,1 3 36,1 1 31,-4 0 38,-1 3 26,0 1 11,-2 3 7,-1 0 0,3 5-20,-3 1-30,0 0-37,0 1-38,2 1-40,-2-1-37,3 1-27,-1 2-18,0-3-12,4 1-9,0-2-6,1 0-12,-3-3-21,3 2-42,1-7-65,2 2-81,-4-1-102,1-1-137,3-5-173,-1 0-239,-2-3-222,-7-1-146</inkml:trace>
          <inkml:trace contextRef="#ctx0" brushRef="#br0" timeOffset="268529.7725">7021 9656 238,'-6'-10'1004,"-1"3"-364,1 1-222,5-4-119,-2 6-73,6-3-63,-2 4-50,5-4-39,1 3-32,-1 1-46,1 2-73,1-1-84,2 2-108,1 2-145,-5-2-194,1 4-244</inkml:trace>
          <inkml:trace contextRef="#ctx0" brushRef="#br0" timeOffset="268981.0155">7256 9822 164,'4'5'702,"1"0"0,-1 2-28,2-3-49,-5 3-92,2-1-84,-1 1-91,1 2-65,-3 1-53,0 1-37,0 3-27,-3 0-20,1 3-22,-1 0-21,2-3-28,-5 3-28,6 1-20,-1 0-15,1-3-12,0 2-5,1 2-5,-1-4 1,6-4-2,0 2-4,-1-1 1,4-1-6,3-4-6,-1 3-9,1-7-13,5 1-15,-1-1-11,0-3-12,0 0-12,3-3-7,0-1-1,-3-2 10,3-1 10,-5 0 13,5-1 21,-4-3 14,-2-2 12,1 1 10,-2-5 2,-1 0 4,-3-3 4,-4 2 4,0-3 8,-1 0 12,-3 0 23,0 3 19,-4-3 14,0 6 12,-7-2 3,0 2-5,-4 2-6,-1 0-14,-2 5-14,-1-1-10,-2 4-16,0-2-5,-3 4-12,1 2-11,1 1-10,2 0-25,-2 0-50,6 1-77,0 3-114,2-1-151,5 0-238,5 1-316,-2-4-281,6 0-201</inkml:trace>
          <inkml:trace contextRef="#ctx0" brushRef="#br0" timeOffset="269516.8016">7685 9802 530,'8'3'1188,"-1"3"-311,2-5-284,-2 3-153,4 3-88,1-1-54,0 4-49,1-3-47,-5 4-34,4-1-36,3 4-20,-4-2-20,1 2-14,-1 0-15,-2 3-17,3 0-11,-2-3-11,-3 0-5,0 1-6,-5-2-2,2-1-3,-1 1-2,-3-2-1,3-1-2,-3-4-2,0 4 1,-3-5-4,3 1-5,-3-2-6,-1-1-11,2-1-8,-3-2-13,0 0-10,1-2-11,-1-1-9,0-3-12,0 1-8,4-6-8,-2-1-3,3 1-6,4-6-6,1 2 0,2-4-2,0-1 0,3-3 3,-1 1 2,6-2 15,-2 2 16,5-3 18,0 1 15,-2 1 17,4 2 15,-1-1 7,0 4 12,3 4 6,-4-3 8,0 6 3,1 2 9,2 3 4,-2 0 7,0 3-2,1 3-2,-4 3 3,3 1-2,-1 2 6,-2 5 15,-2 0 12,-1-1 24,-1 4 10,2 2 9,-2-1-11,-2 1-14,-1 1-19,-1 1-21,0 2-19,2-3-11,-3 0-7,-1-1-10,0 2-19,-2-1-46,0 0-68,1-1-96,1-2-172,-2 1-312,-3-5-286,2-1-232</inkml:trace>
        </inkml:traceGroup>
        <inkml:traceGroup>
          <inkml:annotationXML>
            <emma:emma xmlns:emma="http://www.w3.org/2003/04/emma" version="1.0">
              <emma:interpretation id="{C5F029D9-AF27-4E86-8D48-123CA45C488E}" emma:medium="tactile" emma:mode="ink">
                <msink:context xmlns:msink="http://schemas.microsoft.com/ink/2010/main" type="inkWord" rotatedBoundingBox="12136,10099 13246,10055 13277,10829 12166,10873"/>
              </emma:interpretation>
              <emma:one-of disjunction-type="recognition" id="oneOf40">
                <emma:interpretation id="interp200" emma:lang="en-US" emma:confidence="0.5">
                  <emma:literal>to</emma:literal>
                </emma:interpretation>
                <emma:interpretation id="interp201" emma:lang="en-US" emma:confidence="0">
                  <emma:literal>too</emma:literal>
                </emma:interpretation>
                <emma:interpretation id="interp202" emma:lang="en-US" emma:confidence="0">
                  <emma:literal>ton</emma:literal>
                </emma:interpretation>
                <emma:interpretation id="interp203" emma:lang="en-US" emma:confidence="0">
                  <emma:literal>tor</emma:literal>
                </emma:interpretation>
                <emma:interpretation id="interp204" emma:lang="en-US" emma:confidence="0">
                  <emma:literal>Ito</emma:literal>
                </emma:interpretation>
              </emma:one-of>
            </emma:emma>
          </inkml:annotationXML>
          <inkml:trace contextRef="#ctx0" brushRef="#br0" timeOffset="270887.8353">9005 9857 952,'2'3'736,"4"0"-299,2-3-140,8 4-45,2-4-12,2 0 2,9-4-13,-4 4-26,5-3-30,3 0-44,2-1-47,-1 1-68,2-1-105,0 1-122,-4 0-158,3-4-237,-2 1-292,-2 1-233</inkml:trace>
          <inkml:trace contextRef="#ctx0" brushRef="#br0" timeOffset="270156.7333">9274 9766 133,'-2'0'606,"-1"0"-149,0 0-85,2 0-67,-2 0-26,3 0-36,-1 0-21,1 0-31,-3 0-27,3 0-32,0 0-42,-3 0-33,3 0-19,-2 0-19,0 0-13,2 0-9,-2 3-13,2 0-21,-6-3-36,6 1-47,-1 1-51,-2-2-70,0 2-66,3 0-67,-1 1-70,-2-2-51,3-1-53</inkml:trace>
          <inkml:trace contextRef="#ctx0" brushRef="#br0" timeOffset="270648.9663">9249 9786 122,'0'-3'332,"2"2"-3,-2 1-14,2-3-13,0 1-1,-2 2-2,3-2-14,0 2-19,-3-3-23,1 0-19,-1 0-16,3-1-22,-2 3-19,-1-2-10,3 2-14,-3-4-5,3 4-10,-1-5-10,-2 2-10,3 1-22,-2-4-14,-1 0-14,3 0-14,0 1-12,-3 1-10,0-4-1,0 1-2,0 0-4,0-1-5,-3-2-1,0 2-5,3-4-2,-4-3-2,2 2 2,-1-1 0,0 1 2,-1-4 6,3 3-1,-5-2-1,4-2-6,0 4 2,0 2 4,2 0-4,0 0 1,0 3-3,0 2 2,0 1-2,0 0-2,0 4 8,0 0 6,2 2 14,0 2 20,0 2 22,4 4 19,-5 0 13,3 4 29,2 3 35,0 6 16,1-1 6,1 11 4,-1-4 1,2 6-16,-2 3-24,4 2-27,0 0-21,0 1-21,-2 0-20,2 0-18,1-3-14,1 1-10,-1-1-7,-1-1-3,1-2-8,1-2-2,-1 0-2,2-6 1,2 0-2,-1-5-8,-1-2-15,-1-3-31,5 0-57,-5-7-87,1 3-118,1-4-170,-2-5-245,-2-1-346,2-3-340,-7-5-235</inkml:trace>
          <inkml:trace contextRef="#ctx0" brushRef="#br0" timeOffset="271224.6314">9671 9765 500,'-9'7'792,"-2"-2"-198,1 4-104,-2-1-51,6 3-31,-4 0-29,6 2-43,-1 2-47,3 1-52,-1 1-57,3-3-49,3 2-39,-1-2-30,4 3-21,1 1-16,5-2-10,0-5-5,5 2-1,-1-2-1,6-3-6,-2-1 2,3-3-2,6-4-4,-1 4-4,-1-8 0,4 4-1,-1-4 1,1-2 0,-1-1 2,1-4 1,-4 0-5,-1 1 4,-2-2 0,-5-2 2,-1 1 2,-6-5 0,-2 1 2,-4 1 0,-6-4 0,-4 3-4,-4-1 0,-3 1-2,-8 3 0,0-1-7,-4 2-16,-5 2-39,-2 4-63,-1 0-83,1 0-110,-1 4-153,4 0-252,-2 2-268,1-2-195</inkml:trace>
        </inkml:traceGroup>
        <inkml:traceGroup>
          <inkml:annotationXML>
            <emma:emma xmlns:emma="http://www.w3.org/2003/04/emma" version="1.0">
              <emma:interpretation id="{42280442-5637-4E9E-834A-3C12ACE9892B}" emma:medium="tactile" emma:mode="ink">
                <msink:context xmlns:msink="http://schemas.microsoft.com/ink/2010/main" type="inkWord" rotatedBoundingBox="14217,9922 20032,9692 20075,10797 14261,11026"/>
              </emma:interpretation>
              <emma:one-of disjunction-type="recognition" id="oneOf41">
                <emma:interpretation id="interp205" emma:lang="en-US" emma:confidence="0.5">
                  <emma:literal>component</emma:literal>
                </emma:interpretation>
                <emma:interpretation id="interp206" emma:lang="en-US" emma:confidence="0.5">
                  <emma:literal>com ponente</emma:literal>
                </emma:interpretation>
                <emma:interpretation id="interp207" emma:lang="en-US" emma:confidence="0">
                  <emma:literal>Component</emma:literal>
                </emma:interpretation>
                <emma:interpretation id="interp208" emma:lang="en-US" emma:confidence="0.5">
                  <emma:literal>component t</emma:literal>
                </emma:interpretation>
                <emma:interpretation id="interp209" emma:lang="en-US" emma:confidence="0">
                  <emma:literal>Component t</emma:literal>
                </emma:interpretation>
              </emma:one-of>
            </emma:emma>
          </inkml:annotationXML>
          <inkml:trace contextRef="#ctx0" brushRef="#br0" timeOffset="272173.3616">11339 9493 106,'-1'-12'564,"-5"1"-70,-1 1-56,1-1-48,-4 4-40,-2 0-18,1 2-14,-1 4-21,-3 1-16,0 1-21,0 1-19,-1 8-32,2-1-30,-2 4-22,1 4-14,-1 2-1,2 5 0,1 4 0,1 1 3,2 2-1,3 3-5,2 2-9,4-1-16,1 3-13,1-5-16,4 2-15,2-1-17,3-2-15,2-4-9,1 0-12,5-1-8,4-3-7,1-4-3,4 0-7,-3-3-10,5-4-15,-1-2-18,1-6-20,-2 1-25,1-3-25,1-3-21,-4-3-15,1-1-12,0-2-1,0 1 13,-6-7 19,2 0 17,-5-1 27,2-4 28,-4 0 16,-4-2 15,1-3 6,-2-1 13,-4 1 12,-3-3-5,0 1 6,-6 3 10,0 1 7,-3-1 1,-4 6 12,-2 0 13,-2 2 3,1 3 6,-5 2 2,2 2 7,0 3-5,1 3-1,0 3-3,-1 3-4,4 2-7,1 2-12,1 5 0,2 0-5,1 4-5,3-3-3,2 7-2,0-3 0,2 1-8,2-1 3,3 1-4,2 2-2,-1-6-2,7-3 4,-2 2-2,3-5-2,4-1-2,1-1-1,4-4-8,1 1-11,2-6-9,1 0-16,-1-3-14,5-4-7,-4 0-2,0 0 2,2-3 11,-5-1 17,2-4 14,-4 1 8,-4-6 9,0 2 7,-6-6 2,0 2 2,-7-3 0,-3-3 0,-2 1 0,-7 4 2,-2-2-2,-6 3 2,-5 4 3,-3 1 1,-6 3-4,-2 5 1,1 2 1,-2 4-4,-1 3-15,5 0-52,2 3-81,0 1-116,8 3-159,1-2-220,4 0-303,3 1-232</inkml:trace>
          <inkml:trace contextRef="#ctx0" brushRef="#br0" timeOffset="272915.1506">11989 9661 429,'12'9'735,"2"2"-236,-2 1-154,2 1-88,1 2-56,-2 2-40,1 2-22,1-1-15,-4-1 1,1 2-10,-3-1-13,2 3-20,-3-4-23,-4-2-17,3 2-21,-2-2-2,-2-2-10,-1-2-3,-2 0 2,0-2-5,0-2-3,-2 0-6,-1-2-21,1 0-27,-2-4-35,-2-1-41,-1-1-47,1-4-41,-4 0-33,5-2-9,-2-3-1,3-7 5,-1 0 24,3 2 27,-1-4 40,3-1 43,3-7 27,1 2 33,2 0 28,0 1 29,4 2 5,1-1 19,1 2 20,2 3 18,-2 4 29,4 2 40,-2-2 25,0 8 28,3-1 16,0 7-6,-2 0-13,1 0-18,-2 7-19,2-1-11,-1 8-25,-1-3-2,-2 3-2,-3 2-16,2-2-12,-1 6-10,-1-3-18,-2 0-10,1 0-10,-4-1-7,3-2-13,-2 1 7,-1 1 0,2-6-10,-2 4 0,-3-4 6,-1-5 4,0 4-10,0-5 0,-4 3 7,0-3-7,1-3-7,-3-1-9,0-1-7,0-2-3,1-3-7,0 0 0,2-3 6,2-1-3,1-2 7,1-4 2,2-1 4,2 1 4,2-3 2,5-1 1,-1-4 7,4 3 3,-1 1 0,-1 2 0,5 1 10,-1 2 10,2 4 11,-2-2 13,2 3 23,-1 3 24,0 2 18,1 3 13,0 4 14,-3 2 16,3 3 22,-2 0-2,-4 4 2,5 5-8,-7-2-14,2 5-36,-1-1-27,-2 6-24,-1-3-23,-2 2-18,3-1-13,-4 0-3,1 2-6,1 0-8,-4-4-23,2 0-52,-2 4-84,-2-6-116,3 2-161,-3-3-255,-2-1-291,4-2-227</inkml:trace>
          <inkml:trace contextRef="#ctx0" brushRef="#br0" timeOffset="273759.9621">13103 9640 822,'3'-1'1142,"1"-2"-411,1 3-280,5 3-152,-1-2-87,-1 5-31,4 1-7,1 4 4,-1 2 19,1 3 8,-2 2-5,1 5-22,-1 0-32,0 3-29,-3 2-30,4 1-21,-5 3-23,0-1-11,4 0-8,-7 4-5,3-4-6,-5 1-7,2-1-1,-1-3-2,1-1-1,-4-3-2,3 0 0,-3-4 0,0-2-2,0-1-7,-3-4-5,3 0-7,-4-6-11,1 0-8,-1-1-10,-1-3-2,-2-3-2,0-3 1,-1 0 12,0-4 4,-1-3 13,-3-5 11,2 0 4,3-4 4,-2-3-1,2-5-2,0-2 8,5-3-1,-3-6-5,5 1 2,0-4 0,0-4 1,5 0-3,-3-1-2,5 2 4,2 0 1,-2 2-1,5 3 0,-1 1 2,4 3 0,-1 2 0,-1 3 2,5 5 0,1 4 0,-2 0-2,2 4 2,0 2 0,2 2-3,0 6 1,5 0 2,-3 3 0,0 4 0,6 1 3,-4 3-1,4 8 0,-4-1-2,1 2 0,-3 2 2,-1 4-4,-3 1 2,-6 1 0,-2 2 0,-1-2 0,-5 4 4,-1 0 2,-4 0 1,-4 0 1,-1 0-4,-5-4 2,-1 3-1,-2-3 3,-6-1-3,-3-4-1,-1 1 6,-3 0-7,1-3 3,-4-4-2,-2 1 1,1-1-1,2 0-4,-2-5-2,4 0-5,3-1-46,-2-4-73,6 0-100,2-4-138,1-5-207,9-2-326,5-6-263,2-1-186</inkml:trace>
          <inkml:trace contextRef="#ctx0" brushRef="#br0" timeOffset="274181.6116">13860 9435 185,'-4'11'758,"0"3"-230,-1-2-150,1 6-98,-2 2-40,5 1-32,-2 0-19,1 3-10,2-2 3,0 2-7,2-4-22,1 5-26,1-6-27,0 2-21,4 0-26,-1-4-18,2 0-10,2-2-9,4-2-5,-1-2-6,2-1-2,3-5-6,0 1 0,0-2 3,1-4-8,2-3 0,-2 2-5,2-5-4,-2 1-2,-1-4-8,0-1-3,0 0 2,-3-6 8,-2-2 1,1-2 2,-7-1 8,2-4 6,-5 3 0,-4-3 3,-1-1 0,-1 1 6,-4 3-6,-8 5 6,-3-4 8,-4 4 6,-3 3-1,-7 2 4,-4 3 1,-4 2 1,4 2-14,-4 2-3,0 2-13,3 1-22,1 1-51,3 2-77,1-2-110,4 2-149,2-2-215,8 4-263,2-5-181</inkml:trace>
          <inkml:trace contextRef="#ctx0" brushRef="#br0" timeOffset="274735.2271">14156 9432 530,'12'3'771,"1"-2"-211,1 2-113,1 4-60,-2-2-37,1 4-35,2-1-24,2 5-23,-5-1-30,-2 2-29,4 3-34,-3 0-36,-2 3-33,-2-1-33,1-1-23,-2 3-16,-1 0-15,0-1-3,-3 1-3,0-3-5,-2 0 1,-1 0-5,0-2 0,0-5 0,0 2-4,0-2-2,0 0 2,0-6-6,-1-2-5,1 3-16,-3-5-10,0 2-19,3-6-17,-1 2-16,-2-5-17,1 2-9,2-7-12,0 0 2,0-2 9,2-2 11,2-2 15,2-6 26,0 3 15,4-1 19,-2-3 5,4-3 5,3 2 9,0 0 0,0 3 8,1-1 3,1 3 0,-1 3 0,0 0 0,0 4 6,-1 2 8,1 1 5,-2 4 23,1 1 12,-2 5 19,1 4 19,-2-1 18,2 7 4,-2-1 4,0 4-2,-1-1-11,1 2-16,-1 3-15,0 0-14,-3 4-9,2-4-15,-1 5-10,-2-4-4,1 3-9,-1 2 1,-1-1-8,1-1-1,3-3-3,-4 3-2,1-1-19,0-3-40,-2 0-58,2-2-82,-3-3-112,2 1-142,-2-3-181,1-2-261,-1-2-210</inkml:trace>
          <inkml:trace contextRef="#ctx0" brushRef="#br0" timeOffset="275258.933">14989 9547 279,'0'0'754,"1"0"-294,-1 0-184,3 4-102,0-1-44,-3 1-15,1 3-7,4-3-1,-2 3-7,1-3 3,0 2-6,-1 0-17,5-3-10,-4 3-5,6-2-18,-4-3-17,4 2-10,-1-3-13,1 0-7,-1-3-10,2 2-10,1-3-14,-1-3-13,1 1-22,1-2-7,-4-1-9,-1-1-5,3 0-1,-3-4 13,0 1 13,2-1 4,-6-3 7,0 0 15,-1 1 12,-1 2 11,-4-3 20,-3 0 20,-1 6 30,-4 0 35,-2 2 35,-3 5 48,0 3 61,-4 1 53,0 0 35,3 4 26,-3 1 9,3 4-15,-3 2-27,3 2-23,2-1-26,-1 5-27,2-3-25,2 6-20,-1-5-28,-1 6-28,7-3-27,-1 1-27,0 0-21,4 0-20,1-2-12,2-3-9,2 3-9,5-1-2,0-2-4,2-3-4,4-1 0,-1-1-5,1-2-4,5-3-14,-2 2-15,2-2-28,1-4-47,0 0-63,-2-4-82,2 1-104,0-1-123,2 0-146,0-2-226,0-1-251,-2-4-190</inkml:trace>
          <inkml:trace contextRef="#ctx0" brushRef="#br0" timeOffset="275888.9434">15425 9352 788,'-1'0'1010,"-2"3"-323,3-2-180,0 3-105,3 1-15,-2 1-3,2 3-8,2-1-28,-1-1-40,-1 4-46,0 2-57,-2 0-49,4 2-42,0-1-38,0 1-26,-1 5-16,-1-5-13,1 5-6,1 0-7,-2-2-3,1 1 0,-1-2-2,-2 0 0,2 0-2,-1 0 3,-2-3-1,0-2 1,0 1-2,0-2 2,0-3-3,-2-1 0,-1-1 1,3-2-2,-1 0 1,1-4-1,0 0-4,-3 0-6,3-4-6,0-3-13,0 0-16,3-3-17,-3 0-14,1-5-14,2 3-12,2-5-5,-1 0-4,0-4 5,4 0 2,2 0 6,-2-1 6,4-5 10,0 3 15,2 2 12,-2 1 13,2 0 16,-1 3 8,2 1 3,-4 1 9,4 2 6,-4 3 2,4 1-2,-3 1 0,-4 5 0,2-3 9,2 1-1,-3 6 6,2-4 2,0 8 6,-3-4 0,1 7 0,1-1-3,-1 3 3,2 1-1,-3 1-2,2 2 0,-2-2 0,3 4-5,-6 4 2,6-2 3,-3-2 0,2 2 43,-1 2 31,3-1 23,2 6 6,1-3-3,-2 0-5,-2 0-38,4 3-29,-3-6-22,-1 3-13,1-1-15,-2-2-19,-1 0-20,-2-1-32,0-3-57,0-1-87,-2-1-99,2-3-132,-3-1-190,1-1-307,-1-7-254,3 0-171</inkml:trace>
          <inkml:trace contextRef="#ctx0" brushRef="#br0" timeOffset="276474.545">16494 9350 535,'0'5'1098,"0"-4"-362,0-1-208,0 3-77,3-2-2,-1-1 8,-2 0-7,3 0-18,0 0-37,-3 0-50,0 0-54,0 0-59,0 0-51,-3 0-46,0-1-39,3-2-29,-2-1-26,-1 0-14,3-3-10,-1 3-5,1-6-6,0 2-2,0-4-1,0 1-1,0-2-2,1-4-2,-1 2 0,5-4 2,-2 1-1,0-1-1,-2 4 2,3-2 0,-1 0 2,0 1-3,-1 0 0,3 5 2,-3-3 0,-2 4 2,3 0-1,-3 3 3,0 0 2,0 1 2,0 2 0,0 0 2,0 2 0,0-1 2,0 3 4,0 5 1,0-1 5,-3 2 2,3 3 3,-2 0-1,-3 5 1,3 2-2,-4 1 1,2 2 0,4 5 7,0-2 13,4 1 1,2 5-1,1 0-4,-1-2-5,4 5-10,-2-2-13,-1 1-7,-1 0-2,1 0-4,3-1-2,-6 2-2,1-4-2,-1 1-3,3-2-4,-2-1-6,1-4-6,-2 2-11,3-8-10,0 1-13,-1-2-22,1-5-46,5 1-75,0-3-98,-1-3-136,4-1-208,-4-3-298,5-3-345,-1-1-257,-4-6-93</inkml:trace>
          <inkml:trace contextRef="#ctx0" brushRef="#br0" timeOffset="277157.5285">16281 9514 227,'6'0'448,"-5"0"-62,5 0-47,-1-3-17,2 3-15,-3-1-21,3 1-10,2-3-18,1 2-23,3-5-24,-1 6-31,5-4-33,1-2-39,4 3-27,1-3-21,0-1-25,6 1-16,-1-1-17,-1-1-15,2 1-19,3-3-3,1 4-6,5-2-9,-2-2-9,2 3-33,-3 1-49,-6-2-84,-4 2-120,-1 2-176,-8 0-228,-1 0-215</inkml:trace>
        </inkml:traceGroup>
      </inkml:traceGroup>
    </inkml:traceGroup>
    <inkml:traceGroup>
      <inkml:annotationXML>
        <emma:emma xmlns:emma="http://www.w3.org/2003/04/emma" version="1.0">
          <emma:interpretation id="{C221F096-1845-4288-BD44-E07F582FA84C}" emma:medium="tactile" emma:mode="ink">
            <msink:context xmlns:msink="http://schemas.microsoft.com/ink/2010/main" type="paragraph" rotatedBoundingBox="3407,11065 32891,10078 33066,15297 3581,16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DD8329-37A3-4220-9D02-8DF95EEBB562}" emma:medium="tactile" emma:mode="ink">
              <msink:context xmlns:msink="http://schemas.microsoft.com/ink/2010/main" type="line" rotatedBoundingBox="3818,11293 32873,9943 32983,12325 3928,13675"/>
            </emma:interpretation>
          </emma:emma>
        </inkml:annotationXML>
        <inkml:traceGroup>
          <inkml:annotationXML>
            <emma:emma xmlns:emma="http://www.w3.org/2003/04/emma" version="1.0">
              <emma:interpretation id="{FFA55C97-C923-4902-A15D-7377421103D3}" emma:medium="tactile" emma:mode="ink">
                <msink:context xmlns:msink="http://schemas.microsoft.com/ink/2010/main" type="inkWord" rotatedBoundingBox="3835,11674 6763,11538 6834,13051 3906,13187"/>
              </emma:interpretation>
              <emma:one-of disjunction-type="recognition" id="oneOf42">
                <emma:interpretation id="interp210" emma:lang="en-US" emma:confidence="0.5">
                  <emma:literal>React</emma:literal>
                </emma:interpretation>
                <emma:interpretation id="interp211" emma:lang="en-US" emma:confidence="0">
                  <emma:literal>Reacts</emma:literal>
                </emma:interpretation>
                <emma:interpretation id="interp212" emma:lang="en-US" emma:confidence="0">
                  <emma:literal>Reach</emma:literal>
                </emma:interpretation>
                <emma:interpretation id="interp213" emma:lang="en-US" emma:confidence="0">
                  <emma:literal>Read</emma:literal>
                </emma:interpretation>
                <emma:interpretation id="interp214" emma:lang="en-US" emma:confidence="0">
                  <emma:literal>Roach</emma:literal>
                </emma:interpretation>
              </emma:one-of>
            </emma:emma>
          </inkml:annotationXML>
          <inkml:trace contextRef="#ctx0" brushRef="#br1" timeOffset="693685.2454">1342 12096 164,'0'-5'491,"3"4"-80,-3 1-55,2 0-34,-2 0-37,3 1-29,-1 4-41,0-1-41,2 0-26,2-2-29,0 3-22,0-3-12,1 0-14,2 0-14,-1-2-6,7 0-2,-4-2-6,4 0-13,1-5 1,0 3-8,3-4-2,-2 0-12,0-2-3,2-1 0,-4-2-6,1-3 0,-2 2 0,2-5 0,-4 1 3,-1-2 0,-3-1 3,-1 3 3,0-3 5,-4 2 13,-3 3 13,-3 1 6,-1 2 8,-3 2 5,-4 1-2,0 4-8,-2 6-3,-5 0 1,2 6 6,2 2 6,-3 2 11,-2 6 14,1-1 15,2 3 15,2 3 10,1 4 7,1 1 0,2-1-12,1 4-18,2-1-17,3 0-20,1 0-16,3 0-18,0-2-10,4 0-6,3-3-6,5-2-3,0-2-5,5-3 0,3 0 0,4-6-11,2 0-29,1-6-46,4-1-53,3-3-64,0-3-73,1-1-71,2-6-51,1 0-22,0-4 4,-3 1 23,-1-6 46,0 2 57,-4-5 70,-1-1 66,-4-1 67,-2 0 56,-3-3 62,-1 2 73,-4-1 63,-1 3 47,-5 0 36,0 1 22,-2 5 11,-3-3-3,-4 5-19,0 2-15,-1 3-23,-4 0-22,0 3-16,-4 4-13,0-1-12,-1 4-9,-1 4-6,-1 1-14,-3 4-12,2 2-24,-1 3-13,2 2-16,-2 3-17,2 3-9,-2 3-9,2 0-6,3 0-8,-1 4-4,4-3-3,1 2-4,0-4-4,1 0 3,4-1-4,0-2 1,0-2-1,4-1 1,1-1-1,-3-6 1,6 2 0,-1-5-1,2-1-1,1-3 0,1-2-1,2-4-3,2-2-2,-1-3-5,0-1-7,3-5-4,-4 2-1,2-8-3,0 1 1,0-3 5,1-2 7,-2-4 3,1-1 5,-2 1 1,-1 0 2,-1 4 1,-4 2 1,-2 1 1,1 4-1,-5 3 0,2 2 2,-3 4 3,-3 3-1,-1 0-3,-4 8 6,4 2-2,-3 2 5,0 4 0,-2 2 4,-1 6-1,4-2-2,-1 6 1,-1-1-1,4 3-1,-2-1-4,2-1-1,4 0-1,-2-1 0,2-2 0,2-1-3,2 1-1,2-4 2,1-3-1,2 0 1,3-3 1,2-3 0,-1-5-3,5 1-8,-2-4-16,4-4-25,2 1-33,-1-5-39,3-3-33,-1-3-33,3-4-17,-3-2-7,2-3 4,4-5 17,-2 1 15,1-6 18,2-3 17,1 0 19,-2-2 20,1 2 21,-2 2 13,-1 0 26,-3 5 8,-3 4 14,1 3 9,-4 2 4,-4 3 2,2 3 8,-4 3 9,-1 2 19,-1 3 19,-2 6 22,-4 0 17,0 6 8,-4 3 5,0 2-4,0-1-17,-4 4-5,1 3-11,-1 0-10,-1-2-6,2 2-8,-1-2-12,-3 0-6,3-2-7,1 0-4,-2-2-3,1-3-2,1 1 7,2-3 2,-2-4 3,3 2 5,0-4-1,0 0-6,0-4-1,3-2-8,-2-2-4,2-3-5,1 0 3,1-2 1,-2-4 1,1 0 0,-1 3-3,-2-2 3,2 2-2,-3-2-3,0 1 0,0 5 0,-3 1-3,2 4-4,-6-1 2,2 6 5,-5 3 0,1 4 7,-1 3 10,-1 3 12,-2 4 11,-2-1 6,0 8 14,4 1 5,-2-1-2,1 7 2,-2 0-6,4 2-1,1 1-5,2 0-11,2 0-6,1-3-3,1 3-12,0-4-6,6 0-3,0-4-6,1-1-1,5-1-5,1-6 6,2-1-2,7-4-2,-3-3 3,5-1-1,3-5-2,-1-2-2,0-4-2,4-2 2,0-5-9,3-1-6,-4-3-10,2-4-14,-1-5-16,2-4-9,-1-2-8,-2-8-14,6-3-12,-3-8-3,3-2 2,-2-7 0,7-7-4,-1-3 10,-3-1 10,6-8 25,-2 0 10,-1-3 16,2-3 13,-5 4 8,-1 3 8,-6 3-2,0 5 10,-3 7 14,-7 3 19,0 4 21,-3 9 20,-4 4 20,0 2 8,-4 8 4,0 4-16,-2 1-8,-3 7-21,-3 4-14,-2 8-17,-2-1-12,-3 12-4,-3 4-2,-2 4-2,-1 7 5,-1 7 9,-3 4 12,-2 3 15,5 7 17,-8 4 18,2 3 10,2 7 6,-2 1 2,1 2-3,2 3-8,-2 2-9,4-3-7,-1 3-11,3-3-9,1 0-12,4-2-12,2-2-9,-1-3-8,4-1-9,-1-5-6,4-4 1,0-3-2,6-3-4,0-6 3,1-6-2,0-3-3,4-1-18,-1-5-30,2-7-47,-2-3-59,4-3-72,0-4-87,0-4-96,1-3-100,-1-7-104,1-4-125,0-2-212,4-8-153</inkml:trace>
          <inkml:trace contextRef="#ctx0" brushRef="#br1" timeOffset="693913.4839">3251 11611 133,'-22'0'709,"-1"3"-115,4-2-74,3 5-58,2-2-51,2 2-46,6-2-45,1 3-26,5-4-21,3 4-26,4-3-37,4-1-44,4 0-41,2-3-43,2-3-29,7-1-20,0-2-16,5-1-9,1 0-33,4-3-65,0-1-96,2 1-124,3-1-171,-5 1-303,2-1-297,-1-1-211</inkml:trace>
          <inkml:trace contextRef="#ctx0" brushRef="#br1" timeOffset="691949.2888">785 11649 449,'3'-5'640,"0"3"-170,-1-1-114,2-1-72,-4 4-54,3-3-21,0 2-22,-2 1-20,3 0-10,-1 0-11,2 0-2,-2 4-7,1 0-11,0 2 8,-1 5-5,0 2 3,-1 2-2,2 3 0,-4 6-10,3 1-14,-3 5-6,0 3-18,-3 2-6,3 4-16,-2 0-9,0 5-8,-3-4-7,2 1-4,2-2-7,-2 1-7,-1-3 1,1-4-5,-2 1-1,1-6-4,0 2-3,-2-6 5,2-1-8,-1-2 4,1-4 0,1-3 2,0-1 4,-1-4 1,2-1 7,-1-2-2,0-3 1,-1-2-3,3-2-2,-2-3-5,3-5-5,-3-4-1,3-4-2,-2-2-1,-1-6 1,3-4 0,0-6-2,3-9 0,-1 1-4,5-9-4,0-3-8,2-6-6,1-3-4,6-1-4,-1-5 0,3 4 7,3-2 9,-2 2 5,2 4 5,3 3 2,-4 5 6,3 3-6,-1 6-2,1 3 1,0 4 1,0 8 4,-1 2-4,-1 5 2,0 4-4,-2 3-1,-3 6 1,3 4 2,-5 6-1,0 4-3,-3 7 4,-1 3 2,-1 8 0,-3 2 0,-2 6 0,-2 2 2,-2 4 0,-2 1-2,-2 1 0,-2-1-2,-3 4 2,-1-4 4,1 1-2,-2 1 0,-4-7 1,4 2-1,-5-2 0,0-3-2,-2 1 2,2-3-2,1-8 3,-3 3 1,2-5 1,0 0 3,0-4-7,2-3 5,-1-2-2,-1-2-4,6-4 0,1 0 1,2-4 1,0 0 2,3-1-4,4-7 3,0 4-1,0 1-5,4-2 3,-1 1 0,4 3 1,0-1-2,2 4-3,-2 4 2,5 2 2,-1 4-2,1 1 2,0 4 2,-1 2 2,1 4 1,-1 1-5,1 1 0,1-2-2,-4 4 2,5-3 0,-5 2 2,3 0 0,-5-2 0,2-1-1,-2-3-1,0 5-7,-3-5-51,4-1-73,-5 0-95,-2-2-106,2-5-137,1 1-158,1 0-145,0-5-134,3-2-116</inkml:trace>
        </inkml:traceGroup>
        <inkml:traceGroup>
          <inkml:annotationXML>
            <emma:emma xmlns:emma="http://www.w3.org/2003/04/emma" version="1.0">
              <emma:interpretation id="{07381835-0EC8-479B-BE9B-097813797BFB}" emma:medium="tactile" emma:mode="ink">
                <msink:context xmlns:msink="http://schemas.microsoft.com/ink/2010/main" type="inkWord" rotatedBoundingBox="7521,11815 13675,11529 13753,13218 7599,13504"/>
              </emma:interpretation>
              <emma:one-of disjunction-type="recognition" id="oneOf43">
                <emma:interpretation id="interp215" emma:lang="en-US" emma:confidence="0.5">
                  <emma:literal>application</emma:literal>
                </emma:interpretation>
                <emma:interpretation id="interp216" emma:lang="en-US" emma:confidence="0">
                  <emma:literal>applications</emma:literal>
                </emma:interpretation>
                <emma:interpretation id="interp217" emma:lang="en-US" emma:confidence="0">
                  <emma:literal>Application</emma:literal>
                </emma:interpretation>
                <emma:interpretation id="interp218" emma:lang="en-US" emma:confidence="0">
                  <emma:literal>Applications</emma:literal>
                </emma:interpretation>
                <emma:interpretation id="interp219" emma:lang="en-US" emma:confidence="0">
                  <emma:literal>applicating</emma:literal>
                </emma:interpretation>
              </emma:one-of>
            </emma:emma>
          </inkml:annotationXML>
          <inkml:trace contextRef="#ctx0" brushRef="#br1" timeOffset="696347.0274">4636 11920 490,'2'-5'510,"-2"-1"-74,3-1-44,-2 1-40,-1 0-32,3-1-26,-3 3-30,0-2-33,-3 3-24,2-1-35,-4 3-24,-2-2-29,0 3-3,-3 3-2,-2 2 9,1 1 2,-5 4 7,0 0-3,-2 5-7,2 4-17,-3-1-21,3 5-17,2-1-15,2 1-15,1 3-10,-1-3-8,5 2-7,0-4-1,5-1-8,-1 1 1,6-2-4,-1-2 3,1-2-1,4-2 0,-3-2 2,3-3-1,5-2 2,-3-1-1,4-5-2,0 0-1,-2-5 1,7 0 0,-5-3-2,4-2 0,-1-2 2,3-2-2,-3-7 0,3 2-2,0-3-2,-3-4 1,0-1-6,1-3 6,-1-1-3,0-3 4,1 6 2,-8-6 4,3 10 12,-4 0 21,0 4 16,-5 3 13,1 3 1,-4 3 3,0 5-8,-2 1-18,-3 5-14,0 5-8,-2 3-3,-5 5 0,5 1 5,-4 7 6,-1 2 8,0 5 2,4-2-1,-4 4-2,2 2-5,3 0-9,2 0-4,1-4-7,1 3-2,3-2-1,6-5-4,-2 2-2,5-5-1,3-1-2,2-3-2,5-3 1,1-4 0,6 0 1,0-6-13,2-3-20,2-2-29,1-3-35,-4-3-33,4-3-38,-1-3-17,-4-4 4,5-2 26,-5-5 32,0-4 36,-1 0 34,-2-4 25,2-6 16,-5 3 5,3-6 5,-7 4 2,2 3 9,-5 0 14,0 8 19,-5 1 5,-3 6 11,-1 5 7,-1 3 6,-6 5 6,2 6 0,-4 6 8,-2 5 3,-3 3-2,-2 9 1,4 5-5,-4 4-6,0 3 1,-2 6 1,-1-1 5,4 8 3,-2 1 5,0-1-5,-3 2-6,4-1-9,-2-1-11,2 0-10,0 1-15,1-6-8,-1 3-5,5-7-6,-2 1-5,2-5-4,0 0 0,-1-7-3,4-1-1,-3-5-2,2-1 1,4-4-1,-5-2 2,5-4-2,-2-1 1,0-6 4,3-2-1,0-2-3,0-2 1,0-5 0,3-4-2,1-2-1,3-9-1,5-3-3,0-7-3,2-3-11,2-10-12,7-4-13,3-8-9,5-8-9,-1 0-8,8-8 5,-3 1 8,7 4 8,-3 0 12,2 0 8,-2 11 15,-1 1 4,1 7 7,-3 4-2,-4 6 2,3 7 2,-6 2-7,-2 7 5,-1 3 1,-2 6 2,-3 3-1,-3 10 0,-4 1 1,-2 7 2,-2 4-1,-6 6 1,-2 3-1,-4 7 3,-5 0-3,-2 4 7,-4 3 7,0 2 12,-3 1 12,-5 2 16,2 1 12,-4-3 3,-1 4-3,-2-4-2,0-2-9,-1-1-9,1-2-11,1-2-6,-1-1-7,0-4-8,2-4-6,3 2-5,3-4-10,1-5-35,1 0-60,7-5-86,-1-4-110,3-3-146,2-5-205,8-4-279,3-9-286,7-2-210</inkml:trace>
          <inkml:trace contextRef="#ctx0" brushRef="#br1" timeOffset="696915.0593">5951 11720 111,'11'-4'774,"-2"8"-153,-2 2-98,-3 5-78,-1 3-42,-3 9-48,-3 2-34,3 7-25,-4 2-20,0 6-9,-1 2-19,1 4-29,-6 3-18,3-1-19,-5 2-27,0-2-27,1 0-28,-1 2-21,4-6-17,-6 0-19,-1 0-16,3-6-6,0-3-9,1-1-6,-1-2-4,1-7 1,0 1-2,3-6 1,0-3 0,1-2 1,3-2-1,-3-6-2,2 1 1,2-5-1,-1-3 0,2-1-3,2-6-5,0-3-10,5-6-13,-1-4-20,3-4-25,2-7-21,6-7-25,1-5-25,7-12-15,3-3-13,7-5 1,2-5 8,4-1 14,3 0 23,0 2 32,0 4 26,1 1 21,-6 8 18,1 2 11,-3 7 9,0 6 9,-5 3 1,3 4-3,-5 2 5,2 6 0,-6 6 0,2 1 0,-3 5 2,0 1 1,-1 4-1,-3 4 1,-3 6 2,0 1 5,-6 6 5,-3 2 10,-5 5 20,-2 5 16,-5 2 28,-2 4 35,-5-1 29,-2 5 27,-4-3 17,-3 2 6,-3 4-8,-2-4-21,-1-2-21,-2 3-23,-3-4-25,1 3-27,-2-2-19,3-5-13,-1 3-14,4-3-14,0-4-23,3-1-49,2-4-80,2-4-99,2 2-128,7-5-179,2-2-246,5-4-303,4-2-240,0 0-112</inkml:trace>
          <inkml:trace contextRef="#ctx0" brushRef="#br1" timeOffset="699802.5886">6367 12170 347,'14'0'343,"-1"0"-62,6-2-52,0-2-47,3-3-58,-2 1-45,6-4-31,-2 3-23,-1-4-12,0-1-4,0-5-5,3-1 0,-3-6 1,1-3-1,2-1-4,1-5 4,-1-8-8,2-1 0,2-7-9,1-2 4,5-4 5,-5-4 8,1-3 5,1 0 4,-1 3-9,-2-1 4,1 6 14,-8 3 16,0 5 21,-4 2 28,-2 5 27,-4 7 29,-1 3 24,0 2 20,-5 7 11,-3 1-10,2 4-15,-4 1-25,-2 5-26,-2 2-28,-1 3-19,-1 4-10,-3 4-8,-5 3 3,3 7-6,-5 3-4,-1 5-1,-4 2-9,1 6 0,-3 6 0,-2 3-1,0 2 3,-2 3-6,1 4 4,-3 1 13,1 3 3,3 1 5,0 3-6,1-1-1,2 2-8,4-6-17,1 0-6,1-1-9,2-5-5,5-3-5,3-2 1,-1-3-1,5-4-2,3-2-2,2-7 5,2 0-1,2-8-4,2 0 2,4-7-4,1-3-7,0-3-13,2-3-12,1-6-5,3-2-16,-2-3-4,4-4-8,-3-2 1,2-3 1,4-7 1,-1-2 5,-2 0 7,2-5 9,2 1 14,-2 1 7,2-2 8,-4 3 6,-3 2 3,0 1 2,-3 1 3,-4 3 0,1 3 11,-2 2 11,-6 2 13,0 0 21,1 6 14,-4 0 10,-4 2-3,0 1-8,0 4-9,0 2-20,-4 2-11,1 2-6,-3 2-2,-1 4-5,-3 2-2,1 5 2,-1 4-5,-2 2-4,0 1-5,-1 0 0,-1 5 3,-1 4-3,4 0 0,-1 1 3,4 2-5,-3-3 0,4 3 0,1 0-2,-1-1 2,1-5 0,5 3 0,-2-5-3,3-4 6,3-3-3,-2-2-5,6-3-8,1-3-19,2-1-28,3-7-32,1-3-38,2-3-38,2-2-32,2-7-26,3 1-20,1-6-18,2-2-13,1-5 2,7-3-20,-1-2-5,3-5 2,2-3 16,4-4 11,3-1 18,1 0 32,1 0 39,-5 3 48,3 0 35,-3 5 41,-7 8 47,0-3 37,-5 8 48,-4 3 66,-4 3 73,-5 4 63,-2 7 23,-5 3 4,-4 2-4,-3 6-30,-3 3-32,-3 3-32,-3 4-8,-4 0-8,-2 1-6,3 5-11,-2-4-6,-2 2-16,1 1-19,1-2-12,-1 0-18,0-3-15,1-1-18,4-1-12,-2-2-7,-1-3-17,5 0 6,1-3-4,1-3-2,2 0-1,1-4 0,1-4-5,2 0-9,1-5-5,1 1-8,5-6-4,-1 1 0,1-5 0,-2 0 0,4-3 0,0 0 0,2-3 0,-2 2 0,-2 0 7,-1 2 10,-5 3 22,0 0 22,-1 5 17,-3-1 16,0 4 0,-4 3 4,-3 2-3,-2 4-9,-4 1 7,0 6 5,-3 1 12,-3 5 9,0 2 5,-3 2 2,-1 3-7,3 6-13,-5-1-14,2 5-17,0 4-16,-3-1-12,2 3-11,1 1-5,0 2-2,4-3-7,0 1-3,3 1-6,5-2 1,-1-2-6,5-5-4,0-3-1,2 3-2,8-7 5,3-4-4,1-6 0,5 1 0,5-7-2,2-5-9,4-2-16,2-4-20,1-4-22,5-4-31,-1-4-35,5-5-37,2-1-33,3-3-25,2-9-18,6 0-11,1-5 2,-1-1 18,7-4 33,-4-2 34,-1 3 34,0 2 39,-2 2 28,-6 3 27,-3 2 11,-1 6 5,-4 4 9,-3 2 6,-4 4 5,-3 2 6,-3 5 0,-2 2 3,-4 3 0,-4 4 2,-2 6 10,-2 1 7,-4 5 18,-6 0 19,0 4 15,-4 5 12,-2 0 16,2 3 0,-4-1 4,-1 0-3,0-1-5,4 2-5,-5-3-14,1 0-3,6-2-13,-4-2-10,3-2-6,0-1-5,2-1 3,1-3-2,1-3-5,1 0-4,2-2-4,0-4-8,5-2-11,-2-3-5,1-1-4,0-3 0,7-2 1,-6-2 1,3-5-2,3-1 0,1-3-1,-1-1-1,1 0-1,0 1 1,-2 2 5,-1 1 20,-4 2 22,1 3 14,-3 2 12,-3 3 5,-3 3 11,-1 3 0,-3 5 1,-5 0 4,0 4 5,-1 3 6,-6 5-4,1 3-8,-4 1-4,-3 5-10,0-1-7,-2 8-7,1 2-3,-2 2-3,-2 0-8,2 6-5,-2-3-3,1 1-5,1 1-5,2 1-8,3-1-5,0-2-6,4-2-5,3 1-6,1-4-1,4-5-1,3-2 1,4-3-1,4-3 2,3-3-1,3-4-7,1-4-10,5-4-17,5-4-23,2-2-25,-2-5-30,8-4-33,-2-4-29,2-1-22,1-3-11,3-4-9,1-3 4,-1-6 13,5 1 26,-4-2 25,4-3 25,-7-2 35,1 3 31,-5 2 23,2-1 17,-8 5 17,2 4 22,-5 1 24,-2 3 35,0 7 24,-5 0 18,-3 3 14,1 8 4,-5-2-7,-5 4-10,4 6-8,-6 4-8,-4 0-12,0 7-17,-1 0-10,1 5-11,-5 2-7,0 3-5,-6 6-3,3-2-2,0 4-7,0-3-5,0 4-6,2-3-9,0 2-5,4-2-4,-2-3-4,3 0 1,2-3-2,6 0 0,-3-4-1,7-2-2,0-5-1,3 0-5,4-3-8,0-6-9,2-1-16,2-3-18,5-3-23,2-1-18,1-5-18,1-3-6,3-3-2,0-2 0,1-4 1,5-3 5,-2-4 7,4-4 5,-1-6 0,5-1 12,-2-4 12,2-4 17,0 3 8,3-7 12,-4 0 12,1 0 13,-1 1 12,-4-2 7,-2 7 4,-2-2 2,-5 6 3,0 2 8,-2 0 14,-3 5 13,-2 4 27,-2 0 27,-4 2 20,3 3 14,-4 7 0,0-3 3,-5 7-18,2 1-20,-4 3-16,0 3-19,0 3-16,-4 3-16,-4 5-8,2 1-3,-4 5-6,-4 7-2,-2 6-2,0-1-3,-3 7 3,-3 2-5,-1 4 4,0 3 3,-5 4 5,-1 2 6,2 4 4,-4 1 7,1 0 0,2 3-2,-1 1-4,2-5-4,1 3-5,1-4-7,3-2 0,3-1-4,0-4-2,3-2-3,8-1 0,-2-7-1,2 0-1,7-8 4,1 1 0,4-9 0,4-2 1,0-3-5,7-7-7,1-4-10,3-3-6,2-1-5,0-7-13,2-4-15,3-1-11,1-5-5,0-5-10,3-2-13,3-5-3,-2-3 8,1-1 7,1-5 13,-1 5 11,-1 0 14,-2 3 20,-9 2 11,3 2 7,-6 5 14,-3 6 26,1 2 27,-4 2 28,-3 5 18,-2 0 17,-2 5 5,-2 0-1,-2 4-12,-4 3-14,2 3-12,-5 4-15,-3 0-15,1 6-14,-5 3-14,2 0-8,-3 5-7,2 1-3,-4 2-4,1 3 0,0-1-3,0 2-2,-1 2-1,5-6-1,0 3 0,1-2-1,2 4 1,2-7 1,0 2 0,7-5 0,4 2 2,3-1-1,3-3 0,3-2-1,3-1-1,3-3-7,6-4-14,-2-3-23,5-2-30,-1-4-37,4-2-41,-5-3-25,4-4-15,-4 1 7,-1-5 19,1-3 34,-3-2 36,1-4 15,0 0 8,-3-6 2,2 0 9,-1 0 10,-2-4 7,3-1 13,-1 3 14,-2-2 9,-1 2 7,0 1 0,-5 6 2,1 2 13,-4 2 15,-2 3 20,1 3 9,-5 3 11,2 3 17,-6 1 17,-1 4 18,0 2 1,-1 6 13,-5 1 5,0 5-10,-4 3-14,-1 4-19,-4 2-13,2 3-17,-4 4-12,1 2-5,-3 2-7,0 5-4,0 0-8,-4 1-3,4 2-7,0-1-5,2 2-7,-2-3 0,1-3-3,5-2-1,-1-1-1,5-3-1,-1-2-3,3-3-15,2-4-29,1-1-42,1-4-51,2-3-69,1-1-93,0-5-101,1-3-102,-1-1-116,3-1-127,-1-8-196,-2 1-167</inkml:trace>
          <inkml:trace contextRef="#ctx0" brushRef="#br1" timeOffset="700091.4522">8579 11557 206,'-2'-1'419,"2"-1"-63,2-1-50,4 2-43,0-5-57,5 5-47,2-3-41,3-1-34,3 0-33,4-1-35,0 3-52,1-4-99,3 3-139,-1-6-260,3 5-227</inkml:trace>
          <inkml:trace contextRef="#ctx0" brushRef="#br1" timeOffset="700269.6819">9178 11361 545,'0'-1'1135,"3"1"-345,-2-3-315,-1 1-188,6 2-104,-4 0-63,0-2-56,3 2-84,-1-2-120,1 1-176,-3 1-315,3-3-267,-2 2-242</inkml:trace>
          <inkml:trace contextRef="#ctx0" brushRef="#br1" timeOffset="701138.706">9689 11601 300,'7'-4'517,"-1"3"-83,1-4-70,4 1-56,0 0-51,0-1-34,1-1-27,-1 2-18,4-3-17,-2 2-15,-1-1-7,2-1-8,-2 3-7,2-2-12,-2 0-5,-3 2-4,2 2-13,-1 1-10,-1-3-7,1 4 6,-4 0-9,1 0-4,0 4 11,-2 2-1,1 1 4,-6 3 3,0 1 2,0 3 6,-3 5 36,-2-1 37,1 5 15,-6 4 0,3-1-5,-5 2-7,0 0-26,-2 3-23,2 0-17,-4-4-3,2 3-2,-2 0-6,0-3-5,-3 1 1,0-4-2,3 0-1,-3-3-3,-2 0-4,2-5-8,1 2-12,-3-3-10,2-4-8,0 2-8,-4-2-7,4-3-2,-1-1-2,-4-1-3,3-2-2,0-3 0,-1-1 0,4 0-3,-1-1-2,3-3-2,1-2-1,2-2-1,2-3-3,0 0 0,4 1 0,0-4-2,3 1-2,2-3 0,-1 1-5,3 1-6,3-1-10,-3 1-14,2 0-20,2-1-33,-1-1-43,6 2-58,-4-1-74,3 1-87,-3 1-105,6 1-120,-3-2-158,2 1-211,2 3-221,-3-4-170</inkml:trace>
          <inkml:trace contextRef="#ctx0" brushRef="#br1" timeOffset="702565.8032">7356 11435 923,'0'-1'1020,"0"-1"-173,0-2-99,0 0-81,0 2-84,0 1-86,0-2-87,3 0-81,1-2-81,-2 0-66,4 4-54,-2-3-43,0-2-33,1 3-21,0 1-15,-3-2-17,-2 2-47,3-1-99,-2 2-146,-1-3-255,0 4-324,0-5-447,0-1-497</inkml:trace>
          <inkml:trace contextRef="#ctx0" brushRef="#br1" timeOffset="701827.3054">10106 11422 196,'6'0'494,"0"2"-81,0 2-40,0-4-46,-4 7-57,3-1-16,1 4-26,-5-1-3,3 2-13,-1 3 3,-3 6 26,-3-2 8,2 3-13,-2 3-27,-1-1-16,-4 1-32,4 3-48,-3-3-31,0 0-19,-1-4-15,1 3-9,1-1-17,-1-1-4,3-4-4,-4 0-6,4-2-2,-3-4 2,1 1 2,2-4-6,-1 1-2,1-2 0,1-2 2,2-3-2,-5 0 0,4-2-1,-1-2 5,3-1-4,3-1-2,-1-6-4,4 3 0,-2-6-3,3-3-5,2 0-6,3-4-2,-1 1-8,5-2-8,3-9-6,0 6-8,3-5 4,-2 0 3,3-4 6,3 4 10,-3-3 10,1 4 3,0-3 5,-3 6 5,2 0 2,-1 5-3,-4-1 1,1 6 4,-1-3 2,-4 7-2,2-3 2,-1 7 0,-1-3-4,-2 4-2,-4 2-1,4 1 5,-5 2 0,3 2-2,-4 2 6,1 4 3,-2-1-2,-2 2-1,-3 6 7,0-1 9,0 5 16,-3 0 7,-2 4 19,-2-2 5,1 4 11,-5-2 6,1 3-1,2 3-6,0-2-6,-2 1-6,2 0-14,-3 1-12,2-3-12,0 0-6,-1-1-10,3 0-4,-2 0-4,-1-3-13,4 0-40,-7-6-70,7 3-95,-1-2-123,0-6-179,0 1-283,-1-1-284,1-4-217</inkml:trace>
        </inkml:traceGroup>
        <inkml:traceGroup>
          <inkml:annotationXML>
            <emma:emma xmlns:emma="http://www.w3.org/2003/04/emma" version="1.0">
              <emma:interpretation id="{19A06723-CCFE-4657-8AD1-78B87D96B4C8}" emma:medium="tactile" emma:mode="ink">
                <msink:context xmlns:msink="http://schemas.microsoft.com/ink/2010/main" type="inkWord" rotatedBoundingBox="14587,12207 15295,11395 15683,11734 14975,12546"/>
              </emma:interpretation>
              <emma:one-of disjunction-type="recognition" id="oneOf44">
                <emma:interpretation id="interp220" emma:lang="en-US" emma:confidence="0.5">
                  <emma:literal>is</emma:literal>
                </emma:interpretation>
                <emma:interpretation id="interp221" emma:lang="en-US" emma:confidence="0">
                  <emma:literal>its</emma:literal>
                </emma:interpretation>
                <emma:interpretation id="interp222" emma:lang="en-US" emma:confidence="0">
                  <emma:literal>is.</emma:literal>
                </emma:interpretation>
                <emma:interpretation id="interp223" emma:lang="en-US" emma:confidence="0">
                  <emma:literal>i's</emma:literal>
                </emma:interpretation>
                <emma:interpretation id="interp224" emma:lang="en-US" emma:confidence="0">
                  <emma:literal>is'</emma:literal>
                </emma:interpretation>
              </emma:one-of>
            </emma:emma>
          </inkml:annotationXML>
          <inkml:trace contextRef="#ctx0" brushRef="#br1" timeOffset="705063.9443">11489 11509 148,'-5'7'761,"4"0"-186,1 3-107,-3-3-82,0 0-54,3 0-40,0-1-44,3-1-25,0 2-34,-2-3-30,2-2-34,2 3-22,-1-5-15,3 0-15,5 0-19,-2-5-12,2 3-13,1-2-8,1-4-9,2 1-2,1-3-8,-1-3-2,0 0 0,6-3 0,-3-1 0,-2-2 0,5-5 10,-2 0-6,-1-4 1,5-1 0,0-5 0,-6 3-5,3-4-3,-5 2 3,2 0 0,-5 3 3,1 5-3,-5 1 0,-2 6 4,0 1 6,-4 4 1,-1 3-1,-2 1 8,-5 5 10,3 4 11,-4 2 28,-4 4 32,-2 5 27,-2 4 22,2 2 9,-1 3 6,1 6-2,-5 1-2,5 1-9,1 3-11,-1 1-13,0 0-16,5-1-24,-2-2-22,5-1-22,-2-3-14,5 1-8,1-5-7,1-3-6,5-1 0,3-2-1,0-4-4,4-4 1,0-1-1,3-1-1,2-5-2,1-5 0,3 2-1,1-3-3,-2-5-3,3 1-1,1-8-1,-2 0-2,3-6-2,0 0-1,0-4 0,5-4 2,-6-4 3,5 1 2,-4-3 4,0-1 1,-3 0 2,-2 1 0,-2 3 1,-8 5-1,1 3 1,-5 2 0,-1 2 2,-5 6 2,-1 3 0,0 2 4,-1 4 3,-5 3 4,-1 5 3,2 5 3,-2 3 3,1 4 4,-4 2 8,3 9 12,0-1 12,1 4 14,-4 4 9,3 1 7,-1 4 0,0-3-10,-1 7-7,-1-4-11,1 1-9,-1-2-8,3 0-6,-2-4 0,2 1 4,-1-3 6,0-2-1,0-3-1,1-2-5,0-1-4,0-2-12,-2-1-10,0-3-6,-1-1-4,-1-3-3,2 0-1,-3 0-1,-1-5 0,2 1-4,-5 0-8,0-5-15,0-1-20,-2-4-30,2 0-63,0-6-98,2-3-133,2-4-200,2-2-323,4-9-427,1 0-398,5-7-180</inkml:trace>
          <inkml:trace contextRef="#ctx0" brushRef="#br1" timeOffset="705223.1969">12118 10790 734,'0'-11'950,"0"1"-388,0 4-213,0 1-126,3 3-76,1-3-57,1 5-48,5-2-71,-1 2-118,2 2-197,1 1-298,-1-1-246</inkml:trace>
        </inkml:traceGroup>
        <inkml:traceGroup>
          <inkml:annotationXML>
            <emma:emma xmlns:emma="http://www.w3.org/2003/04/emma" version="1.0">
              <emma:interpretation id="{9172246C-D0A8-445C-975D-2A7FEF503E44}" emma:medium="tactile" emma:mode="ink">
                <msink:context xmlns:msink="http://schemas.microsoft.com/ink/2010/main" type="inkWord" rotatedBoundingBox="15881,12024 16362,11520 16685,11828 16203,12332"/>
              </emma:interpretation>
              <emma:one-of disjunction-type="recognition" id="oneOf45">
                <emma:interpretation id="interp225" emma:lang="en-US" emma:confidence="0.5">
                  <emma:literal>a</emma:literal>
                </emma:interpretation>
                <emma:interpretation id="interp226" emma:lang="en-US" emma:confidence="0">
                  <emma:literal>A</emma:literal>
                </emma:interpretation>
                <emma:interpretation id="interp227" emma:lang="en-US" emma:confidence="0">
                  <emma:literal>.</emma:literal>
                </emma:interpretation>
                <emma:interpretation id="interp228" emma:lang="en-US" emma:confidence="0">
                  <emma:literal>O</emma:literal>
                </emma:interpretation>
                <emma:interpretation id="interp229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705832.53">13161 11194 138,'7'-5'458,"4"-4"-73,0 1-6,-2-2 9,2-3 0,0-2 2,-3-1-8,2 0-13,-4-2-24,0 1-16,-4 0-14,0 1-29,-4 0-22,0 5-32,-5 0-26,-3-1-25,-2 7-21,0-1-15,-4 6-13,-5 0-12,2 7-14,-4 3-14,-2 1-15,-4 6-19,4 3-9,-4 1-8,-1 4-6,4 0-3,3 6-6,-2-3-2,3 4-6,6-1-5,0-2-5,2 3-3,2-2-2,2-2-1,6-3-3,-1-6 2,5 4 1,2-6-2,5-6 2,5 0 2,2-4 0,2-3-1,7-4-3,-1-2 0,1-4-2,0-2-3,4-4-6,-1 1-3,-2-7-2,5-1-3,-3-2-1,-1-3 0,4-3 4,-4-3 4,4 0 5,-5-5 2,3 1 3,-4 2 0,-4 0 2,-1 5 2,-2 2-2,-1 1 7,-5 8 4,-4 0 6,0 6 4,-5 2 6,-2 2 11,-5 6 7,1 2 8,-3 3 6,-2 7 4,-2 2 0,-1 3-5,-4 4-6,4 2-9,-2 2-7,1 2-11,0 1-6,1-2-6,2 1-5,2 0-4,0 0-1,2-2 0,0-2-2,3 1-10,4-5-29,0 0-59,0-3-91,1-2-121,9-1-185,-1-3-311,5-3-383,2-1-367,8-2-218</inkml:trace>
        </inkml:traceGroup>
        <inkml:traceGroup>
          <inkml:annotationXML>
            <emma:emma xmlns:emma="http://www.w3.org/2003/04/emma" version="1.0">
              <emma:interpretation id="{5006C43C-8CFF-42E3-B97E-4206DA7F1514}" emma:medium="tactile" emma:mode="ink">
                <msink:context xmlns:msink="http://schemas.microsoft.com/ink/2010/main" type="inkWord" rotatedBoundingBox="16977,10953 20080,10821 20136,12148 17033,12280"/>
              </emma:interpretation>
              <emma:one-of disjunction-type="recognition" id="oneOf46">
                <emma:interpretation id="interp230" emma:lang="en-US" emma:confidence="0.5">
                  <emma:literal>tree</emma:literal>
                </emma:interpretation>
                <emma:interpretation id="interp231" emma:lang="en-US" emma:confidence="0">
                  <emma:literal>trice</emma:literal>
                </emma:interpretation>
                <emma:interpretation id="interp232" emma:lang="en-US" emma:confidence="0">
                  <emma:literal>trace</emma:literal>
                </emma:interpretation>
                <emma:interpretation id="interp233" emma:lang="en-US" emma:confidence="0">
                  <emma:literal>Arce</emma:literal>
                </emma:interpretation>
                <emma:interpretation id="interp234" emma:lang="en-US" emma:confidence="0">
                  <emma:literal>trees</emma:literal>
                </emma:interpretation>
              </emma:one-of>
            </emma:emma>
          </inkml:annotationXML>
          <inkml:trace contextRef="#ctx0" brushRef="#br1" timeOffset="706862.693">13879 11401 515,'-1'9'649,"1"-1"-137,0-2-79,0 2-53,1-2-40,-1 1-33,6-1-28,-5-2-37,7 0-42,-1-3-32,2 2-36,2-3-33,4 0-27,1-3-22,-2 2-13,2-3-11,2-2-8,-3-4-2,1 3-7,0-7-4,2 1 2,1-3-1,-3-1 1,4-2-5,-1-4 3,0-2-3,4-2 5,-1-5-7,1-3 2,3-4 3,0-3-5,3-4-3,0-3-1,2-3-1,-4-5 1,4-2-3,-1-1 5,-2-4-3,-2 2 10,0 4 20,-3 1 35,-4 4 31,-3 8 30,-5 5 37,4 1 16,-6 9-2,-2 2-14,-3 9-15,3-1-20,-1 6-23,-4 0-20,-2 4-17,0 3-5,0 7-1,0 0 13,-2 6 12,-4 5 15,2 3 9,-3 7-2,2 4-5,-2 6-12,-1 7-14,-4 1-14,0 4-8,1 6-7,-2 2-11,1 2-6,-4 0-3,5 0-3,-4 4-4,-1 1-2,2-5 1,-2 3-2,1-1-2,-1-5-1,2 0 1,1-1-1,1-4-1,0-6-1,2 1-1,2-7 1,-3-1-2,4-4-3,3-6-1,-1-2-2,1-2 1,1-2-1,2-4-1,-2-2 1,0-2-1,3 1 1,-2-4-2,0 2 1,2-3-1,0-1-7,0-3-16,0 0-31,-2-4-58,2-2-85,0-1-117,2-1-161,2 0-243,2-3-348,-6-2-338,1 2-234</inkml:trace>
          <inkml:trace contextRef="#ctx0" brushRef="#br1" timeOffset="707221.2302">14200 10977 695,'0'0'542,"-2"0"-99,-1 2-54,3-2-7,0 1-4,3 2-13,-1-3-39,3 1-46,1-1-55,2 3-53,2 0-50,3-3-44,4 0-32,3-3-21,4 0-9,5 2-4,1-3-8,5-2-4,3 5-4,-2-5-19,2-1-32,-4 3-54,4-2-53,-3 0-60,-5-3-63,1 4-50,-8-2-25,-1 4-1,-3-4 15,-6 1 23,0 2 28,-7 0 17,-1 1-3,-3 0-60,-2 3-100</inkml:trace>
          <inkml:trace contextRef="#ctx0" brushRef="#br1" timeOffset="708198.7482">14680 11424 331,'0'0'339,"0"0"-52,0 0-71,0 0-47,0 0-53,0 0-33,0 0-17,1 0-23,-1 0-22,3 0-8,-3 0-4,3 0-1,-1 0 1,-2 0 20,0 0 35,0 0 27,0 0 32,0 0 28,0 0 19,0 0-1,0 0-13,0 0-18,0 0-21,0 0-17,0 0-8,0 4-5,0-4-14,0 4 2,0-2-5,0-1 2,2 3-12,1 2-5,-1-6-6,1 4-1,1-2-3,0-1 5,7 2-6,2-3 0,4 0 4,3 0-8,6-4-3,6-2-14,5 6 0,-6-7-5,10-3-10,-5 3-3,5-4-2,-3-5 2,-3 2-5,2-2 0,-6-2 0,1-5-3,-2-1 1,-2-4-4,-2-1 4,3-2-3,-6-5 2,-3-3-2,3 2 2,-5-3 3,-5-1-2,-1 3 2,-2 3-3,-3 2-2,-7 2 0,-3 7 2,-4 2 1,-2 5-1,-3 3 3,1 6 0,-7 2 0,3 3-2,-1 3 2,1 3-3,1 0 3,0 4 0,4 0 3,2 0-1,3 3 1,-1-3-1,6 2 6,6-3 0,-1 1 0,3-1-3,10-2 0,-2-2-3,4 0-2,5-2 0,-1-2 0,2 0 3,5-4 2,-4 2-2,4-5 2,-2 5-5,-2-2 2,-3 1-2,-1 1-2,-1 0 2,-3 4 7,-6 0 29,-2 3 36,-1 2 42,-2 4 35,-8 3 37,0 3 24,-8 4 1,-2 3 1,-1 5-5,-2-1-4,-6 5-11,-3 4-18,2 3-23,-2-2-28,-4 5-27,3-2-29,2 0-23,-2 2-17,1-1-12,6-5-7,0 1-5,-1-2-5,5-3-17,5-3-33,3-6-39,2-1-50,4-4-62,8-6-76,-1-2-82,7-8-68,5-1-62,0-1-52,3-8-29,4-4-10,-1-2 8,4-3 31,-1-5 49,5-3 69,1-5 71,-1-2 90,3-6 100</inkml:trace>
          <inkml:trace contextRef="#ctx0" brushRef="#br1" timeOffset="709106.6096">15842 11207 127,'33'-41'230,"-5"-2"93,1 8 91,-12 3 55,0 5 33,-4 5-12,-5-1-20,-1 9-11,-7 2-10,0 3-16,-4 5-38,-4 4-35,0 4-41,-4 5-58,-1 1-62,1 2-52,4 4-43,-1 1-30,-4-1-28,7 1-17,0 0-12,2-2-5,3-1-2,-2-1-3,6 0-1,-2-2-3,3-4 4,4 0-3,3-3-3,1 0 2,2-4 1,1-4-3,4 0 0,0 1-1,-2-7-2,2-1 0,0-2-3,0 2 0,-1-5-1,1 0 1,-3-3-2,3-1 0,-3-3 2,1 1 2,-5-2 2,0 2-1,-4 1 2,0 1 0,-4 2 0,-4 3 0,-4 5 0,-4 1 3,0 3 3,-7 6 1,-4 4 12,-1 4 19,-3 5 29,-6 6 23,1 5 16,-5 3 8,2 3-5,-3 5-16,2 0-19,-5 3-17,7 0-15,-1 2-12,7-2-7,1 3-5,1-5-6,7-1-6,4-1-2,5-8-1,0-1-2,9-1-2,1-6 1,8-1-2,4-5-5,6-4-9,4-7-13,1-1-26,7-1-35,-2-7-40,8-4-52,-1-3-58,1-4-67,5 1-54,-3-5-40,0-2-25,3-2 19,-2-5 42,-2 0 77,-2-2 80,2 0 80,-11 3 64,0 1 46,-5 3 56,-6 5 64,0 0 57,-5 5 46,-5 4 41,-5 3 28,-1 2 10,-6 5-12,2 3-25,-3 3-30,-7 0-33,4 7-41,-2 1-37,-1-1-31,5 0-28,-3 0-15,4 3-14,-2-2-7,6-1-3,0 1-2,3-5 1,1 2-2,4-3-2,0 0 2,7-5-6,-1 0-5,2 0-13,6-5-12,-2 0-17,2-3-20,3-1-19,-1-2-13,0 0-4,3-2 3,-1-4 15,2 0 12,-1-2 24,0 1 15,2-6 12,-6 1 6,1-1 4,-2-3 8,-3 2 1,0-2 4,-6 5 5,-3 0 7,-3 2 15,-5 2 16,-2 3 15,-5 5 21,-3 1 19,-4 4 17,-2 2 1,-5 3-3,-3 4-6,2 2-7,-6 5-7,-1 3-1,-3 1 1,2 6 1,-2 1-4,0 3-9,-1 4-9,4 0-11,-4 3-11,3 3-10,-1 2-5,3 1-3,3-1-6,0 1-4,4 2-5,3-2-2,2-1-3,5-1-2,5-1-1,4-7-2,1-1-3,11-2-2,-1-7 0,8-1-1,3-5-1,5 0-1,4-7-4,4-3-12,2-2-18,4-2-38,1-3-53,0-7-85,0 1-111,0 0-156,2-6-229,-2-2-324,3-5-330,0 0-240</inkml:trace>
        </inkml:traceGroup>
        <inkml:traceGroup>
          <inkml:annotationXML>
            <emma:emma xmlns:emma="http://www.w3.org/2003/04/emma" version="1.0">
              <emma:interpretation id="{27361C7C-BD9F-4D13-915D-933531E0FC6A}" emma:medium="tactile" emma:mode="ink">
                <msink:context xmlns:msink="http://schemas.microsoft.com/ink/2010/main" type="inkWord" rotatedBoundingBox="20630,10512 22425,10429 22504,12120 20709,12203"/>
              </emma:interpretation>
              <emma:one-of disjunction-type="recognition" id="oneOf47">
                <emma:interpretation id="interp235" emma:lang="en-US" emma:confidence="0.5">
                  <emma:literal>of</emma:literal>
                </emma:interpretation>
                <emma:interpretation id="interp236" emma:lang="en-US" emma:confidence="0">
                  <emma:literal>ot</emma:literal>
                </emma:interpretation>
                <emma:interpretation id="interp237" emma:lang="en-US" emma:confidence="0">
                  <emma:literal>oof</emma:literal>
                </emma:interpretation>
                <emma:interpretation id="interp238" emma:lang="en-US" emma:confidence="0">
                  <emma:literal>off</emma:literal>
                </emma:interpretation>
                <emma:interpretation id="interp239" emma:lang="en-US" emma:confidence="0">
                  <emma:literal>at</emma:literal>
                </emma:interpretation>
              </emma:one-of>
            </emma:emma>
          </inkml:annotationXML>
          <inkml:trace contextRef="#ctx0" brushRef="#br1" timeOffset="710546.1283">18022 10997 290,'4'-7'747,"3"-4"-74,-2 2-60,1-2-32,-5 1-30,5 0-28,-6 0-42,0 0-53,0-1-58,-6 1-64,2 3-63,-4 0-53,-3 1-29,-2 3-13,-5 3-5,0 3-4,-3 3-4,-2 2-6,-3 6-13,-5-1-18,-2 9-17,1 1-4,-1 3-6,1 2-7,-1 4-10,2 6-9,5-3-10,3 8-10,2-2-10,4 0-7,1-1-3,4 1-3,8-6 0,1-5-2,3 0 0,7-3 2,4-7-1,2-1-1,4-4 2,-1-4-2,3-4 0,4-3-1,-3-4-2,5-1 1,0-5-3,1-1-1,1-7 0,-1 0-2,2-2 0,-2-4-2,0-5 1,2-2 0,1-2 1,-2-3 1,1-4 2,1 0 4,-4-4-1,1 3 1,-3 1 2,-4 3-1,-3 3-2,-2 1 3,-4 5 0,-4 3 0,1 3-1,-2 1 0,-5 4 2,0 2-3,-2 5 1,-2 2-1,-2 2 0,0 4 1,-1 2-1,0 1 0,-3 3 1,4 2 0,0 1 0,0 2 1,1-1 0,3 4-1,-1-5 0,0 2 1,3 0 0,3 0 0,2-3-1,0-2 0,4 1 0,6-5 0,-4 0-1,5 0-2,3-4-4,1 0-7,5-4-8,-2 0-5,2-2-6,-1-4-4,4-1 2,-2-4 5,-1-2 5,5-4 6,-1-4 4,3-5 5,-1-6 2,3-3 4,4-6-1,3-8 3,2-3 0,2-10 1,2-1-1,2-4 1,2-6-2,-2 3 2,0-4 0,-2 2 0,1 3-1,-6 5 2,-5 3 1,-5 11 1,-4 3 0,-2 11 1,-4 2-1,-9 7-1,4 9 1,-9 4 1,-7 7 2,-1 8 2,-7 11 4,-6 9 2,-6 11 4,-7 11 3,-8 6 2,0 11 5,-6 9 6,-6 7 6,-3 8 4,-4 5 1,-2 3 1,0 4-3,2-3-5,-1-1-6,5-3-4,6-1-6,1-4-6,8-6-4,3-7-2,4-2-4,5-4-3,3-7 0,7-3-1,1-9 0,6-3 1,2-7-1,9-8 0,2-3 0,3-6-1,2-4-1,5-5-1,2-6-2,2-6-1,1-5-2,2-4-4,1-6-2,3-3-1,0-7-3,1-7-2,6-2-3,-4-5 1,3-5-1,3-2-1,-8-2 1,4-1 6,-10 2 2,1 5 5,-12 1 2,-3 7 4,-10 5 0,-4 3 2,-6 6 0,-6 6 0,-2 5 1,-2 6 0,-2 2 2,-2 7 0,2 3 2,2 4 2,-2-1 1,7 5 2,2 0-1,2-1-1,6 3-1,-1-1-1,9 1-1,2-3-3,6 1 0,1-3 0,7-1-6,3-2-13,2 0-20,5-4-34,3-2-77,6-4-113,2 0-167,7-6-271,2-2-383,0-2-492,-1-2-351</inkml:trace>
        </inkml:traceGroup>
        <inkml:traceGroup>
          <inkml:annotationXML>
            <emma:emma xmlns:emma="http://www.w3.org/2003/04/emma" version="1.0">
              <emma:interpretation id="{92AAC194-5856-4F98-9B1E-AB956EFECE12}" emma:medium="tactile" emma:mode="ink">
                <msink:context xmlns:msink="http://schemas.microsoft.com/ink/2010/main" type="inkWord" rotatedBoundingBox="22991,11233 29069,10950 29121,12066 23043,12348"/>
              </emma:interpretation>
              <emma:one-of disjunction-type="recognition" id="oneOf48">
                <emma:interpretation id="interp240" emma:lang="en-US" emma:confidence="0.5">
                  <emma:literal>components</emma:literal>
                </emma:interpretation>
                <emma:interpretation id="interp241" emma:lang="en-US" emma:confidence="0">
                  <emma:literal>Components</emma:literal>
                </emma:interpretation>
                <emma:interpretation id="interp242" emma:lang="en-US" emma:confidence="0">
                  <emma:literal>component</emma:literal>
                </emma:interpretation>
                <emma:interpretation id="interp243" emma:lang="en-US" emma:confidence="0">
                  <emma:literal>component's</emma:literal>
                </emma:interpretation>
                <emma:interpretation id="interp244" emma:lang="en-US" emma:confidence="0">
                  <emma:literal>Component</emma:literal>
                </emma:interpretation>
              </emma:one-of>
            </emma:emma>
          </inkml:annotationXML>
          <inkml:trace contextRef="#ctx0" brushRef="#br1" timeOffset="712269.218">20224 10810 378,'13'-19'720,"-2"1"-66,1 3-71,0 0-55,-5 5-46,0-1-38,0 2-48,-2 4-49,-5-1-59,0 2-43,-5 1-23,-2 6-21,-2 1-4,-8 3-2,0 4 4,-2 3-8,-6 6-19,-3 2-25,-2 6-21,0 2-22,-1 1-23,-1 2-16,2 2-15,-1-2-14,5 1-10,0 0-9,7-1-8,6-1-5,2-1-4,0-3 0,4-2 0,7 1 0,7-7 0,5-1 0,3-5 1,3 0 1,6-4-2,2-6-5,-2-1-3,10-3-7,-1-3-6,-1-3-11,6-5-9,-1 0-9,1-3-4,-2-5-1,2-1 1,3-4 7,-5-4 9,5-1 14,-4-2 7,0-3 7,-1-2 3,-6 4 3,-2-1 4,-2 3 0,-7 5 0,-2 0 3,1 6 4,-10 3 2,2 1 4,-8 5 1,1 0 8,-6 6 3,-4 4 4,1 4 5,-7 3 5,-3 6 2,0 2-4,0 3-3,-3 6-4,-4 0-4,4 4-3,-3 1-3,3 2-3,1 0-3,5 0-2,-5-1-2,5 1-4,1-2-3,1 0-2,4 1-1,4-3 0,3-5-2,3-1 1,4-2 0,-1-3 1,7-2 1,3-7-2,3 3-5,-1-9-4,6-1-4,-1-1-5,3-5-7,-1-4-4,1-1-1,1-3 0,-1-6 2,3 2 6,-4-5 5,4-4 6,1-4 5,-5-1 3,6-7 1,-5 2 3,0-3-1,-6-1 0,-1 4 1,-7 2 0,-2 1-1,-10 4-1,-6 3 1,-3 6 1,-5 4 0,-2 3 1,-5 4-1,-5 3 2,3 7-2,-6 0 0,4 7 0,-4 3 0,6-3 0,3 7 0,-5-3 0,9 5 0,2-1 0,2-1 0,4 1 0,0-1 0,7 0 0,1-1 1,1-3 1,9 0-2,-1-4-3,6 0-9,-2-2-19,4-1-23,3-3-24,4-4-24,5-1-16,-2-1-7,7-3 7,-4-1 16,2-1 22,1 0 18,-1 0 16,2-2 8,-3 2 9,0-2 8,-2 1 6,-4 1 5,-1 1 4,-3 3 4,-5 0 0,1 4 2,-5 2 4,-5 2 5,-1 4 2,-6 3 5,0 4 6,-2 3 7,-2 2 10,-2 1 10,-6 5 11,4 4 14,-4-2 6,0 4-3,-5 1-3,1-4-9,2 6-10,-2-2-15,3-1-11,-5-1-7,5 1-5,-4-5-4,4 0-1,-2-3-2,4-2-2,-1-5 0,2 2-2,1-4-1,-1 0-2,4-7 1,-1 1 0,3-2-2,1-4-2,0-4 0,3-2 0,6-5-5,-5 1-2,6-4-5,2-3-10,3-5-12,2 0-15,8-5-16,1-5-12,5-4-14,5-2-4,5-2 3,-2-1 9,6-3 15,-4 3 14,2 4 16,-3 2 13,-4 3 12,-6 6 3,2 3 5,-5 3 0,-4 5 4,-1 2-2,-3 5 0,-3 4 2,-2 2 1,-5 4 1,0 5 2,-4 3-3,-2 3 3,-2 4 0,-4 0 5,-2 3 5,-1 1 7,-1 2 9,1 1 10,-3 0 13,-2 3 13,-1-1 5,2 2 6,-4-3-2,4-2-4,-5 0-8,5-2-7,-1-1-9,-1-2-11,4-2-8,-1-2-5,5-3-6,0-1-9,1-2-4,0-4-1,2 0-5,2-1-7,2-6-13,2-1-19,2-2-23,2-2-21,3-5-17,2-2-14,8-1-18,0-7-13,4-1-7,5-3-12,1 0-8,3-3-8,4 1 12,-1 0 17,-1 2 20,1 3 26,-1 0 21,-4 4 23,-2 4 18,-2 2 17,-6 3 15,2 4 5,-6 1 9,-2 6 0,-5 3 16,-2 4 17,-2 3 39,-5 3 32,-2 3 33,-4 5 12,1 3 7,-6 0-12,3 2-25,-4 4-25,1-1-23,-3 1-19,3 1-18,-1-1-12,1-2-10,2 0-12,-3 0-41,2-3-62,3-1-93,3-7-132,-1 4-198,2-7-313,3-2-308,3-3-245</inkml:trace>
          <inkml:trace contextRef="#ctx0" brushRef="#br1" timeOffset="712912.9044">22076 10884 10,'7'-10'1070,"-2"3"-293,-4 3-201,-1 4-115,-4 4-41,2 3-35,-5 4-41,-3 6-40,-2 0-35,-1 7-28,-4 1-35,-2 4-19,3 1-22,-4 4-25,1 0-29,0 3-15,-3-1-20,3 3-18,3-1-17,-2-1-12,2 0-12,0-3-8,1 0-1,1-3-2,1 0-3,0-5-3,4-2 1,0-3 2,2-2-2,-3-2-1,5-5 1,1-2-1,0-1-6,1-3-8,0-6-12,1 0-13,2-6-20,2-3-20,1-1-12,1-7-21,0-5-18,7-1-13,0-3-6,4-5-8,-2-3-4,9-6 14,4-2 19,-2-3 15,10-2 23,0-7 23,7 1 19,-2 3 11,0-3 8,3 5 9,1 2 5,-6 4-3,4 6 3,-9 2 5,1 5-3,-5 2 6,-1 3-4,-2 5 6,-2 2 3,-4 6-1,-2-2 6,2 6-3,0 3 2,-1-2-2,-5 6 0,4 6-2,-5 1-3,-1 3 5,-4 3 0,-1 2 7,-3 3 1,-3 3 15,-4 1 12,-3 5 23,-4 0 25,0 0 28,-5 0 36,-3 0 26,0 1 24,0-3 11,-4 1 5,0-2-9,-3-3-15,3 3-22,-2-5-24,-4 0-24,3-2-29,1-3-18,-4 1-17,4-3-15,-4-1-9,6-1-7,-3-1-4,3-4-5,0 2-4,4-1-2,3-6-3,1 0-6,2 0-11,3-6-28,3 3-53,3-5-74,4 1-92,2-4-117,6 1-149,3-1-179,8-4-226,-1 2-239,3-5-156</inkml:trace>
          <inkml:trace contextRef="#ctx0" brushRef="#br1" timeOffset="713376.2769">22782 10769 670,'0'-3'841,"0"0"-311,0 2-176,-2 1-61,0 0-26,-1 0 1,-1 4 11,-2-1 5,0 4-9,-5 4-36,-2 2-37,-5 1-36,-1 3-38,-2 2-21,-6 2-13,4 3-1,-1 0-4,-3 0-2,4 1-8,-3 1-15,4-2-14,5 2-16,-2-3-13,5-1-10,2 1-3,2-3-3,6-1 1,4-4-6,0-1 0,4 0-6,6-4-16,2-3-17,2 0-19,5-1-12,1-6-9,4 0-8,5 0-12,-5-6-5,7-1-5,-1 0-10,3-3-6,-2-4 3,-1 2 18,-5-5 17,4 0 24,-3-4 14,-3 0 17,1-1 14,-6-4 8,-2 0 3,-1 2 4,-6 0 1,-5 1-1,-1 2 6,-6 1-3,-4 2 0,-5 1 0,-1 3 0,-4 1-3,1 3-27,-5 1-47,0 1-86,0 1-104,-2 1-158,4 2-259,0 0-264,-2-1-187</inkml:trace>
          <inkml:trace contextRef="#ctx0" brushRef="#br1" timeOffset="714171.3931">23058 10878 545,'4'-4'837,"1"4"-194,1 0-139,1 0-78,-1 4-55,1-3-57,0 4-53,0 3-35,1-2-44,-7 4-39,5 1-30,-2 0-21,-4 2-16,0 2-19,0-1-12,-4-2-11,1 5-8,-1 0-10,-2-1-6,1-2-4,-2 1-4,1 0 0,1-5 0,-1 1 4,0-1-4,-1 0 0,2 0-2,-2-5 1,1 1-1,1-3-1,-1 1-3,-2-4-6,3 0-16,0 0-18,4-4-27,1 1-32,0-5-28,1-1-29,7 2-20,2-4-12,1-2-8,2-1 3,5-1 8,2-4 11,6-1 14,0-4 25,2 1 26,2-3 26,2-1 27,-1 1 21,2 2 18,-2-1 13,-1 3-2,-2 2 10,1 3 3,-6 0 1,0 4 3,0 2 25,-2 3 32,-3 1 34,1 3 42,-4 3 25,-1 2 28,-5 6 4,-2-1-6,0 7-20,-7 0-20,0 4-17,-7 1-23,3 3-13,-6 3-6,2-5 7,-3 8-5,2-3-5,-1 2-8,-2-3-11,1 3-17,-1-3-22,3-1-8,-1 2-13,2-3-4,-3-3-4,6 3-18,-1-4-46,1-2-61,4 0-84,-2-2-104,3-2-133,3-4-171,-2-1-234,4 1-213,2-4-132</inkml:trace>
          <inkml:trace contextRef="#ctx0" brushRef="#br1" timeOffset="714642.4031">23791 10906 700,'0'-4'574,"0"0"-147,0 2-99,0 2-68,0 2-49,0 2-41,1 0-39,-1-1-24,3 1-27,0 2-23,1-6-18,3 5-13,-2 0-9,2-1-8,2-3-2,1-1-10,1 3-17,-2-3-19,3-3-27,-1 2-21,1-3-23,2-1-23,1 0-8,-3-5 7,1-1 16,-2 1 18,7 0 21,-7-5 23,1 1 16,-1-1 11,-2-2 13,3 0 16,-5-3 20,-1 6 33,-2-3 42,-2 2 30,-4 3 32,-2 2 23,-2 2 12,-6 2 2,4 3-4,-7 3 5,1 3-13,-4 3-9,-1 2 0,-2 4-5,0 2-5,-3 4-17,1 2-8,-1 4-17,1 1-22,0 3-19,0-2-21,1 3-9,3-3-11,2 4-10,4-4-4,1-2-6,6 1-2,0-1-4,6-3-7,8-3-2,2-2-3,1-2-12,8-1-30,2-4-29,2-1-45,7-4-76,1-2-90,2-2-102,-1-2-104,6-2-142,-3-4-136,-1-1-107,3-2-82</inkml:trace>
          <inkml:trace contextRef="#ctx0" brushRef="#br1" timeOffset="715617.9876">24426 10769 429,'11'-20'580,"1"4"-43,-5 2-70,4 3-73,-4 1-60,-6 4-40,2 2-37,-3 4-20,-3 4-22,2 2-13,-6 5-16,-4 2-26,0 6-18,-1 0-29,-1 4-14,-6 3-3,2 0-9,1 2-7,0 1-6,-6-2-9,9 3-10,-4-2-11,4-2-12,-5 0-7,7-3-9,2 0-3,-1-3-4,4-2-4,0-1 0,-1-2-1,3-2-1,2-3 1,-4-2 1,6-4-3,0 0-1,0-1-6,3-3-11,0-4-17,3 0-30,0-5-35,2 1-33,3-5-31,2-2-29,4-1-24,0-7-12,5-1-8,1-3 5,5 0-2,1-3 9,3 1 15,-2-5 21,7 5 21,-8-1 17,4 0 18,-5 5 16,2 5 13,-4-1 7,0 3 18,-3 4 16,-2-1 15,0 5 17,-5 2 21,2-1 4,-5 6 12,-1-1 21,-1 4 0,-4 4 12,1 2 4,-4 1 12,0 4-1,2 2 11,-6 1 15,0 5 3,-6-1 2,2 2-2,0 1 7,-4 2-9,1 1-6,-2 0-3,-1 3-2,-1-3-5,-1-1 0,3 1-11,-1 0-7,-1 0-8,5-3-9,-4-1-6,2 2-7,7-4-4,-2-1-2,3 1-4,3-6 4,-2 1-4,7-3-3,2-1 0,1 0-6,1-5-6,1-1-6,4 0-13,2-2-19,-1-1-23,1-1-17,2-2-2,0-4-1,0 0 1,3-3 13,-3-1 17,4-4 9,-2-2 4,0-4-4,6-3 3,-1 0 3,2-6 8,1-4-1,2-3 4,-1-3 7,3-2 12,1-4 3,-1 0 1,-3-1 3,-2-1 4,-1 3 15,-4 3 12,0 1 18,-8 3 26,1 8 24,-5-1 31,-3 3 20,-1 3 16,-2 1 17,0 3 12,-3 4 9,-1 0-2,-1 5-9,1-1-17,0 5-24,-3 0-30,0 1-26,0 4-12,-3 3 5,-2 1 6,1 3 9,-6 7 13,1 2-3,-1 5-7,-3 3-1,-2 6 6,-3 1 15,-1 4 15,-2 3 17,-2 1 9,-2 3-4,2 2-14,-4 2-18,-1 1-23,-2-1-20,1 2-20,-2 0-19,4-2-15,-1-1-9,-1-2-8,9 1-7,-3-6-2,1 1-2,6-5 0,-3 0-4,4-5-14,2-3-33,0-1-57,2-5-82,5-4-117,-1 1-167,-1-6-256,4 1-327,-2-5-324,6-4-234</inkml:trace>
          <inkml:trace contextRef="#ctx0" brushRef="#br1" timeOffset="715818.6542">24994 10844 48,'0'-6'1060,"0"2"-303,0-1-299,5 3-179,1 0-98,-1 1-43,9-2-44,-1 3-25,4 0-23,0 0-17,8 0-16,-2 0-62,8 0-82,-4 0-137,7 0-183,0 0-272,-2 0-231</inkml:trace>
          <inkml:trace contextRef="#ctx0" brushRef="#br1" timeOffset="716304.7239">25929 10756 133,'5'-9'527,"1"3"-37,-4-1-38,-2 2-25,0-2-34,0-2-32,-5 5-24,-2-1-39,0-1-31,-5 6-30,-1-3-19,-4 3-20,1 0-20,-3 3-20,-1 1-16,-4 2-14,0-1-22,-1 4-26,-4-1-18,4 3-19,-1 2-12,3-1-8,-3 2-11,4 2-2,2-2-3,1 1-2,3 0-3,2-2 0,2 1-1,3-3-1,2 2 0,3-2 0,4-4 0,1 3 0,4 0-3,5-5-13,-2 0-15,7 1-18,1-2-26,1 1-25,6-1-25,-4 0-10,5-2-4,-1 2 9,0-2 20,3 0 23,-3-1 27,-2-1 19,5 4 19,-3-2 12,-1-2 5,1 1 5,-4 2 0,-3-2 2,0 2-2,-5 0 3,1 3 4,-5-2 8,3 3 19,-5-1 24,-3 2 37,0 0 33,-4 1 40,0-3 45,-3 4 30,-5-1 10,3 2 11,-5-3-1,1-1-10,-2 5-30,-5-4-33,-1 2-26,0 0-34,2-3-31,-5 2-27,2-3-18,-2 1-17,2-1-11,1-2-11,-3 0-4,3-1-4,3-2-3,1-1-4,0 0-8,1 0-18,2-4-35,3 0-61,-2-2-87,3-1-125,4-1-171,4 1-264,0-4-355,1-2-326,5-1-225</inkml:trace>
        </inkml:traceGroup>
        <inkml:traceGroup>
          <inkml:annotationXML>
            <emma:emma xmlns:emma="http://www.w3.org/2003/04/emma" version="1.0">
              <emma:interpretation id="{166FEDF9-2C93-4A55-A73C-7A93EC0FAB2E}" emma:medium="tactile" emma:mode="ink">
                <msink:context xmlns:msink="http://schemas.microsoft.com/ink/2010/main" type="inkWord" rotatedBoundingBox="30520,11410 32910,10949 33071,11783 30681,12245"/>
              </emma:interpretation>
              <emma:one-of disjunction-type="recognition" id="oneOf49">
                <emma:interpretation id="interp245" emma:lang="en-US" emma:confidence="0.5">
                  <emma:literal>with</emma:literal>
                </emma:interpretation>
                <emma:interpretation id="interp246" emma:lang="en-US" emma:confidence="0">
                  <emma:literal>witch</emma:literal>
                </emma:interpretation>
                <emma:interpretation id="interp247" emma:lang="en-US" emma:confidence="0">
                  <emma:literal>withe</emma:literal>
                </emma:interpretation>
                <emma:interpretation id="interp248" emma:lang="en-US" emma:confidence="0">
                  <emma:literal>withy</emma:literal>
                </emma:interpretation>
                <emma:interpretation id="interp249" emma:lang="en-US" emma:confidence="0">
                  <emma:literal>width</emma:literal>
                </emma:interpretation>
              </emma:one-of>
            </emma:emma>
          </inkml:annotationXML>
          <inkml:trace contextRef="#ctx0" brushRef="#br1" timeOffset="717954.6602">27603 10915 352,'2'-6'807,"0"3"-214,1-5-126,0 2-77,-2 2-37,3-3-29,-1 4-8,0-4-4,2 3-7,-2 0-13,-3 0-34,1-1-38,-1 4-33,0 1-35,-1 0-17,-2 0-15,-2 4-8,-2 2-1,0-1-9,-2 6-5,-1 5-12,-2-2-8,1 6-8,-4 0-7,2 1-4,2-1-6,-1 3-9,-1-2-11,0-1-9,3 1-8,1-1-5,2-2-4,2 1-1,1-4-2,4 0 1,1-1-2,2-3 1,5-4 0,-1 3 0,4-3-3,1-4-3,1 0-7,5-2-2,-2-1-10,2-1-8,1-5-6,0 2-6,-2-3-2,2-3-1,0 3 5,0-4 8,0 1 8,-3-3 7,1-2 7,-4 4 5,5-6 1,-7 3 3,1 0 5,-3-1 11,-2 2 19,-3 1 18,4 1 12,-4 2 4,-4 4 0,0 0-8,0 0-13,-4 2-9,-1 3-5,1 0 2,-3 3 2,-1 5 0,1-2 2,-2 2-2,-1 5-5,1-3-6,-2 5-5,1 0-6,2-4-4,3 6-4,-3 0-2,1 0-4,3-2-1,4 2 1,0-2-1,1-1 1,5 2 0,0-4-1,5 1 1,1-3-1,7-2 1,0 1-4,3-3-3,1 1-6,3-5-13,-1 0-13,5-2-16,-1-2-10,1 0-10,-5-2-1,4-1 8,-3-4 13,-5 1 14,0-2 13,-3-2 12,1-1 8,-2-1 4,-4-4-2,2-1 3,-4 0 2,-2-3 1,4-5 5,-7 3 3,1-4 13,-3 2 6,-1-1 7,-3 3 5,-3 5 0,-1-2-3,-3 3-11,-5 5-8,0-1-8,1 4-9,-2 0-17,0 7-42,0-1-62,-2 2-86,1 2-115,2 0-150,3 4-184,-1-2-209,2 1-262,3 3-193,1-1-68</inkml:trace>
          <inkml:trace contextRef="#ctx0" brushRef="#br1" timeOffset="719338.5408">28197 11155 372,'2'7'455,"5"-1"-45,-3 1-45,4-2-69,2-2-54,-2 1-55,4-2-48,0-1-54,-1-1-27,1 0-22,5 0-14,-4 0-11,5-3-4,-5-1-4,1 0-3,2-3 0,-1-1 0,-1-1-3,-1 1-1,-1-5 1,5 2 3,-4-6 0,2 0 0,-1 2 3,2-5-3,0 0 0,2-1 0,-5-2 0,6-1 4,-5 3 17,1 0 32,-4 3 37,1 0 46,-6 4 41,1 1 34,0 2-2,-3 1-21,-1 4-25,-3 1-35,-3 1-24,2 3-23,-3 1-13,-2 1-9,-1 5-1,-2 3-9,-3 0-9,4 3-8,-5 1-6,1 1-6,0 4-2,1 0-3,-1 1-6,1 2 1,-1-1-7,0 3-1,1-1-2,2-1 2,2 3-2,1-3-2,2 2 4,2-1-2,2-4-2,0 0 2,4 0-2,4-1-7,-1-4-11,6 4-17,-1-8-21,5 1-33,-1-1-35,4-3-39,-1-1-31,3-1-33,1-2-15,-3-2-11,5-2 10,-2-2 19,-4-3 29,1 1 33,2-2 35,-4-5 43,1 1 27,-1-5 11,4-2 20,-3-3 8,1 0 3,2-6 5,3-3 0,4-1 8,-2-6 0,7-4 4,-2-2 4,2-3-4,3-1 0,-1 0 4,0-1 20,-5 4 17,-1 0 23,-5 2 34,-2 5 30,2 3 15,-9 6 14,0-1 9,-2 5 15,-2 4 2,-4 2 12,2 2 6,-5 3-1,2 4-12,-5-1-30,-2 1-31,0 7-33,-2-1-28,-2 4-24,-2 4-12,0 3-7,-4 4-1,1 2-6,-8 4-5,4 2 0,-5 4-2,2-1-4,-4 8-5,1-4 6,-4 3-1,-2 1-1,2 5-4,-1-3 7,-3 3 0,4 3-7,-3-3 0,3 1 0,0-1-3,4 3 1,0-5-2,3 1 2,-1-5 2,5 2 0,3-3 2,2-2 2,3-3 1,1-2-3,3-3-2,3-1-2,-2 0-14,6-6-22,1 0-20,2-3-35,1-2-26,2-2-34,5-1-27,-2-3-11,0-3-3,3-1 1,0 0 11,-1-4 9,3-2 10,2-4 2,2-3 5,-2-1-1,1-5-1,5-3 4,2-3-1,-1-4 9,2-3 27,6-3 27,-3-6 22,5 0 21,-2 2 23,-3-6 21,-3 4 23,1 0 22,-2 2 39,-5 5 30,-2 2 44,-2 4 29,-3 2 22,-6 4 11,5 3 14,-7 4 7,-4 2-11,-1 4-20,0 1-24,-5 3-26,-1 5-19,-1 0-15,-6 5-9,-3 5-9,1 5-5,-3 6-2,-7 0-11,3 3-15,-5 4-13,-3 7-10,1-1-5,-4 2-9,1 4 2,-5 2 12,-2 0 14,2 1 15,-4 2 8,1-1 5,0 1-2,2-2-14,-1-2-11,1 3-11,3-5-17,-1 1-5,6-2-8,1-4-13,3 0-6,1-5-2,2 0-2,1-1-3,1-6 3,4 0 4,3-1-2,3-7 2,-3 0 3,1 0 0,3-5-5,-1 1 0,5-3 0,-3-2-12,3-1-3,3-1-16,-1-4-12,2 0-22,3-5-30,4-1-35,0-2-28,2-4-24,5 2-16,2-5-13,2 1 10,2-5 19,5-3 13,-3 3 22,3-2 21,2 1 28,5 1 23,-5-2 24,1 1 19,-2 5 7,0-3 12,-3 5 3,-1 3 3,-3 1 1,0 0 6,-4 4-3,-6 2-1,4 1 4,-3 1 4,-3 5-4,-4 1 3,4 1 0,-7 2 4,0 4-1,-1 3 1,-6 1 6,2 3 3,-5 2 3,0 0 3,-1 5 13,0-4-3,-5 7-1,0-3 0,2 2 0,-1 1-6,-1-1-13,3-3 3,-2 0-9,1-2-3,1-1-3,-1 0 0,3-3 0,1 0-3,0-2-30,0-2-41,0-3-69,-1 0-94,3-3-132,-1 2-186,1-5-253,4-1-176</inkml:trace>
          <inkml:trace contextRef="#ctx0" brushRef="#br1" timeOffset="719867.3839">28468 10628 159,'-15'0'1281,"1"1"-199,3-1-387,5 0-218,-1 0-118,0 0-74,2 0-54,2 0-46,0 0-48,3 0-45,0 0-44,0 3-86,0-2-104,0-1-153,0 0-254,-4 3-309,-3-1-327,-5-2-254</inkml:trace>
          <inkml:trace contextRef="#ctx0" brushRef="#br1" timeOffset="719585.2108">28953 10708 434,'-3'0'528,"6"-3"-77,-2 2-74,4 1-70,5 0-81,2 0-75,2 0-59,-1 0-45,4 0-43,2 0-55,-1 0-90,1 0-100,2 0-153,0 0-223,-2 0-214</inkml:trace>
        </inkml:traceGroup>
      </inkml:traceGroup>
      <inkml:traceGroup>
        <inkml:annotationXML>
          <emma:emma xmlns:emma="http://www.w3.org/2003/04/emma" version="1.0">
            <emma:interpretation id="{4D2F23DE-AF53-4E43-BC9F-E9A238F03CCD}" emma:medium="tactile" emma:mode="ink">
              <msink:context xmlns:msink="http://schemas.microsoft.com/ink/2010/main" type="line" rotatedBoundingBox="3759,13325 31294,12404 31352,14137 3817,15058"/>
            </emma:interpretation>
          </emma:emma>
        </inkml:annotationXML>
        <inkml:traceGroup>
          <inkml:annotationXML>
            <emma:emma xmlns:emma="http://www.w3.org/2003/04/emma" version="1.0">
              <emma:interpretation id="{D0FE04BB-30B9-41BE-B80B-841A8CEB251A}" emma:medium="tactile" emma:mode="ink">
                <msink:context xmlns:msink="http://schemas.microsoft.com/ink/2010/main" type="inkWord" rotatedBoundingBox="3759,13325 5329,13273 5360,14202 3790,14254"/>
              </emma:interpretation>
              <emma:one-of disjunction-type="recognition" id="oneOf50">
                <emma:interpretation id="interp250" emma:lang="en-US" emma:confidence="0.5">
                  <emma:literal>APP</emma:literal>
                </emma:interpretation>
                <emma:interpretation id="interp251" emma:lang="en-US" emma:confidence="0">
                  <emma:literal>AP</emma:literal>
                </emma:interpretation>
                <emma:interpretation id="interp252" emma:lang="en-US" emma:confidence="0">
                  <emma:literal>APPP</emma:literal>
                </emma:interpretation>
                <emma:interpretation id="interp253" emma:lang="en-US" emma:confidence="0">
                  <emma:literal>APPT</emma:literal>
                </emma:interpretation>
                <emma:interpretation id="interp254" emma:lang="en-US" emma:confidence="0">
                  <emma:literal>APPS</emma:literal>
                </emma:interpretation>
              </emma:one-of>
            </emma:emma>
          </inkml:annotationXML>
          <inkml:trace contextRef="#ctx0" brushRef="#br1" timeOffset="722586.5246">778 13116 321,'-1'5'413,"-2"2"-147,-2-1-89,2 2-35,2 2-43,-2 3-6,-1 0-10,1 1-14,1 3-14,-2 1 0,-2 2-9,2 1-4,-1-1 3,-2 3 5,0 2 7,3-1-1,-4-5 19,4 2-4,-3 0 3,0 2-13,2-2-1,-2-3-11,3-1-12,-4-3-7,4 1-8,0-2-4,-2-2-11,4-1-3,-1-2-1,2-4 1,-2 1-4,3-4 0,0 2 7,0-6 1,0 2-5,3-4-3,-2-3 0,2-3-3,-1-2-19,4-4 0,-2-1-7,0-3-16,4-5-14,0-4-21,0-1 0,3-5-26,1-3 3,-1-3 6,4-1 14,-1-5 29,-1 2 17,5-1 11,-2 3 22,0 2 0,1 4 4,-1 3 0,0 0 0,0 4 4,-2 2 0,2 3 17,3 2 13,-4 1 24,1 1 8,1 5 24,-1 2 14,-1 1 13,-2 4 6,3 0 15,-2 4 22,1 5 9,-4 1 13,1 6 10,-1 5 1,-2 3-6,-2 6-21,1 2-24,-4 6-20,-1 1-27,-3 2-20,3 5-16,-3 1-13,0 1-10,-3-1-6,3 0-8,-3-2-4,2-2-6,-2 1-5,-2-3-5,2-1-2,2-2 0,-2-2-2,0-4-10,2-1-20,-2-2-44,-4-2-62,2-4-78,1 0-108,0-6-152,-4 1-185,1-5-239,0-2-175</inkml:trace>
          <inkml:trace contextRef="#ctx0" brushRef="#br1" timeOffset="722789.9544">851 13163 85,'-2'-2'747,"4"-3"-192,0 3-156,6-2-100,0 0-92,4 0-51,2-3-42,5 4-38,3-4-29,1 0-19,2 1-24,1-1-61,2 1-81,-2-2-122,0 0-208,0-1-260,-1-2-211</inkml:trace>
          <inkml:trace contextRef="#ctx0" brushRef="#br1" timeOffset="723286.9898">1545 12901 793,'-4'7'656,"3"3"-186,-5 3-104,4 2-52,-1 4-46,0 2-28,-1 3-30,3 3-25,-2-1-33,0 5-36,-1-4-26,-1 2-20,2 0-20,-1-2-10,-3 1-9,2 0-6,-2-3-7,0-1-8,2-2-2,-2-1-3,3-2 0,-3-4 0,2 0-2,-2-4-3,3 1 2,1-4-2,-2-4 0,1 2-2,1-6-11,2 0-5,-2-6-12,0-1-17,1 0-21,2-4-10,0-2-9,0-3-5,2-5-3,1-3 4,1 0 10,3-7 2,1-2 5,-1-4 4,2-3-7,1-2 5,1-3-1,2 2 6,2-2-2,-1 4 0,-1 5 20,6-2 13,-4 5 4,1 2 7,3 0 14,-1 4 1,-2 5 2,3 0 8,0-1-3,-4 6 3,1 1 0,-2 3 7,1 1 7,-2 3 8,-2 4 10,1-1 18,0 5 16,-1 2 7,-4 5 5,1 1 6,-1 4 11,-4 4-2,-2-1 1,-2 4 4,-2 2-2,-1 1 4,-4 3-6,-2-1 4,-1 1-3,-1 0-4,0 1-11,-4-1-11,2-2-14,-2 1-11,0-2-15,-1-2-7,1 2-15,0-1-11,0-2-50,1-1-81,1-2-107,2-2-170,0-3-271,1-1-281,4-3-223</inkml:trace>
          <inkml:trace contextRef="#ctx0" brushRef="#br1" timeOffset="723850.5611">1918 12954 464,'2'0'819,"0"0"-245,-2 3-146,3 1-86,-3 2-14,0 5-13,0 0-18,-3 6-39,3 1-35,-2 5-30,-3 0-37,1 1-35,-3 4-12,-1 0-17,1 1-13,-2-2-14,2 1-9,-2 0-7,-1-3-20,2-1-4,-3-2-10,3-1-4,0 0-5,1-4-2,0-2-4,3-2 0,-4-2-8,4-4-13,1-1-30,-3 0-34,3-5-29,1-2-28,0-5-29,-1 0-24,3-2 3,0-5 11,3-1 8,-1-3 6,3-5 6,1-3 12,1-3-2,4-3-5,0-4-5,1-6 8,4 0 0,3-4 17,-1 1 17,4 3 21,-2 1 10,2 4 11,-1 3 15,0 3 8,0 2 8,-3 0 8,3 9 13,-2-4 16,-1 5 9,0 1 17,-5 4 9,1 3 20,-2 0 25,-3 5 11,2 3 11,-1 2 10,-2 4 18,-4 4-3,0 3 9,-4 2 0,0 2 0,0 6-6,-4-1-4,-3 1 1,0 3-3,-1-1 7,-3 0-2,2 1 15,-3-3-2,-2 1-9,2 0-10,-4-2-19,2 0-22,-2-2-16,0-1-20,-1 0-13,1-3-12,1-1-24,2-3-54,-4 0-72,5-3-102,0 0-137,1-1-214,2-2-294,-1-4-208</inkml:trace>
        </inkml:traceGroup>
        <inkml:traceGroup>
          <inkml:annotationXML>
            <emma:emma xmlns:emma="http://www.w3.org/2003/04/emma" version="1.0">
              <emma:interpretation id="{2DC44ABB-AD57-4557-A612-79354D2B404C}" emma:medium="tactile" emma:mode="ink">
                <msink:context xmlns:msink="http://schemas.microsoft.com/ink/2010/main" type="inkWord" rotatedBoundingBox="6081,13625 11823,13433 11862,14585 6119,14777"/>
              </emma:interpretation>
              <emma:one-of disjunction-type="recognition" id="oneOf51">
                <emma:interpretation id="interp255" emma:lang="en-US" emma:confidence="0.5">
                  <emma:literal>component</emma:literal>
                </emma:interpretation>
                <emma:interpretation id="interp256" emma:lang="en-US" emma:confidence="0">
                  <emma:literal>Component</emma:literal>
                </emma:interpretation>
                <emma:interpretation id="interp257" emma:lang="en-US" emma:confidence="0">
                  <emma:literal>components</emma:literal>
                </emma:interpretation>
                <emma:interpretation id="interp258" emma:lang="en-US" emma:confidence="0">
                  <emma:literal>Components</emma:literal>
                </emma:interpretation>
                <emma:interpretation id="interp259" emma:lang="en-US" emma:confidence="0">
                  <emma:literal>(component</emma:literal>
                </emma:interpretation>
              </emma:one-of>
            </emma:emma>
          </inkml:annotationXML>
          <inkml:trace contextRef="#ctx0" brushRef="#br1" timeOffset="739520.9549">3515 12972 64,'-4'-1'481,"1"-3"-98,-1 2-60,-1 0-41,1-3-46,-2 4-33,2-2-23,-1 2-9,-2-3-5,3 1-13,-4 1 6,1 0 2,0 2-3,-2-2 5,1 1-10,-3 1-7,0 0-20,-1 1-9,-2 3-9,1 1-3,-5 3-11,2-2-7,-5 3-2,3 2-6,-4 2-7,-1 1-11,1 5-1,-1-4-5,3 3 3,-2-3 7,-1 7 1,4-3 9,0 5 10,-1-1 6,1 0-3,5 3-5,-2 0-10,1 0-6,2 1-17,1 1-10,2 0-9,2-4-9,0 3-3,1-1-8,3-2 0,1-2-5,1-1-2,2-2 1,2-2 1,2 0-1,3-3-1,4 1 0,0-5 0,2-1-2,2 2-1,4-5-1,-1-3 2,3 3-2,3-1 1,-3-5 1,2 0-5,6 0-5,-6-5-9,2 5-12,1-9-10,-3 3-13,3-5-11,0 1-6,-1-3 0,0 1 1,-2-5 11,0 1 9,-3-2 18,-1-1 9,0 2 9,-3-1 9,-1-2 1,-4 3 4,1-1-2,-2 3 5,-3 0 11,-3 0 17,-2 6 21,-2-3 13,0 1 9,-4 4 6,2 0-6,-5 3-8,-3 2-10,1 2-10,-1 2-3,-2 2 3,1-1 4,-1 5 3,-2 2 5,1 0 9,-2 3 4,3 2 5,1 2 4,-4 2-6,4 2-7,2-1-10,-1 1-12,4-2-13,-4 5-13,6-3-6,-1 3-4,2-4-4,3-1-3,3 0 0,2 0-1,-1-5 1,6 1-1,-1 1 0,5-6 0,-1-2 1,6-1-2,-1-3-1,-1 0-1,5-4 1,-2-3-2,-1-1-1,4-2 2,-1 0 0,-2-3 1,2-2-1,0-3 1,-5 0 1,2-2-2,-5-2 0,2-4 0,-1 1 0,-3-1-2,-1-1-1,-1-3 1,-5 3-1,-4 1 2,-1 0-1,0 0 1,-4 4 1,-4 1 1,-3 0 1,-1 4-1,-2 0 0,1 6 1,-3-1 0,-2 2-2,2 3 0,0 3 0,2 0 0,-1 0-1,4 3-1,-1 3 1,5-2 0,1 3 1,0 3 1,2-3-1,4 3 1,0-3-1,0 1-1,4 1 1,2-3-2,0 3 1,4-2-1,2-3-10,2 0-19,2 0-26,0-4-26,3 0-33,4 0-36,-1-4-29,1 0-13,3 0 2,-5-3 10,6-2 27,-2 1 33,-1 0 34,0-3 33,-1 4 21,3-2 16,-4-1 8,-2 3 4,2-1 4,-6 5-2,3-1 4,-5 2 4,-1 2 4,-1 2 6,-1 2 14,-3 3 12,-1 0 16,0 4 19,-4 2 10,-2 4 8,-1-1 4,-1 4 0,-2 1-7,-1 3-4,-1-3-5,-2 1-5,0 0-4,-3 1 1,1 1-2,-1-3-5,-2 2-2,4-3-4,-1 1-6,-4-3-9,4 1-4,-2-4-6,0 0-7,3-5-5,0 1-4,4-5-5,-3 2-3,2-4-4,1-2-1,1-2-2,0-2-2,3-2-1,3-3-3,0 0-2,4-4-5,-1-3-15,4-1-22,2-5-27,2 2-28,2-6-25,3 2-25,4-6-13,1 4 8,-1-4 19,4 0 26,2 3 22,-1 3 29,-2-1 24,-3 3 20,5 3 3,-3 2 8,-5 3 5,3 1-2,-4 4 2,3 0 0,-5 2 2,-2 4 0,1 2 1,-2 4 12,-2 2 12,-2 0 16,-1 4 11,-2 3 13,-3 1 6,-1 0 3,-3 2-6,-3 3-9,-1-3-6,-3 2-4,-1 1-2,1-1-7,-5-2 5,4 0 0,-7-3-1,4 0-4,-1 1-3,0-4-4,4 2-6,-2-8-8,1 4-4,2-5-4,-1 0-3,4-2-1,0-2-4,4 0-1,0-3-4,1-4-4,3-2-4,4-2-12,3-3-21,4-1-22,1 0-29,3-6-26,4-2-18,3-2-6,1 0 10,4 0 16,-1 1 26,1 1 18,-1 3 19,1-1 8,-2 4 11,-2 0 5,-3 3 6,2 4 9,-6 3 6,-1-3 3,0 9 5,-3-2 3,-5 6 11,-4-2 9,1 6 12,-5 2 12,-3 2 11,-3 6 11,0 0 24,-6 3 19,2 1 7,-5 2-4,-2 2 7,-2 3-4,1-1-21,-1-1-20,0 4-10,0-4-11,2-1-14,-1 2-13,2 0-8,2-3-6,1-2-7,2-4 0,1-1-3,3 1-2,4-7-1,0 0 0,7-1 0,2-3-2,4-3-1,0-2 1,6-4-2,0-4-9,4 0-17,0-5-23,0-3-25,3-2-32,2-2-21,1-6-17,-2-1-3,4-3 8,-1-6 16,4 1 30,-4-5 15,2 3 21,-3-1 22,-4 1 15,-2 2 10,-4 4 10,-2 3 16,-1 3 21,-4 2 26,-4 4 22,-2 3 18,-1 4 6,-4 1 3,-1 3-9,-4 6-4,-1 2-3,1 5 0,-3 3-2,-3 2-7,1 6-10,-6 3-13,4 5-12,-2 0-9,-2 6-4,-4-1 1,5 3 1,-5 2 0,3 2 1,-3 1-2,0 0-2,3 2-7,0-1-3,2-1-5,-1-2-4,4-1-6,-1-1-3,1-2-3,-1-4-3,5-3 0,1-5-2,-4 2 0,5-7 0,-2-2 1,4-1 4,-1-4-4,0-1 4,1-3-3,1-5-1,-1 0-3,3-5-4,0-1-6,5-5-7,1-3-12,-1-4-13,3-6-20,2-7-23,1-2-23,2-2-32,6-5-34,0-4-27,4-5-15,1 1-3,0-1 3,1-1 28,1 1 40,0 3 34,2 4 31,-5 1 26,3 4 19,1 3 13,0 4 7,0 4-1,-1 1 10,0 1-1,-2 6 1,3 2 4,-5 2 0,1 3 7,0 3-2,-4 2 2,0 4-3,3 2 3,-9 2 3,1 4-3,-2 2 0,0 0-5,-4 5 7,0 1-2,-1 3 0,-4 1 3,-2 1 1,-2 4 5,-4-2 8,0 0 3,-3 4 16,-3-2 9,-1 3 17,-4-5 15,2 3 16,-5-4 6,1 1 7,-3-1 4,0 0-3,-1-3-6,2 0-10,-6-3-8,3 1-15,0 0-14,-2-2-13,2-3-14,2-2-7,3-2-8,-1-2-29,4 2-55,-1-5-69,8-1-89,-3-1-120,7-5-176,1-1-240,6-4-262,1-5-230</inkml:trace>
          <inkml:trace contextRef="#ctx0" brushRef="#br1" timeOffset="725054.3359">3129 13454 367,'0'1'1296,"0"-1"-235,0 0-349,3-1-215,-1 1-99,1-4-55,1 2-22,-1-2-32,-2 1-43,7-1-48,-4-2-47,-1 2-43,1 3-35,-1-1-25,0-2-20,-2 4-11,-1-3-9,3 3-13,-3-3-27,-3 3-55,3 0-77,-1 3-99,-5 0-128,5-2-188,-2 2-272,0 0-285,-1 0-225</inkml:trace>
          <inkml:trace contextRef="#ctx0" brushRef="#br1" timeOffset="740656.2028">5821 13264 952,'5'-2'888,"-5"-1"-202,0 3-128,0-1-78,-2 1-43,-2 0-44,-2 1-35,-2 4-35,-3 1-34,3 0-28,-7 2-35,2 3-30,-4 2-34,1 1-27,-3 2-21,3 0-25,-3 3-21,3 3-17,2-3-14,-2 4-12,1-1-8,6 2-7,-1-3-3,3 1-3,3 1-1,4-1 0,0-3-1,4 0-1,3-3 2,5 0-1,-1-3 0,8-2 0,-3-4 0,3-1 1,4-2-3,-1-1 0,-2-3 0,5 0-4,-5-5-1,-1 0-5,4-2 0,-4-2-1,0-2-4,0-3 2,-3 0-1,3-1-1,-3-5 1,-2-2 2,2-2-1,-4-3 3,-1-1 1,1-1 3,-5 0 0,-1 2 2,-6-1 1,-3 3 3,-4 1-2,-5 4 1,1 1-1,-4 4 1,-4 1 0,1 4 1,0 0 0,-1 3 0,-2 3 2,2 1 1,0 3-3,0 1 1,6 1 0,-2 6 0,4-5-1,4 7 0,-1-5 2,2 4-2,4 1-1,2-2 1,2 3 1,0-5-4,5 3-9,0-2-19,2-1-30,3 1-33,-1-3-42,8 2-33,0-5-35,4-1-32,6 0-26,-1-4-18,2 1 1,1-2 0,2-1 19,-1-1 47,3-3 63,0 3 58,-2-1 41,-3-1 28,1 1 12,-1 0 9,-2-1 4,1 4 12,-4-2 8,-1 1 22,-3 2 26,0 4 30,-8 0 33,2 0 31,-3 7 17,-4 3 21,-1 0 11,-4 2 0,-3 5-9,-3-2-19,-1 6-17,0-1-3,-1 4-13,-2 1-16,3 0-15,-3 0-16,-1 2-14,1-3-24,0-1-19,-2 1-12,-1-4-8,1 1-8,-1-2-1,4-2-2,-4 0-6,1-5-3,-1 1-2,3-3 0,0 0-5,1-3 1,0-2 1,2-3-2,2 0-1,2-4 0,2-2-4,1-3-15,1-2-16,0-1-17,7-2-21,0-4-25,2-1-28,2-3-23,1-3-16,5-2-19,0-2-11,3-1-1,1-2 6,1 0 17,2 3 25,-2 0 31,0 2 30,0 2 25,-1 2 27,-2 1 13,-1 6 11,-2-1 5,2 5 3,-6 1 12,3 2 4,-3 1 16,-2 2 14,1 4 16,-4 4 16,-2 0 10,-2-1 9,0 7 7,-2-3 3,-5 4 2,0 1 3,0 2 0,-5 3-4,1 0-7,0 3-9,-4-2-11,1 1-10,0 2-18,-2-1-8,-1 1-13,3-3-7,-5 3-8,5-1-5,1-1-3,-4-2-8,3 0-30,-1-3-47,0 0-82,3 1-122,1-4-152,-3 2-226,1-6-317,2 3-320,-4-6-207</inkml:trace>
          <inkml:trace contextRef="#ctx0" brushRef="#br1" timeOffset="743273.0344">7059 13339 285,'-2'0'624,"-3"3"-49,0 0-30,4-2-45,-2 2-61,0 0-65,-1-1-51,1 0-47,3 2-50,-2 0-48,-1 1-39,2-1-23,-2 0-31,3-2-16,-3 3-19,3-1-7,0-2-1,0 0-2,0 1-1,3 1-2,0-4-1,1 1-2,1-1-10,-1 0-6,3 0-7,3-1-3,-4 1-6,4-4-2,-1 1 1,-2-3 1,5-1-2,-2 1 0,2 0 0,-4-1 0,2-4-2,-1 0-3,1-1 1,-4 1 2,1-2 2,4-1 0,-6 0 0,-2-1 0,2 3 0,-5-1 2,0-1 0,0 3 2,-5-2-1,-2 5-3,0-1 2,-5 4 0,0-2 4,-3 5-1,0-2 0,-4 4 4,2 2 1,-5 2-7,2 3 1,-5 1-1,5 3 3,-2 5 4,2 2 6,1 0 11,0 3 10,3 0 7,2 1 4,2 2 1,3 3-5,-4-5-4,9 3-8,-1-5-9,5 4-7,5-3-6,-1 0-2,9-5 0,-4 1-4,7-1 1,1-5-1,4-1-7,2-2-17,0-2-31,3-2-31,0-4-39,2 0-42,1-1-42,-2-4-33,-1 1-14,-1-4-8,4-2 6,-4-1 20,-1-2 24,0-1 35,-4 0 41,2-3 34,-3 1 31,-1-4 23,0-2 12,-4-1 21,2-1 10,-1-1-1,1 3 1,-5-2 6,1 3 7,1 2 0,-4 0 14,-1 4 6,3 1 9,-7 3 4,0 2 25,2 5 24,-4 0 17,2 4 23,-4 1 23,0 6 18,0 2-15,0 2-9,-4 0-6,2 3-13,-5 3-7,1 1-2,-3 4-3,1-3-6,-3 2-14,4 0-10,-4 0-20,2 2-15,-1-4-11,-2-1-10,3-1-8,-1 1-3,4-2-4,-4-3-2,2-2-3,0 2-2,-2-3-1,4-3 1,1 0-2,-3-3-5,4 0 4,0-1-4,1 0-3,-2-3 0,5-3 2,0-4-2,5 1-2,-2-2-4,4-2-6,2-4-15,2 0-20,4-1-23,4-3-28,-1-3-25,6-2-28,-1 1-10,4-3 1,2 1 14,-1 2 20,5-1 28,-5 6 31,2-2 21,-2 4 20,1 0 5,-4 3 8,-4 2 11,3 0-4,-6 3 4,1 1 2,-3 5 5,-1 1 3,-7 1 5,3 4 7,-7 2 14,0 0 2,-4 4 11,-1 0 10,-5 3 9,2 1 3,-4 2 4,0 0 0,-2 1 3,-2 5-10,-1-5-6,1 3-6,1 0-12,-2 0-11,1-1-5,0 0-8,4-1-4,-2 0-8,4-1 0,0-1-2,2 0-4,2-2 2,2 0-2,2-5 2,5 1 2,0-2-6,2 1 4,5-3 0,2-3 4,2-1-2,-1-3-2,8 0-2,-5 0 0,3-3-6,3-4-8,-2 0-4,3 0-2,-1-6-6,5-2-7,-4-2-2,4-2 2,-1-1 3,4-7-2,-1 1 4,2-6 5,-3-2 5,5 1 5,-3-5 0,-2 0 4,-2 0 4,1-1 5,-2 1 0,-5 1-6,-2-1 6,-2 5 2,-1-1 2,-1 3 8,-5 0 14,-2 5 9,1 2 14,-1-3 8,0 6 22,-3 3 15,0 1 18,-4 2 11,3 2 5,-2 4-7,-3-3-18,1 4-22,-1 4-19,-2-2-12,0 6-3,0 6 5,-5-2 9,3 6 15,-4 4 19,-4 1 8,2 5 4,-3 3-2,-1 4 0,-2 4-11,1 1-12,-2 3-14,1 3-14,-2-5-11,1 8-12,3-3-9,-1-1-5,-1 3-7,2-5-3,1 1-3,1-2-1,-2-3-2,6 0-1,-4-4 0,3 0 0,2-2 2,1-4-2,0-2-6,1-2-21,0-3-34,1-1-52,0-3-73,2-2-102,0-1-128,2-3-149,0-4-195,-2 0-272,3-2-248,1-7-142</inkml:trace>
          <inkml:trace contextRef="#ctx0" brushRef="#br1" timeOffset="743696.588">8342 13183 475,'3'3'656,"8"-3"-73,0 2-63,-2-2-76,7 0-84,-2 0-75,8 0-67,-5 0-62,2-2-50,5 2-38,-6-3-28,6 2-16,-3 1-8,0-3-16,-2 3-42,-1-1-73,0-2-94,-2 2-131,0-2-195,0-1-289,-2-2-220</inkml:trace>
        </inkml:traceGroup>
        <inkml:traceGroup>
          <inkml:annotationXML>
            <emma:emma xmlns:emma="http://www.w3.org/2003/04/emma" version="1.0">
              <emma:interpretation id="{6E8CA8CF-430D-4E73-99A3-76A9DB8BFFCD}" emma:medium="tactile" emma:mode="ink">
                <msink:context xmlns:msink="http://schemas.microsoft.com/ink/2010/main" type="inkWord" rotatedBoundingBox="12450,13869 13404,13656 13513,14145 12559,14358"/>
              </emma:interpretation>
              <emma:one-of disjunction-type="recognition" id="oneOf52">
                <emma:interpretation id="interp260" emma:lang="en-US" emma:confidence="0.5">
                  <emma:literal>as</emma:literal>
                </emma:interpretation>
                <emma:interpretation id="interp261" emma:lang="en-US" emma:confidence="0">
                  <emma:literal>as.</emma:literal>
                </emma:interpretation>
                <emma:interpretation id="interp262" emma:lang="en-US" emma:confidence="0">
                  <emma:literal>a's</emma:literal>
                </emma:interpretation>
                <emma:interpretation id="interp263" emma:lang="en-US" emma:confidence="0">
                  <emma:literal>ash</emma:literal>
                </emma:interpretation>
                <emma:interpretation id="interp264" emma:lang="en-US" emma:confidence="0">
                  <emma:literal>as'</emma:literal>
                </emma:interpretation>
              </emma:one-of>
            </emma:emma>
          </inkml:annotationXML>
          <inkml:trace contextRef="#ctx0" brushRef="#br1" timeOffset="745775.0232">9942 13178 180,'-5'-9'695,"-6"3"-112,3-1-94,-2 1-48,-2-2-46,0 1-45,1 4-41,-4-4-40,2 3-31,-4 1-37,-1 1-30,-3 2-12,-3 2-8,1 2-1,-3 6 0,0-3-4,-2 4-6,-2 2-15,0 2-16,-1 0-18,4 6-18,-2-2-15,1 2-12,5 1-16,1 0-8,3 2-10,2 3 0,5-5-4,-1 2 0,7-2-3,0-1-1,2-2 0,4-1-1,3-2-1,1-3 0,1-2-1,5 0 1,-1-5 0,7-2 0,-2-4-1,2 0 0,3-4 1,4 1-2,-1-7 0,1 0 0,0-2-2,0-2 2,4-1-2,-6-3 0,0-2 0,2-1 2,-4-2-2,-3-3 1,2 2-1,-3-3 0,-3 5 0,-4-1 2,2 3 2,-5-1 2,2 4 7,-3 4 5,1 2 3,-5 4 4,-2 1 8,-1 4 9,-4 2 7,1 4 6,-4 4 8,3 3 4,-2 3-1,-1 2-3,1-2-9,-1 6-6,2 0-8,0 1-9,1-1-7,0 3-5,2-1-7,1-3-1,1 2-2,2-1-1,1-3-3,1 0-1,2-3 2,1-2-2,7-1-1,0-2 1,2-1-2,6-2 2,3-1-1,-2-5-1,6 0 0,2-5-1,1 0 1,-2-3 0,7-2-1,-4-2 1,2-2-1,-1-3 1,-1-4 0,-1-2-2,0-4 0,-3-1-3,3-6 2,-4 2 0,-3-6-2,-2 2 3,-3 2 1,-4 1 0,-2 3 1,-4 3 0,-7 4 0,0 5 0,-7 1-2,-4 3 1,0 7-1,-2 1 2,-5 5-2,2 2 0,0 5 1,2-2 1,-1 3 1,4 5-2,-1 0 2,5 1 1,3 1 0,4 1 0,0 0-2,2-1 4,3 3-2,4 0-2,1 0 2,4-1-1,-2 1 2,1 3-2,-2-3 2,4 1 0,-1 1-1,0-2-1,-3 0 0,2 1-1,-1-2 0,-4 0 0,-3-1 1,2 2 5,-4-3 12,-2 0 17,-1-1 14,-4 4 15,0-7 10,-4 2 4,-3-2-9,-4-2-13,-1 3-9,-2-2-13,-3-4-9,-1 1-11,-1 1-3,-3-3-4,3-1-3,3 0-1,1-3-2,1 4 1,5-4-2,-1 0 0,7-4-2,-1 1-14,8-1-31,0-2-57,8-4-79,3 1-109,7-2-145,2 1-198,6-3-281,6 1-304,4-4-241,-1 2-102</inkml:trace>
        </inkml:traceGroup>
        <inkml:traceGroup>
          <inkml:annotationXML>
            <emma:emma xmlns:emma="http://www.w3.org/2003/04/emma" version="1.0">
              <emma:interpretation id="{D1E30C71-DC04-4702-9B88-ED976797E384}" emma:medium="tactile" emma:mode="ink">
                <msink:context xmlns:msink="http://schemas.microsoft.com/ink/2010/main" type="inkWord" rotatedBoundingBox="14025,13337 16020,13214 16075,14096 14080,14219"/>
              </emma:interpretation>
              <emma:one-of disjunction-type="recognition" id="oneOf53">
                <emma:interpretation id="interp265" emma:lang="en-US" emma:confidence="0.5">
                  <emma:literal>the</emma:literal>
                </emma:interpretation>
                <emma:interpretation id="interp266" emma:lang="en-US" emma:confidence="0">
                  <emma:literal>then</emma:literal>
                </emma:interpretation>
                <emma:interpretation id="interp267" emma:lang="en-US" emma:confidence="0">
                  <emma:literal>they</emma:literal>
                </emma:interpretation>
                <emma:interpretation id="interp268" emma:lang="en-US" emma:confidence="0">
                  <emma:literal>them</emma:literal>
                </emma:interpretation>
                <emma:interpretation id="interp26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747269.4353">10920 13349 117,'3'11'830,"-3"-2"-214,3 1-138,-2 1-82,5-1-46,-4-1-46,2 2-32,3-4-36,-2 3-32,5-3-24,-3 0-31,2-1-18,-2 2-16,4-5-7,1-1-2,3 0-15,-1-2-15,2 0-6,0-2-20,6 0-14,-2-5-16,2 1-9,1-1-3,0-3-6,0-2-2,1-4 0,2 1 0,1-7 0,2-2 0,-1-6 0,2-6 0,2-2-4,2-7 2,3-3-4,-2-3 3,4-1 1,-2-1 0,-5 3 0,-2 2 0,-7 3-2,-1 4 4,-3 1-2,-8 8 0,-2 3 2,-5 1 0,-4 7 2,-1 4-2,-3 5 2,-8 2 2,-2 4 6,-2 6 5,-2 7 16,-2 4 17,-3 6 25,-1 4 14,-2 3 12,0 11 7,3 0 11,-3 5 4,0 4 4,3 3 9,-1 1 9,1 2-1,3-1-10,1 0-17,2-4-19,1 2-22,1-6-22,6 0-18,2-4-12,0-3-9,7 0-3,0-4-5,6-6-2,0-1-1,5-5-1,1-3-5,7-5-15,-1-2-23,1-1-20,7-7-24,1 0-40,3-7-47,-2-1-42,5-2-32,-4-5-43,7-2-26,-1-4-10,3-6 5,1-3 19,3-5 23,0-5 41,4-4 22,-1-6 43,2-2 43,2-6 43,-2 2 28,-5 1 19,-5 3 20,-2 2 23,-4 3 37,-8 2 36,-4 10 53,-5 4 33,-2 3 29,-5 6 8,-3 5-1,-4 4-13,0 3-12,-1 7-1,-5 3-4,0 5-9,-4 5-3,1 7 2,-2 4-5,-7 4-5,5 5-1,-5 4 7,-4 1-7,3 5-8,-4 0-12,0 4-13,2-3-16,-1 4-19,1-4-15,0-1-13,3 1-13,-1-5-13,3-1-8,1 0-7,2-6-4,0 1-4,2-5-2,2-2 0,2-4 0,-1-2 0,1-2 0,3-4 0,2-1 0,-4-3 0,6 0-8,0-7-16,3 0-19,2-4-27,2-3-34,5-3-32,4-4-36,2-3-33,1-2-29,4-6-21,6-2-13,-1-5-10,7-2 7,-2 1 24,5-4 42,-6 4 43,3-1 44,-2 5 47,-5 1 35,-2 6 13,0-1 21,-6 9 24,-3 0 36,1 4 48,-5 5 41,-1 1 36,-7 8 18,3 1 11,-8 6-6,0 5-15,-2 1-16,-4 4-17,1 1-12,-6 4-28,0 1-18,2 0-23,-5 1-20,2-2-15,2 4-14,-2-4-6,6-1-7,-4-1-3,6-3-3,-3-1-4,4-3-4,3 0-10,0-4-26,0-3-36,6 1-57,-1-5-65,3-2-81,3-1-79,1-3-65,1-3-54,-2-4-12,5 0 16,0-1 46,0-5 61,3-2 75,0-2 73,3-4 65,1 0 49,-3-4 34,5-3 29,-5 4 36,-1-3 53,-3 5 60,-1 3 90,-1 2 96,-5 3 75,-2 0 28,-3 7 12,1 0-9,-5 4-37,0 3-58,0 3-44,0 4-42,-2-2-38,-1 4-44,3 0-30,0 0-24,0 0-20,3 2-20,-1-3-9,4 0-12,-1-1-6,3-1-7,-1-2-5,4 0-3,0-1-3,0-3-2,2-3 2,2 2 2,1-5 0,-2 3 3,2-5-4,2 0 2,-2-3-6,0-2 0,-1-2-1,3-2-2,-5 0 0,4-3-2,-5-2 4,0 1-1,-1 0 2,-4 0 6,-1 0 10,-3 3 15,-3 1 11,-3 2 10,-3 2 17,-4 2 13,-1 5 12,-4 2 5,-1 4 4,-3 0-2,0 4-9,-1 2-9,-2 5-10,2 1-8,-2 4-8,-1 2-1,0 3 2,0 3-1,0 3-1,1 1-6,1 1-7,0 0-6,2 4-9,0-3-8,6 0-8,-2 1-5,4-5-3,2 1-2,3-5 0,2 2-2,3-3 1,1-2 1,1-3-1,6-2-1,2-2 1,4-2 0,0-3-3,3-1-5,3-2-14,0-4-26,4-4-42,-1 4-54,1-6-73,0-1-87,0-3-109,3-1-119,-2 0-129,-1-4-164,0-2-239,2-4-193,-8 0-115</inkml:trace>
          <inkml:trace contextRef="#ctx0" brushRef="#br1" timeOffset="747782.3956">11391 12918 127,'-5'4'428,"3"-4"-31,-1 0-30,2 0-23,-5 0-19,5 0-21,-2 0-8,0 0-4,-2 2-3,1-2-3,0 0-8,-1 0-4,0 0-23,0 0-16,1 0-22,0 0-30,-2 0-31,4 0-30,-1 0-24,3 0-21,0 0-13,0 0-10,8 0-6,2-2-5,1-2-7,5 4-9,5-4-4,5 2-7,4-2-7,11 1-3,-2-1 0,6 1-12,1-1-43,4 1-63,0-1-85,3 0-126,-5-1-194,4 1-324,-3-3-284,-2 2-249</inkml:trace>
        </inkml:traceGroup>
        <inkml:traceGroup>
          <inkml:annotationXML>
            <emma:emma xmlns:emma="http://www.w3.org/2003/04/emma" version="1.0">
              <emma:interpretation id="{1220FEAF-B259-4B6F-9A93-310A3355B411}" emma:medium="tactile" emma:mode="ink">
                <msink:context xmlns:msink="http://schemas.microsoft.com/ink/2010/main" type="inkWord" rotatedBoundingBox="17236,12914 20010,12821 20046,13907 17272,14000"/>
              </emma:interpretation>
              <emma:one-of disjunction-type="recognition" id="oneOf54">
                <emma:interpretation id="interp270" emma:lang="en-US" emma:confidence="0.5">
                  <emma:literal>root</emma:literal>
                </emma:interpretation>
                <emma:interpretation id="interp271" emma:lang="en-US" emma:confidence="0">
                  <emma:literal>rot</emma:literal>
                </emma:interpretation>
                <emma:interpretation id="interp272" emma:lang="en-US" emma:confidence="0">
                  <emma:literal>roast</emma:literal>
                </emma:interpretation>
                <emma:interpretation id="interp273" emma:lang="en-US" emma:confidence="0">
                  <emma:literal>roost</emma:literal>
                </emma:interpretation>
                <emma:interpretation id="interp274" emma:lang="en-US" emma:confidence="0">
                  <emma:literal>riot</emma:literal>
                </emma:interpretation>
              </emma:one-of>
            </emma:emma>
          </inkml:annotationXML>
          <inkml:trace contextRef="#ctx0" brushRef="#br1" timeOffset="749532.9348">14133 13258 899,'-3'0'656,"0"1"-243,2-1-139,-2 3-65,3-1-33,0 0 5,0 0 23,0 2 23,0 0 7,0 0-8,0 0-14,3 0-26,-2 1-27,5 0-11,-2 1-16,4-2-3,-4-1-2,3 1 12,-1 0 7,4-1-3,-1 0 2,2-2-4,0-1-10,0 0-15,1 0-8,-1 0-5,5-1-9,-1-2-1,1 0 0,1-1-2,-1-3-1,0 1-5,3-3-5,0-1-10,-3-1-11,3-3-11,-3-4-12,2-5-9,1-1-10,0-4-4,4-3-4,-1-5-4,1-4-2,1-1 1,-1-4-1,0 4-2,-4 1-1,-2 0 0,-5 8 2,-6-4-2,-1 10 1,-10 1 1,-1 4-1,-6 4 0,-5 1 1,-2 4-1,-4 3-1,0 5 0,-1 3-1,1 1 1,1 0-1,2 4-1,4 2 1,-1-1-2,5 5 3,5-4-2,0 2 1,7 2-2,3 0-1,4-2 3,1 1-6,10-4-4,1 2-16,1-5-17,8 2-21,2-4-16,1 0-16,5 0-6,-1-4 3,2 0 16,0-2 18,3-1 17,-2 0 15,-2-3 10,0 3 9,-4-3 8,2-1 3,-7 4 1,-4 0 2,-1-2 2,-3 5 2,-6 0 3,-1 3 9,-5 1 14,-3 4 13,-1 0 13,-6 2 16,-1 2 7,-3 5 8,0 1 2,-7 3-3,0 5-4,-2-1-8,0 1-8,-3 5-9,-3 1-11,4-2-8,-1 1-9,3 4-6,0-5-7,1 1-6,1 1-4,2-3-2,6-2 0,-1 0-2,4-2 1,3-4 0,5 0-1,2-3-3,4-3-2,5 0-8,2-5-12,2-2-18,3 0-22,3-4-18,1-4-21,0 0-8,4-4 2,-1-2 12,-1-5 20,0-1 24,1-4 17,1-1 15,-2-7 8,1-1 7,1-3 6,-4-2 1,0 2 10,-1-2 15,-3 6 23,-4 2 26,-6 4 17,3 3 8,-6 2-2,-3 6-10,-3 0-16,-1 5-15,-8 4-11,0 2-3,-6 7-2,2 1-3,-8 3-2,1 6-5,0 0-6,0 1-6,-3 5-7,0-3-4,2 7-1,1-3-3,4 0-2,0 1-1,4 1 0,-2-3-1,5-1 0,2-1-1,3-3 1,0-1-1,5 1 1,5-5 0,1 1 0,4-7 0,4-1-1,-2 1 2,5-5-1,1-2 0,0-2 0,3-5 0,1 1 0,-3-1-1,2-4 1,-2-5 0,2 2 1,-3-7 1,0 2-1,0-5 0,-4 0 1,-1-3-1,-5 2 0,-3 0-1,-3 4-2,-6 0-1,-2 3-5,-9 1-9,-2 4-19,-2 4-37,-5-1-57,1 5-78,1-1-103,-2 6-137,3 0-172,2 3-202,1 0-233,1-2-226,2 3-135</inkml:trace>
          <inkml:trace contextRef="#ctx0" brushRef="#br1" timeOffset="749932.6296">15760 12806 611,'9'-3'789,"1"3"-76,-2 0-56,-3 3-67,1 0-74,-4 1-73,-2 3-77,-2 3-68,-1 1-64,0 1-49,-2 5-40,-1 0-32,0 4-22,-4 0-25,3 3-12,-1-2-18,4 2-8,-3 1-8,2 0-5,4-2-1,1-1-5,0 0-3,0 1-3,4-6 1,4-2-1,-3 0-3,7-2 0,1-3 1,3-3-1,0-2 0,6-3 0,-4 2 0,6-8 1,-1 2 1,3-3-1,-3-2 0,0-2 0,4-1-1,-4-5-1,-3 1-1,3-5-2,-4-5 0,3 0 1,-3-2 5,-6-4 0,1 2 1,-5-3 3,-2 2-1,-4 3 2,-6 0 0,-5 2-2,-4 3 3,-3 5-3,-3 3-5,-3 2-19,-3 4-49,0 4-65,0 0-92,1 6-116,-2 0-148,6 3-181,2 1-230,-2 0-242,1 1-154</inkml:trace>
          <inkml:trace contextRef="#ctx0" brushRef="#br1" timeOffset="750436.8529">15975 13062 383,'12'10'593,"-1"3"-71,4 0-56,-1-3-61,-1 0-64,5 0-59,-2 1-51,0-4-42,3-1-43,-1-2-33,1 1-23,2-1-15,-3-4-8,4 0-5,-1 0-10,0-4-8,0-1-3,-3 1-6,1-2-2,0-1-3,3-4-6,-3-1-2,-2-3-2,2-3-6,4-2-4,-4-2 0,4-6-1,2 1-2,-5-6-2,3-2 0,1-6 0,2-2-3,0-8-7,0 0 5,-1-3-5,-2 0 3,-1-2-3,-2 0 3,-1 4 2,-2 1 5,-5 4 23,1 4 26,-3 5 20,-1 7 14,-2 3 14,-3 7-2,2 2-20,-4 5-14,-2 3-13,-2 6-9,-4 7-2,1 6 9,-3 5 11,-3 5 25,-7 5 28,7 7 34,-5 1 28,0 7 22,-3-1 8,1 7-13,1-3-21,-2 2-29,-3 2-31,7-2-28,-1 2-23,-6-2-17,7 2-15,-1-4-9,2 0-7,-2 0-4,4-1-6,5-3-3,0 1 1,1-8-2,-1 0-8,2-5-21,2-2-38,1-2-53,2-4-76,0-3-101,2-1-130,1-4-158,-1-2-192,2-3-288,-4-4-238,6-3-158</inkml:trace>
          <inkml:trace contextRef="#ctx0" brushRef="#br1" timeOffset="750894.0536">16560 12732 449,'-6'-4'1092,"0"-1"-276,5 3-145,1-1-59,1 3-47,5-4-60,0 4-79,5 0-91,1-3-92,7 3-77,-2 0-65,2 0-45,4-3-26,-4 3-16,1-1-17,4 1-48,-1-3-78,-4 0-108,4 3-146,2 0-232,-2-6-337,0 2-326,-3 1-246</inkml:trace>
        </inkml:traceGroup>
        <inkml:traceGroup>
          <inkml:annotationXML>
            <emma:emma xmlns:emma="http://www.w3.org/2003/04/emma" version="1.0">
              <emma:interpretation id="{9380B7AA-C847-4DFF-AE5C-062095AFAC86}" emma:medium="tactile" emma:mode="ink">
                <msink:context xmlns:msink="http://schemas.microsoft.com/ink/2010/main" type="inkWord" rotatedBoundingBox="20760,12884 25610,12931 25596,14374 20746,14326"/>
              </emma:interpretation>
              <emma:one-of disjunction-type="recognition" id="oneOf55">
                <emma:interpretation id="interp275" emma:lang="en-US" emma:confidence="0.5">
                  <emma:literal>bringing</emma:literal>
                </emma:interpretation>
                <emma:interpretation id="interp276" emma:lang="en-US" emma:confidence="0">
                  <emma:literal>becringing</emma:literal>
                </emma:interpretation>
                <emma:interpretation id="interp277" emma:lang="en-US" emma:confidence="0">
                  <emma:literal>binging</emma:literal>
                </emma:interpretation>
                <emma:interpretation id="interp278" emma:lang="en-US" emma:confidence="0">
                  <emma:literal>blinging</emma:literal>
                </emma:interpretation>
                <emma:interpretation id="interp279" emma:lang="en-US" emma:confidence="0">
                  <emma:literal>bingeing</emma:literal>
                </emma:interpretation>
              </emma:one-of>
            </emma:emma>
          </inkml:annotationXML>
          <inkml:trace contextRef="#ctx0" brushRef="#br1" timeOffset="752428.1229">17845 12252 966,'1'-11'862,"4"1"-201,-2 1-125,-1 5-47,0 2-12,4 2 5,-5 4-16,4 7-33,-5 4-46,0 2-60,0 6-71,0 3-64,-5 3-50,4 4-35,-7 2-30,3 2-23,-1 3-15,-6-1-10,2 4-9,-2-2-4,1 2-4,-1-4-2,1 2-4,-4-1 0,2-3-2,0-3-3,1 0-1,1-6-2,-2-2 1,3 0-2,1-5 3,2-3-1,-1-4 2,1 0 0,6-5-2,-5-4-4,2 1-9,2-6-7,2-6-15,4-2-17,1-2-14,2-4-17,2-3-11,5-1-13,2-4-1,6-3-3,1-5-2,5 2 1,1-4 2,1 1 6,1 0 4,1 1 12,1 6 18,-1 0 18,-3 3 18,-2 4 13,1 2 9,-5 4 4,3 4 6,-4 0 11,-3 4 17,-3 6 17,-2-2 20,-2 8 23,0 2 20,-5 4 11,-6-1-2,2 4 1,-6 5 3,2-2-3,-6 1-1,-4 0-7,0 5-7,-1-2-9,-7 0-14,3-1-13,-5 1-13,-3-5-11,1 4-11,-3-3-8,-4 2-7,2-6-3,-2 3-5,-1-5-3,1 1-1,-1-4 0,-1-1-2,-1-1-2,3-3 0,2 0 1,-1-4 1,6-2-2,4-2-11,2-2-32,-1-4-50,9 0-71,5-3-101,4-4-130,4 2-169,8-2-213,4 0-289,7-6-256,3 3-161</inkml:trace>
          <inkml:trace contextRef="#ctx0" brushRef="#br1" timeOffset="753812.7189">18129 12949 388,'10'9'583,"-1"0"-132,1 2-91,-1-3-61,1-1-45,2 3-49,-1-3-42,2-4-34,5 1-20,-5-4-25,4 0-12,2 0-7,-2-1-14,2-5 0,0 2-10,3-3-13,-3-4-10,1 1-6,2-3-5,-3-3-7,1-2 0,-1-2 3,0-4-3,0-3 0,1-3 0,-3-1-3,-1-3-4,-1 2 4,-4 0 13,-5 4 14,0 3 12,-6 1 12,-6 3 9,0 7 10,-5 0 5,-4 1-7,-1 8-4,-1-1-1,4 3-6,-5 3-17,5 3-2,-1-3-14,2 7-6,4 0-12,0 1-3,1 1 0,4-1 0,2 4-11,2-5-4,2 1-12,4 1-20,2-2-26,3-3-26,-1 0-29,7-2-19,-2 0-23,4-2-8,-1-2 3,4 0 10,0-2 20,2 0 26,-2-1 22,0 0 33,0-1 18,1 2 23,-3-1 12,0-1-5,0 0 12,-7 2 1,3 2 3,-5-2 3,-4 4 17,2 0 14,-8 3 23,2 0 18,-4 7 25,-4-3 9,-1 7 8,-2-2-4,-1 5-5,-4-2 1,0 6 4,-1-2 6,2 2 3,-1 1 19,0 0 1,1 1-10,-1 1-15,5-5-18,1 3-24,-1-1-30,4-4-18,0 3-5,3-7-8,6 2-1,-2-4-6,4-1 0,0-5-2,4 2 0,5-3-5,-1-1 2,3-3 5,0 0-2,1-4 0,2-3-3,-2-1 0,3-1-2,1-3-2,0-3-3,1-2-2,-2-3 0,2-1 0,0-5 4,-2-1-4,3-4 2,-3 3 1,0 0 4,-1 2-5,-6-1 0,0 4 0,-2 5 0,-2 2 8,-5 1 1,-2 2 9,-5 3 8,0 0 24,-2 7 28,-4-1 20,1 4 24,-6 0 13,3 4 2,-2 2-7,-2 2-8,0 2-16,1 3-15,-1 2-9,-2 2-10,2-1-12,0 5-12,4 2-10,-2-3-6,1 1-8,-1 2-7,5-3-3,1 1-4,1-1-1,3-1-2,6-2-1,-2-1-1,5-3 2,3 0 1,5-3-2,-1 0-10,4-6-18,-1-1-22,4-1-29,2-2-22,-2-2-26,0-4-19,4-1-1,-3-3 7,2 0 8,-2-4 11,2-3 20,0 1 20,-2-1 18,5-8 17,-4 5 14,0-7 11,-2 5 8,-3 0 2,-1-1 6,-3 1 4,-1 5 2,-4-2 5,-1 5 13,-4-1 23,1-1 25,1 3 22,-4 2 26,2 0 9,-5 2 5,2 1-9,-1 1-13,-2 2-9,2-2-7,1 4-5,-3-3-2,0 2 2,0 3 3,0-3-4,0 2-10,0-1-11,0 3-12,0-1-13,0 1-13,0-4-10,0 4-6,0-2-5,0 2-2,0 0-4,0 0 0,0 0 0,0 0 0,0 0 0,0 2 0,0 2 0,0-4 0,0 1 0,0-1-2,0 3 2,2-1 0,-2-2 2,3 1-1,-3 2-1,0-2 3,0 2-2,0-2 1,1-1 0,-1 3-2,0 0 0,3-3 0,-3 1 0,0 1-2,0-2 2,0 2 0,0 0 0,0-2 0,0 0 0,0 0 3,0 0-1,0 0 4,0 0-3,0 0 2,0 0 0,0 0-2,0 0-2,0 0 0,0 0 1,0 0-2,0 0 0,0 0 0,0 0 0,0 0 0,0 0 0,0 0 1,0 0-2,0 0-2,0 0 2,0 0 0,0 0 1,0 0-3,0 3 1,3-3 0,-3 1 0,0 2-4,0-3-8,0 4-11,0-3-15,0 2-21,0-1-27,-3 2-30,0-2-40,3 1-42,-1-3-54,-2 6-69,3-5-76,-2 2-110,2-2-170,0-1-246,-5 3-192</inkml:trace>
          <inkml:trace contextRef="#ctx0" brushRef="#br1" timeOffset="754119.0874">19263 12325 591,'-11'-2'1340,"2"0"-283,5-2-303,-2 2-187,2-1-115,4 2-83,0-3-64,0 1-56,3 1-48,-2 0-39,5-1-35,-6 0-30,1 2-25,-1-5-21,3 6-18,-3-1-10,0 1-12,0-3-16,0 1-36,0 2-65,-3 0-96,3 0-129,0 0-186,0 0-313,0 0-344,-1 0-312,-6-1-161</inkml:trace>
          <inkml:trace contextRef="#ctx0" brushRef="#br1" timeOffset="758439.1281">19636 12511 326,'2'-3'482,"-2"2"-39,3-3-36,0 4-48,-3-2-30,1-1-30,-1 3-33,3-1-41,0 1-35,-3 0-35,1 0-17,-1 0-4,3 0 11,-1 4 15,0 2 18,1-1 1,-3 8-13,0-1-22,-3 2-30,1 7-24,0-3-26,-2 5-16,-2-1-14,5 0-12,-7 4-3,1-2-7,0 1-2,2-3-7,1 0 5,-6-2-3,3 3 0,1-8-3,-1 2 0,-1-2 0,1-3 0,0-2-2,0 0 1,2-3 1,-2 0-2,3-1 0,-4-2-9,7-4-13,-5-4-13,6 4-9,0-10-13,3 2-15,1-4-6,4 1-4,3-6-4,4-2 1,5-2 1,2-4 4,5-5-2,2 1-1,3 0-3,3-4 8,1 4 6,-4 1 15,2 3 14,-4 1 14,1 7 10,-7-2 3,-1 6 5,-1 2 8,-6 4 9,2 3 13,-5 4 18,-2 4 14,-4 3 14,-2 6 7,-5 2 8,0 0 4,-2 6-1,-2 2 4,-2-1 4,-1 4-1,1-2 2,-5 4-2,3 0-3,-2-3-8,1-1-12,-1 3-14,4-6-15,-1 2-12,0-4-10,3 0-7,-2-5-5,1-1-4,4 1 0,1-5 2,0-1-6,0-3-10,4 0-30,4-5-34,0 0-48,2-5-47,4 0-46,0-6-37,2 1-14,7-8-1,0-1 16,4-2 22,3-5 23,3 1 27,-1-5 19,6-1 38,-3 2 30,0 0 21,1 1 29,-6 5 19,-2 1 8,-2 7 15,-6-1 8,-1 5 19,-3 1 31,-1 3 47,-4 4 34,-1 3 33,-4 2 13,0 3-3,0 5-9,-3-3-32,0 4-26,-3 2-27,0 0-19,-3-3-6,0 3-20,-2 0-6,4-3-9,-2 1-7,0-1-1,3-2-8,-1-2 0,-2 1-3,3-3 1,0 2-1,0-6-2,3 0 5,-2 0-6,2-6 6,1 2-5,1-3-3,2-2 3,-1-2-3,0-4 2,-1 1-2,1-4 3,0 1 2,-2-6-5,-1 5-5,2-3 2,-5-1 3,0 4 0,-5 0 6,-1 5 15,-1 0 23,-4 3 26,-1 5 23,-4-1 26,-3 5 13,0 2 6,-1 6-4,-2 2-9,-1 2-10,-3 3-7,3 2-12,2 2-8,-2 3-7,4 2-6,-2 2-12,2 2-8,6-1-11,-5 4-10,7-2-8,-2-1-8,5-1-8,1-1-4,3-1-3,1-3 2,3 0-4,3-2 4,1-2-4,3-4-2,2-3-10,3-2-23,2-2-34,1 0-37,-2-5-32,6-2-33,2-5-28,-2 2-16,4-5-1,-2 2 5,1-7 13,2 0 20,1-3 19,-2-2 37,2-2 31,1-3 31,0 0 27,0-3 7,-6 0 16,4-1-3,-6 5 6,1 0 12,-3 3 15,-4 5 24,-2-1 23,-3 3 11,0 2 6,-5 4 9,-2 3-4,0-1-8,-2 7-9,-3 1 1,-1 4-2,-1 3-8,-4 4 0,3 6 2,-4-2 6,-2 5 16,-1 1 21,-1 4 19,-3 2 13,3 2 2,0 0-5,-2 3-13,-4 1-25,3-1-20,0 3-21,2 0-15,-2-3-14,0 3-7,-3-5-9,3 5-2,1-4-2,-3-4-4,-1 1 3,4-1-8,-6-2 4,1-3-1,0-3-1,-3 1-2,1-5-1,-4-1 2,5 0-2,-3-4 1,-2-2 1,5-1 0,-2-3-2,2-4 0,3 0-2,2-6-4,6-1-6,3-5-5,2-2-5,7-3-5,2-3-3,7-2-6,6-3 1,2-5-6,10 3-4,0-5-8,6-2-10,2 3-9,3-4-12,5 4-10,-3-3-8,4 0-5,-1 5 2,0-1 5,3-1 9,-3 3 14,-3-2 13,3 1 16,0-1 1,-1-2 12,-2 1 11,3 0 2,-4-2 5,-1 0 8,-2 2 4,0-2 5,-5 2 0,-2 1 0,-2 2 2,-4 3 1,-3 1-3,-6 2 5,-2 5-1,-3 0 6,-1-1 7,-4 3 2,-3 5 12,0 0 4,-6 0 14,2 4 11,-4 3 5,3 0 11,-9 6 1,6 1-3,-4 4-5,-2 2-11,1 4-3,-5-1-15,5 4-9,-4 2-7,-2 2-7,3 3-2,1-1-6,-1 1 1,5-2-7,-1 3 3,4-3-4,-3 3-1,4-5-1,3-1 2,2-3-2,2 1 2,2-6 2,2 0-4,8-1 3,-1-3-6,4-3-12,7 1-26,-4-7-33,0-1-43,7-1-41,-2-5-41,0 1-36,3-5-14,-1-3 4,1-1 21,0-3 24,0-4 38,2 2 33,-2-9 33,1 0 18,-1-2 20,-1 1 17,0 0 13,-5 1 14,-1 1 14,-3 5 14,-5-1 24,1 5 27,-2 3 23,-1 2 15,-3 2 4,-2 3 13,-4 2 5,0 2 0,0 1 5,0 6 9,-4 3 4,-2 1-11,-1 2-5,1 5-6,-1 0-16,-4 3-13,3 3-8,-4 1-11,1 1-6,-1 0-13,-3 5-6,1-2-6,2-2-7,-1 2-4,-1-3-9,2 2-5,1-3-4,-1-2-7,2 1-2,-2-6-2,5 0 3,3-3-5,-4 1 2,7-5-2,-2-3-4,3 1-9,3-3-16,-2-4-25,5-3-25,0-1-33,6-5-29,2 1-29,2-3-26,3-1-5,4-5-8,2-5 10,2 2 24,5-5 19,-1-1 23,5-1 20,0 1 27,-2 1 15,0 3 20,-3 1 9,2 6 18,-8-4 10,1 7 11,-4 4 3,-3-1 13,-4 2 29,0 3 27,-3 6 22,-4 0 21,-3 4 7,-2 5 3,-3 1-15,-3 3-15,-5 4-5,3 1-2,-6 2-7,4 0-6,-4 4-5,-1-4-12,3 6-8,-1-3-19,4 0-7,-1 1-8,-3-4-11,3 1-2,2-2-2,5-5 2,0 2-3,0-1 1,5-5-3,0 0-1,1 0-4,2-7-26,2 1-29,1 0-31,2-8-28,5 0-21,-2-2-8,3-1-1,1-7 21,5-2 23,-2 1 10,1-5 15,3 1-8,6-8 8,-3 2 2,1-3 3,-1 3 10,2 3 10,-3-2 18,2 3 12,-8 2 11,0 2 3,0 4 9,-2 2 3,-4-1 4,2 4 15,-6 1 4,-2 4 20,0 3 17,-3 0 15,0 3 14,-4 1 16,2 6 12,-6-3 4,0 5 4,-6 0 4,4 1-1,-3 2-9,-1-3-1,-1 1-11,-1 2-11,4-6-5,-6 5-13,6-4-4,-4 1-4,4-3 2,-3-2-9,5 1 1,-1-3-3,0 0-9,3 0-7,0-4-8,3 0-11,0-4-8,2 0-5,2-3-4,-3-1-3,3-2 0,1-1-2,0-3 0,1-2 0,1 2-2,-1-6 4,3 4-2,-5-5 0,3 3 5,-3-2 11,-1 0 21,0 6 13,-5-1 17,-1 3 11,-1 3 5,-5 4 2,2-1 1,-5 3 11,-3 3 10,1 0 7,-7 5 3,-1 3-1,4 0-10,-6 2-17,2 3 3,-4 3-3,-1 1 3,0 4 1,4 0-3,-6 3-3,6-1-9,-5 1-12,5 2-14,4-4-12,-3 3-11,1-3-7,7 2-10,-1-3-4,3 0-2,5-3-1,-2-1-2,5 0-2,1-4 1,1 1 0,7-7-1,2 2-1,1-4-1,2-1-11,5-3-17,1-1-22,-2-1-25,2-6-26,6 1-30,-2-3-21,1 0-6,1-5-5,0 0 4,1-3 8,0-2 16,2-2 18,-2-3 13,0 0 21,-2 4 18,-2-3 21,-2 2 18,-1 0 12,-4 1 13,-1 3 8,-2 6 11,-6-4 10,0 4 12,-5 1 11,2 3 15,-6 2 16,2 0 8,-5 4 3,1-2 3,-2 6-7,1-2 0,-4 4-1,1 3-7,-2 0 7,-1 5 8,-1 2 4,-3 0-2,0 6-6,0 2-3,-3 2-11,1 0-10,2 3-10,-3 3-9,0 0-7,2 1-5,-1 3-6,-1 0-5,2 0-4,-2 4-3,6-3-4,-6 2 1,3 0-1,2-2 0,-1 3 1,-1-2-1,2-1-1,1-1-2,-5 3-5,-1-6-1,6 0-3,-6-2 1,1-1-2,-1-3 2,-2 1 0,-3-4-2,3-1 2,-2-3-1,-3 1-2,0-3-1,3-3 2,-3 0 0,1-4-1,2-3 0,-2 0 1,8-3 0,-5-4 0,6-4-2,4 0 1,2-6 0,3 0-2,7-8-1,3-4-2,4 0-5,6-6-6,9-5-10,6-8-6,2-1-5,11-4-2,1 0 1,1-6 5,7 5 12,2-1 7,-1-1 7,2 6 1,-3 0 4,3 3 1,-1 1-1,-1 5-3,-1 2-6,-4 0-13,-1 5-26,0-1-43,-6 3-55,-1 3-70,-1-1-88,-6 5-102,-1-1-111,-5 5-135,1 0-203,-7-3-224,-4 6-155</inkml:trace>
          <inkml:trace contextRef="#ctx0" brushRef="#br1" timeOffset="759151.1914">21126 12338 670,'-3'-2'717,"2"-2"-23,-4 2-27,-1-1-21,2 1-33,-3-2-39,0 4-54,-2-2-77,0 0-75,2 2-76,-3 0-65,1 0-62,2 0-51,0 0-35,2 0-26,1 0-16,1 0-15,0 0-9,2 0-5,-2 2-9,3 0-36,3-2-67,-2 2-96,2 0-129,1 3-202,4-3-338,2-2-380,-2 2-349,3-2-179</inkml:trace>
        </inkml:traceGroup>
        <inkml:traceGroup>
          <inkml:annotationXML>
            <emma:emma xmlns:emma="http://www.w3.org/2003/04/emma" version="1.0">
              <emma:interpretation id="{CE846FF7-3BB3-433E-8D43-1A406B1731DE}" emma:medium="tactile" emma:mode="ink">
                <msink:context xmlns:msink="http://schemas.microsoft.com/ink/2010/main" type="inkWord" rotatedBoundingBox="26205,12606 31317,12646 31306,14082 26194,14042"/>
              </emma:interpretation>
              <emma:one-of disjunction-type="recognition" id="oneOf56">
                <emma:interpretation id="interp280" emma:lang="en-US" emma:confidence="0.5">
                  <emma:literal>everything</emma:literal>
                </emma:interpretation>
                <emma:interpretation id="interp281" emma:lang="en-US" emma:confidence="0.5">
                  <emma:literal>everything g</emma:literal>
                </emma:interpretation>
                <emma:interpretation id="interp282" emma:lang="en-US" emma:confidence="0">
                  <emma:literal>uroerythrin g</emma:literal>
                </emma:interpretation>
                <emma:interpretation id="interp283" emma:lang="en-US" emma:confidence="0">
                  <emma:literal>coughing g</emma:literal>
                </emma:interpretation>
                <emma:interpretation id="interp284" emma:lang="en-US" emma:confidence="0">
                  <emma:literal>everything .</emma:literal>
                </emma:interpretation>
              </emma:one-of>
            </emma:emma>
          </inkml:annotationXML>
          <inkml:trace contextRef="#ctx0" brushRef="#br1" timeOffset="761851.4424">23200 12626 217,'-6'0'1134,"1"0"-341,0 0-267,1 2-181,1 0-102,2 3-65,1-1-41,0 0-28,1 1-21,2-1-14,-2 0-17,5-3-12,-4 4-16,3-3-5,1 0-1,0-2-5,0 0-5,1 0 3,5 0-1,-5-2-2,5 0-3,-2-3-2,1 0-1,-2-4-2,3 3-5,-1-5 0,-1 1 0,-1-3-2,1 0-1,-3-2 1,-2 1 2,-1-1 0,0 1-3,-4 1 3,-4 1 0,0-2-2,-3 7-1,-4-2-2,0 2 0,-2 4 5,-6-2 2,3 5 9,-3 5 11,0-2 16,-3 4 21,4 3 26,2 1 23,-3 3 28,3 3 11,1 2 6,1 1 8,1 4-6,1 0-7,2 1-17,1 0-8,5 0-16,-2 2-22,2-3-16,4-1-21,4 1-18,2-4-10,0-1-5,4-2-9,2 0-2,3-5 0,3-2-2,-1 0-2,2-4-1,4-2-8,2-3-16,0-1-15,-2-4-18,2 1-17,-1-4-19,2-1-11,0-2 4,1-3 12,-4-2 12,1-2 18,2-4 15,1-1 17,-1-2 7,-2-1 5,5-4 2,-5-4 6,2 2 1,-6 1 4,2-1 2,-3 4 0,-3 0 4,-3 3 4,0 4 8,-2 3 19,-5-1 15,1 6 11,1 2 8,-6 1-2,0 5-5,-2-1-11,-2 5-12,-3 5-7,0 3-5,-2 2-6,1 3-4,-5 4-4,1 1-2,1 5-4,-3-1 2,1 1-3,-4 2-2,5 1 0,-2-1 1,5 0-4,1-1-1,-1-2 2,3 2 1,1-3-2,0-3-1,6 0 1,0-1 1,2-4-1,3 0-1,3-4 3,7-3 0,-2 1-6,3-3-5,-1-2-17,3-2-17,0-2-21,3-2-24,2-3-19,-2 1-17,7-3-5,-2-7-12,1 2-1,1-6-3,-1-3 0,-1 2 4,5-3 11,-7 0 20,2-1 27,-1 3 18,-5 0 28,-1 3 18,-3 2 2,-3 0 8,-2 4 5,-1 0 3,-3 5 6,-1-1-1,-2 4 5,-2-1 3,-1 2 3,2-2 7,-2 5 0,-1 1-2,1 0 4,-2 1-2,1 1-6,0 3-7,-3 0 3,1-1-6,-1 0-2,4-3 0,-1 5 0,2-3 0,0 1-3,0-1 1,2 1-1,-1-4-2,1 1 3,3-1-3,-1-1 2,1 1 1,2-4-3,-4 1 0,3-3 0,0-1 7,1-1-7,-1 1 0,-2-3 0,1 0 2,-4 0 1,0-1-1,-2-2 11,-1 5 4,-3 0 7,0-1 7,-6 0 12,2 3 6,-3 2 4,-2 1 8,-1 3-1,-2 0-8,-1 0-3,-1 3-2,-1 3-6,2 2 3,-4 1 2,4 1 8,-5 1 4,5 3 5,-1 3 1,-2 2-7,4 0-9,-2 5-11,-1-3-11,4 4-8,2-1-6,-1 0-5,2-1-6,3 1 4,-1 0-3,6 0-2,0-3 4,6 2 2,-1-3-1,3-3 1,3-3 0,7 0-4,-5-5-14,6-1-17,-2-3-25,3-1-24,2-2-28,-4-2-24,6-2-25,-4-2-9,2-1 6,1-3 6,-2-1 10,5-5 18,-3 0 22,0-3 19,0-5 20,1-1 10,2-2 20,0-3 13,-3 1 8,0-2 7,1 0 5,-6 1 14,1 1 23,-4 4 18,-2-1 19,-3 6 28,-1-1 28,-2 4 17,-3 4-3,2-2-6,-6 7-6,0-2-17,0 3-13,-6 3-13,2 2-8,-3 2-6,2 5-8,-2-1-11,0 4-13,-2 1-12,0 2-8,-1 4-10,-1 0-3,2 1-3,-3 2 0,2 3-2,1-2-2,-2 2-1,4-1-2,-5 2 0,5-1-2,2 1 2,-2-4 0,3 1 2,1 0 1,0-4 1,3-1-1,3 0 0,0-3 2,3-2 0,-1 0 0,4-7-3,1 1-1,3-1 1,-1 0-4,5-4 2,-1-2 0,5 0 0,-3-4 0,6-1-1,0-3-4,1-1-7,4-2-4,-1-4-10,5-1-8,-3-1-7,5-4-6,-3-3-13,3 2-5,-2-1-9,1 0-12,-4 4-16,1-3-20,-7 4-28,2 4-34,-4-1-49,-5 3-53,1 1-60,-5 2-90,1 4-122,-2-3-186,0 2-187</inkml:trace>
          <inkml:trace contextRef="#ctx0" brushRef="#br1" timeOffset="764063.3842">24510 12753 106,'0'1'318,"0"-1"-13,3 3-11,0-3-30,-3 1-23,0-1-4,0 0-2,0 0 7,0 0 8,1 0-4,2 0-16,-1 0-29,3 0-34,0-1-30,2 1-40,-3-3-27,4 2-22,0-2-8,2-1-10,2 0-7,0 0-4,-1-2-5,1-1 2,2-4 3,-2 1 8,1-3 0,4 0 8,-3-3 5,0-3-1,2 0 0,1-2-6,-4-3 0,5 2-3,-5 1 3,-1 0-1,-2 3 5,-3-2 1,-3 3 8,1 2-8,-1 2-1,-4 1-7,3 1-5,-3 1-9,-3 3-7,2 1-4,-5 1-5,1 2 2,1 0-2,0 2 0,-4 1 0,4 1 2,-3 2 1,2-3-1,0 3-4,5 1 2,0-3 0,0 5 0,5-6 0,1 4 0,2-1 0,3 0-3,1-2 3,7-1-2,-1 0 2,6 0 0,-1 0 0,3 0 0,-3-1-2,3-2 4,-3 0-2,-1 3 0,-1-4-2,-4 4 2,-1 0-2,-3 0-1,0 4 3,-7-1 0,0 1 0,-6 6 0,0-1-2,-3 1 4,-2 4-2,-5 2 3,-1 2 1,-1 3 12,-1-1 9,-2 1 3,1-1 12,-2 4 4,1-2-6,2 0-2,-1 0-9,-1-1-8,4 0-11,2-1 1,-1-5-1,3 2-4,5-2-2,-2 0 0,4-2-2,0-3-4,4-2-21,4 1-29,-3-5-45,8 0-54,-1 0-64,5-4-65,1 0-62,2-4-48,3 0-43,2-4-28,0-1-14,4-5-2,-2 1 20,4-2 51,-4-4 73</inkml:trace>
          <inkml:trace contextRef="#ctx0" brushRef="#br1" timeOffset="764504.5557">25356 12606 10,'17'-21'280,"0"1"65,-5 6 20,-3-1-23,-5 2-26,2 2-43,-5 6-20,-2 1-23,-2-1-24,-4 5-11,2 3-18,-2-1-23,-2 2-36,2 1-31,0 1-23,0 1-21,2 0-14,1-2-11,0 0-9,4 1-3,-3-3-6,3 4 0,3-3 0,1 2 0,0-6 3,1 4-3,5-4 6,-3 0-6,5 0 3,-4 0-3,1 0 0,4-4 0,-1-2-3,-1 5 0,2-5-9,-1 2 0,0-3 6,-2 0-9,-1 2 12,2-4-2,-1 1 2,-1 0 3,1-1-3,-3 1 3,2-2-3,-2 0 0,1 2 3,0-2 0,0 1 0,-1-2 3,0 6 3,-3-4-1,1 0 4,-1 5 12,-1-2 15,0 3 5,-2-1 5,-1 0 8,3 2 6,-1 1-10,-2-2-4,0 2-8,0 1-5,0-3-9,0 3-6,0 0 1,0 0-3,0 0-11,-2 0 0,-1 0-8,3 0-2,-1 0 3,1 0-1,-3 3 3,0-3-3,3 1 1,-1 2-11,1-3-22,-3 1-35,1 1-40,2 2-58,-3-4-72,1 4-87,2-1-108,-2 0-149,2-2-207,-6 3-155</inkml:trace>
          <inkml:trace contextRef="#ctx0" brushRef="#br1" timeOffset="766206.5057">25180 12474 259,'2'-1'470,"1"1"-12,-2-3-30,5 3-26,-5-3-28,2 3-17,-1 0-44,-2-4-35,2 3-41,1 1-32,-3 0-35,0 0-29,0 0-19,0 0-10,0 0-11,-3 0-12,1 0-9,2 1-13,-5 3-13,4-1-15,-2 0-12,0 1-8,-1-1-7,-1 4-1,1-3-1,-3 3 0,2-1-2,-5 1-2,3 1 0,1 1-6,-1-1 0,-3 2-4,1-1 2,-1 1 2,4 0-4,-4 1 2,1 2 0,2 1 0,3-4 2,-4 0 0,4 0 2,4 3 0,0-5 2,0 1-2,4-2 0,4 1-2,-3-1 0,7-1-8,1-3-14,0 0-15,4-2-21,-1 2-21,3-3-15,0 0-10,1-3-3,2 2 4,1-5 9,-2 2 18,2-2 17,2-2 9,-1-2 13,-1-1 5,2 1 13,-2-5 5,-2 1 3,0-6 6,3 3 0,-4-4 5,3-2-3,2 2 3,-8-3 0,5 0 3,-6 3 7,1 1 15,-5 2 26,0 3 23,-4 1 39,-1 3 18,-2-1 8,-2 5-9,-2-1-10,-1 5-18,-1-1-7,-4 4 9,-2 4 7,-4-1 11,-1 8 7,-3 0 0,1 5-8,-2 2-14,-3 1-18,3 4-9,-3 2-13,-2 2-12,2 1-14,1-2-9,-1 8-9,-2-3-7,0 2-4,0 1-3,0 1-2,-3 0-2,0 1-1,1-1-3,0 3 3,-3-2-2,1-1 2,-1 3 0,3-3 3,-6-4 1,4 0-1,2-5-2,-3 2 0,0-1-2,0-5 2,1-3-3,0 0 0,1-1-1,-5-5 0,4 1-1,2-6-1,-3 0-2,3-4 2,-1 1 1,3-5 0,5 0 0,-2-5 0,9-1 0,2-3-1,6-1 1,1-5-1,6-3-3,5-2 2,7-2 1,2-3-2,6-3-3,4 1-3,8-4-8,1 6-16,3-3-23,5 4-30,1 1-28,1-1-27,-3 3-19,1-3-8,-1 3 1,4-1 15,-5 1 20,-2 0 21,5 1 14,-6-4 20,0 1 17,0 0 16,0-1 10,-3-4 6,3 2 12,1-2-2,-3-3 1,-1-3 1,0-2 2,-1-2 2,3-1 5,-4-4-5,-2-2 10,-3-2 2,-1 3 2,-2-1 12,-6 5 17,-4 3 22,-3 3 23,-2 4 13,-2 6 12,-6 0 5,-1 5-11,-3 2-11,-2 6-10,0 1-5,-2 5 3,-3 5 11,0 1 17,-2 5 11,-2 8 4,-5 4 1,2 5-7,-4 7-11,-3 4-13,-4 6-4,0-1-4,-3 6-5,0 1-2,-2-2-9,1 3-6,1-2-11,-1-2-12,4-1-11,1-1-7,-1-8-5,4 5-3,6-7-2,-3-2-2,3-1-11,2-4-33,5-4-50,-1-1-70,-1-2-88,6-2-113,0-4-143,2 1-159,2-7-201,2 1-237,-4-6-180</inkml:trace>
          <inkml:trace contextRef="#ctx0" brushRef="#br1" timeOffset="767658.9408">25795 12568 53,'0'-7'725,"0"1"-139,0 2-85,2-1-54,3 1-56,0 4-56,2-2-62,5-1-67,1 3-75,4-1-74,-1 1-80,4-4-63,5 0-74,-2 1-79,2-3-64,0-1-69,2-1-29,-1 1-23,-1-4 23,4-2 38,-4-3 45,4 2 70,-3-1 72,-2-4 70,0 2 47,0-3 75,-1-1 64,-4 0 72,-1-2 79,-1 3 57,-4 2 59,-1 1 41,1 1 19,-7 2-4,1 3-24,0 3-31,-3 2-37,2 1-24,-6 1-15,0 4-7,0 4-6,-6 1-8,-1 8-7,1-1-17,-4 5-21,-1 3-23,-4 4-24,-2 1-19,-2 3-18,-3 1-21,-1 4-16,1-3-12,-1 4-9,0 1-8,2-4-7,3 2-7,-6-4-9,5 1-8,2-2-7,0-3-5,2-3-5,1 1-4,5-5-2,-3-1-2,5-5 0,0-1 1,0-2 0,5 1 1,-4-6-2,6 0-4,0-4-12,6 0-23,-1-4-27,3-6-33,4 4-33,5-5-38,-1-3-40,7 0-29,3-2-12,1-5-1,2-2 1,1 3 23,1-1 44,-1 1 42,3-1 37,-2 1 29,-1 0 30,-2 6 15,-2 2 13,-6-1 5,2 2 5,-3 6 6,-3-1-6,-5 3 5,1 2 3,-2 2 3,-3 4 5,-5 0-1,-2 5 9,-2 0 5,-3 4 5,-1 1 10,-1 3 12,-4-1 17,3 4-2,-2 1 2,-2 0-6,3 1-13,-2-2-11,-1 3-15,2-3-4,3 2-9,2-3-3,4-2 1,-2-1 2,6-3-5,-2-1 0,4 0-2,5-4-4,1-1-17,4-2-29,1-2-28,3-4-39,0 0-34,1-3-39,2-1-33,1-2-21,3-2-10,-3-2-2,5-3 14,-1-4 21,4-1 32,-1-5 41,1-1 37,2-1 34,-1-1 23,-2-5 26,-1 4 15,-4 1 30,0 2 48,-6 0 45,-3 4 60,-5 4 40,-2-1 31,-2 6 19,-3 0-1,-4 2-14,0 2-19,-4 3-23,-3 4-21,0 0-21,1 4-28,-6 3-25,1 6-18,-7-3-17,5 5-13,-4 0-13,1 6-11,-3-3-3,3 5-7,-3-1-3,3 0-9,-1 1-2,5-2 0,1 3-6,2-3-6,-1-2 0,2-1 0,4 2 0,4-4 0,0-1 0,4-6-8,4 1-14,2-1-31,1-4-34,-2 2-41,6-4-43,1-2-42,1-2-22,-1-2-16,3-4-7,0 2 7,-2-4 9,5-3 22,0-3 23,1-2 22,0-3 33,3 0 33,-3-3 25,5-2 23,-2-1 8,-1-3 16,-1 2 16,0 1 21,-4-1 9,2 3 28,-9 4 32,4 3 44,-5 0 24,-1 6 24,-3 0 3,-1-1 4,-1 5-5,-1 2-8,-3 3-3,1 2-7,-3 2-9,-3 3-6,1 1-10,-3 1-12,-1 6-11,-1 1-10,-4 2-3,3 1-6,-7 1-9,1 2-4,2 1-8,-1 0-1,1 0-1,-5-2 2,5 1 5,4 1 0,-4-3 2,0-1-7,1 0-8,4-3-9,-4-2-14,4 2-10,3-4-4,-3 0-6,5-3-2,-2-1 0,1 2-1,0-8 7,3 4-6,0-4 2,0-1-6,6-2-10,0-3-11,1-2-23,4-3-22,4 1-32,1-6-31,6 2-31,-2-5-27,6 1-24,0-6-15,5 0-6,-1 2-2,2-3 3,1 1 22,-1-3 21,2 2 19,-1 4 40,-8 2 26,4 1 34,-6 2 18,-4 3 24,0 2 11,-3 4 20,-2 0 16,-2 3 19,-7 2 11,6 4 23,-7 2 7,-1 3-2,-6 4-1,-1-1-5,-4 4-1,0 3-11,-2 3 6,-2-2 6,-3 4 2,4 0-5,-2 1 0,-2 1-8,1-4-10,2 3-20,3 1-12,-1-3-3,4 0-7,1-2-6,3-2-3,2 0-12,2-4-19,3-1-45,4-2-37,3-1-47,2-1-55,-1-3-50,6-3-39,0 0-29,3-4-16,-2 0 13,3-3 8,-1-3 40,1-1 47,3-6 57</inkml:trace>
          <inkml:trace contextRef="#ctx0" brushRef="#br1" timeOffset="768987.3756">27099 12263 842,'0'0'846,"0"-4"-60,0 4 4,0 0-9,0 0-45,0 0-87,-1 0-114,-2 0-114,3 4-104,-2-4-82,2 0-57,0 0-43,0-4-33,0 4-20,0-2-19,0 1-16,2 1-17,-2-3-11,0 2-9,0 1-4,0 0-2,0 0-3,0 0-4,0 0-12,0 0-19,0 0-20,0 0-50,0 0-87,-2 0-129,2 1-184,0-1-299,-5 0-432,-1 0-468,-1 0-266</inkml:trace>
          <inkml:trace contextRef="#ctx0" brushRef="#br1" timeOffset="768433.37">27970 12573 185,'17'-25'295,"-1"2"76,-5 1 56,-2 3 26,1 2 15,-2-1-14,-7 6-29,2-1-39,-3 3-42,-3 1-37,-1 3-51,-4-1-49,1 3-26,1 4-25,-5 0-17,-7 4-14,5 0-10,-4 2-7,1 1-10,-4 6-12,1 2-12,0 0-15,-4 3-10,-2 3-14,5 0-6,-3 3-11,1-3-6,1 4-2,0-1-2,2 0-5,3-2-3,0 0 1,4-1-1,2 2-1,3-5 1,3-1-2,2-3-2,2-2-12,4 2-22,1-4-33,5 0-39,-1-3-44,2-3-45,5 0-44,-1 2-28,1-6-11,1-4 3,1 0 22,-1-2 25,2-1 39,0-3 37,-3 0 35,2-4 25,1-3 25,0 1 21,1-5 20,2 0 7,-1-3 6,0 0 7,3-6 4,-1 3 2,-4-4 8,1 3 22,2 0 34,-6 2 45,-2 0 41,-1 3 49,-1 4 40,-5 0 5,3 5-17,-5 3-32,-1-1-32,-1 7-32,-3 0-38,-5 5-19,0 3 1,-4 4 2,-1 3 6,-3 3 3,-3 1 1,1 3 3,-6 4-1,0-1 2,-1 3-4,2 1-5,-3 1-6,0 1-10,1 1-10,2 0-13,-2 1-12,0 1-5,2 0-5,1 4-2,0-4-2,0 3 0,0-1 3,6 2 3,-4-2 3,1 3 3,1-2 1,2 0 1,2-1 0,-7 0-3,7-3-1,-1-1-5,3 2-2,-2-5-1,-7-1-3,7 1-3,-2-3-2,-5-1-1,2-1 0,-2-2-1,-1 0-2,0-2 0,-1-1 1,-2 2 2,-3-5-4,2 0 0,-3-2 0,0 1 2,0-3-3,1-1-1,2 1 0,1-3-1,0-3 0,6-1 1,3-1 1,0-2 0,7-1-1,-1-2 1,7-5-2,7 1-3,5-5-1,1-1 0,9-7 0,4-1-4,4-3-6,7-3-8,0-1-7,5-3-7,3 0-9,-1 0-3,4 1-4,-2 2 2,3 0-2,-2 0-3,-2 2-8,1 1-15,-1 1-31,-3 0-35,0 1-47,-2 4-54,-6-1-62,1 2-71,-4-1-68,-1 4-81,-5 0-117,-2 1-193,-4 3-166</inkml:trace>
        </inkml:traceGroup>
      </inkml:traceGroup>
      <inkml:traceGroup>
        <inkml:annotationXML>
          <emma:emma xmlns:emma="http://www.w3.org/2003/04/emma" version="1.0">
            <emma:interpretation id="{307E39EF-64F8-4A37-8D84-FB677956D39A}" emma:medium="tactile" emma:mode="ink">
              <msink:context xmlns:msink="http://schemas.microsoft.com/ink/2010/main" type="line" rotatedBoundingBox="3538,14597 8101,14526 8127,16197 3564,16268"/>
            </emma:interpretation>
          </emma:emma>
        </inkml:annotationXML>
        <inkml:traceGroup>
          <inkml:annotationXML>
            <emma:emma xmlns:emma="http://www.w3.org/2003/04/emma" version="1.0">
              <emma:interpretation id="{BA107E43-E8CB-4C12-9F4C-C356DC59A64B}" emma:medium="tactile" emma:mode="ink">
                <msink:context xmlns:msink="http://schemas.microsoft.com/ink/2010/main" type="inkWord" rotatedBoundingBox="3538,14597 8101,14526 8127,16197 3564,16268"/>
              </emma:interpretation>
              <emma:one-of disjunction-type="recognition" id="oneOf57">
                <emma:interpretation id="interp285" emma:lang="en-US" emma:confidence="0.5">
                  <emma:literal>together.</emma:literal>
                </emma:interpretation>
                <emma:interpretation id="interp286" emma:lang="en-US" emma:confidence="0.5">
                  <emma:literal>together .</emma:literal>
                </emma:interpretation>
                <emma:interpretation id="interp287" emma:lang="en-US" emma:confidence="0">
                  <emma:literal>together o</emma:literal>
                </emma:interpretation>
                <emma:interpretation id="interp288" emma:lang="en-US" emma:confidence="0.5">
                  <emma:literal>tog ether.</emma:literal>
                </emma:interpretation>
                <emma:interpretation id="interp289" emma:lang="en-US" emma:confidence="0">
                  <emma:literal>together ~</emma:literal>
                </emma:interpretation>
              </emma:one-of>
            </emma:emma>
          </inkml:annotationXML>
          <inkml:trace contextRef="#ctx0" brushRef="#br1" timeOffset="771386.9738">402 14663 64,'2'13'631,"-2"-3"-228,3 4-146,1-1-79,-1 1-31,1-2-12,4 1 6,-4-3 0,3-1 16,0 2 18,2-1 23,-2 3 0,1-3-1,-1-2-2,0 2-18,2-1-21,-2 1-29,0-1-32,1-3-18,-3 3-17,3-3-18,-1-2-10,3 0-8,-1-1-1,2-2-10,1-1 2,0-1-4,-1-2-6,4-1-3,-4-2 1,5-5 2,-1-1-5,1-3-3,-2-4 6,2-5 5,3-4-6,0-2 1,-3-5 2,3-6-3,2-2-2,0-8-2,-2 0-6,4-7-2,0 1 2,-1-5 1,1 4-4,-1 3-2,-5 2 6,2 7-1,-5 4 5,-2 4 1,0 4 2,-5 9 0,2 3 5,-2 2 0,-4 5-2,-3 5 4,0 3 9,-3 5 7,-4 4 18,2 6 14,-2 5 14,1 4 13,-4 4 9,3 7 16,-5 1 10,4 5 10,-4 1 19,2 1 12,-2 5 7,3 0 2,-1 0-12,3 3-16,-5 0-24,7-3-26,-1 2-26,1-4-23,1 1-15,4-4-13,0-1-6,0-1-5,2-6-2,0-1 1,3-3-10,1-4-20,-1-3-38,3-4-48,-4-4-67,3-3-81,1-4-91,-1-2-91,2-4-105,-4-3-106,1-1-143,0-5-201,-2-2-127</inkml:trace>
          <inkml:trace contextRef="#ctx0" brushRef="#br1" timeOffset="771880.529">865 14398 326,'-7'-4'597,"0"1"-169,2 3-103,5-1-54,3 1-26,4 0-19,2 0-31,6 0-25,0-2-32,9 2-34,-1-3-38,3 2-27,2-5-16,2 5-7,3-5-10,-2-1-3,-1 3-3,-2-2-3,1 2 0,-4-3 6,-2 3-3,-1-3 0,-7 3 6,3 0 1,-5 2 2,-1 0 14,-5 0 18,0 0 43,-3 2 38,-4 4 42,0 0 24,-4 3 10,0 3 4,-6 3-8,1 1-9,-6 3-10,4 5-7,-4-2-10,-1 5-5,2 0-18,1 4-16,-2-4-18,4 2-24,2-1-19,2 1-21,-1-5-13,5 2-13,3-4-7,3 0-4,2-4 3,2-1-1,2-4-2,4-3 1,0-2 0,3-3 1,3-3-4,-1-3 1,1-3 1,0-2 0,3-4-1,-2-2 1,-1 0 0,0-3-2,1-2-2,-1-2 0,-4-2 2,1-2 0,-5-3-1,4 1 1,-4-2 1,-3 1-5,0 1 2,-5-1-1,0 8-1,-6-3-3,0 6 4,-5 0-5,0 6-6,-3 3-20,-1 1-31,0 3-50,1 0-67,1 4-83,1 0-111,2 0-135,0 4-192,2-2-270,2 0-206,3-2-122</inkml:trace>
          <inkml:trace contextRef="#ctx0" brushRef="#br1" timeOffset="772687.6738">1857 14343 122,'5'-8'734,"-1"1"-181,-1-1-97,0 2-40,-2-1-12,-1 2-5,0-1-19,-1 0-25,-2 1-32,-2-1-36,0 6-38,-4-4-36,0 4-35,-1 4-21,1 2-18,-2-2-16,-1 4-13,-1 2-18,-3 3-17,5-1-16,-4 3-18,3 2-12,-1 0-12,3 3-2,2 0-7,0 1-5,1-2 3,3 2-4,4-3-2,0 2 0,0-1-1,4-2-3,0-2-4,4-4-9,-1 1-13,4-1-19,1-5-24,0-2-29,-1-4-28,4 0-24,-4-4-13,5-1-2,-4 0 7,2-5 23,1 0 21,-2-4 25,2 3 16,-4-4 10,4-2 13,-1 0 6,-1-1 11,-1-2 10,-1-2 5,1 0 10,0-1-1,-2 2 8,-3 1 8,-3 2 14,1 3 32,-1 1 29,-4 2 30,3 0 17,-3 7 11,-3-1-5,2 2-8,-2 4-19,-2 4-11,1 2-8,-2 5-5,0-1-7,1 6-8,-1 3-6,0 1-8,2 7-8,-1-3-8,2 6-8,-1 4-4,1 0-4,2 3 0,-4 4-4,0 0 0,0 2 5,1 2 0,0-2 0,-1 2 1,-5 0 4,3 2-3,-1-2-2,-3 1 0,-1 2-5,1-5-4,-2 5-3,-2-5-1,1-1-4,-5 0-1,3-4 1,-3 1 1,-4-4-3,0-3 0,-4-4-1,0 3 2,-2-6-1,-3-4-1,-1 0 0,-5-4 0,3-3 0,-3 0-1,-1-7 1,6-3 0,-2-1 0,5-6 1,-1-3 0,8-6-1,4-4-1,3-2-2,4-3-1,5-2-2,6-2 1,2-4-1,4 1 1,6 0 1,4-1 3,4-2 0,2 0 1,4 1 0,4 0 1,3-2 0,1 0-1,2 4 0,3-6 1,1 6-1,2-2-1,-2 0-15,3 2-28,0-2-39,-3 3-65,-1 0-68,-1 2-94,-2 3-103,-4 0-123,2 3-156,-5-2-220,-2 7-205,-6 2-136</inkml:trace>
          <inkml:trace contextRef="#ctx0" brushRef="#br1" timeOffset="774187.7914">2289 14536 321,'-4'0'234,"-3"3"-89,2-1-33,3 0 4,0 0 8,-1 2 11,3-1 2,0-2 6,0 2-29,0 1-19,3-3-27,-1 2-30,3-3-9,1 0-16,1 0-5,1 0 0,0-3-4,3 2 5,-3-3-1,4-3 0,2 1 1,-2-1-5,0-1 0,-1 0-4,1-2 4,-1-4-8,1 1 4,-2 2-4,2-5 0,-4 2 8,0-1 0,-2 0 0,-1 1 17,-2 0 32,-3 2 24,0 1 22,-3 0 23,-1 4 15,-3 1 12,-1 1-2,-3 4 0,-1 1 3,1 1 4,-2 4-8,-2 1 1,-1 1-4,-1 4-6,1 2-1,0 3-3,-2 1 4,5 1-8,-1 4-12,2 0-11,1 5-18,3-1-16,1 1-22,0 1-14,5 1-11,0 1-6,4-3-7,0 0-5,5 0-3,0-5 4,4 1-6,0-3 0,2-3 2,2-1-4,4-3-4,-1-5-25,3-2-38,2-2-56,-1-4-66,1-4-68,0-1-69,3 0-46,0-5-9,-1-3 22,1-4 51,0 2 69,2-6 63,-2-1 57,1-1 44,-3-5 28,2 2 22,0-6 8,-3-2 8,3-4 1,-3 2-1,1-8 0,-1 2 1,-4 2 4,0-1 4,2 5 0,-8 1 17,2 4 21,-6 2 38,1 7 25,-2-1 46,-3 5 47,-2 1 31,-3 4-2,0 3 0,0 1-12,0 5-26,-3 0-26,-2 4-28,-2 4-13,3 0-15,-3 5-13,2 4-7,-2 4-10,-2 1-4,-1 3-9,-2 5 4,1 1 7,-1 1 9,1 6 1,-1-3 0,0 2-3,1 4-12,1-2-13,1-2-11,2 4-12,-1-4-5,1-1-9,3 3-2,2-4-4,0 1-6,2-4-4,2 2 2,0-5-2,5-3 0,0-4-2,2 1 2,3-7 0,2 1 0,1-7 0,1 0-2,0-4-10,2-2-6,0-2-17,-1-2-16,1-3-18,-2-2-15,0-3-9,1-2-1,-1-6 8,0 2 9,-2-5-2,2-5-4,0-3-9,2-1-17,-2-6-13,3-3-14,4-2 2,-4-2 17,1-2 15,2 2 27,-2-1 17,-3 7 26,-1-1 12,-4 5 20,0 5 23,-5-1 38,2 7 34,-4 0 40,0 5 46,-2 1 36,-2 2 7,2 5-13,-2 2-31,-1 0-36,0 4-37,-1 2-40,-2 3-25,2 3-13,-2 7-7,-2 0-4,0 4 0,-4 6 6,2 1 8,-5 4 14,3 3 21,-5 4 19,2-1 16,2 4 9,-3 1-2,-2-1-6,1 4-15,2-2-18,-1 2-16,-1-3-10,-1 3-12,4-1-12,-1-3-5,3-1-4,-1-2-3,1 0-3,-1-4-5,2-4 0,0-1 2,4-3-1,-3-3 2,4-4-1,-1 1 4,-1-6-4,2-2 2,2-2 3,-2-2-6,3-4-2,3-2-4,-2-5 2,2 0-6,2-7-3,2-1-13,3-4-18,-1 0-23,7-5-28,-2-2-29,2-2-27,-1 1-13,5-3-2,-1 1 7,0 3 20,-1-1 25,1 5 23,0-3 28,0 6 19,0 2 13,-3 2 12,-5 3 8,4 1 3,-2 5 7,-3-1 7,-1 5 7,1 4 2,-1 0 10,-2 4 5,0 5 8,2-1 3,-3 5 4,-1 1 10,-2 1 1,2 2 17,1 1 11,-5 3 5,3 2-3,-1-2-2,0 1-10,-1 0-19,-2 2-13,3 3-18,-3-7-5,0 3-8,-3-2-5,3 3-4,-5-7-3,2 1 0,-1-3 0,-3-1-12,2 0-23,-2-4-40,0 1-51,1-4-72,-4-1-84,1-2-99,-1-2-108,-2-2-132,4-5-176,-4 0-200,-2-1-135</inkml:trace>
          <inkml:trace contextRef="#ctx0" brushRef="#br1" timeOffset="774474.3694">2846 14412 80,'-7'0'565,"-2"-5"-98,2 5-51,0-5-25,4 5-25,-1-1-34,2-2-28,-1 3-24,3-3-20,5 2-16,-1 1-19,2-3-20,0 3-21,4-1-32,4-1-29,-1-2-32,6 1-28,3-1-21,-2-1-16,6 1-11,2-3-34,-2 3-45,5-3-68,-1 2-80,3 3-103,-4-4-129,5 1-163,-4 1-224,4 0-203,-10 0-123</inkml:trace>
          <inkml:trace contextRef="#ctx0" brushRef="#br1" timeOffset="775544.3087">3725 14567 85,'-7'4'231,"3"0"8,2-2 33,0-1 9,2 2 11,0 0 1,4-3-14,-1 4-17,1-3-37,0-1-35,4 0-38,-1 0-39,2 0-35,2 0-32,-1-1-16,2-3-14,0 1-9,-1-1-4,4 2 4,-2-6-7,1 5 0,-2-5-4,0 1 1,-1-1 0,4 2 0,-7-5 3,2 0 0,-2-2 6,-4 3-3,0-4-3,1 0 0,-5 3 7,0 0 3,-5-2 6,1 5 3,0 1 4,-6 0 9,1 3 6,-6 1 9,4 0 12,-1 6 8,-2 0 17,2 1 5,-4 3-3,4 0 1,-2 1 1,2 5 4,1 2 10,-1-1 10,5 0 13,0 6 6,1 1-4,0 0-10,5 0-11,-2 2-22,6 3-16,-2-4-19,5 2-10,0 1-11,5-1-7,4-4-8,1-1-5,1 0-2,3-5-6,4 2 3,2-5-3,1-4 0,-1-1 0,5-2-2,-2-2 1,-2-2-7,0-2 2,-3-2-5,2-2-4,-2-1-8,-1 0-8,-1-3-8,-4-1 0,-2-2-5,0-2 3,-1-1 2,-4 0 2,0-5-3,-6 3 1,1-3 5,0-3 1,-3 2 9,-3-2 6,0 4 9,0 1 0,-3-1 3,-3 5 6,0-2 0,2 3 0,-3 4 2,2 0 9,-2 3 5,3 0-5,1 2 0,3 0-5,-2 1-1,2 0-3,2 1-2,1-1 0,4 2 0,0 0 2,2 0 3,3-3-3,2 1-2,2 0 0,0-2 4,6 2-4,-3-3-4,-1 4-1,3-4 1,-4 3 2,1-1-7,-4 1 5,2 0 1,-1 1 1,-4-1-2,1 4 1,-1-1 3,-3 1 0,-1 1 5,-3 2 10,-4 1 16,0 3 17,0 0 13,-4 6 20,-3 1 18,-1 2 16,-3 3 17,2 2 20,-3 1 19,1 2 19,-4 1-8,7 3-13,-2 0-21,1-1-27,2 0-28,2 0-25,2-2-20,0 2-11,3-7-11,3 3-6,2-5-6,2 2-5,2-4 0,4-1-3,0-2-1,3-5-4,1 1 2,-1-5-2,6 1-2,-2-4 1,2-1 0,1-1-2,-3-2-9,-1-1-19,0 0-35,0-5-58,-3 1-71,-2-3-98,2 1-116,-4-4-137,2 0-162,-2 1-218,0-1-237,-1-1-146</inkml:trace>
          <inkml:trace contextRef="#ctx0" brushRef="#br1" timeOffset="775961.2163">4909 14652 48,'0'3'875,"-1"-1"-283,-2 2-184,3-2-108,-3 0-45,3 2-23,-2-1-21,2-2-25,0 2-10,0-3-23,2 1-13,-2 2-14,3-3-20,1 0-11,0 0-10,4-3 6,-3 2 12,1-2 24,0 2 32,0-5 28,1 3 21,-2-1 15,-3 0-3,3-1-15,-5 1-24,3 2-30,-3 0-36,0 0-31,-3-2-34,1 4-34,-1-3-62,1 2-98,-3 1-126,1 0-183,4 0-308,0 0-362,0 0-348,-7 0-210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2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5 150 357,'-3'-10'509,"0"0"-110,6 3-92,0 0-81,4 1-68,5-1-53,-1 0-37,5 0-25,4 2-20,5-1-34,3-1-60,-1-1-62,4-3-78,2 1-78,2-1-69,-2 1-35,2 0 31,-3-1 43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6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131 42 37,'13'-7'315,"-6"1"67,1 0 48,-5 2 4,-3 3-32,-3-2-33,-5 0-25,1 3-19,1 6-12,-5-5-22,-2 8-16,1-1-22,-1 2-26,2 3-41,-4 2-40,3 0-40,-2 3-28,5 2-23,-1-3-20,4-1-11,0 1-10,2-3-1,1-1-9,3-1-2,3 0 0,0-1-6,4-5 2,-1-2-4,1-3-18,5-1-34,0-1-49,-1-2-50,4-3-56,-4-1-51,5 2-33,-1-7-5,-4 1 28,4 0 47,-4-2 45,1-2 48,0-2 43,-4 2 31,0-3 27,-1 1 19,-3-2 7,3 2 14,-2 0 22,-2 3 32,0 1 16,-2 5 16,-1 2 19,0 0 39,0 5 39,0 2 19,-1 5 17,-2 1 14,-2 4 8,1 5-29,-2-2-32,2 5-40,-1-2-36,1 1-29,-2 3-29,2 0-23,0-1-9,1-1-12,-2 2-5,4-4-6,1-3-13,0 3-54,0-3-80,0-1-106,1-4-143,10 1-189,-7-6-323,5-1-245,-2-3-158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89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175 52 808,'6'-20'685,"-1"6"-137,-4 3-71,2 4-20,-3 6-17,-3 2-22,2 8-22,-4 6-31,-1 1-28,1 6-44,-6 3-53,3 3-46,-7 1-42,4 2-35,-1-2-35,0 2-32,2 3-22,-1-6-14,-1 2-12,5-2-8,-2-2-29,2-1-62,0-3-80,-1-1-100,3-3-133,-1-1-171,-2-4-181,4-2-219,3-3-202,-5-3-106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4.05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2 150 434,'-3'-12'697,"3"0"-217,4 1-139,2 1-94,6 1-62,1 2-55,4-1-42,3 2-37,4-3-26,-1 4-50,6-5-66,-2 4-49,4-2-63,-1-2-77,4 0-91,-4 3-89,1-3-93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4.4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72 147 419,'3'6'364,"-2"1"-53,5-6-50,-2 4-44,1 0-58,2-5-29,0 4-35,2-2-26,3-2-21,-1-2-8,4-2-20,-1-1-1,2-1-15,-1-1-8,-2-1 4,4-1 0,-4-1 0,5-3 0,-7 0 4,1 2 16,-4-2 19,4-1 31,-8 3 36,2 0 43,-4 0 42,-2 3 23,0-1-6,-5 4-1,-2 0 12,-5 4-1,1-2-3,-1 6 2,-2-2-1,-4 4-4,1-1-8,-2 4-13,3 2-5,-3 1-4,0 0-6,3-1-10,0 5-17,-1-1-13,4 2-14,-4-2-14,5 2-12,-1 4-10,3-1-10,1 1-12,2 0-13,2 1-12,0 0-12,0-2-8,5 2-8,3-1-5,-1-5-2,5 2-2,0-2 0,3-2 0,2-5 1,4-1-1,0-1-1,3-2 1,4-4-1,0-3-2,2-1-7,-2-3-27,0 0-58,0-3-87,4 1-127,-4-4-179,1-2-316,-5 2-369,0-2-357,-2-1-219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5.93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93 56 485,'-2'0'448,"0"0"-144,-1 0-83,2 0-51,-2 0-46,0 0-36,3 0-30,0 3-13,0-2-16,3-1-9,0 3-4,-3-1 1,1-2-1,-1 0 12,3 0 12,-1-2 11,0-1 12,1 3 6,-1-4 4,2 4-9,-1-5-8,0-1-4,-2-1 6,-1 3 14,3-2 20,-3 0 16,0 0 3,-3 2 2,3 0-3,-4 0-19,1 1-20,-3 2-16,1 1-3,-1 1-5,-4 3-3,-2 2-3,5-1 5,-2 4-3,-1 1-6,3 0-4,1 1-2,0-2-7,0 1-4,0 1-1,2 2-11,4-3 5,0-2-10,0 2-3,4-3 0,2 3 3,-1-7 2,-1 1-5,5-1 3,-2-3 2,0-3-5,0 2 0,1-5 6,-1 2 2,2-2-3,-5-1-2,3 0 2,-2-3-5,0 3 0,-3-1 3,2-1-3,-4 3 2,0-1 4,0 3-4,0 0 1,-4-1-3,-1 5-3,1 0 1,0 0-4,-4 5 1,3-1 2,-1 0 3,0 3-43,5-3-91,-2 3-163,3 1-264,0-4-282,0 2-270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7.8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151 54 264,'0'-8'396,"0"1"-47,0-1-16,0 1-25,0 4-19,0-3-5,0 2 0,0-2 10,0 5-11,0-2-16,0 2-36,0 1-41,0 1-29,-3 3-15,0 6-11,2-1-9,-2 4 2,-1 4 2,-4 0-7,4 5-17,0 1-20,-7 1-16,4-1-10,0 2-13,1-2-12,-1 1-8,-3-1-5,2-2-4,0-1-6,0 1 1,1-4-1,1-3-1,-4-2-6,6 1 0,-3-5-1,4-1 1,-2-1-1,4-2-1,-5-1 2,6-3 2,0-2-3,0-2-1,0 1-1,6-5 3,0 2-3,0 1 0,-1-2 3,6 1-3,-3-1-1,4 6-1,-1-3 0,2 4-1,-1 0 1,1 0-2,5 4 0,-5-3 2,1 4 0,1-1-3,2 3-6,-2-3-12,3 1-41,-2 0-62,3 0-77,0-1-93,0-4-114,3 0-106,-5 0-74,2-4-50,0 0-13,-2 1 38,-4-1 55,5-4 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0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86 264,'4'-16'381,"-2"4"-3,0 0-10,1 0-3,-1 5-24,-2-3-20,0 4-36,0 1-43,0-1-47,0 6-46,0 0-23,0 3-27,0 1-20,0 2-9,0 4-5,0 0-10,0 1-19,0 0-6,0 2-13,0 2-7,0 0-4,0-1-6,0 2 0,-2-5 0,-1 6-49,3-7-82,-2-1-113,2 4-130,-2-4-210,-1-3-301,3 1-195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1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16 5,'-3'-6'424,"0"3"-178,-1-2-128,4 3-133,0 2-177,0 0-277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6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269 129 159,'0'-10'311,"0"-1"-57,0 0-45,-2-1-34,-1 0-23,0 2-25,-1-3 1,0 3-10,-4 1-7,4-2 6,-3 2-6,-1 5 6,1 0-7,-4 2-17,2 0-9,-3 4 3,1 0 1,-1 2-8,-2 4-1,-1-1 8,3 6-4,1-2 2,-1 6 2,-2 0 10,5 1 12,0 3 9,-1 0 5,3 4-5,3 0-7,-4 1-6,4 1-5,0 1-11,-1 2-4,-1-4-2,2 2-2,1 0-9,-1 1-16,2-5-19,0 1-14,2-2-9,0-2-10,0 3-6,0-7 0,0 2 0,0-4-10,0-1-55,-3 2-79,3-6-104,0-2-132,0-2-194,0 1-306,-2-3-213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16.38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0CBC50-7233-4C29-BB0C-544D70E36ADB}" emma:medium="tactile" emma:mode="ink">
          <msink:context xmlns:msink="http://schemas.microsoft.com/ink/2010/main" type="inkDrawing" rotatedBoundingBox="6220,2001 14975,1988 14976,2119 6221,2131" semanticType="underline" shapeName="Other">
            <msink:sourceLink direction="with" ref="{3BBBD21C-9C19-4DE2-BABA-B4C3AE9197F6}"/>
            <msink:sourceLink direction="with" ref="{DA776319-14DC-4B42-AF03-4E539A54A0BE}"/>
            <msink:sourceLink direction="with" ref="{0A2C810F-EB18-4A1F-BA5D-B78087022612}"/>
            <msink:sourceLink direction="with" ref="{ADFEDFEE-A630-4506-AE81-939393BCDE71}"/>
          </msink:context>
        </emma:interpretation>
      </emma:emma>
    </inkml:annotationXML>
    <inkml:trace contextRef="#ctx0" brushRef="#br0">34 82 372,'-6'0'372,"0"0"-18,1 3-7,-3-3-36,4 0-26,0 0-30,1 0-29,3 0-24,0 1-25,0 2-17,3-3-24,4 3-7,2-3-16,1 0-8,3 4-24,1-4-12,8 0-13,-2 3 0,4-3-2,5 2 0,-2 0-9,7-2 8,-5 0 1,8 0 0,-2 0-4,9 0-6,-2 0 0,-3-2 0,7 0-8,4 2-3,-1-3 0,2 3-1,2-4 7,2 1 6,3 0 13,0 2 17,3-2 8,0 0 6,3-1-3,-2 3-10,-1-4-13,3 5-12,-3-1-14,-1 1-8,1-3-8,-5 0-5,2 3-3,2-1-4,-2-2 0,0 3-4,-2-2 0,2 2 4,2 0-4,-5 2 2,-2-2-3,4 3 1,-3-2-5,-1-1 2,0 0-2,-3 0-2,0 0 5,2 0-1,-4 0 7,1 0-6,3 0 4,-2 0 3,0 0 1,4 0-4,0 0 1,-1 0 1,3 0-3,-1 0-2,-2 0-4,0 0 1,0 0 3,-2 0-1,3 0 4,-5 0-2,3 0 7,-5 0-2,5 0-1,-4 0 1,1 3 7,0 0-2,-2-3 1,1 0-2,-1 1-3,3-1 1,-2 0-6,0 0-1,-1 0 1,3 0-1,-7 0 3,4 3-2,-2-3 0,1 2 4,-1-2 1,0 1-1,-2 3 3,4-4-1,-4 0 3,1 0-3,-2 3 3,0-3 9,3 3 15,-1-3 17,-1 1 14,1 2 9,1-3 1,-2 0-1,2 0-12,0 0-15,1 0-12,1 0-7,-5 0-7,4 0-4,-1 0-1,0 0-2,-1 0 0,1 0-1,1 0 2,-4 0-2,3 0-2,0 0 0,-6 0 1,3 0-1,-2 0-3,0 0-2,-1 0 2,3 0-1,-4 3-4,3-3 0,1 0 1,-6 4 2,6-4 1,0 0 5,-1 3 6,1-3 7,1 2 6,-1 0 1,3-2 1,0 2-1,-1 0-4,4 1-7,-2-3-6,1 1-2,-2 2-4,1-3-3,0 1-2,2 2-1,-4-3 2,1 2-3,-2 0 0,2-2 1,0 2-1,-1-2 0,1 2-2,0 0 0,-2-2-2,5 0-1,-6 0 0,2 0-2,-2 0 3,3-2-2,-3 0 1,3 2 1,-3-2 1,0 2 1,1-2-2,-1 0-1,3-2 0,-3 4-1,3-4 0,-3 1-1,0 1 1,2 0 0,-2-2 3,0 1 1,6-1-1,-4 4 0,0-6 2,0 5 1,1-5-3,0 2 0,-2 1 2,2 0 4,-3 2 0,3-5 2,-2 5 2,-1-2-2,-3 1 0,1 1-3,0-2 1,-3 3-2,1-1 0,-2-2 0,2 3 1,-3-3 0,1 2 1,-1 1 1,-3-3-2,-2 3 0,-4-1 0,2-1-2,-3-2 0,-5 4-3,-4-3 0,1 2-2,-8 1 0,2-3-4,0 3-9,-10-4-25,-1 2-61,-1-2-104,-7-1-151,-2 1-256,2 0-362,-7 0-488,-4-1-456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77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34 383,'2'-7'654,"0"1"-233,2 2-169,2-2-105,3 5-57,1-2-98,3 2-120,1-1-177,2 2-273,3-4-212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17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83 127 729,'-3'4'499,"0"-1"-155,1 3-105,-1-5-66,3 3-56,3-1-38,-1 0-25,1-2-15,1-1-12,0 0-12,4 0-7,2 0-4,-2-4 4,4 1-5,-2-2-3,-1-1 0,3-1 0,-2-1 4,-2-1-4,4-1 4,-2 1 4,-4-1-8,0-1 0,0 0-4,-4 2 0,1-2 12,-3 0-8,-3 3 3,1 2 5,-3-1 3,-2 3 12,1 2 26,-5 2 29,-3 2 34,1 0 27,-1 3 29,-1-1 10,-1 4-9,1 2-13,0 1-11,2-1-10,-4 6-8,5 1-10,0-3 3,4 5-7,0 0-6,4-1-11,-2 1-18,2 2-15,4-6-9,3 5-17,-2-2-7,5-4-15,0 3-3,1-3-9,0-4-3,5 1-3,-2-3-1,3-2-11,-1-2-43,2-1-66,2-3-87,3 0-104,-2-5-129,-3-1-161,1 0-203,4-2-202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47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99 10 10,'-1'-6'773,"-5"2"-169,2 4-122,-1 0-66,-2 1-48,0 4-36,1 1-12,-4 3-23,-2 0-23,5 5-30,0-4-14,0 6-26,1-1-22,0-2-25,2 5-24,2-2-16,-1 1-22,3-1-15,3 5-17,-1-7-15,2 2-14,2-1-12,0 0-7,1-3-7,0 1-5,5-3-5,-1 0-1,1-4-3,0-1-30,-1-1-49,2-4-65,-1 0-82,-1 0-95,-2-4-111,3 4-106,-5-10-89,2 3-99,1 0-115,-3-3-144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9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 32 111,'2'-8'889,"-2"3"-137,3 1-120,-2 3-105,-1-2-84,6 1-61,-5 2-60,4 2-42,-2 1-42,1 2-31,3 2-32,0 1-43,-2 1-35,2-1-35,-3 3-24,4-1-12,-4 0-12,3 1-6,3 1-6,-1-3-2,0 0-2,-2-1-6,3 0-22,-1-1-31,-2-1-47,0 1-56,1-3-75,0-3-78,0 2-74,-1-3-53,0 0-35,0 0-9,-2-4 22,2-3 53,-1 1 73,1-2 79,0 0 73,-2-3 82,0-2 82,0 2 67,-4-6 72,5 6 59,-5-2 64,-1 0 38,3 2 26,-1 1 23,-2 1-7,3 3-20,-3 1-33,3 1-27,-3 4-16,0 0 11,-3 1 9,0 3 22,1 2 15,-2 5 10,-2-1-1,0 5-23,-4 0-35,-1 4-36,2 3-30,-3-2-28,-1 5-28,0 1-28,-4-2-20,5 6-14,-1-3-16,-1 3-10,2-2-10,-2-2-5,2 2-4,0-4-3,4 3-5,-3-5-33,0-1-62,2 1-92,2-6-119,0-1-155,5-3-228,-4-1-343,5-4-290,-2-1-181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0.4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143 34 32,'3'-5'335,"-2"-1"-17,3 2-8,-1 2-13,0-3-21,-3 1-20,2 3-11,-2-2-10,0 2-32,0 1-32,-2-3-31,2 3-30,-3 0-26,0 0-21,-1 0-8,3 0 9,-5 3 15,1-2 21,1 2 17,-3-2 15,2 3 18,-2 1 13,-3 1 14,1 3-1,2-1 9,-4 3 5,2 3-2,-1 2-2,1 1-4,-1 1 1,1 3-10,-1 0-19,4 3-23,0-3-25,2 1-24,3 0-27,-2-1-20,3 2-12,3-2-4,-2-5-3,3 1-6,2-3 3,3-3-4,0-1 2,4 0-5,0-4-2,4-5-2,-4 2-13,3-6-29,1 2-45,-3-3-56,0-2-77,2-1-95,-2-2-110,1-2-111,-2-1-119,0-1-152,0-1-215,-1-2-146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0.7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18 285,'2'-6'1102,"0"-1"-337,-2 3-218,3 2-136,-2 2-51,-1 2-30,3 2-15,0 5-22,-1 4-1,-2 1-14,0 3-14,0 7-13,0 1-22,0 2-31,-2 3-28,-1 1-33,0 0-41,-1 2-31,2 1-25,0 1-14,-1-5-12,3 3-7,-2-4-3,-1-2-2,3 0-2,0-1-4,0-2-17,0-4-42,-1 1-68,1-4-93,0-1-117,0-2-159,0-1-179,1-5-217,4-2-260,2 0-156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2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19 197 700,'1'-2'1014,"-1"1"-333,0-2-209,3 3-129,-3 3-78,3-3-46,-1 3-37,2-1-25,-1 0-40,1 1-35,3-3-31,-2 1-18,2-1-11,5 0-6,-5-1-6,3 1-8,2-3 1,-4-1-3,2 1 0,2-4-5,-3 0 2,-1 1 1,0-2 2,2-2 0,-3 1 0,-1-5 0,1 5 0,0-4 5,-2 1-5,-2-2-3,0 1 1,-2-4 2,-1 6-2,-1-2-1,-2 2 1,-5 3 4,1 2-4,0 1 0,-2 5 2,1 0 0,-6 2 2,1 3 3,-1 3 25,-1 0 21,2 5 31,-1 0 22,-1 5 33,4-1 11,-1 1-5,3 3-1,-1-2-6,4 1-5,1 0-11,0 1-11,2-3-14,3 4-12,0-4-19,3-1-17,0-1-16,2-2-7,-1 1-8,3-5-3,2-1-5,4 1-1,-1-6-4,1-1-10,1 1-35,1-4-63,1 0-77,0 0-104,2-5-134,-2 3-148,3-5-139,4 0-160,-4 0-211,4-4-111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58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54 29 148,'-4'0'547,"1"0"-252,-1 0-140,4 3-67,-2-2-38,2 2-23,0 1-13,0-1-5,0-1 0,0 2 22,0-3 41,0 2 24,0 0 26,0-3 22,2 1 5,-2-1-16,4 0-15,-1-1-21,1 1 6,1-6 23,-2 5 44,1-3 58,2-1 54,-5 1 49,-1-3 26,3 4 3,-3-1-12,0-2-13,-3 2-29,3 1-36,-1-1-37,-5 4-35,2-3-42,1 1-42,-3 2-31,0 0-28,0 2-18,1 1-15,-3-3-9,4 6-6,0-2-4,-4 3-2,7 0-13,-5 3-39,2 0-75,2 0-97,2 1-128,0-1-178,0 1-260,0 0-327,0-3-260,0 2-136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8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0 175,'0'10'947,"0"-5"-171,0 5-83,0-4-20,3 1 25,-3-2-20,0 1-68,0-2-87,0 3-90,0-3-86,0 0-75,0-2-55,0 0-47,0-2-37,0 0-33,0 0-25,0 0-24,0 0-21,0 0-13,0-2-11,0 2-9,2-2-16,-2 0-22,0 0-35,0-1-70,0 2-103,0-3-147,0-1-201,5 3-339,-5-2-428,0 0-344,0 1-138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2.8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98 120 695,'0'-2'533,"0"0"-120,0 2-62,0 2-28,0 2-29,-1 2-33,1 5-40,-6 2-23,2 4-20,-1 4-17,1 0 3,-3 0-5,2 5-3,-2 1-9,3-3-23,-4 2-18,3-1-27,-1 0-24,0-3-18,0-1-9,0-1-9,2 0-7,1-6-1,-1 0-5,2-1-1,0-2-3,2-3-4,-3-1 2,3-3-5,0-2 3,0-2-2,3 0 2,-3-4 2,4-3 2,0-3 0,-1-3-6,4-2-11,2-1-23,-2-3-32,5-5-25,0-2-25,-1-4-21,1-4-6,5-4 1,-4 1 22,5-4 22,-2 5 25,0 1 14,1 1 22,-4 7 17,4 1 9,-4 4 9,-1 5 6,-2 4 27,-1 3 37,-2 5 37,2 3 41,-2 6 29,0 3 12,-2 4 1,1 3-28,-2 2-13,-3 7-17,2-1-17,-3 3-15,0-1-13,0 4-9,0-2-20,0 1-13,0-2-12,0-2-8,3 4-9,-1-6-1,-2-1-4,2-1-3,0-4-2,1-1 0,-3-1 1,3-3-1,-2-3 0,-1 0 2,0-3 0,0 0-2,0-4 0,-4-3 0,1 2-2,-3-3 2,-1-3-2,-3 0 1,-2 0 1,-1-3 0,-1 0 0,-2 0 0,-2 0-2,-2 3 0,1 1-1,0 0-2,-1 1-7,1 3-37,2 2-57,-2 2-86,3-2-112,4 5-161,1-4-229,2 2-287,3-1-232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18.91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0305-2B68-4FF2-9159-355499E64884}" emma:medium="tactile" emma:mode="ink">
          <msink:context xmlns:msink="http://schemas.microsoft.com/ink/2010/main" type="inkDrawing" rotatedBoundingBox="6209,2384 15234,2419 15233,2610 6208,2574" shapeName="Other"/>
        </emma:interpretation>
      </emma:emma>
    </inkml:annotationXML>
    <inkml:trace contextRef="#ctx0" brushRef="#br0">187 86 58,'-4'0'101,"0"0"-33,-4 0-5,4 0-22,-3 0-5,-1 0-5,1 0 15,-2 0 5,2 1 14,-1-1 0,-3 3 0,4-3 4,-2 1 4,-1-1 9,2 0 4,-3 0 8,3 3-1,0-3-6,0 1-15,0-1-9,1 0-19,0 0-8,3 0-14,-1 0-9,2 0 4,-1 0-12,4 0 4,-3 0 8,3 0 13,0 0 9,0 3-4,3-3 11,0 0 9,1 0-4,1 0-10,-1 0 1,6 0-1,-1 0-9,1 0-3,2 0 7,1 0 20,1 0 15,5 0 3,0-3 7,0 2-5,1 1-9,3-3-15,-1 3-19,1-1-8,0-2-3,5 3-11,-3 0-1,-1-1-10,2-1 0,-2 2 4,5-3 0,-6 2 3,0 1 0,3-3 0,-6 3 7,4 0-3,-1-3 3,-1 3-3,1 0 10,-3 0-3,2 0-1,1-1 1,0 1 6,3 0 14,2 0 0,-2 0 6,5-3 7,2 3 6,2-2-5,0 2 0,4 0 9,1-1 6,2-2-2,-2 3 3,5-1-7,-2 1-14,1-3-2,-2 0-13,1 3-12,-1 0 0,0 0-5,0 0-4,-4 0-8,1 0 6,2 0-1,-6 0 4,4 0-7,-6 0 9,5 3-5,-3 0 2,-1-3 6,4 0 8,-3 1 17,3-1 15,-3 3 8,5-2 3,-1-1 0,0 0-4,2 0-7,1 0-10,0 2 2,3-2-6,-3 3 2,0-3-7,2 1 3,-2 2-6,0-3-4,0 3-1,0-3-6,-4 1 0,2 2-10,0-3 1,-3 2 0,1-1-4,1-1 0,-1 3-3,1-2 5,-1-1 0,4 3-2,0-3 1,3 0-1,-3 1 2,1 2 3,0-3 3,1 3 0,1-2 7,-1-1 3,1 2-3,0 0-2,-2 0-2,4 2-2,-5-1-5,3-1-7,-3 0 0,0 0-6,0 0 2,0-2 3,-1 3-3,-2-2 4,3-1-4,-4 3 5,1-2-1,-1-1 11,-1 0 11,1 0 11,-3 3 16,0-3 2,2 0 12,-5 1-5,5-1-3,-6 3-6,7-3-4,-3 0-7,3 0-3,-1 0-4,1 0-6,1 0-7,0 0-7,2 0-2,-2 0-1,3 0-5,0 2 1,0-2-1,-1 0-1,-2 0 4,3 0-1,-1 0 3,1 0 1,-3 0 2,0 0 3,3 0-2,-1 0 1,-2 0-5,3 0-1,0 0 0,-4 0 0,4 0-2,-1 0 0,-2 0-1,0 0 4,2 0 5,-2 0 6,3 0 5,-5 0 7,3 1 3,-3-1-1,1 3-1,3-3-4,-2 0-5,-1 1-4,1 2-3,-2-3-3,3 3-7,-3-3-1,4 1-3,-5-1-3,6 0-2,-4 0 0,4 3 5,-4-2 0,1-1 4,2 2 5,-2 1 2,1-3 3,-1 1 3,2-1-2,1 6-2,-3-5 0,1 2-1,0-2 0,-1 1 0,3-2-1,0 4-1,0-4-3,-1 0-1,1 0-7,0 0-3,-3 0-1,3 0-1,1 0-1,-3 3-2,-4-3 1,2 0 1,0 0-3,1 0 0,-3 0 0,-4 0 0,3 0-1,1 0 1,-5 0 1,1 0-1,1-3 0,-1 3 3,-2 0-1,1-4-2,-1 4-2,1-2 2,-4 1 3,2 1-1,-1 0-1,1-3-1,-4 2 1,1 1-1,-3 0-1,0-3 0,3 0 1,-3 3 2,1-1-1,-1 1 1,0-3 1,3 1-3,-3 2 2,1-1-1,0-2 0,1 3-1,1-1-3,0-2 2,0 3-1,3-3 0,-3 2 1,5 1 0,-5-3 0,1 3 0,0-1 2,0-1 0,-2 2 0,-2-3 0,2 2 0,-4 1-1,0-3-1,-2 3 0,-1-1 1,1-2-1,3 2 0,-3-2 1,-2 1 1,5 0-1,-3 0 1,0-3 0,1 4 1,-1-2 0,0-1-1,0 2 2,-1 1-1,-2-2 2,3-1 5,0 4 5,-3-3 6,2 3 0,-5-4 5,3 3 5,-2-1-6,2-1-1,-2 2-4,2-2-1,-1 0-3,-1 2-2,0-2 0,3 1-1,-4 1-1,1-2-2,-2 3 1,3-1-1,-2-2-1,0 0 0,-2 3 0,-2-1-1,0-2-2,4 3 2,-5-2-1,1 2-4,-2-1 0,1-3 0,2 4-1,-4 0-3,-1-3 2,1 3 0,0-3 0,-2 2-1,-1-2-10,-3 2-27,0-1-63,-6-3-92,-1 1-126,-4 0-188,-1-2-331,-7 2-409,-1-3-377,-8 3-195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2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183 25 759,'6'-7'650,"-5"1"-169,-1 2-109,0-1-72,0 1-40,-4 4-34,-3 0-23,-1 2-12,-3 2 12,-1 3 15,1-1 13,-4 5 8,-1-1-9,-3 4-14,6 3-39,-4-2-30,4 5-24,-2-2-16,7 0 5,-3 5 7,4-2 5,6-3-2,-2 3-10,3-3-18,3 0-23,1-1-22,0 0-19,7-3-13,-6-1-5,10 0-5,-4-6-5,5 3-2,-1-7-1,7 1-14,-6 2-28,2-6-39,1-3-63,2 0-86,0-1-116,0-2-130,0-2-150,0-2-185,-2-1-258,2-2-176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5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145-2 856,'-4'0'729,"-3"0"-178,2 0-103,-2 4-64,0 0-38,-2-2-29,-1 4-34,1 0-37,0 3-26,-1-1-15,2 3-4,-3 0-4,0 3 8,2 0-2,-1 3-16,3-2-19,2 2-24,1-2-34,1 2-25,2 0-23,1-3-18,1 3-10,2-2-8,1-2-4,1 1-4,2-3 0,3 1-5,2-3-3,1-1-4,1-2-2,2 0-5,3-2-7,0-4-22,0 0-37,3 0-62,-2-4-75,-1-2-95,2 0-117,-3 1-130,1-7-126,0 1-123,-1-1-169,1-2-153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98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107 84 393,'-1'-1'849,"-5"1"-197,0 1-139,0 3-88,-1 1-60,3 1-66,2 0-62,-4 3-56,2-1-50,3 1-34,1-2-34,0 3-19,0-3-15,0 0-5,4 2-5,-3-2 0,5-4-2,0 5-3,1-5 2,0-2-6,4-1-3,-3 0-7,4-1 0,2-2 0,0-2 0,-1 0-5,-2-2 3,2 0-1,-1-3 3,-2 3 0,-1-4 0,1-2 0,-3 1 0,-1-1 5,0 1-5,-6-2 0,1 1 0,-1-1 0,-1 1-2,-2 2-3,-4 2 3,-1 3 2,1 2 0,-5 1 0,1 3 0,-1 3 0,-4 1 2,2 2 5,1 2 2,-5 3 21,2 2 32,0 2 43,2 1 30,-1 1 34,-1 4 32,5-1 7,-1 1-14,4 2-22,-3-3-24,7 3-25,-3-2-30,7-3-24,0 2-18,0-1-15,7-5-9,-3 2-10,7-2-5,0-3-4,-2-4-5,7 0-4,1-3-15,2 2-42,-3-6-60,4-6-84,-1 2-102,3 1-136,1-7-160,-3 3-174,5-6-222,-2 2-194,-2 0-108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4.4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208 16 606,'-10'-9'558,"-1"5"-102,-4 0-68,-1 4-50,2 0-60,1 4-63,-3 0-56,1 1-47,1 0-34,2 2-34,3 1-12,-2 3-10,1-2-13,2 2 1,1 2-1,3-2 6,2 2-8,2 1 5,-3-1-3,3 0 4,3 1-4,-1-3-3,2 2 3,2 0-3,1-2 6,-1-4-6,4 4 0,-1-5 0,1 0-3,2 0 0,-1 1-6,4-5 3,-2 2-6,-2-2 3,4 1 0,-1 1 3,-1-2 3,-1-1-3,0 3 0,-1 2 3,2-2-3,-7 3 0,4 0 0,-2 2 0,-3-2 9,-2 4 22,0-4 28,-1 3 29,-4 1 40,-1 0 33,-1 0 35,-3 0 14,-1 2 8,-3 1 3,-1-5 1,3 4-9,-8 1-10,4-1-22,-6-1-25,2 2-23,-1-5-34,-1 5-26,2-4-23,-2 0-20,3-1-10,3 0-12,0-5-7,4 2-30,1-4-65,2-2-88,2-2-117,4-4-146,2-2-221,6-2-329,3-6-272,1-1-173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4.9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222 4 635,'-10'-3'770,"-1"3"-203,-2 3-117,-5-2-92,5 5-57,-1-2-62,-1 5-60,-1-3-53,2 3-49,1-1-21,1-1-25,0 3-12,-1-2-8,8 1-5,-6-1-1,7 2-2,0-6 0,1 5-1,0 0 4,3-1-6,3 1 0,0-1 0,1-1 3,0 3-1,7-4-2,-6 2 0,8 2 3,-1-4 0,0-1-3,-4 4 2,4-2-2,2-2 0,-2 2 0,0-1 0,-1 1 0,-2-1 0,5 0 0,-3 1 6,0-1-1,-2-1-5,1 1-2,-4 4 4,4-2 1,-1 1 2,-2-2-2,0 0 11,-2 4-6,-1-3 16,2 1 39,-5 2 46,-1-3 57,-1 2 55,-2-2 60,-2 2 32,-2 0-4,-2 0-26,-4-4-27,2 5-35,-2-3-41,-2 0-39,-1-1-33,-1 2-24,1-1-26,0-2-20,0 3-16,-1-6-10,5 3-6,-1-6-5,1 4-1,-1-4-13,5-4-32,-1 1-67,-1-1-91,3-2-124,2-4-161,2 1-256,-1-2-343,4 1-300,-2-3-187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6.7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106 31 485,'0'-8'496,"0"1"-90,0 3-62,0-2-38,0 2-54,0 1-49,0 3-53,0 0-33,0 0-13,-3 0 5,1 4 20,-4 3 31,2 1 31,-3 5 28,-5 2 16,5 2 9,-2 3-2,0 4-12,-1 1-15,3 1-28,0 5-26,-2-1-31,2 1-30,4-1-27,-1 1-17,4 1-19,3-3-9,1-2-12,0 1-2,6-5-4,-1 0-1,1-5-3,2-1-1,1 0-2,1-6 1,2-3-4,2 1-3,-5-5-3,4-1-16,2-3-48,-6-3-62,3-1-80,-1 0-98,-1-3-127,-2-3-130,-1-1-121,-2 1-138,-3-3-195,-2-1-97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6.9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50 0 439,'-15'3'513,"3"2"-128,4 0-85,1 2-72,-1-3-80,8 2-44,5 1-45,2-3-12,3 3-16,3-4-8,5-2-11,2-1-5,3 0-49,6 0-87,1-1-123,0-2-154,3-7-268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7.22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116 0 570,'-10'4'690,"3"-1"-110,-5 4-85,1 0-75,-1 3-68,1 0-68,2 2-58,-3 3-57,2 0-41,1 0-35,4-1-26,0 0-24,4 3-10,-2-4-11,6 0-7,-2 0-5,4-3-5,0-2 0,4-1-5,1-1 2,3-5-2,-1-1 0,5-1 3,-4-1-1,5-5 3,-5 3-5,1-4 0,1-2-5,-2 1 3,-1-1 2,-2 0 0,-3 0 5,-1-1-5,-3-2 2,-3 2-2,-3 1-2,-3 3 2,-4-1 0,-2 1 0,-2 1 2,-2 4-2,-3 0 0,3 2-27,-3 0-50,3 2-103,2-2-138,5 2-208,-3 2-296,2-2-260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8.72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21 606 122,'-7'13'1051,"1"-3"-355,2 1-269,2-1-172,-1 0-103,3-3-51,3 2-28,-1-5-22,5 0-17,3-1-11,-1-2-13,3-2-7,2-5-3,-1 2 0,2-3 4,1-4-1,2-3 0,0-2-3,-2-3 0,0-2 0,5-3 0,-5 2 0,0-5 0,2-1 4,-2-3-4,-3-2 3,1-2-3,2-5-3,-4 3-4,-2-2 0,-1-2 11,-2 1-11,-3 3 0,2 5 7,-4 2 0,0 6 0,1 1-10,-3 6 7,-3 5 3,1 2 0,-3 3 7,1 5 16,0 7 27,-4 4 48,1 5 41,0 5 27,0 5 18,-1 2 23,0 6 2,0-1-23,0 7-22,-3-2-18,4 5-24,1-5-27,-1 4-31,0 0-18,0-4-18,2-2-8,2 1-6,2-5-7,2-2-1,2-5-6,2-2 0,5-4 0,-2-3-4,4-3-2,3-3 3,1-4-7,2-1-12,1-6-14,0-1-4,1-2-1,-1-5-5,0 1 2,0-4 16,-3-2 9,0-1 8,-2-3 5,1-2 6,-2 0 0,0-3 0,-1-1 2,-4 1-2,2-1 0,-4 2 0,2 3 6,-4 1 1,-1 3-3,0 5 7,-2 1 4,-2 5 14,1 2 18,-6 7 23,2 2 42,2 4 40,-4 3 21,0 5 2,-1 1-9,1 5-19,1-1-30,-1 2-35,1 1-27,1-1-18,0 2-15,1-1-11,0-1-4,2-3-4,-2-2-3,3-2-4,-2-1-4,2-1-28,0-2-59,0-3-80,0-2-120,0-1-155,0-4-232,0-3-324,0 0-284,0-3-194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8.87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 38 720,'-5'-13'913,"5"5"-339,-3 1-222,3 1-152,0 2-86,0 4-56,0 0-41,3 3-98,2 1-151,1-1-211,-2 4-278,-3-1-225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11:41.07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807FD9-37B4-4801-93BF-8813B723D9BF}" emma:medium="tactile" emma:mode="ink">
          <msink:context xmlns:msink="http://schemas.microsoft.com/ink/2010/main" type="writingRegion" rotatedBoundingBox="1372,429 26393,237 26439,6274 1419,6465"/>
        </emma:interpretation>
      </emma:emma>
    </inkml:annotationXML>
    <inkml:traceGroup>
      <inkml:annotationXML>
        <emma:emma xmlns:emma="http://www.w3.org/2003/04/emma" version="1.0">
          <emma:interpretation id="{D5B2AEB3-F9DC-429F-BA52-7206B249940C}" emma:medium="tactile" emma:mode="ink">
            <msink:context xmlns:msink="http://schemas.microsoft.com/ink/2010/main" type="paragraph" rotatedBoundingBox="6917,386 18974,294 18985,1740 6928,18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9CD811-A455-4A06-89F9-7F0374AC5F3F}" emma:medium="tactile" emma:mode="ink">
              <msink:context xmlns:msink="http://schemas.microsoft.com/ink/2010/main" type="line" rotatedBoundingBox="6917,386 18974,294 18985,1740 6928,1832"/>
            </emma:interpretation>
          </emma:emma>
        </inkml:annotationXML>
        <inkml:traceGroup>
          <inkml:annotationXML>
            <emma:emma xmlns:emma="http://www.w3.org/2003/04/emma" version="1.0">
              <emma:interpretation id="{80DFAE62-5BEA-449A-BF0C-F47AA2F7EA35}" emma:medium="tactile" emma:mode="ink">
                <msink:context xmlns:msink="http://schemas.microsoft.com/ink/2010/main" type="inkWord" rotatedBoundingBox="6917,386 10988,355 10997,1607 6926,1639"/>
              </emma:interpretation>
              <emma:one-of disjunction-type="recognition" id="oneOf0">
                <emma:interpretation id="interp0" emma:lang="en-US" emma:confidence="0.5">
                  <emma:literal>Create</emma:literal>
                </emma:interpretation>
                <emma:interpretation id="interp1" emma:lang="en-US" emma:confidence="0">
                  <emma:literal>create</emma:literal>
                </emma:interpretation>
                <emma:interpretation id="interp2" emma:lang="en-US" emma:confidence="0">
                  <emma:literal>Created</emma:literal>
                </emma:interpretation>
                <emma:interpretation id="interp3" emma:lang="en-US" emma:confidence="0">
                  <emma:literal>Crate</emma:literal>
                </emma:interpretation>
                <emma:interpretation id="interp4" emma:lang="en-US" emma:confidence="0">
                  <emma:literal>Creates</emma:literal>
                </emma:interpretation>
              </emma:one-of>
            </emma:emma>
          </inkml:annotationXML>
          <inkml:trace contextRef="#ctx0" brushRef="#br0">-35 215 32,'2'0'518,"-1"2"-102,2-1-36,-3-1-33,2 0-23,-1 0-29,-1 0-23,4-1-3,-4-1-5,3 0-8,-3 1 11,2-2 7,-1 0 14,-1-3 8,3 4 0,-1-4-4,-2 0-11,0-1-18,-2-1-22,-1-1-28,2 1-29,-4 0-26,1-3-24,1 0-23,-3 2-20,-1-3-15,0-1-11,-2 2-9,-1-2-7,-1 1-5,-1 1-4,-4 0-7,0 0-2,-1 0-6,-3 1-4,-1 1-4,-2 4-3,-1-1-2,-2 4-3,-2-1-1,-4 3-4,2 3 1,-3 2 0,-1 1-1,-2 2 1,0 5 0,0 0 2,1 4 1,1 1 2,2 3 2,0 4 2,3 1 5,2 6 3,1 1 3,4 2 2,2 5 0,1 0-2,6 3-4,3 2-2,1-1-5,6 0-3,3 0-1,3-2-2,3-1 1,4-2 0,5-3 0,2 0 2,3-6 0,5 1 1,2-5-1,5-1-1,-3-4 0,7-4-4,-4-1 0,4-5-1,0-2-2,-3-4-1,2-1-2,-2-4-2,-4 0-9,3-4-16,-2-1-20,1-6-34,-2 0-67,-2-3-98,-1-1-137,0-3-183,-1 2-285,-4-4-396,0 2-342,-4 2-157</inkml:trace>
          <inkml:trace contextRef="#ctx0" brushRef="#br0" timeOffset="707.9481">20 771 459,'-1'5'741,"1"2"-308,1 0-168,-1-3-66,2 3-7,2 0 15,2-1 0,0-1-13,2 1-13,0-4-20,2 1-34,0-1-35,0 1-12,0-3-13,0 0-4,3-3 2,-3 1 2,3-1 12,0-3 9,-1 1 3,1-3 3,-2 0 8,-1-2-2,1-4-6,-1 1-10,-3-3-16,-1-3-9,0-1-16,0 0-12,-4-2-5,0-2 1,-2 3 3,-2-1 7,0 1 9,-4 2 5,1 1 9,-2 2 1,1 2 0,-4 1-1,3 2-7,-2 3-6,-1 2-11,3-1-7,-2 3-10,-1 1-8,4 3-1,1 0-3,0 0-4,2 0-1,3 0-2,0 2-5,0-1-2,3-1-3,3 2 2,1-2-4,5 0 2,-1-2 2,1 1-1,2-2-1,2 0 3,0-3 2,0 1 2,2 0 1,0-3 4,0 2-1,-1 1 4,-1-3-3,2 2 2,-2 1-4,0 0 1,-2 2 1,-2 2 3,-3-1 5,4 4 19,-6-1 19,-1 4 30,0 1 23,-2 5 27,-4 0 10,0 2 1,0 6-4,-1-1-10,-2 4-15,0 2-12,-3-2-12,2 4-12,-2 1-11,0 0-13,-2-1-12,3-1-10,0 2-10,0-1-6,2-2-4,1-2-5,0-2-4,0 0-12,2-2-22,2-2-31,2-1-44,2-5-52,1 0-63,6-5-70,-1 0-69,1-4-72,3-1-58,4-1-55,-1-4-35,0 0-15,2-5 1,-2 0 31,3-2 48,-2-3 60,-3-2 59,4-2 75</inkml:trace>
          <inkml:trace contextRef="#ctx0" brushRef="#br0" timeOffset="2136.0116">701 717 5,'9'-18'300,"-3"1"100,-2 1 45,0 3 7,-1 2-5,-3 1-22,0 2-32,0 3-43,-1 1-47,-1 2-37,-2 2-53,2 1-40,2 0-33,-2 3-39,2 1-30,0-2-21,2 2-12,-2-2-7,2 3-3,2-3 9,-1 0 5,2-2 9,0 1 6,1-2-2,4-2-5,0 1-9,0-4-8,2 0-12,2-2-6,-2-1-5,0-1-3,0-4-3,2 0 0,-3-1-4,1 0-6,-5-1 4,3-2 4,-3-1 13,-1 2 30,-1 1 33,-5-1 31,0 2 22,-2 2 11,-4 1-1,0 3-20,-2 1-27,-2 1-21,-2 5-16,-2 2-13,-2 2-11,0 2-6,-2 4-3,1 4-1,-2 1-1,4 0-3,-3 5 1,2 0 3,3 3 6,0-2 1,3 3 2,0 3 5,4-2 3,2 2 2,1-1-8,0 0-2,3-1-8,4-1-5,-2-1-8,5 0-6,0-6 1,3 2-4,2-4 2,2-3 0,0-1-1,1-2 0,6-2-1,-1-3-3,1-3-4,1 0-8,0-5-10,4-1-11,-2-3-18,4-1-18,-1-3-20,1-2-20,1-2-15,0 0-20,1-7-12,-1 0-10,1-4 0,0-2 7,2-3 12,-3 1 15,0-3 29,0 3 29,-1 2 18,-2 0 18,-3 5 16,-4 3 13,-2 3 8,-3 5 4,-2 2 13,1 5 14,-3 3 14,-3 4 13,-1 3 15,-2 3 19,-2 5 12,1 0 2,-3 3-1,-3 2-4,3 1-6,-2-1-12,-2 1-8,0 1-13,-2 0-3,3-4-10,-4 2-7,4-1-10,-1-4-5,-1 2-6,4-4-8,-2 1 1,2-5 2,1 1 2,0-3 2,0 0-1,0-3-1,1-3-3,3 1-2,1-5-6,0-1-1,1-3-3,0-2-1,0-1-1,1-3-2,-1 1 2,-1-1-1,1-2-1,-2 1 3,0 0-1,0 2-1,-1-1 2,-3 3 0,-3 0 1,1 3 4,-2 0 2,-2 3 2,0 1-2,-4 2 2,0 5 1,0 3-1,-6-1 5,2 7 5,-3 2 9,-1 4 11,1 4 12,-2 0 9,1 4 1,0 4 1,2 1-2,0 0-10,3 0-7,0 1-9,3-1-8,4-2-8,0 0-6,2-1-2,4-4-5,0 0-3,4-4 3,5-1 0,-2-5-1,3-1-1,2-3-2,2-3-1,2-2-2,-1-2-4,0-3-5,1 0-6,0-6-10,-2 1-9,1-2-12,1-2-5,-4-5-4,2 2 0,-4-2 5,2-3 9,-3 0 9,-2-1 9,-1 1 6,-2-2 8,0 2 6,0 4 3,-4-3 1,2 6 3,-2 1-1,0 3 0,0 1 1,-2 3 0,0 4 1,0 1-3,-2 6 1,-2-1 1,2 6 2,-2 2-1,2 0 0,-2 6 4,3-3 1,-4 4-1,4 0 2,-1 0-1,2-2 1,-1 1 1,3-2-4,0 1 1,0-2-4,5-1 0,-1-1-1,2-3 0,1-4-2,2 2 1,1-4 0,0 0-1,1-5-3,3 0-7,0-2-9,0-1-13,-1-4-20,2-1-17,-2-3-19,1 0-15,2-6-17,-1-1-8,0-3-6,-1-3-10,4-6-7,-2-4-11,0-2 0,3-4 0,0-2 10,-2-5 21,3 2 25,0-2 29,-2-2 27,-1 3 24,-1 3 14,-1 0 4,-1 3 11,-4 3 4,-1 2 0,1 5 13,-4 4 18,2 1 27,-2 4 20,-2 4 9,-2 2 9,2 4 2,-4 1-2,0 5-3,0 2-2,-1 6 3,-4 2 10,1 6 6,-2 5 6,-2 3 14,2 4 13,-4 4 8,3 2 5,-3 4-1,-1 4-9,1 1-16,-1 2-15,-1 2-20,2-1-17,-2 2-15,2-3-14,0 2-13,0-3-12,0 0-9,4-3-9,-4-1-3,4-4-4,2-1-2,-2-4-2,2-1 0,2-4-4,-2-2-7,3-3-17,-1-5-36,-1 2-60,-1-8-90,4 0-118,-1-1-159,1-2-222,0-2-324,0-6-308,0-4-212</inkml:trace>
          <inkml:trace contextRef="#ctx0" brushRef="#br0" timeOffset="2364.7625">1733 384 1131,'-1'-3'882,"-2"1"-296,3 1-147,4 1-62,1 0-45,2 0-46,3 0-48,4-2-57,2 1-55,3 1-49,4-2-41,3 1-15,3-1-16,1-2-22,2 2-70,0-3-88,1 2-106,-5 0-137,2 0-194,-4 1-261,0-1-217</inkml:trace>
          <inkml:trace contextRef="#ctx0" brushRef="#br0" timeOffset="2848.6375">2210 433 388,'-7'8'794,"0"0"-283,1 1-147,3-1-83,0 1-39,2-2-32,1 0-32,1-1-39,4-1-26,0 0-31,1-1-24,4 0-24,2-4-13,2 0-9,-2 0-3,4-4-9,1-1 0,-1 1 0,4-3 3,1 0 0,0-1-3,1-3-3,-2 2 3,2-2-3,-2-3 3,0 1 3,-4-3 6,2 0 1,-3 1-4,-3-2 3,-2 3 2,-1-2 22,-4 2 32,-5 3 47,0 0 35,-4 3 37,-2 1 32,-5 5 29,-2-1 19,-3 3 8,0 3 2,-3 0-4,-1 4-16,-4 3-21,2 2-24,-1 3-26,1 2-24,0 2-20,2 1-23,1 3-19,5 3-18,-5 0-13,7 1-11,2 0-7,2 2-5,2-1-5,3 1-4,3-5-6,1 3-6,5-3-5,0-2-3,4-3-3,2-1-2,2-1-3,2-5 0,4 0-1,2-2-2,1-3-4,2-2-8,2-2-14,-1-1-22,0-4-53,0-1-88,0-2-122,-1-2-172,4-1-266,-3-3-404,-3-2-402,-1-3-248</inkml:trace>
        </inkml:traceGroup>
        <inkml:traceGroup>
          <inkml:annotationXML>
            <emma:emma xmlns:emma="http://www.w3.org/2003/04/emma" version="1.0">
              <emma:interpretation id="{8C7535D6-8E05-47DB-83DE-7D37A920202F}" emma:medium="tactile" emma:mode="ink">
                <msink:context xmlns:msink="http://schemas.microsoft.com/ink/2010/main" type="inkWord" rotatedBoundingBox="11700,757 12161,753 12166,1355 11705,1359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3604.2265">3520 375 500,'4'-11'466,"-1"-3"-45,0-2-26,1 2 11,1-1 5,-5 0-2,0 1 7,0 2-21,-5-1-17,-2 5-39,2 0-36,-3 2-39,-2 3-39,-2 1-20,-3 2-24,0 2-15,-1 1-13,0 3-14,-4 0-17,4 4-14,-3 3-14,1 1-16,0 3-13,2 0-11,0 5-7,1 0-7,0 1-6,4 2-6,1 2-6,2 0-5,1-1-4,1-1-4,5 2-2,-1-4-2,4-1-3,2-3-2,-1 0 0,6-4 0,1-2 0,4-1 0,-1-5-2,3 1-6,0-7-7,4 1-10,-2-4-11,2-2-14,-3-1-10,4-5-13,-3 1-5,0-3 0,-1-1 2,-1-2 6,3-4 13,-6 1 12,1-3 13,-1-3 10,0-1 8,-1 1 7,-2-3 1,1 3 0,-2-2 4,-3 3 0,0 3 3,-2 1 6,-1 2 16,0 4 17,-2 1 9,-1 2 10,-1 3 7,-2 2 7,0 5-2,-1 2-3,-5 4 0,3 2-4,0 3-6,-4 4-11,3 2-9,-1 2-8,-3 3-10,4 3-4,0 2-6,-5-1-2,5 1-3,1 0-1,0 0-11,1-3-31,0-2-59,1 2-86,2-4-111,2 0-161,0-3-250,0-2-344,2-1-328,2-3-232</inkml:trace>
        </inkml:traceGroup>
        <inkml:traceGroup>
          <inkml:annotationXML>
            <emma:emma xmlns:emma="http://www.w3.org/2003/04/emma" version="1.0">
              <emma:interpretation id="{BA18D1D1-25E5-40E6-A09E-2FD872F663A5}" emma:medium="tactile" emma:mode="ink">
                <msink:context xmlns:msink="http://schemas.microsoft.com/ink/2010/main" type="inkWord" rotatedBoundingBox="12737,345 15754,322 15764,1537 12747,1560"/>
              </emma:interpretation>
              <emma:one-of disjunction-type="recognition" id="oneOf2">
                <emma:interpretation id="interp10" emma:lang="en-US" emma:confidence="0.5">
                  <emma:literal>React</emma:literal>
                </emma:interpretation>
                <emma:interpretation id="interp11" emma:lang="en-US" emma:confidence="0">
                  <emma:literal>Reacts</emma:literal>
                </emma:interpretation>
                <emma:interpretation id="interp12" emma:lang="en-US" emma:confidence="0">
                  <emma:literal>Redact</emma:literal>
                </emma:interpretation>
                <emma:interpretation id="interp13" emma:lang="en-US" emma:confidence="0">
                  <emma:literal>Recast</emma:literal>
                </emma:interpretation>
                <emma:interpretation id="interp14" emma:lang="en-US" emma:confidence="0">
                  <emma:literal>Repast</emma:literal>
                </emma:interpretation>
              </emma:one-of>
            </emma:emma>
          </inkml:annotationXML>
          <inkml:trace contextRef="#ctx0" brushRef="#br0" timeOffset="4561.9846">4335 173 596,'2'0'650,"-1"4"-152,-1 1-62,0 3-3,0 6 2,-1 2-10,-1 4-22,0 4-21,-3 4-13,2 1-34,-5 6-29,0 2-35,-2 1-37,-2 0-36,0 2-35,-1-2-29,1-2-27,-1-2-20,1-1-16,-2-3-19,3-2-12,0-1-11,1-2-10,3-3-8,-2-4-5,2-2-1,1-2-3,0-4 0,2-2-1,-2-2 0,2-1-1,2-5-4,-2-2-1,0-4-3,2-2-3,2-5-9,0-1-9,0-4-19,0-4-19,5-5-26,0-4-32,6-5-29,0-4-28,5-3-25,4-5-19,4-3-2,2-2 12,0-1 29,5 3 29,-2 1 45,3 1 38,0 4 30,-2 1 22,2 5 12,-2 1 11,-1 7 0,0 1 0,-4 3 2,4 6-2,-3 2 0,-5 3 3,4 5 8,-2 2 7,-4 4 11,1 5 9,-4 3 15,-2 5 5,-2 6 12,-3 2 5,-4 6 3,-5 1 8,-2 4 2,-4 1 4,-4 3-3,-2 1 2,-5 2-3,-2-3-3,-3 2-7,-1-2-9,-3 1-6,0-4-8,-1 0-8,-4-1-7,1-2-4,4-2-5,-3-1-4,3-4-2,3-3-6,3 1 1,-1-5-3,6-2 0,0-4 2,4 0-2,3-2-2,1-3-2,4-4-4,0 0-2,3-3-4,3-2-3,0 1 0,4-1 0,-4 1 0,4 0-2,-1 4 1,2-4 0,-3 5-1,4 1 2,-2 2 2,-1 2 10,1 3 5,-4 2 7,3 4 7,-2 3 9,0 0 3,1 4 0,-4 2-1,4 2-5,-4 0-4,2 0-9,-2 0-7,4 0-7,-4-2-3,1 0-2,2 1-3,0-4-1,2 0-4,3-3-11,-2 2-23,3-5-51,6 0-65,-3-5-83,6-1-107,2-2-127,0-1-152,0-2-135,-1-4-150,0 1-183,1-3-125</inkml:trace>
          <inkml:trace contextRef="#ctx0" brushRef="#br0" timeOffset="5008.1755">4804 530 444,'-4'0'546,"-2"0"-105,1 2-61,0 5-39,1-2-60,-1 3-40,0 1-38,3 0-35,0-1-32,2 5-28,0-5-15,0 3-17,4-4-17,1 1-6,-2 1-9,3-4-4,2 0-6,4-2-3,-1-2-8,2 1-1,-1-4-5,1 1-6,1-4-3,2 0-8,-1-2 0,-2-1-3,1-4 3,0 1-11,-2-2 3,1-3 2,-3 0 6,0-2 0,1-1-5,-6 0 5,0 2 8,-1-2 0,-4 5 28,-3 0 16,0 2 20,-4 5 28,-2-1 24,-1 5 23,-4 2 7,-2 2 2,0 2 6,-2 5-11,0 2 0,0 1 4,2 4 12,-1 1 10,1 3-2,0 3-1,4 1-12,-2 2-16,3 0-22,2-1-18,2 1-13,2 0-12,1 0-14,3-1-13,2-3-11,3 1-10,2-3-12,4 0-10,4-3-6,2-4-16,-1 0-35,6-5-57,0-1-73,4-3-93,2-3-128,-1 0-165,6-1-193,-3-4-232,3-3-243,-2 0-164</inkml:trace>
          <inkml:trace contextRef="#ctx0" brushRef="#br0" timeOffset="6400.2386">5448 407 316,'-8'-6'745,"-1"1"-204,-2 2-94,2 2-41,-4-1-15,1 4-27,1-1-16,-4 4-16,1 1-10,-2 2-2,0 2-7,-1 4-9,-1 1-21,-2 3-31,1 2-38,0 0-39,1 3-36,2 3-34,0-1-26,0-1-22,4 3-14,2-5-14,3 4-10,1-3-6,0-1-7,2-2 0,4-1-2,6-2-2,-2-2-2,4-3-3,2-3-3,1-1-6,2-5-15,0 2-21,3-5-25,0-3-30,3-2-32,-5 0-31,5-3-19,-1-1-10,0-5 2,0 2 16,-1-7 24,-1 1 22,0-4 22,1-1 23,-4-3 19,3-1 16,-2-2 9,0 1 16,-2 2 8,0 1 12,-2 2 6,-3 3 4,-1 2 16,0 2 22,-2 4 20,-1 1 20,-1 5 18,-2 1 26,-5 5 16,1 1-1,1 4-1,-6 3-3,4 4-8,-3 1-14,-2 4-14,2 2-9,0 3-5,-2 0-11,2 1-14,0 1-10,2 0-11,-1 0-11,3-2-9,-1 2-9,3-2-3,0-1-4,2 0-1,4-4-1,1-1 1,-1-4-2,8 2-3,-3-6-6,2 1-5,4-4-19,-4-3-30,5-2-37,0-2-43,0-1-45,2-3-50,0-2-36,1-2-29,0-3-3,1-1 2,1-5 0,1-5 9,3-1 6,1-3 22,0-2 5,1-5 30,2 3 35,1-4 45,1 2 37,0-1 33,-3 4 37,1 1 16,-3 3 15,-1 3 12,-4 5 20,-1 1 27,-4 4 26,-2 2 14,-2 4 42,-3 2 19,1 2 2,-4 4 9,-2 4-5,1 2 13,-4 2-9,-1 4 6,0 1-4,-3 2-9,-4 3-9,4 0-10,-3 1-9,-2 3-5,0-3-12,-2 1-2,2-1-3,0 1-12,2-4-20,-2 0-12,2-2-14,-1-2-12,2-1-5,0-2-10,0-2 3,1-3-7,3 0-6,1-4 5,0 0-8,0-5-3,1-3-2,3 0 1,2-1 1,-2-3 0,2-1-2,0-1 2,-2-4 0,2 3 0,-2-1-2,-2 1 0,-2-1 2,2 2 0,-4 3-2,0-2 4,-2 5 0,0 2 0,-3 2 1,-4 2 10,1 2 10,0 2 15,-4 2 21,1 4 22,-1 1 24,-1 4 11,-1 1 7,0 3-2,3 5-2,-3 0-10,2 0-14,2 2-14,1 0-11,1 2-12,-1-2-15,6 2-11,-4-1-11,8-3-5,-1 0-6,4-1-5,-1 0-2,8-2-1,-2-5-2,6-1-1,-2 0-6,5-3-5,2-1-13,2-4-19,2-2-13,2-1-30,2-4-38,-3-1-45,3-2-31,-2-4-22,0 1-23,-1-4-13,2-2 11,-2-2 20,1-6 16,2-5 6,-2-2 11,3-3 27,-1-5 34,6-4 24,-2-1 27,2-4 28,0-1 19,-2 0 8,2-1 6,-5 2 10,4-1 9,-8 5 0,0 1 12,-3 3 22,1 2 33,-6 2 29,1 5 39,-4 0 34,-2 6 21,-1 1 22,-4 5 11,1 0 0,-3 4-17,0 0-24,-3 4-24,-3 2-25,2 3-20,-2 1-20,-4 5-7,-1 1-8,-3 6 0,1 2-1,-5 3 2,-1 5 5,1 3 1,-6 3 10,4 2-2,-5 1 0,5 3-10,-6 4-8,4 0-11,0 2-10,-1-1-8,4 1-11,5 1-5,-3-1-5,2 2-5,3-3-8,0 1-2,5-2-3,1-2-1,3-3-3,0-2 0,0-1-2,3-2-1,1-3-2,5-4-12,0-2-34,-1 0-44,5-5-56,0-3-69,0-1-64,2-4-104,2-1-105,-1-2-122,-2-2-139,2-5-189,-4-2-263,-2-4-131</inkml:trace>
          <inkml:trace contextRef="#ctx0" brushRef="#br0" timeOffset="6638.0254">6360 328 454,'-17'0'1039,"4"0"-286,1 1-198,2-1-108,5 5-50,0-5-35,5 4-50,2 0-37,2-3-34,6 3-41,5-1-45,-1 0-44,5-3-36,3 3-27,2-3-25,4-3-15,-1 3-39,3-3-72,0 0-97,1-1-131,0 0-184,0-1-282,1-1-312,-3-1-227</inkml:trace>
        </inkml:traceGroup>
        <inkml:traceGroup>
          <inkml:annotationXML>
            <emma:emma xmlns:emma="http://www.w3.org/2003/04/emma" version="1.0">
              <emma:interpretation id="{32E61155-FC62-46A4-AAE7-1ADB3A9F0C72}" emma:medium="tactile" emma:mode="ink">
                <msink:context xmlns:msink="http://schemas.microsoft.com/ink/2010/main" type="inkWord" rotatedBoundingBox="16378,392 18974,372 18985,1740 16389,1760"/>
              </emma:interpretation>
              <emma:one-of disjunction-type="recognition" id="oneOf3">
                <emma:interpretation id="interp15" emma:lang="en-US" emma:confidence="0.5">
                  <emma:literal>APP</emma:literal>
                </emma:interpretation>
                <emma:interpretation id="interp16" emma:lang="en-US" emma:confidence="0">
                  <emma:literal>App</emma:literal>
                </emma:interpretation>
                <emma:interpretation id="interp17" emma:lang="en-US" emma:confidence="0">
                  <emma:literal>AP</emma:literal>
                </emma:interpretation>
                <emma:interpretation id="interp18" emma:lang="en-US" emma:confidence="0">
                  <emma:literal>APPP</emma:literal>
                </emma:interpretation>
                <emma:interpretation id="interp19" emma:lang="en-US" emma:confidence="0">
                  <emma:literal>APDP</emma:literal>
                </emma:interpretation>
              </emma:one-of>
            </emma:emma>
          </inkml:annotationXML>
          <inkml:trace contextRef="#ctx0" brushRef="#br0" timeOffset="7565.3813">7348 181 700,'10'-8'574,"0"3"-83,2 0-49,-5 2-36,1 3-24,3 0-23,-6 3-28,1 5-15,0 2-20,-2 1-21,1 4-18,-5 4-17,-5 1-13,-1 4-17,1 2-13,-4 4-16,-1 0-20,-2 4-22,-2-2-21,1 4-24,-1-4-20,-2 2-18,1-2-17,2-5-12,-1 3-8,2-4-4,0-4-7,2 0-2,0-3-4,4-1 0,-2-5 0,5-2-2,-4-1 2,4-2 0,0-4 0,2 1-2,1-5 0,0 0-5,0-6-2,1-2-9,5 0-19,2-6-12,-2-1-30,4-3-32,5-4-32,-2-3-32,5-3-27,2-5-33,4-2-12,-1-5-3,7-1-1,1-4 15,-1-2 28,5 3 40,1 0 40,-1 0 42,-1 3 34,-2 4 21,2 0 22,-3 5 1,0 2 6,-4 4 0,3 1 0,-5 4 3,1 4 0,-3 0 4,-1 6 9,-3 0 13,-1 2 33,-2 4 39,0 3 40,-4 4 36,-1 4 25,-5 4 27,1 5 20,-4 2 6,0 5 6,-3 2-2,-3 3-9,0 2-26,-1 3-35,-2 3-30,-4 2-34,0 0-33,0 1-25,-2-1-21,2 0-15,-2 1-11,0-2-7,3 0-6,-1-2-4,0-2-2,0-2 0,1-4-2,3-2-9,0-3-19,1-2-37,-3-5-54,1-1-78,4-3-107,-4-1-147,1-1-183,-1-5-228,-2-1-297,-1-2-251,1-5-122</inkml:trace>
          <inkml:trace contextRef="#ctx0" brushRef="#br0" timeOffset="7745.1002">7451 478 540,'-6'-5'563,"4"-2"-155,5 2-91,4 0-48,3 0-54,8 1-42,5-4-45,3 5-42,9-2-44,1 2-28,-1-3-45,5 4-73,-1-3-83,3 0-102,-3 1-111,1-1-107,-2 2-50,-2-2 10</inkml:trace>
          <inkml:trace contextRef="#ctx0" brushRef="#br0" timeOffset="8294.3367">8159 350 133,'16'-3'427,"-5"-1"13,1 3 9,-4 1 0,-2 0 22,0 3-11,-2 2-16,-2 4-15,-4 5-29,-2 1-47,-2 4-49,0 5-45,-4 3-30,0 1-34,0 2-39,-3 3-21,0 1-18,2-2-15,-4 3-19,4-2-13,-4 1-12,6-2-13,-3-2-17,3-1-10,-4-1-5,5-1-8,-2-2-1,5-3-4,-4-3 1,3 0 0,2-5-1,1 0 0,-1-3-2,2-2-3,-1-1 2,3-5-3,0 1 1,0-4-3,0-2 1,0-1 0,3-7-4,-1 1-7,-1-2-14,3-3-20,1-2-23,-1-6-24,2 0-26,1-4-28,5-4-21,2-3-18,4-4-13,0-3-7,1 0-5,6-3 15,-4 0 22,5 2 29,0 2 31,0-2 30,-2 7 31,2-1 24,-1 5 10,1 1 11,-2 2 9,0 6 2,0 1 0,1 3 1,-3 3 2,3 3 0,-4-2 2,1 4 7,-2 2-1,0 2 6,-2 3 10,-1 2 9,-2 3 26,-4 3 18,1 3 20,-4 3 23,-2 3 10,-4 1 14,-4 3-2,1 2-9,-8 1 1,-2 1 7,-1 2 6,-2 1 8,-2-2 4,-4 1 2,0 0 1,-1-2-4,1-1-12,-5-1-16,3-3-22,-1 0-21,-3-1-23,4-1-20,-2-3-18,2 0-15,1-4-15,0 1-40,4-2-67,-2-2-92,6-1-129,3-2-183,2-3-304,2-5-338,3 1-304,4-5-183</inkml:trace>
          <inkml:trace contextRef="#ctx0" brushRef="#br0" timeOffset="8921.3848">8960 318 367,'0'2'1051,"0"1"-329,-5 3-300,1 4-138,3 4-55,-5 1-12,1 3 26,0 6 19,-4 0 22,0 4 18,1 3 2,-7-2-8,2 3-29,-1 0-33,-2 1-34,0-2-34,0-1-33,0 0-26,-1-1-25,2-2-22,2-2-20,-1-2-13,2-1-11,2-4-8,2-2-4,0-3-3,0-2 0,0-1-2,4-1-6,-2-3-10,2-2-10,1-4-10,-1-2-16,1-4-17,1 1-19,2-6-12,2-2-10,1-2-23,2-2-20,1-7-27,4 1-27,5-5-28,-1-7-27,5 1-23,3-2 3,4-4 12,0-2 29,1 1 38,2-1 54,2 2 43,0 4 38,0 1 33,-2 2 12,4 2 18,-6 4-1,5 1 7,-3 4 3,1 0 1,1 3-4,-7 5 6,5-1 8,-6 3 26,2 3 19,-2 3 32,-3 2 29,0 3 36,-4 4 24,0 0 11,-3 5 17,-3 0 1,1 3 0,-6 3 9,0 2 14,-4 1 18,-2 0 22,-4 5 8,0 2-2,-6-1-10,-3 4-29,-3-2-33,-3 1-34,-4-1-28,0 0-20,-4-3-20,-2 0-17,1-4-16,-1 0-15,-2-2-13,0-1-15,5-1-11,-4-3-9,4-2-6,-1 0-13,4-4-17,1-2-24,-2-2-55,6-1-86,-4-1-125,7-5-174,0 1-296,3-5-403,3 1-418,3-2-247</inkml:trace>
        </inkml:traceGroup>
      </inkml:traceGroup>
    </inkml:traceGroup>
    <inkml:traceGroup>
      <inkml:annotationXML>
        <emma:emma xmlns:emma="http://www.w3.org/2003/04/emma" version="1.0">
          <emma:interpretation id="{7C9F47DA-116C-4437-AD8F-83CEF8F24429}" emma:medium="tactile" emma:mode="ink">
            <msink:context xmlns:msink="http://schemas.microsoft.com/ink/2010/main" type="paragraph" rotatedBoundingBox="1400,2391 11495,2502 11472,4534 1378,4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FDA881-AF89-4F9A-AE3A-706AFF92F371}" emma:medium="tactile" emma:mode="ink">
              <msink:context xmlns:msink="http://schemas.microsoft.com/ink/2010/main" type="inkBullet" rotatedBoundingBox="1400,2391 2512,2403 2494,4066 1382,4054"/>
            </emma:interpretation>
            <emma:one-of disjunction-type="recognition" id="oneOf4">
              <emma:interpretation id="interp20" emma:lang="en-US" emma:confidence="0">
                <emma:literal>7:</emma:literal>
              </emma:interpretation>
              <emma:interpretation id="interp21" emma:lang="en-US" emma:confidence="0">
                <emma:literal>7</emma:literal>
              </emma:interpretation>
              <emma:interpretation id="interp22" emma:lang="en-US" emma:confidence="0">
                <emma:literal>7.</emma:literal>
              </emma:interpretation>
              <emma:interpretation id="interp23" emma:lang="en-US" emma:confidence="0">
                <emma:literal>7,</emma:literal>
              </emma:interpretation>
              <emma:interpretation id="interp24" emma:lang="en-US" emma:confidence="0">
                <emma:literal>7.7</emma:literal>
              </emma:interpretation>
            </emma:one-of>
          </emma:emma>
        </inkml:annotationXML>
        <inkml:trace contextRef="#ctx0" brushRef="#br1" timeOffset="19425.5661">-5519 2036 5435,'-1'2'247,"-4"0"-26,4-2-32,-1 0-27,2 0-25,2 0-17,2 0-14,3 0-14,3 0-15,2-2-11,4 0-12,4-1-15,6 0-11,4-2-10,-1 1-6,6-3-4,-2 1-6,-1 0-1,0-1 0,-2 1-1,-1 1-2,-4-1 2,-2 1 0,-1 2 1,-2 0-2,-4 0 1,-2 1 0,-2-2 3,-1 4-3,-1-1 1,-1-1 0,-2 2-1,-1-2 0,0 1 0,0 1 0,1 0 0,-4 0 0,4 0 1,-4 0 0,1 0-1,-2 0 0,0 0 0,0 0 0,1 0 0,-2 0 0,-1 1 0,2 1 0,-2 1 1,0-1 0,0 2-1,0-1 0,0 0 0,0 0 0,0 2 0,3-1 1,-3 1-1,0 0 0,0 1-1,0 1 1,0 2 2,0 1-1,0 1 0,-3 2 0,3 2-1,-2 5 0,2 2-4,-1-1 3,-2 3-1,3 3 2,-2-3-1,2 4 1,-2 0 1,0-1-2,2 4 0,-1-1 0,-2-1 2,3 0-1,-2 4 0,-2-3 1,3-1 0,-2 1 0,1-2-1,-2 1-1,4-4 1,-2 0 2,0-2-2,2-4 0,-2 3-1,1-7 0,-2 0 1,3-2-2,-2 0 1,2-5 0,-1 0-1,-2 0 2,3 0-1,-1-1 1,-2 0-3,3-3-6,-2 2-19,2-1-26,-1-2-38,-2 2-52,3-2-71,-1 0-98,1-1-122,0 0-155,0-2-219,0 0-292,1-5-262,-1 0-147</inkml:trace>
        <inkml:trace contextRef="#ctx0" brushRef="#br0" timeOffset="11785.2328">-4720 1529 180,'-4'-2'1107,"1"-2"-269,-1 4-390,-2 0-220,3 0-101,0 0-50,0 0-21,0 3-3,1-2 8,0 1 6,-1 1-4,2-1-5,-1-1-6,2 1 8,2-1-3,-1 1 4,2-2 11,1 0 16,-1 0 14,0 0 2,0-2 16,1 1 13,2 1 26,-3-2 28,-1 2 30,-1-1 13,-1 1-13,0 0-24,-1-2-32,-1 2-40,-2 0-45,-2 0-40,2 0-59,-1 2-85,2-1-115,-1-1-167,1 2-248,3-2-337,0 0-337,0 0-237</inkml:trace>
        <inkml:trace contextRef="#ctx0" brushRef="#br1" timeOffset="19859.0282">-4614 2640 233,'4'5'1013,"-4"-3"-369,2 3-253,-2-2-121,0-2-44,0 3-31,0-1-24,0 0-25,0 0-14,0 2-24,0-2-20,0-1-14,0 2-4,1 0-15,-1-3-11,0 1-9,0 1-16,3 0-3,-3-3-8,2 2 13,0-2 16,-2 0 15,2 0 25,-1 0 15,-1 0 14,3 0 19,-3-2 21,2 2 23,-2 0 24,0 0 18,-2 0-6,2 0-14,-3 0-28,0 0-35,-1 0-37,-2 2-30,2-2-20,-2 1-17,2 1-10,-2 2-31,2-2-77,2-1-119,-2 1-174,4-2-287,0 0-358,0 0-398,0-5-293</inkml:trace>
      </inkml:traceGroup>
      <inkml:traceGroup>
        <inkml:annotationXML>
          <emma:emma xmlns:emma="http://www.w3.org/2003/04/emma" version="1.0">
            <emma:interpretation id="{6E533B10-F8E0-4C61-9765-561616B8BE47}" emma:medium="tactile" emma:mode="ink">
              <msink:context xmlns:msink="http://schemas.microsoft.com/ink/2010/main" type="line" rotatedBoundingBox="3374,2915 11489,3004 11472,4534 3358,4445"/>
            </emma:interpretation>
          </emma:emma>
        </inkml:annotationXML>
        <inkml:traceGroup>
          <inkml:annotationXML>
            <emma:emma xmlns:emma="http://www.w3.org/2003/04/emma" version="1.0">
              <emma:interpretation id="{65F85B5F-8A77-428E-AEAF-ECBA5B5C87FF}" emma:medium="tactile" emma:mode="ink">
                <msink:context xmlns:msink="http://schemas.microsoft.com/ink/2010/main" type="inkWord" rotatedBoundingBox="3374,2915 6875,2954 6858,4483 3358,4445"/>
              </emma:interpretation>
              <emma:one-of disjunction-type="recognition" id="oneOf5">
                <emma:interpretation id="interp25" emma:lang="en-US" emma:confidence="0.5">
                  <emma:literal>setup</emma:literal>
                </emma:interpretation>
                <emma:interpretation id="interp26" emma:lang="en-US" emma:confidence="0">
                  <emma:literal>Setup</emma:literal>
                </emma:interpretation>
                <emma:interpretation id="interp27" emma:lang="en-US" emma:confidence="0">
                  <emma:literal>setups</emma:literal>
                </emma:interpretation>
                <emma:interpretation id="interp28" emma:lang="en-US" emma:confidence="0">
                  <emma:literal>Setups</emma:literal>
                </emma:interpretation>
                <emma:interpretation id="interp29" emma:lang="en-US" emma:confidence="0">
                  <emma:literal>Getup</emma:literal>
                </emma:interpretation>
              </emma:one-of>
            </emma:emma>
          </inkml:annotationXML>
          <inkml:trace contextRef="#ctx0" brushRef="#br1" timeOffset="22539.975">-3837 2591 336,'-4'5'437,"3"1"-28,-2 0-23,1 2-27,0-2-17,0 0-27,2 1-22,-3 0-34,3-2-32,0 0-35,0 1-36,0-1-29,0 1-22,0-4-21,0 4-14,0-1-10,0-4-3,3 3-3,3-1 4,0-1 3,4-1-5,1-1-1,5 0-10,3-1-10,-2-1-8,5-1-12,0-2-8,2 0-1,2-3 1,-4 2-3,4-5 0,-3 2 3,-1-4-3,4-1-2,-2-2-6,-2-1 4,0-2-2,-2-1 2,-1-3 0,1-4-2,-1-1 2,-3-2 0,-2-3 0,1-1-3,-4-1-1,2-1 0,-5 1 2,0-1-1,-5 0 3,1 0-2,-4 6 2,-4-1-2,1 2 4,-4 2 3,1 5-5,-4-1 8,-1 5-1,-3 5 6,0 1-9,2 4 0,-4 2 0,-2 3-1,2 6-1,0 0-2,0 5 0,0 0 4,0 6 0,2-1-4,-1 3 0,4 2 7,1 1-7,1 1 0,2 0 2,2-1 2,5 2-2,0-3-4,5 2 2,2-4 2,3 3 0,2-3 0,2-1 0,6 2 3,-1-2-1,1-1-2,5-3 0,-2 1 0,3 0-2,0-3 2,0 2-2,2 0 0,-1-3 0,-1 0 0,0 3 0,0-3-2,0 2 2,-3 0 0,-1 0-2,-2 1 2,0 2 0,-2 0 0,-4 1 0,-1 0 2,0 4 5,-3-2 1,-2 2 7,-4 1-1,0-1 11,-4 1 4,-2-2 7,-3 2 16,2 0 16,-3-3 20,-4 0 22,0-1 20,-2 1 9,-2-2 1,-2-2 2,-4 0-9,1-2-10,-5 3-5,-1-4-1,-2-1-2,-1 0-3,1-2-5,-1-1-11,2-1-14,0-2-15,4-1-19,2-1-13,3-1-11,1-3-9,3-1-6,3 0-9,4-1-19,5-2-45,1-2-73,4-3-97,3 0-127,5 0-181,6-1-251,0 0-330,4-2-279,2-1-156</inkml:trace>
          <inkml:trace contextRef="#ctx0" brushRef="#br1" timeOffset="23276.7577">-2884 2519 264,'0'5'361,"0"-2"-130,0 2-68,0-2-46,3 1-25,-1-1-28,2 0-1,0 1-9,2-3-14,1 2-9,2-3-5,-2-1-17,3-1 0,0-1-9,-1-2 0,0 2 0,-1-4 9,2 0-1,0 1 6,-4-2-1,2-3-5,0 1 10,-2-1-10,-2 1 18,2 0 4,-2-2 34,-2 4 29,0-1 23,-4 1 18,0 2 8,-2 1 8,-2 1 4,-1 3 2,0 1 6,0 1 11,-4 4 0,1 3-9,-1 0-16,-2 2-16,3 1-15,-2 4-12,2 2 5,0-1 0,1 3-1,2 0-4,1 1-7,1 0-12,3 1-22,-1-4-18,3 3-15,3-1-7,3-2-6,0-3-5,2-1 2,4-1 0,1-1-3,3-2-3,3-4-1,2 0-1,-1-2-7,2-3 0,4 0 0,-3-2-2,5-2-3,-2-1 3,3-4-2,-2 1 0,-1-4 2,0 1 0,2-5-5,-5 0-1,3-2 1,-2-2-3,-2-4-3,-2-3 0,-1 2 0,1-6-3,-4 2 1,0-5 2,0 0 2,-2-1 0,-2-4 2,1 0 2,0 1 5,-3 0-2,-2 2 1,0 0 3,-2 6 7,-2 2 9,3 3 10,-5 3 24,2 4 17,-4 2 19,3 5 5,-3 1 11,-3 4 6,-1 6 11,1 3 8,-6 5 2,2 3 15,-1 6 7,-3 5-1,1 3-6,-1 4-8,-1 2-7,0 2-11,0 3-12,0 4-11,-1-1-16,0 2-15,3 1-11,1 1-14,-1-3-12,0 1-10,1-1-6,2-6-3,1 2-3,2-4-3,-2-3-3,3-2-16,0-4-35,1-4-57,0-1-77,2-4-110,0-1-152,0-6-192,0-1-251,0-6-299,0 0-244,0-6-103</inkml:trace>
          <inkml:trace contextRef="#ctx0" brushRef="#br1" timeOffset="23484.2517">-2504 2425 555,'-7'-5'921,"0"5"-332,5-4-158,2 4-78,2-2-49,5 2-42,2-2-26,4 2-38,3 0-48,5-1-47,1-1-38,4 2-25,3-2-18,1 1-15,2-2-48,0 3-75,4 0-106,-3-2-118,3-1-209,0 1-302,-2-2-233</inkml:trace>
          <inkml:trace contextRef="#ctx0" brushRef="#br1" timeOffset="25345.9812">-1888 2416 393,'0'-4'521,"0"1"-93,0 0-43,0 0-3,0 1-10,0-1-14,0 3-12,-4 0-35,4-2-40,-2 2-45,2 0-34,-4 0-23,3 2-14,-4 3-9,1 1-7,-2 2-4,-1 3-12,-2 2-10,2 2-24,-3 1-13,1 2-17,0 0-13,1 4-9,2-2-9,0-1-6,0 3-10,2 0-2,0-2-5,4 2 1,0-3-3,0-1 0,4-2 2,2-1 1,0-3-3,2 2-2,2-1-1,-1-4 2,6-1-4,-4-3-1,4-1 0,-1-1-1,-1-1-6,2-2 1,-1-2-2,-1-1 0,1-4 0,0 2 0,0-3 3,0-3-3,0 0-1,0-2 1,-1-1 0,1-2 1,-2-2 0,2-2 5,-2-2 0,1-3 5,-2 1-1,1-1-3,-2 0 1,0 3-2,0 0 3,-2 3-1,0 2 2,-2 2 2,-3 2 6,1 2 1,1 2 2,-4 0 5,2 5 2,-3-1 6,0 3 4,0 2 0,0 2 4,-3 3 0,0 3 1,-4 1-2,4 4 1,-3 1-3,-1 0-4,0 2 1,3 2-3,-1 3-5,2-2-6,-1 1-1,4 0-2,0-1-2,0 0-6,4-4 1,-1 2 2,4-4 0,2 0-1,1-1 0,3-2 1,0-2-8,3-2-6,0-2-6,0 0-13,4-3-8,0-1-10,-1-3-8,4 0-8,-4-2-12,1-2-6,1-1 0,-4 0 1,3-5 12,-4 0 13,-3 0 18,2-2 10,-1 0 9,-2-2 6,-2-1 5,-3 0-1,2 0 5,-2 0 6,-3 2 5,1 0 14,-5 5 17,0-1 13,0 2 12,0 1-1,-5 3-1,4 3-11,-4 1-12,0 2-10,-1 2-3,-3 4 5,2 1 3,-3 3 6,0 5 6,-2 1 1,2 5 2,0 0-6,0 4-7,0 1-5,-2 4-4,2-1-6,0 6 2,0-1-2,3 2-2,-2-2-4,0 2-2,-1-2 0,4 1-6,-2-3-2,2 1 0,0-2-1,0-3-1,0-1-3,2-4 0,0-2 1,0-2 0,2-4 1,-1-2-1,0-3 3,3-2 0,-1-3 4,-2-2-5,3-3 1,-2-3 1,2-2-4,0-4 0,0-3-3,2-4-3,-2 0-1,4-4-2,-1-1-2,4-6-6,-1 0-3,6-4-8,-1 0-10,2-5-10,3-2-9,2 0-5,-1 0-1,3-1 7,2-2 4,-2 4 13,3-1 6,0 4 12,-4 1 3,3 4 7,1 2 4,-2 4 0,0 0 6,-2 3-3,2 3 3,-2-1 1,0 4 0,0 2-2,-2 0 2,2 4 0,-2 0-2,-1 2-1,4 1 1,-4 5 2,0 0 2,-3 0 1,3 5 4,-3 1 3,-2 2 5,-3 4 3,2 1 5,-6 3 3,0 2 6,-2 1 4,-4 4 7,0 0 4,-4 0 4,-1 3 7,-2-1 5,-3-3 2,-2 5 4,-2-5 7,0-1 4,0 2 5,-1-3 2,-2 0-1,0-4-6,-1 1-7,0-1-10,1-3-14,-4 0-13,4-3-9,1-1-9,-3 0-5,7-4-5,-5 0-3,3-2-6,4-3-27,-2 0-52,4-4-81,1-3-116,2 1-167,4-4-254,0-2-346,3-3-347,0-1-249</inkml:trace>
        </inkml:traceGroup>
        <inkml:traceGroup>
          <inkml:annotationXML>
            <emma:emma xmlns:emma="http://www.w3.org/2003/04/emma" version="1.0">
              <emma:interpretation id="{E4729009-7198-4888-98B9-7471E82C5D73}" emma:medium="tactile" emma:mode="ink">
                <msink:context xmlns:msink="http://schemas.microsoft.com/ink/2010/main" type="inkWord" rotatedBoundingBox="8539,2996 11489,3028 11478,4065 8527,4033"/>
              </emma:interpretation>
              <emma:one-of disjunction-type="recognition" id="oneOf6">
                <emma:interpretation id="interp30" emma:lang="en-US" emma:confidence="0.5">
                  <emma:literal>IDE</emma:literal>
                </emma:interpretation>
                <emma:interpretation id="interp31" emma:lang="en-US" emma:confidence="0.5">
                  <emma:literal>I DE</emma:literal>
                </emma:interpretation>
                <emma:interpretation id="interp32" emma:lang="en-US" emma:confidence="0">
                  <emma:literal>[DE</emma:literal>
                </emma:interpretation>
                <emma:interpretation id="interp33" emma:lang="en-US" emma:confidence="0">
                  <emma:literal>ZDE</emma:literal>
                </emma:interpretation>
                <emma:interpretation id="interp34" emma:lang="en-US" emma:confidence="0">
                  <emma:literal>Z DE</emma:literal>
                </emma:interpretation>
              </emma:one-of>
            </emma:emma>
          </inkml:annotationXML>
          <inkml:trace contextRef="#ctx0" brushRef="#br1" timeOffset="27015.9207">571 2033 485,'-6'-1'462,"2"-3"-13,2 3-13,-2-1-14,1 1-16,0 1-24,1-2-24,0 1-25,2 1-41,-2-2-46,2 2-46,0 0-36,2 0-32,2-3-32,4 3-17,3 0-4,5-2-5,4 2-5,6 0-10,2 0-6,6 0-12,1 0-16,6 0-8,1 0-5,1 0-5,-1 0-2,1 0-4,-1 0-1,-3 2-1,-3-2-4,-4 0-16,-2 0-23,-8 0-49,-2 0-70,-1 0-79,-4 0-113,-4 0-130,-2 0-178,-3 0-202,-6 0-203,-5-2-149</inkml:trace>
          <inkml:trace contextRef="#ctx0" brushRef="#br1" timeOffset="27663.9857">912 2025 279,'5'5'371,"-1"0"-21,0-2-13,2 2-46,0 0-29,0 2-27,-1-1-25,4 0-27,-3 3-2,0 1 0,-2 1 0,-1 2-3,0 0-8,-2 2-12,-1 2-17,-1 0-13,-2 4-21,1-1-17,-2 3-14,0 1-10,1-3-7,-2 6-8,1-2-3,0 0-5,2 1-4,1-1-9,-2-1-2,2 0-5,1 0-5,-2-2-5,-1-1 3,3-3-7,0-1 0,0-1-7,0 0 2,0-5 1,3 0-3,-1 0 2,-2-3 1,0-2-1,1-1 3,-1-1-3,0 1 5,0-5-7,0 3 5,-1-3-1,-1 0-4,-2 0 1,-1-3-1,-2 1 2,0-1 0,-2-1-4,-1 1 0,-3-1 0,2 1 0,-1 2-4,-2-3 0,0 1 2,0 2 2,3-1 4,-1 2 5,-2 0 6,3 0 10,1 0 9,0 0 17,-1 2 15,3-1 14,0 2 12,0-1 8,1 0-4,4-1-4,-1 2-9,1-1-9,2 0 8,1 1 7,1-1 18,2-2 7,4 2-1,2-2-6,3 0-17,4 0-20,-1 0-23,6 0-16,0 0-12,1 0-7,4 0-5,0-2-5,4 2-1,-2-2 0,4 2 1,-5-1-2,5-1 1,-5 2-1,2-2 0,-4 0-2,1 2-11,-6-1-29,2-1-49,-5 2-69,-1-1-92,0 1-126,1-2-154,-4 0-194,2-1-291,-4-2-244,-1 1-133</inkml:trace>
          <inkml:trace contextRef="#ctx0" brushRef="#br1" timeOffset="29143.0727">1632 2172 154,'0'-6'151,"0"-1"-7,0 1-7,2-1-8,0 0-2,-2-1-7,5 2-16,-4-3-6,1 3-2,2-2-10,0 0-14,2 2-10,0-1-18,1 1-5,2 1-8,-2-2-5,6 2-5,-3 2 1,2-2-1,-1 2-4,5-1-4,-1 1 0,-2 1 8,3 0-4,2 1 8,-2-1-4,0 1 12,2 1 17,-3 0 12,3 0 23,0 0 14,0 1 19,1 1-3,-2 1 4,1 2-16,-3-1-10,6 1-4,-6 1-10,1 3-7,4-4-8,-4 4 5,0 4-3,0-2-5,-3 0 9,0 1 1,-1 1 6,-1 1 1,0 3 5,-6 1 4,1-2 1,0 2 6,-2 0 3,1 3-3,-4-3 4,2 2-4,-3 2-9,0 0-9,-3-1-11,2-1-1,-4 1-4,1 2 0,1-3 11,-3 2 2,-1 1 11,-2-1 0,-1 0 1,-3 1 3,2-2-10,-4 1-11,1 0-5,-1-2-11,-1-1-6,-4 2-4,4-5-6,-1 0-3,-2-2-2,0 1 2,1-3-4,-1-1-3,0-1 4,1 0 5,-3-2 3,1-1 11,-1-2 2,1 0 8,1-3 8,-1 1 4,3-2-2,-2-1-5,2-1-6,1-2-9,1-2-12,-1 0-11,3-1-10,1-2-4,-2 0-4,4 1-3,-3-4-3,4 3 0,1-3-1,1 3 0,-2 0-1,2 0-7,-2 1-15,3 0-34,2 1-46,1-1-62,0 2-78,2 0-95,-2 0-103,6 1-105,-2-4-111,4 3-134,0-1-216,1-2-149</inkml:trace>
          <inkml:trace contextRef="#ctx0" brushRef="#br1" timeOffset="28326.8081">1821 2016 74,'0'-2'375,"0"-1"-7,0 0 2,0 3-46,0-2-32,0 1-30,-2 1-27,0 0-28,2 0-29,0 0-17,0 0-19,0 0-10,0 0 6,0 1 7,0 4 13,0-2 11,0 4-1,0-3 3,0 4-11,-3 2-16,3 0-17,-3 4-16,1-1-8,0 4-11,-1-1-11,0 2-8,2 1 0,-6 3 0,2 5 0,1-2-10,-1 2-6,0 3-6,0-2-12,0 5-8,0-4-11,-1 3-2,2-1-5,0-1-4,1 0-1,0-2-3,2-3 2,-4 0-7,4-3 0,-2-3-8,3 1-31,-1-3-60,1-2-85,0-1-111,0-5-151,0 1-219,0-3-298,-2-2-244,-1-2-154</inkml:trace>
          <inkml:trace contextRef="#ctx0" brushRef="#br1" timeOffset="30127.4822">2606 2110 285,'-4'3'340,"0"0"-18,2-1-14,0 3-22,-2 0 1,2 0-14,-1 0-13,0 1-19,1 0-4,-2 3-11,2 0-14,-2 0-22,0-1-9,2 3-10,-2 1-10,0-1-9,1 1-11,-2 1-3,1 0-15,0 3-9,2-3-3,-6 2 9,5 4 7,-1-2-3,-5 2 5,3-1-2,0 4-9,1-2-13,-4 0-11,3 0-9,0-1-4,-1 1-2,1 1-3,-1-2-6,4-1-9,-3 1-7,2-3-10,1 1-8,2 0-8,-1-3-6,2 0-5,-2-1-3,2 1-2,0-1-4,0-2-2,2 1-4,-2-2 2,2 0-3,-1-2 0,2 3 0,1-3 1,-1-2 3,0 1 1,3-1-1,0-4-1,1 3 0,3-1 0,-1-1-1,1-2-2,1 1 0,0 1 0,3-1 0,-1-1 0,1-1-1,2 2 0,3-2 0,2 2-1,0 0 1,1-2-1,4 0 1,3 0-1,-3 0 0,-2 0-4,5-2-1,-4 0-4,4 0-10,-3 1-8,-5-1-17,3-1-22,-4 1-29,0 1-32,-4-1-35,-3-1-45,0 1-48,-2 0-60,-3-1-69,0 1-92,-3-1-118,-2 0-172,-1 0-231,-2-2-171</inkml:trace>
          <inkml:trace contextRef="#ctx0" brushRef="#br1" timeOffset="30515.2706">2488 2447 227,'-1'0'237,"1"0"-11,1 0-2,2 0-7,3 0 7,-2 0-16,3 0-19,2 0-14,2 0-17,4 0-20,1 0-34,1-3-17,6 3-16,0-2-19,2 1-12,1-1-22,3-1-7,-3 3-4,1-2-11,-1 1-17,-1 1-53,-1-3-71,-2 3-123,-2 0-149,-2-2-234,0-1-207</inkml:trace>
          <inkml:trace contextRef="#ctx0" brushRef="#br1" timeOffset="29565.8045">2524 2116 331,'4'-1'393,"-2"-1"-47,2-1-11,0 1-22,1 2-18,-2-1-23,1-1-31,0 2-29,1-1-26,0-1-22,1 2-16,0-3-30,4 3-14,0 0-21,3-2-16,2 2-15,2-3-21,2 3-11,1 0-9,3-5-3,-1 4-2,2-1-3,1 1 0,1-3-3,-1 3 0,-2-1 0,1-1 0,-5 0 0,4 3 0,-7-2-14,0-1-23,-3 3-32,-3 0-51,-1-2-71,-6 0-82,1 2-102,-4-2-108,0 2-134,-6 0-187</inkml:trace>
        </inkml:traceGroup>
      </inkml:traceGroup>
    </inkml:traceGroup>
    <inkml:traceGroup>
      <inkml:annotationXML>
        <emma:emma xmlns:emma="http://www.w3.org/2003/04/emma" version="1.0">
          <emma:interpretation id="{9E32744B-B9E2-40BC-8795-6DB2ADED25F4}" emma:medium="tactile" emma:mode="ink">
            <msink:context xmlns:msink="http://schemas.microsoft.com/ink/2010/main" type="paragraph" rotatedBoundingBox="8295,4535 26405,4094 26451,6007 8341,64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6B6283-2D41-45C3-AB36-63FEF9AF8F93}" emma:medium="tactile" emma:mode="ink">
              <msink:context xmlns:msink="http://schemas.microsoft.com/ink/2010/main" type="line" rotatedBoundingBox="8295,4535 26405,4094 26451,6007 8341,6447"/>
            </emma:interpretation>
          </emma:emma>
        </inkml:annotationXML>
        <inkml:traceGroup>
          <inkml:annotationXML>
            <emma:emma xmlns:emma="http://www.w3.org/2003/04/emma" version="1.0">
              <emma:interpretation id="{F5E6D980-A921-4FF2-82AE-DC153C498E58}" emma:medium="tactile" emma:mode="ink">
                <msink:context xmlns:msink="http://schemas.microsoft.com/ink/2010/main" type="inkWord" rotatedBoundingBox="8297,4621 13757,4488 13802,6314 8341,6447"/>
              </emma:interpretation>
              <emma:one-of disjunction-type="recognition" id="oneOf7">
                <emma:interpretation id="interp35" emma:lang="en-US" emma:confidence="0.5">
                  <emma:literal>Integrated</emma:literal>
                </emma:interpretation>
                <emma:interpretation id="interp36" emma:lang="en-US" emma:confidence="0">
                  <emma:literal>[integrated</emma:literal>
                </emma:interpretation>
                <emma:interpretation id="interp37" emma:lang="en-US" emma:confidence="0">
                  <emma:literal>integrated</emma:literal>
                </emma:interpretation>
                <emma:interpretation id="interp38" emma:lang="en-US" emma:confidence="0">
                  <emma:literal>Integrate</emma:literal>
                </emma:interpretation>
                <emma:interpretation id="interp39" emma:lang="en-US" emma:confidence="0">
                  <emma:literal>Integrates</emma:literal>
                </emma:interpretation>
              </emma:one-of>
            </emma:emma>
          </inkml:annotationXML>
          <inkml:trace contextRef="#ctx0" brushRef="#br0" timeOffset="85628.8809">356 3646 485,'-2'0'562,"-2"0"-209,2 0-125,2 0-58,0 0-45,0 0-35,0 0-14,0 0-21,2 0-4,1 0-4,0 0 7,1 0 38,5 0 20,2 0 1,1 0 5,2 0 0,2 0-9,2 0-29,2 0-34,3-3-3,1 3-17,4-2-4,0 1-9,3-1-4,0-2-5,0 3 2,1-1-3,-2-1-3,0 1 0,-5 1-3,1-1 0,-4-1-4,-2 3 4,-2-2-10,-4 1-22,-4 1-46,0 0-56,-4 0-74,2 0-118,-8 0-165,0 0-213,-5 3-185</inkml:trace>
          <inkml:trace contextRef="#ctx0" brushRef="#br0" timeOffset="86296.6858">549 3662 16,'0'0'448,"2"0"-56,-1 0-57,-1 0-24,3 0-31,-3 0-25,2 0-27,0 3-15,0-3-3,2 0-1,-2 5-9,-1-2-2,2 0-9,1 2-10,-2 3-17,-1 1-28,2-1-24,0 3-24,2 1-22,-3-1-12,0 2-19,-1 1-9,2 0-7,-1 0-8,-1 0 1,-1 0-5,3 3-3,-2-2-2,-1 0 0,3-2 0,-3 1 2,0-2 1,0 2-1,0-1 3,0-4-5,0 1 0,0-2 0,0 1-3,0-3 3,0 0 0,0-1-2,0-2 2,0 2 2,0 0 3,-3-2 0,3-2-1,-4 1 1,1 0 0,0 1-5,-2-1 0,-3-1 0,2 2 0,-4-1 2,0-2 3,0 3-1,0-3-1,-2 0-3,1 2-5,-2 0 5,4-2-2,-4 2 2,3-2 0,0 0 0,1 2 2,2-1-2,0-1 0,-2 0 0,6 0-5,-1 0 5,0 0 3,2 0 1,-1 2 12,3-1 24,0-1 30,0 2 29,3-2 28,3 2 23,0-1 8,2-1-7,1 2-22,4-1-18,0-1-27,3 0-19,0 0-19,4 0-15,0 0-10,0-1-9,2-1-4,-3 2-2,1-1-6,0-1 0,-2 2-6,-2 0-26,-2 0-50,2 0-73,-6 0-92,0-2-129,0 2-182,-4 0-255,2 0-277,-8 0-210</inkml:trace>
          <inkml:trace contextRef="#ctx0" brushRef="#br0" timeOffset="87769.1704">1061 3789 106,'3'-2'236,"-1"-1"-28,0 2-29,1-1-9,0 0-13,-1-2-3,-1 4-4,3 0 1,-4-3-4,3 3-15,-1 0-11,-1 0-15,3 0 2,-2 3-2,1-3-6,-2 4-9,4 1-10,-4 0-7,3 1-20,-2 1-7,2 0-22,-1 4-1,-2 0 1,1 2-11,2 1-3,-4-2-8,2 3 4,1-2-7,-3 0 0,1 1 0,-1-1 3,0 1 4,0-3-7,0 1 4,0-1 3,0 0 3,0-3-6,-1-2-1,1 2-3,-3-3 4,1-1-4,2 0 0,-1-1 3,-2-2 1,1 1-4,2 0-7,-1-2 3,-2-2-10,3 0 4,-4-2-14,4-2-1,0 1-7,4-5-14,-1 1-19,0-5-22,1 1-13,2-4 1,4 0-1,-1-1 13,0 0 20,3 0 23,-3 1 19,4 2 9,0 0 8,2 1 0,-1 2 0,-1 2 4,2 0 4,-1 2 0,-1-1 0,1 2 0,-2 1 0,2-1 0,-5 3 4,4 2 4,-3-1 8,-1 3 4,1 0 13,-1 0 7,-2 0 12,-1 5 11,3 1 7,-4 2 10,0 0 0,0 1-2,0 2 10,-4 1-9,2 1 6,-3 3-12,0-2 6,0 3-8,-3-2-8,3 1-13,-1 0-8,-4 0-13,5 1-10,-4-3-3,3 0-13,-1-1 1,-1 1-1,3-3-6,-1 0-1,-2 1-8,3-4-24,-1 1-61,1-1-82,-2 0-103,-1-2-149,2-1-192,-2 0-234</inkml:trace>
          <inkml:trace contextRef="#ctx0" brushRef="#br0" timeOffset="88884.7297">1538 3756 37,'-1'-3'438,"2"-2"-57,2 5-50,0-5-47,6 5-41,-2-3-38,3 0-55,0 1-39,4 2-29,-2-1-29,0-1-22,2 2-12,2 0-15,-2 0-4,2 0-12,3 0-64,-3 0-92,3 0-121,1 0-153,-3 2-201</inkml:trace>
          <inkml:trace contextRef="#ctx0" brushRef="#br0" timeOffset="88637.7564">1678 3703 159,'3'-3'249,"0"-1"-27,-1 0-25,2 1-24,0-2-19,-1 2-16,2-2-12,-1-1-33,0 1-28,-1-3-8,1 2-10,-2-2-13,1-2-9,-2 0-3,4 0-1,-4-2-13,2-2 0,-2 4 1,4-4-5,-4 1 9,2 1 16,0 0 24,-3 1 25,3 3 11,-2 0 22,-1-1 17,3 2-3,-2 1-7,-1 4 1,0-3-13,0 1-9,0 3-6,0-1-1,-1 2 27,-2 2 31,2-1 28,-2 5 36,-3-1 26,2 4 15,-2 4 13,0 0 6,0 1-2,-1 3-5,0 3-12,0-1-20,-2 4-29,3 0-31,1 1-26,-1 2-26,2-1-20,-2-2-18,1 4-14,2-1-13,1-1-11,0-1-9,0 1-11,2-3-8,0 1-5,0 1-4,0-3-3,2-1-3,2-2 0,-2 1 0,2-3 1,0 1-1,0-4 1,1 0-3,0-3 2,0 1-2,1-2-1,3-2 0,-2 1-2,0-5-2,2 3-14,0-4-21,-2-1-36,1-1-50,1-3-64,-2 1-81,-1-2-96,0-1-104,0-3-105,-2 2-114,0-2-143,-4-3-178,0 3-151</inkml:trace>
          <inkml:trace contextRef="#ctx0" brushRef="#br0" timeOffset="89406.2701">1989 3767 305,'-3'5'370,"1"4"-50,2-3-55,-2 2-58,2-1-59,0 0-36,2 1-28,-2-2-30,2 2-17,1 0-8,0-3-4,1 1-5,2 2-8,1-4 8,-1 1-11,3-2-1,-2 1 0,3-3-4,0-1 0,2 0-4,1-1 0,-2-1 4,-1-1 0,1-2 0,-1 1-4,-1-1-8,-1 0 8,2-1-4,-4 1 0,1-3-4,-2-1 0,0 1 0,-2 0 3,-1-1 1,-2 1 4,-2 0 0,-1 2 0,-1-2 9,-2 2-1,-1 1 12,-1 2 16,-3-2 31,0 5 23,-1-3 26,0 3 19,-2 3 15,2-3-8,-2 0-5,3 5-6,-1-1-20,-1 0-16,4 2-10,-1-1-6,0 4 2,4-3-4,-1 2 1,1 3 7,3-2-5,1 2-6,0 0-13,2 2-5,2-1-18,0 1-9,1-1-11,3-1-3,1 2-7,-1-1-6,4-2 1,0 0 2,-1-1-3,1-1-2,5-2 5,-4 1-5,5-2-5,0 0-13,0-2-48,1-1-63,-1-1-94,3 2-126,-2-3-168,-1-3-211,3 3-238,-2-3-139</inkml:trace>
          <inkml:trace contextRef="#ctx0" brushRef="#br0" timeOffset="90232.7055">2586 3764 159,'0'-7'476,"-1"-2"-3,-2 4-13,1-1-40,-2 0-39,-2 1-44,0 0-35,1 1-30,-6 4-29,1 0-19,-4 0-20,2 4-23,1-1-25,-2 2-29,-3 3-24,5 0-18,-1 3-18,0-1-16,-2 1-11,2 1-7,2 3-11,3-1-5,0 4-5,1-4-6,4 3-2,1-2-4,1 0 2,1-3 0,1 2-2,2-1 0,2-4 0,3 1-4,-2-2-6,3-1-15,2-2-22,-1-2-26,4-1-40,-1-2-38,-1-2-44,2-1-34,-1 1-19,-2-1-11,2-4 9,-3 2 23,1-4 38,-2 1 31,0-3 46,0 0 35,-4-3 29,2-1 18,-3-1 11,1 0 19,-1 0 0,-1 0 0,-3 2 19,-1 1 18,0 1 30,0 2 28,-3 0 37,1 4 24,0-2 14,-1 3 4,0 0-4,-1 2-9,0 2-15,-1-1 0,4 2 3,-1 3 1,0 0-1,-2 5 3,-1 0 4,0 5-3,1-1-9,2 4-11,-2 2-13,3 3-19,-2 0-24,1 4-20,-2-1-19,3 5-13,-2-4-9,1 4-4,-2 0-3,2 3-2,-2 0-3,0-1-1,1 2 1,-6 0-3,4 2 1,-6-1-2,4 0 1,-3-1-1,-3 2 2,0-3-2,0 0 3,0-2 0,-1-2 0,-2-2-1,3-1-2,-6-1-3,2-4 0,-1 1-1,-1-5 3,-1-1 1,1 0-2,-2-4-1,0-3-2,0 2-1,1-6-2,-1 0 0,1-4 3,4-2-4,0-4-6,6-4-6,1-2-11,4-7-18,0-1-15,5-7-3,5-3-3,5-1 1,-3-4 12,6 4 16,2 0 17,3 1 9,1 2 6,1 1 5,2 2-1,2 2 2,1 4 0,0-3-4,2 5-14,-1-2-34,0 5-47,0-1-66,2 2-79,-4 0-101,1 4-113,-2-1-138,-4 3-183,4 1-202,-7-1-118</inkml:trace>
          <inkml:trace contextRef="#ctx0" brushRef="#br0" timeOffset="92523.9084">2725 3986 362,'-2'3'518,"2"0"-239,0-1-132,0 1-66,2 2-32,2-4-18,2 1-14,3-1-3,0 1-6,-1-2-3,2 0 4,2-2-9,-1 2 0,1-1 0,2-2 4,-2-2-4,1 0 0,0 2 9,1-2-1,-2-1-8,0-2 0,2-1 0,-2 0 0,-1-2 0,-1-5 0,3 2 5,-5-5-1,2 2 9,-5-3-8,1 1-5,-2-3-9,-2 0-4,-2 2 17,-2 4 1,1-3 12,-3 5 18,-1 0 16,0 1 5,-1 4-1,-3 0 0,-1 1-1,3 0-5,-2 6-8,2-4-1,-2 4-7,4 1-5,-3 1-4,2 0-12,2 0 4,0 1-12,2 1 4,2-2 11,0 3-3,3 0 11,2-3 1,3 2-1,2-2 0,0 3-12,4-3 1,1 0-9,1-3-7,3 3 0,-2-2 0,4-1 0,-4 2-7,2-1 7,-5 2-4,2-2 8,0 1 0,-1 1-1,-4 0-3,-1 0 0,0 0 12,-4 3 7,3 3 34,-4-1 33,-3 3 35,2 2 35,-4 3 20,-1 0 16,-2 2-11,1 1-11,-2 3-14,0 1-23,-2 0-27,5-1-23,-4 2-20,4-2-19,-2 0-16,3 1-10,3-3-8,-2 1-2,4-3-8,-1-1-26,2 0-30,1-3-59,3 0-74,2-3-77,2-3-102,6 1-115,-2-1-148,3-5-155,1 0-155</inkml:trace>
          <inkml:trace contextRef="#ctx0" brushRef="#br0" timeOffset="93311.638">3610 3743 403,'-9'-9'468,"3"1"-47,-4 3-33,0 0-7,-1 1-43,0 4-17,-2 0-29,0 2-31,0 1-20,2 3-39,-4 0-25,-1 2-27,5 3-21,-1-2-21,-1 4-27,3 1-8,0 1-21,1 0-9,2 2-16,4-1-7,-1 1-2,2-1-7,0 1-3,4-3-3,0 0-1,2-1-2,-1-2 1,6 0-3,-2-1-3,3-5-8,3 3-6,-1-5-16,-1 0-23,4 0-22,-2-3-25,1-3-21,0 0-17,-2-2-6,4-1 8,-4-3 9,-1 1 32,2-1 15,0-4 25,-3-3 22,0 1 14,0-3 10,1-2 2,-1 0 10,-3-1 0,-1 4 0,-2 0 3,0 0 13,1 6 5,-5 0 7,0 1 11,0 4 6,-5 3 12,1 1 13,0 2 19,-2 2 6,0 1 9,0 3-6,-4 4-8,4 1-11,-2 0-20,2 5-7,0 0-19,1-1 1,0 2-8,1-1-3,4 3-6,0-4-1,0-1 0,4 2-4,1-3-1,-1 0-2,3-1-2,2-3 0,1 0-7,1 0-2,1-4-10,2 0-4,2-2-21,0-3-33,0 0-26,2 0-33,-3-5-19,1-1-16,0-2-2,3 0 14,-6-2 35,3-3 27,-2-4 27,2-2 18,0-2 13,-3-2 3,3-4-1,0-1-6,-2-1 3,-2-6 6,4 3 4,-3-6 6,-2 1 14,-2 1 3,0-1 0,-1 4 3,-2 2 17,0 4 24,-2 2 25,-2 5 25,-1 4 17,-1 2 15,0 3 15,-1 2 5,-1 4 7,-2 2 7,0 6 0,0 2 1,-4 5-3,0 3-9,0 3-6,-2 6-11,0 0-6,0 3-13,0 3-20,3 0-17,-4 3-20,3-3-16,1 3-19,-2-2-8,3 4-5,0-5-3,1 3-3,0-1-2,2-2-5,1-1-10,0-2-32,-1-3-53,0-2-69,3-4-82,-3 0-101,3-2-121,-1-3-110,-1-2-110,2-1-119,0-3-156</inkml:trace>
          <inkml:trace contextRef="#ctx0" brushRef="#br0" timeOffset="93481.9964">3845 3712 196,'-1'-4'274,"1"0"-74,1 1-53,6 0-45,-1 1-36,2 0-23,2 0-48,1-1-71,2 3-73,0-2-94,2-1-79</inkml:trace>
          <inkml:trace contextRef="#ctx0" brushRef="#br0" timeOffset="94757.7276">4045 3724 164,'-2'5'280,"2"1"-64,0 2-49,2-3-47,-1 0-34,4-1-21,0 1-27,1-1-10,0 0-15,3-2 1,-2-2-9,3 0-5,0 0 0,4-2 4,-2-1 1,2 0-5,-2 0 0,4-2 0,-2 0-5,0-3 5,-3 2 0,3-2-4,-3-2 4,-1 0 0,-3 2 0,-1-1 0,-2-2 18,-4 3 23,0 0 28,-4 3 47,-2 1 59,-1 2 59,-5 2 42,-1 0 21,-3 3 8,3 2-17,-3 3-30,0 0-32,0 2-23,0 2-23,-2 0-24,2 2-27,3 0-11,0 3-18,1 1-14,2-1-12,0 0-16,4 5-6,3-3-10,-1 1-10,4 0-7,0-1-8,4 0-5,-1-2-5,2-1 1,3-2-4,1-3 0,4 0 2,-1 0-6,2-3 0,-1-3-6,6-2-6,-2 1-15,1-4-26,3-2-26,0 0-31,3-3-32,-1-4-41,3 1-31,-1-2-30,2-4-20,-1-1-7,2-1 5,-1-6 17,1 0 31,0-3 36,0 0 50,-2-2 37,1 1 22,-2 1 20,-2 1 20,-3 2 13,-1 2 3,-3 3 17,0 3 0,-3 1 9,-3 2-1,0 3 12,-3 2 13,2 0 12,-3 3 4,-3 1 15,4 4 15,-4 1 7,0 1 6,-2 1 2,1 3 13,1 1 12,-3 1-10,0 1 5,-3 0-13,1 0-8,2 0-9,-4 1-14,2-1-7,1 0-17,-2-2-3,2 1-4,-2-2 3,1 1-9,2-1-6,-1-1-4,-2-2 6,3-2 9,-1-1 2,1 1 3,-2-1 2,-1-2-4,3-2-8,-1-1-11,-2 1-11,3-3-6,0-2-5,0-1 3,0 0 0,0-4-3,0-2 0,0 1 0,0-1 0,0 0 0,-2 3 2,1-1-2,-3 1 11,-2 3 3,0-2 4,-2 4 14,0 1 13,-2 2 20,-3 0 21,0 3 21,1 3 19,-2 0 5,-2 2-2,0 1 2,2 4-9,-2-1-5,0 4-8,3-1-9,-1 1-4,2 2-10,0 1-10,2 3-11,2 1-12,2 2-11,0 0-7,4 0-13,-2 0-6,4 0-6,2 1-4,0-2 1,4-1-4,0-3 1,3 2-2,-2-6-5,5 1 2,-1-2-5,2-4-6,0-2-10,3-1-15,-1-2-21,0-2-31,0-2-31,1-2-31,0-2-21,-2-1-14,2-2 7,-1-4 16,-1 1 12,-1-5 10,1-1 2,1-5-3,-2 0-12,3-5-14,-2-4-2,2 0 12,-3-4 13,3-2 12,0-3 19,0 1 18,3-3 19,-3-1 10,-1-2 21,0 2 6,-2 3 22,-1 0 7,-2 4 0,-2 1 11,0 4 0,0 1 7,-5 7 1,2-1 6,-1 4 12,-3 4 13,2 1 11,-3 1 17,0 5 6,0 0 2,0 3 2,-3 3 0,0 0 4,-4 6 5,2 0 1,-3 5 11,2 3 1,-4 4 3,0 4-2,0 3 5,-3 1 8,-2 3 2,1 3 6,1 3-6,-3 2 1,0 1-9,0-1-7,2 2-16,0 2-9,0-2-9,4 0-14,0-2-10,0 4-11,3-3-4,1-3-4,-1 3-6,5-6-4,-2-1 0,4-1-7,0-2-4,4-3-4,-2 0-4,2-6-7,2-2-27,0-2-49,2-2-69,2-1-91,0-4-123,2-2-153,0-2-205,2-1-255,-2-3-178</inkml:trace>
        </inkml:traceGroup>
        <inkml:traceGroup>
          <inkml:annotationXML>
            <emma:emma xmlns:emma="http://www.w3.org/2003/04/emma" version="1.0">
              <emma:interpretation id="{13EA6169-0B34-4DB3-B83C-2ECB2E84DAD1}" emma:medium="tactile" emma:mode="ink">
                <msink:context xmlns:msink="http://schemas.microsoft.com/ink/2010/main" type="inkWord" rotatedBoundingBox="14320,4388 20024,4249 20062,5819 14358,5957"/>
              </emma:interpretation>
              <emma:one-of disjunction-type="recognition" id="oneOf8">
                <emma:interpretation id="interp40" emma:lang="en-US" emma:confidence="0.5">
                  <emma:literal>Development</emma:literal>
                </emma:interpretation>
                <emma:interpretation id="interp41" emma:lang="en-US" emma:confidence="0">
                  <emma:literal>Developments</emma:literal>
                </emma:interpretation>
                <emma:interpretation id="interp42" emma:lang="en-US" emma:confidence="0">
                  <emma:literal>Developments'</emma:literal>
                </emma:interpretation>
              </emma:one-of>
            </emma:emma>
          </inkml:annotationXML>
          <inkml:trace contextRef="#ctx0" brushRef="#br0" timeOffset="96725.2886">5519 3634 434,'-1'-11'412,"-2"-3"-35,3 1-45,3-1-22,0 0-50,1-3-39,5 1-34,-2-1-42,1 1-22,3 0-27,0 2-1,1-1-12,4 1-9,0 3-6,4 0-15,2-2-12,1 2-13,5 1-7,-3 0-8,6 2-7,-1-1-3,2 1 3,-3 2 0,1 1-6,0 2 0,-5-2-6,1 2 6,-3 3-6,-1 0 6,-5 3 12,1 5 18,-4 0 13,0 3 10,-5 1 9,-2 5-2,1-1 0,-7 5-9,2 1-12,-6 2-6,2 3-3,-5 0-3,-3 0 2,0 2-2,-4 2 5,0-1-3,-3 2 2,0-1-5,-2-2-1,0 2-2,-2-3 3,0-2-6,1 1 5,-3-2 2,1-5 12,-2 2 12,-1-3 7,0-2 10,-2-1 3,3-2 3,-3-2 0,0-2-3,-2-2-6,2 1-7,0-4-2,5-3 0,-3 0-8,3-4-6,2 0-4,1-1-6,3-5-12,3-2-7,3-1-11,4-6-26,0 2-47,8-4-73,4 1-102,4-2-136,0 2-175,5-1-256,4 0-260,0 0-180</inkml:trace>
          <inkml:trace contextRef="#ctx0" brushRef="#br0" timeOffset="96181.0598">5740 3443 295,'6'-3'561,"-3"1"-53,2-1-15,-3 2-8,0 1-5,-1 1-25,4 2-24,-5 2-42,1 2-55,-1 3-48,0 2-57,0 2-50,0 4-47,-1-1-27,-1 2-29,-2 4-24,0-1-20,-1 2-15,-1 0-11,1 0-1,0 0-2,1-1-3,-3-1-6,1 0-5,0 0-37,0-3-63,0-1-81,2-2-104,-2 1-118,0-2-160,2-4-174,0-2-210,2-1-176</inkml:trace>
          <inkml:trace contextRef="#ctx0" brushRef="#br0" timeOffset="97526.8927">6106 3688 243,'-3'8'302,"3"-3"-74,3 2-39,-1-1-48,2-1-34,2 0-43,-2 0-14,2-2-19,1-1 1,2-1-14,1-1-5,0 0 0,1-1 5,1-1-5,-2-1 1,2-2-14,-1 0-5,0-2 1,-1 1-5,0-2 0,-3-2 5,2 0-1,-2-3 5,-3 2 0,2 0 13,-3-1 23,-2 2 21,-2 0 30,-2 0 2,0 4 38,-1 1 12,-6 0 13,1 2-3,0 3-9,-1 0-3,-3 0-11,2 3-17,1 2-13,-2 0-5,0 1-4,2 2-3,-2 0-1,2 3-2,0 1-10,3-1-1,-2 3-8,4 4-6,-1-1-7,3-1-15,2 2 3,1 1-17,1-2-6,3 0-6,2 0-2,-2-1 0,2 0-6,4-2-3,0-2 3,0 0-3,6-3-3,-2 0-5,2-3-20,2-3-26,0 1-47,-1-3-43,2-2-43,-3-1-29,-1-3-14,1-1 7,0-1 38,-1-3 45,-4-1 41,2-3 30,0 0 35,-4-4 9,1-1 24,0-1-1,2-2 5,-4 0 5,3-1-1,-6 3 16,1 1 12,0 0 13,0 3 11,-2 1 15,2 1 7,-2 5 10,-2-1 10,0 2-5,0 3 5,-2 2 1,0 2 6,-2 1-9,0 4-9,0 1-12,-2 3-10,-2 2-7,5 1-14,-5 1 0,1 3-10,0 1-3,0 0 2,1 3-6,0 0 1,2-1-5,1 4 4,1-3-3,0 1-6,1 0-4,1-1 1,2-1-9,0 0-6,2-3 0,0-2 5,3 0 4,-2-2-3,1-2 5,1-4 1,3 3-1,-3-6-8,-1-2 0,5 0-3,-3 0-3,3-6 3,-1 1 0,1-2 0,0-2 6,0-2-3,1-2-6,2 0-6,0-6-11,2 1-38,0-4-51,1 2-60,0-3-69,1 4-83,-3-2-91,4 3-54,-4 2-41,2 1-52,-5 2-49</inkml:trace>
          <inkml:trace contextRef="#ctx0" brushRef="#br0" timeOffset="98605.6224">6904 3628 180,'-6'6'233,"2"3"-60,3-3-44,-4 2-36,5 0-35,0-3-25,0 3-18,0-3 4,5-1-9,-4 1-6,3-3 1,2 0 0,0 0 0,1-2-10,-1 0 0,1-2 5,2 0 0,-4 0-9,6-3 9,-1-1 4,-1 0-4,-1-4 0,2 1 0,0-1 0,2-3 0,-2 0 0,0-2 0,-3 0 5,2 2 28,-6-1 34,1 4 31,-1 0 30,-6 4 52,-2 0 55,-4 3 11,2 1 10,-8 2 0,2 4 3,-3-1-24,0 4-40,0 1-27,0 2-21,1 1-14,-1 2-19,-3 1-13,6 1-11,-1 2-11,2 1-11,-2 1-19,5 0-16,-3 3-5,5-2-6,1 2-7,0 2-2,4-4-6,2 0 0,2-1-2,3 0-2,0-2-1,3-1 1,2-2-1,2-2-2,3-1-7,1-3-8,0 0-7,4-6-33,1 1-40,0-3-42,3-3-31,-3 1-33,2-6-26,0 0 0,-1-1 22,0-4 38,-2-2 33,4-1 24,-4-4 20,1-1 13,-1-5 0,1 1-5,-1-7-10,1-3 7,1-3-2,-2-1 25,2-5 7,0-1 21,-2-3 9,2 1 12,-7-1 13,1 1 8,-1 4 22,-2 3 29,-3 4 33,-3 4 27,0 6 26,-1 1 14,-3 5-3,2 3-13,-3 4-28,-2 2-20,-2 6-12,0 2-9,-2 6-4,0 2 9,-4 8 11,0 1 18,-1 8 2,-1 2 1,-5 8 8,1 0 8,-2 3-4,0 1-9,3 5-11,-1-4-13,-1 4-17,2-3-15,1-1-13,2 0-17,2-2-7,0 0-5,3-4-7,0 0 0,1-2-2,4-4 0,0-2-2,0-3-1,4 0-4,1-3 0,0-2 0,1-4-4,2 0-5,0-3-1,2-5 1,0-1 0,2-2-3,0-4-1,-1 0-1,2-4-5,0-2 0,1-1-2,2-4-1,-1-2 3,1-5 3,-2 1-1,1 0 2,-1-1 10,-1 3 3,-3 0 7,-1 4 2,-3 2 3,-2 3-3,-2 2 3,-2 4-1,-5 3-2,1 1 5,1 4 5,-3 1-3,-2 4 3,0 1 2,1 3 2,-2 2 4,1 2 3,0 2 4,1-2-3,0 0 0,1 5-4,0-3-10,1 1-2,0 0-6,1-1-5,2-1 5,2 0-7,0-3-5,0 0-3,0-2-21,2-1-29,2-1-38,2-1-32,3-5-42,-5-1-51,6-1-38,1-1-32,-1-4-25,4-1-13,-1-3-1,1 1 27,2-8 41,0 1 27,3-4 32,-2-4 17,2 0 27,0-4 2,1-3 20,-2-2 33,-4 2 29,-2 0 55,-1 2 40,-5-1 36,0 5 28,-3 0 4,-8 4 9,1 2-6,-3 1-10,-5 5-21,-1-1-8,2 4-20,-4 0 0,-1 3-18,3 1-28,0 1-92,4 1-179,-2 0-247</inkml:trace>
          <inkml:trace contextRef="#ctx0" brushRef="#br0" timeOffset="99249.5404">7864 3606 352,'-3'20'460,"-1"3"-99,-5 3-41,6 0-19,-4 2-30,4 0-47,-3 4-24,-1-3-11,1 3-18,1-2-28,-3 1-18,1-1-22,0 2-21,-2-2-24,3 0-18,-1-2-7,0-1-11,-2 0-10,-1-3-1,3 0-11,-2-2 3,3-5-3,1 2 6,-1-7 0,1 1 0,1 0-3,0-4 0,-2-4 0,5-1-3,-4-2-6,1-2 0,1-2-6,-1-2 3,-1-4-8,1-2-5,3-4-17,1-2-29,-2-2-32,4-4-45,-1-5-42,8-2-47,-2-4-41,3-2-28,6-5-13,3 0 0,-4 0 31,7-3 45,-3 3 46,4 0 56,-4 6 42,1-2 40,2 7 20,-3 2 11,-2 0 14,3 3 6,-4 3 16,2 1 14,0 2 21,-2 2 30,-3 3 29,3 0 14,0 3 7,-2 2 18,2 1 10,-2 1 15,-2 1 0,0 5 8,0 0-4,-2 0-1,0 5-6,-3 1-15,2 2-1,-5 4-8,-1-1 3,-3 3 6,0 3 2,-2-1 4,-2 2 1,-2-1-3,1 3-5,-5-3-6,-1 5-13,1-5-13,-1 2-5,-1-3-14,0 1-9,-4-3-12,2 0-17,-2-3-12,0 1-10,-1-1-11,-2-3-9,3 2-6,-4-2-11,4-2-6,2-1-32,-2-2-61,1-3-90,4 0-118,1-3-156,1-2-226,3-3-284,5-3-207</inkml:trace>
          <inkml:trace contextRef="#ctx0" brushRef="#br0" timeOffset="100019.9117">8370 3573 403,'0'12'492,"0"1"-104,-5 2-43,1 3-38,0 0-35,-2 1-35,0 1-28,0 0-30,1-2-39,-5 4-28,1-3-27,3-2-22,-1 1-22,-2-2-16,4 0-12,-1-3-1,0-2-6,0 1 1,0-4-4,4-1 0,-3 0 0,2-2-6,1-4-10,-2-1 4,4-1-3,0-4-1,0 0-5,2-4-20,2-2-23,-1-1-33,6-4-42,2-3-35,0-2-33,3-3-15,2-3-10,1 0 19,3-2 26,2-1 25,0 2 40,0 0 30,-2 4 35,0 0 22,-3 4 19,2 3 22,-6 0 32,3 7 49,-2-1 51,-4 5 35,-1 1 17,2 5 9,-6 0-7,2 5-29,1 1-35,-7 5-13,3-1-20,-4 4-5,0-1-13,0 4-3,0 0-6,-4 3-13,3-1 2,-7 0-10,1-1 9,2 1 4,-6 0 0,2 0 17,-1-1-5,-1-2-1,1 0-8,-3-2-8,1-1-12,2-1-6,-1-4-8,0 1-11,4-4-3,-1 1-5,2-3-10,1-1-1,1-2-2,1-2 3,3-1 0,2-3-9,2-3 4,2-2-3,1-1-11,6-4-21,0-2-21,6-1-24,-3-4-23,4 0-6,1-1 2,-1 1 16,1 1 17,2 0 29,-4 3 25,1 2 0,0 3 9,-2 0 7,-1 4 6,0 1 0,-1 4 9,-3 0 7,-1 2 19,-2 3 21,-1 3 20,-2 2 17,-3 5 7,2 2 14,-6-2 0,0 5-15,-1 2-9,-4 2-13,0 0-12,-1 1-13,0 0-13,-3-1-9,4 2-9,-6-1-4,6-2-5,-5 0-5,2-2-7,2 1-7,-1-3-31,4-3-80,-1 1-105,1-2-143,2-1-209,1-4-307,0 1-245</inkml:trace>
          <inkml:trace contextRef="#ctx0" brushRef="#br0" timeOffset="100531.7295">8896 3609 170,'-3'2'223,"3"1"-61,3 3-22,-1-3-23,2 2-10,2-2-7,-2 0-7,2 1-9,1-2-20,2-1-14,1 1-18,0-2-14,1-2-14,1 1-4,0-1 0,0-2 0,2 1-4,-3-2-1,2-1-4,0-1 9,3-1-4,-1-1 4,-4 0 0,4-1 9,-4-2-5,1 0 5,-4 1 23,0 0 25,-1 1 40,-6 1 37,-1 1 43,0-2 35,-4 4 30,-2 3 9,0 0 1,-2 1-9,-1 2-18,-4 3-24,1 0-20,1 5-27,-4 0-25,1 2-14,-2 4-6,3-2 1,-1 3-10,0 1-8,0 2-4,2-1-3,1 0-14,-2 2-19,6-2-11,-2 1-10,3-1-9,2 2-8,3-4-8,1 2 2,0-3-2,1 1-4,6-3-2,-1-1-4,1 0-6,5-3-10,1-2-31,0 0-44,1-4-54,6 1-54,-4-3-71,3-3-62,1 1-46,1-4-29,-1 1-6,1-3-1,0 0-1,-4-2-3,3-2 5,-2-1 6,-1-3-11</inkml:trace>
          <inkml:trace contextRef="#ctx0" brushRef="#br0" timeOffset="101517.5219">9438 3485 5,'9'-10'373,"-6"3"-22,1 1-14,0 1-30,1 3-17,-4 2-26,-1 2-31,0 3-9,0 1-31,0 3-22,-1 2-22,-4 3-8,1 1-4,0 1-23,1 2-15,-6 0-17,3 3-14,-4 0-13,0 1-8,3-1-13,-2 0-3,-1-2-6,4-1-5,-4 1-3,5-2-3,-3-1-6,2-1-3,2-3-2,-2-1 0,4-1-3,-2-2 0,0-2 0,3-1 3,-2 1 2,-1-3 1,4-3-6,-2 0-3,2-1-2,0-2-4,2-2-5,0-3 1,3-1-4,0-3-20,3-1-31,2-4-33,2 1-34,3-5-38,4-2-41,-2 0-10,5-1 14,-2-1 18,2 2 31,0-1 32,0 0 41,-2 5 31,0 0 20,-3 5 8,3-1 13,-4 1 7,-1 3 5,1 4 13,-5 0 11,2 1 21,-2 3 20,0 1 16,-2 0 10,-2 4 11,0 0 1,-4 1-5,1 3 6,-2 3-2,-2 1 4,-2 2 3,1 1 0,-3 1-5,-1 0-3,0 1-4,-1 1-9,0 0-8,-3 2-13,2-1 0,-2 0-5,4 0-12,-1 0-9,0-1 0,0 1-6,5-1-9,-4 1-8,3-3-3,0 2-8,2-1 0,2-2-3,0 1 0,3-3 8,0-2-3,1 2 4,2-3 2,0 0-3,2-3 3,2 1-9,0-3-2,-1-1 0,3-2 3,2-2 3,0-1-6,-1-1 0,-1-1 0,2-3 0,-1 0-3,1-3-3,-1-2 6,1-2-8,0-1-8,4-2-11,-4-5-15,2 1-11,0-3-13,0-3 3,-1-2-2,3 1 6,-4-3 16,3-2 10,-2 0 8,-1 0 7,0-1 5,2 0 4,-7 2 0,4-1-1,-5 0 7,0 4 3,0 0 0,-3 2 0,2 0 10,-3 2-7,-1 4 3,0-2 0,-1 5 3,-1-2 1,0 5-1,-2-1 0,4 4 7,-4 2 5,-1 1 9,3 2 7,-2 0 1,-1 3-5,0 1 5,0 2 0,-1 2-4,-2 2 1,-3 2-4,2 3-3,1 4-8,-4 3-4,0 3-5,-2 3 3,2 2 3,-3 6 7,-2-1 6,-1 1 16,4 4 10,-2 2 14,-4-1 10,4-2 2,-2 2 4,1 2-10,1-4-13,-1-1-13,2 1-16,0-1-9,1-2-9,-1 0-5,3-3-2,-2 2-3,3-4 1,3 2 2,-4-6-5,4 2 1,1-3-1,-3-2-2,5-2-2,-1 0 0,1-1-6,0-5-10,0 1-24,1-4-32,-1 1-53,3-1-73,-1-2-88,0-3-107,1 0-135,2-2-167,-3-1-231,1-2-139</inkml:trace>
          <inkml:trace contextRef="#ctx0" brushRef="#br0" timeOffset="101991.5444">9931 3447 279,'0'0'381,"-2"1"-27,2-1 23,0 0 26,0 2 10,0 0-18,0-2-9,0 2-26,0-1-31,0-1-41,0 2-34,0-2-21,0 1-17,0 1-19,2-2-14,-2 2-12,4-2-14,1 0-21,-2 0-23,4 0-26,2 0-26,-1 0-18,2 0-17,0 0-8,4-2-9,0 2-2,-1-2-3,1 1-3,1 1-1,1-2-1,0-1 1,-5 1-1,5 0-5,-3 1 2,2-3-3,-4 4-2,5-3-4,-3 1-4,-1-1-3,-1 2-7,4-1-4,-4-1-4,1 1-3,1 1-4,-4-1-1,1 2 6,-2-3 1,0 3 4,-3 0-2,1-2-5,-2-1-20,-1 3-30,-3 0-40,2 0-49,-2 0-62,-2 0-59,2 0-71,-3 0-73,-1 0-91,-2 0-112,3 0-152,-4 0-176</inkml:trace>
        </inkml:traceGroup>
        <inkml:traceGroup>
          <inkml:annotationXML>
            <emma:emma xmlns:emma="http://www.w3.org/2003/04/emma" version="1.0">
              <emma:interpretation id="{0D59ADD3-99C4-4AAA-AD80-02D91E09D6F7}" emma:medium="tactile" emma:mode="ink">
                <msink:context xmlns:msink="http://schemas.microsoft.com/ink/2010/main" type="inkWord" rotatedBoundingBox="20661,4387 26408,4247 26435,5322 20687,5461"/>
              </emma:interpretation>
              <emma:one-of disjunction-type="recognition" id="oneOf9">
                <emma:interpretation id="interp43" emma:lang="en-US" emma:confidence="0.5">
                  <emma:literal>Environment.</emma:literal>
                </emma:interpretation>
                <emma:interpretation id="interp44" emma:lang="en-US" emma:confidence="0">
                  <emma:literal>Environment</emma:literal>
                </emma:interpretation>
                <emma:interpretation id="interp45" emma:lang="en-US" emma:confidence="0">
                  <emma:literal>Environments</emma:literal>
                </emma:interpretation>
                <emma:interpretation id="interp46" emma:lang="en-US" emma:confidence="0">
                  <emma:literal>Environments.</emma:literal>
                </emma:interpretation>
                <emma:interpretation id="interp47" emma:lang="en-US" emma:confidence="0">
                  <emma:literal>Environmental</emma:literal>
                </emma:interpretation>
              </emma:one-of>
            </emma:emma>
          </inkml:annotationXML>
          <inkml:trace contextRef="#ctx0" brushRef="#br0" timeOffset="104363.6245">11345 3094 90,'0'-2'455,"0"2"-62,0-3-44,-3 3-42,1 0-61,0-3-41,-1 1-23,-2 2-33,-5 0-14,3 0-15,-6 0 15,1 0 0,-2 0-1,-3 0-10,-1 0 0,0 0-13,-1 0-12,-2 0-16,0 0-11,1 0-4,-1 0-9,1 0-9,1 0-9,-1 0-12,3 2-5,-2 1-8,2-3-2,2 0-6,2 3 0,0-3-1,3 2 1,1-2 0,2 1-3,1 1 1,1-1 2,0 1 10,2 1 15,1 2 13,-2 0 17,4 2 24,-2 3 11,2 3 11,-2 0-3,-1 6-8,3 2-13,-1 2-12,-1 3-17,0 3-14,-3 1-7,4 4 0,-2-3-2,-2 0-5,1 3 6,0-3-4,1 0-3,-2-1-2,1-1-1,0-2-4,1-3-6,0-1-2,2-1 2,1-3 0,0-2 11,1-3 11,5-1 11,2-3 4,3 0 3,0-4-6,7 2-9,2-3-15,2-1-5,4 0-12,0-3-4,4 1-1,-3-2-2,2-2-2,0 1-8,-1-1-15,-2-1-32,-3 0-46,1-2-67,-5 0-81,-3 1-104,3-1-123,-6 0-142,-3-1-171,0-1-220,-1-1-151</inkml:trace>
          <inkml:trace contextRef="#ctx0" brushRef="#br0" timeOffset="104648.0992">10981 3466 347,'-6'0'392,"0"0"-65,2 0-42,-1 0-42,4 0-43,-2 0-30,3 0-25,4 0-20,1 0-13,0 0-10,6 0-24,-1 2-27,3-2-15,5 2-14,0 0-8,2-2-14,2 0-25,0 0-66,-1 0-92,-1 0-130,2 0-183,-2 0-262</inkml:trace>
          <inkml:trace contextRef="#ctx0" brushRef="#br0" timeOffset="106417.4414">11579 3507 591,'-3'0'540,"3"0"-103,0 2-74,3-2-40,-1 1-48,-2 1-45,1 1-48,3 0-39,-4 2-30,5 3-24,-5 1-15,1 2-10,-1 3-10,0-2-15,-1 4-9,1 0-7,-5 0-5,1-1-4,3 1 1,-1-2-10,-1 3 1,2-4 3,-4-1-1,5 0-5,-1-2 0,-2-1 6,3-4-6,-1 3-1,1-2 1,0-1 3,-2 0-3,2-2 0,-3-3-3,3 0 0,-1 0 0,-1 0 0,2-3-6,0-2-3,0-1 7,0 1-10,2-3 3,-1-3-2,4 0 2,0-1-8,1-1-6,0-4-15,7-2-13,-3 2-6,2-3-6,-1 1 4,1-3 9,2 3 15,-2 1 16,1 1 6,-4 2 4,3 4 2,-3-2 1,0 4 0,-2 1 6,3 1 3,-1 2 0,-2 0 3,2 3 10,-2 2 7,2 2 5,-4 3 10,0 2-1,0 1 3,0 2 0,-4 4-1,-1 0-3,0 1-6,0 2 0,0 1-7,-1 1-2,1-1-13,-5 0-2,5 0 0,-4-2-6,4 2 6,-1-1-12,1-3-6,-3-1-49,1 0-83,2-2-108,0-1-133,2-2-183,1-2-261,-3-1-186</inkml:trace>
          <inkml:trace contextRef="#ctx0" brushRef="#br0" timeOffset="106767.5921">11976 3499 170,'2'-5'495,"1"-1"-76,-2 4-32,1 1-26,-1 2-57,-1 1-45,0 4-52,0 4-50,0-1-46,-3 4-40,2 1-7,-4 1-8,1 3-7,3-1 6,-4 2 0,1-2-11,3 0-3,1 2-13,-3-2-1,3 0-8,3-2-7,-2-2-6,3 0 6,1-2 0,0-2 0,3 0 3,0-3 1,1-3-2,4 1-5,-3-2-9,2-2 3,-1 0-6,1-2 3,2-2 6,1-1-6,-4-4-3,1 1 3,2-2 0,-2-4-6,0 1-5,-1-2-23,6-2-32,-3-2-78,-3 0-90,4 1-130,0-1-170,-3 3-244,1 0-194</inkml:trace>
          <inkml:trace contextRef="#ctx0" brushRef="#br0" timeOffset="106995.8177">12427 3462 274,'0'6'317,"-2"3"-28,0 0-33,2 4-23,-1 1-26,-4 1-14,1 2-31,-2-2-24,2 4-19,-2 0-18,2 0-21,-2-2-31,3 0-19,-4 0-8,1-1-14,3-2-5,-1 0-6,0-2-20,2-1-67,-1 2-99,0-5-155,1-2-201,-3 2-242</inkml:trace>
          <inkml:trace contextRef="#ctx0" brushRef="#br0" timeOffset="107162.1259">12503 3282 16,'4'-5'69,"-1"5"-32,0 0-85</inkml:trace>
          <inkml:trace contextRef="#ctx0" brushRef="#br0" timeOffset="107557.6686">12581 3488 170,'-3'16'485,"1"3"-60,2 1-43,-1 0-62,1 2-57,-3-1-54,3 1-49,-1-1-30,1 0-18,-3-2-16,1 0-12,2-3-2,-4 0 2,3 0 2,1-5-9,-2 1 0,-1-2-8,3 0-7,-1-3-14,1-4-5,-3 3-8,1-3-2,2-3-4,-1 0-5,1 0-4,0-3-6,1-3-2,1 1-3,1-4-4,3-2 4,-1-1 2,1-3-5,4-2-6,5-2 3,-2-1-3,3 0 0,0-4-9,0 5 1,-1-2 2,1 2-5,3 3-27,-6-1-59,3 3-79,-2 1-111,1 3-164,-6 0-238,3 2-237</inkml:trace>
          <inkml:trace contextRef="#ctx0" brushRef="#br0" timeOffset="108003.8126">13027 3483 159,'-5'5'658,"0"1"-188,-2-1-103,0 3-57,1 2-40,0-1-56,-1 3-56,-1 1-30,2 1-30,-4 3-19,0-1-8,2 0-5,0 3 0,-1-1-5,0 1-4,3 0-6,0-2-11,1 1-12,0-3-3,5-1-7,0 0-3,0 0-3,5-3 3,-4-3-6,8 1 1,-3-3-4,1-1-3,1-2-3,3 0-3,-2-3 0,3 0 0,-3-3 3,1-2 3,3 1 0,-1-3 3,-1-1-6,-1-2 0,2 0 0,-2-5 0,0-1-3,2 0 0,-2-4 3,0 0 0,-1-2-6,-2-2-1,-3 1 1,-1 1 6,-3 0 0,-3 3 13,-1 2-1,-3 2-1,-5 2-5,-1 2-3,-1 1-3,1 2-9,-2 2-17,4 3-75,-5 1-94,1 1-146,4-1-224,1 2-276,0 0-221</inkml:trace>
          <inkml:trace contextRef="#ctx0" brushRef="#br0" timeOffset="108569.0011">13111 3468 285,'8'4'518,"-3"-1"-102,1 2-54,1 1-45,-4 2-35,2 2-29,-1 3-30,-3 0-16,2 0-32,-3 2-22,0 4-21,-3-3-31,3 2-26,-1-1-13,-2 1-18,2 1-7,-4-1-22,4 0-7,-1-2 1,0-1-3,-3 1-4,4 0 1,-1-5 0,-2 1 0,2 0-3,0-4-6,-3 0 3,2-3 1,1 1-4,0-1-5,0-5-1,0 3-22,2-3-30,0-3-22,0-2-27,0 1-28,0-3-27,2-1-4,2-2-6,1-1-6,2-3-4,1-1 9,0-2 15,1 1 20,4-4 26,0 0 24,1-2 29,1 3 21,1-1 18,0 1 8,-5 2 0,4-1 5,-4 6 9,2-2 4,0 4 17,-1 3 36,0-1 26,-2 2 29,0 1 27,0 2 21,-3 3-4,3 0 1,-1 0-5,-4 5-8,1 1-7,-1 1-4,-4 1 0,3 2-6,-4 3-7,0 0-12,0 3-12,0-2-11,-2 1-18,0 2-17,1 1-14,-2-2-12,1 3-2,1 0-13,-4-2 1,1 0 0,3 0-6,-2-1 0,1-2-20,0 0-67,0 0-89,1-3-117,-4 0-184,4 2-277,-3-4-244</inkml:trace>
          <inkml:trace contextRef="#ctx0" brushRef="#br0" timeOffset="109423.3078">13538 3563 48,'6'-3'735,"-2"1"-240,0 2-149,0 2-72,1 4-20,-2 1-22,1 2-25,0 1-18,1 2-11,-4 1-29,1 1-24,-1 1-28,-1-1-17,3 4-22,-3 0-17,0-3-11,-3 0-13,3 2-5,-1-3-3,-1 1-3,1-3-3,-2-1 0,1 0 2,0-2-2,-3-1-3,2 0-3,2-3-5,-4-2 2,0 0-12,0-1-14,0-1-30,-1-2-32,1-1-34,1-1-36,3-5-33,1 0-20,0 0-2,0-3-10,3-2 14,4-3-7,0 0-10,2-3 15,2 0 15,4-1 14,-1-2 33,2 0 42,0 3 34,0-2 33,3 2 11,-3 3 30,-3 0 25,3 3 41,0 2 43,-4 0 67,2 3 61,0 3 39,-2-1 14,-1 3-12,2 3-8,-1 0-28,-5 3-35,1 3-18,-3 2-24,-2 1-12,0 1-23,-2 3-13,2-2-14,-3 5-15,0-1-10,-3-1-5,2 3 0,-2-2 1,0-1 5,-2 1-5,1-2-4,3 0-3,-4-2-11,0 0-14,0-2-12,0-1-5,-1 0-8,1-3-7,0 1 0,0-1-3,0-2-2,0 2-2,4-5-6,-4 0-9,1 0-5,4-5-18,0 2-23,0-4-35,4-2-32,2-2-34,0 0-39,4-4-29,5 0-17,-1-3 1,2 0 7,0 1 27,3-3 28,1 2 45,0 0 35,2 0 35,-1 4 29,1-1 12,-2 1 26,0 3 8,2 0 39,-4 3 36,2 0 36,-4 3 34,0 2 15,-5 3 17,4 0 2,-5 3-11,0 2-15,-4 3-6,-1 3 8,1-1 7,-2 3-10,-2 0-14,1 2-16,-3 0-20,-3 2-23,1 2-27,2-3-26,-4 2-5,3-1-10,-2 1-5,1 0-8,-2-2-4,3-2-10,-4 3-51,4-3-81,-4 1-116,1-3-157,0-1-231,1 1-293,-1-4-206</inkml:trace>
          <inkml:trace contextRef="#ctx0" brushRef="#br0" timeOffset="109953.2651">14418 3593 424,'-1'3'241,"1"1"-103,0 1-51,0-1-34,0-2-20,1 0-9,2 2-15,-2-1 1,4 0-6,1-1 1,-1-1-5,0-1 0,0 0 5,1 0-5,0 0 0,3-1-5,-4-1 5,3-1-5,0-3 5,0 1 0,0 0 0,0-3 0,-3-1 5,4 1-5,-2-2-5,0 1 5,1-1-4,-4-2-1,0 4-5,-2-1 6,-1 0 4,-2 1 14,-1 3 19,-2-3 23,0 5 23,-4 0 17,0 1 22,-1 1 14,2 1-2,-2 1-19,0 1-15,1 1-9,-2 0-22,2 5 7,-2-3 19,2 1 18,0 2 16,-2 0 9,0 1 13,3 2-6,-2 1-15,4-1-20,-3 5-12,1-1-14,1-2-20,1 3-20,0 1-9,2-3-10,1 1-9,0-1 0,2 1-3,2-3-3,0 1-3,1-2 0,6 0 10,-2-1-10,3-4-3,0 2-3,5-4-4,1 1-8,-3-2-42,3-3-43,2 0-59,0 0-68,-1-3-80,2 0-74,-2-1-45,-1-1-28,0-3-4,-2 0 5</inkml:trace>
          <inkml:trace contextRef="#ctx0" brushRef="#br0" timeOffset="110953.7574">14792 3440 459,'2'-8'479,"1"2"-62,-3 1-58,1 0-44,-1 2-55,0 3-53,0 3-33,0 2-22,-1 0-22,-2 1-21,1 5-11,-2-2 4,-2 4 13,1-1 20,-1 5-1,-3 1 2,3-2-14,-4 2-8,3-1-27,-2 2-21,4-1-17,-3-1-12,0-1-5,2 0-4,0 0-6,0-2-6,-1-1 1,4 1-8,-3-3-2,2-2-2,0 2-5,1-3 0,-2 0 2,3-2-2,-1-1-2,0-2 2,1 2 0,0-5 2,0 0 3,0 0-7,2-2-1,0-1-4,2-3-4,0 1-11,5-3-13,-4-3-18,5 0-28,0-3-25,2 0-30,4-3-29,-1-2-23,2 0-8,0 2-1,6-4 15,-5 1 20,1 1 26,2 1 25,-2 1 31,1 3 24,-3 1 26,1 0 12,-1 2 14,-4 3 0,1-1 12,-2 3-5,-1 1 12,1 1-4,-5 3 12,1 1 6,2 0 12,-6 1 10,3 3 10,-5 1 14,0 1 19,0 1 22,-5 0 11,3 4 2,-2 0 16,-1 3 6,-2-1 1,1 1-3,-1 1-8,1-1 0,-3 2-15,2-1-14,-2 2-18,2-3-16,-2 3-12,4-3-18,-1 3-8,2 0-15,-2-4-5,1 2-3,4-2-2,-2-2-1,3 3-1,0-1-3,3-4-5,-2-1 1,4 0-2,-1 1 0,2-4 0,0-1-2,-1 0 2,5-3 1,1 2-5,-1-3 2,1-3-4,1 2 2,1-3 0,3 1 0,-5-3-2,5-3-5,0 1 3,-3-1 0,3-2-4,0-4-5,3 1 3,-3-3-1,-1 2 1,1-4-1,0 2 5,0-4 4,0 0-3,-3-1 1,2 1 0,-4-3 2,4 3-5,-5-1 1,1-2 4,-1 2-3,-2 2 1,2-3 4,-2 0 0,0-1 0,-2 1 0,2 0 2,0-2-2,-3 0 2,5 0 1,-4 1-1,3 3 6,-3-1 3,-1 4 4,0 1 0,0 1 10,0 2 4,-4 3 10,2 2 6,-2 0 3,1 4-3,1-1-4,-2 1-8,-1 2-7,0 1-3,-1 2-5,-2 5 7,1-2-7,-2 3 6,3 4 1,-5 2 0,0 2 7,-2 3 5,2 1 13,-4 4 20,0 0 17,0 2 4,-2 2-3,2 0-8,-2 1-13,0 0-23,1 1-17,1 0-9,0 0-7,0 0-6,-1 0-2,6 1-7,-4-3-10,3-1-17,5-1-32,-3 0-39,4-2-41,0-4-46,1 1-53,3-5-47,1-2-50,0-2-48,1 0-57,4-5-62,-4 0-93,4-2-123,-1-3-184</inkml:trace>
          <inkml:trace contextRef="#ctx0" brushRef="#br0" timeOffset="111289.0683">15105 3408 80,'-5'0'475,"4"0"-54,-2 0-10,2 0 26,1 0 4,0 0-3,1 3-18,2-3-29,0 0-42,1 2-60,0 1-51,6-3-50,-2 0-49,2 0-40,2 0-32,2 0-27,3 0-15,2 0-11,0 0-8,4 0-6,-1 0-8,-1-3-15,-2 1-33,2 2-48,-1 0-57,-3-3-72,2 2-92,-3-1-99,-5 0-106,1 2-145,-2-1-195,0-1-164</inkml:trace>
          <inkml:trace contextRef="#ctx0" brushRef="#br0" timeOffset="113843.8724">15152 3670 5,'0'3'138,"0"-1"-2,2 1 9,0 0 12,-2 3 6,4-4 2,-3 3-8,2-1 10,-1 2-13,2-1-21,-3 2-20,4-2-2,-5 3-11,1-2-13,-1 2-10,3 2-12,-2-2-2,2 1-19,-1-2-13,-1 0 0,4 1 8,0-1-5,0 0 5,0-1-2,4-1-3,0-2 7,1 3-11,0-4-8,3 1-3,-4-3-5,5 3-3,0-1-4,0-2 1,-3 0-5,5 0 1,-1-2 0,-4-1-1,3 3-10,-2-3-4,-2 1 0,0 2-7,0 0-45,-4-3-76,3 2-130,-5-1-202,-1 0-260</inkml:trace>
          <inkml:trace contextRef="#ctx0" brushRef="#br0" timeOffset="114409.9477">15635 3724 191,'-2'0'842,"2"0"-208,4 0-145,-3 0-68,6 0-30,1-1-14,-3-1-17,4 2-12,-2-4-2,3 3-14,-1-1-17,0 0-33,-1-1-38,-2 2-44,3-1-45,-3 0-47,-3-1-34,1 2-32,-1-1-43,-2 2-70,1-2-100,-2 2-128,-2 2-180,2-2-280,-4 0-351,-2 3-307,-1-1-174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2.4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 1059 550,'-6'14'724,"1"3"-254,2-2-173,-1 0-96,4-2-48,0-2-26,0 1-29,4-4-23,2-2-22,2-2-18,-3 0-10,3-4-8,3 0-13,1-2 3,2-4-4,-2 0-3,4-2-3,1-4-1,-1 2 4,0-4 0,3-3-3,0-2 3,0-2 0,0-3 0,-1-4-4,1 0 4,-3-4-3,3-3-1,-3-6 4,3 0 7,-3-4-7,1-1 0,-1-1 4,0 3-4,-1 0 0,-1 2 0,-2 5 0,-1 3 0,-5 4-4,0 5 4,-2 6 7,-1 2-7,-1 6-3,-4 5-1,-1 6 4,-1 4 0,-2 5 28,0 5 40,-4 8 53,2 3 44,-3 5 22,-2 5 21,2 5 1,-2 5-6,0 1-17,-3 3-17,1 3-6,1-3-8,1 4-13,-5 0-23,5-2-17,0 0-24,2-6-23,-1 0-19,6-3-13,-4-4-11,3-1-7,2-4-3,1-4 0,1-4-2,2-4 0,1-1-6,1-9 5,3 0-12,2-5-26,0-2-35,4-4-32,-1-4-39,1-2-45,-1-5-31,2 0-11,1-6 3,3-6 11,-4 3 28,-1-8 33,2-3 41,-3 0 32,1-4 33,1 3 16,-5-2 15,0 4 7,-2 0-3,-2 6 6,1 2 10,-3 4-3,-3 3 10,1-1 6,-2 6 19,-2 5 13,2-2 6,2 2 5,-3 4-3,0-2-4,4 2-16,1-2-11,0 3-16,1 0-6,4 0 0,2-3 0,0 2 0,2-4-6,1 0-19,1-1-32,4 1-36,-2-4-28,2 1-10,1-3-10,1 1 9,-4-1 40,4 1 31,-5-1 28,0 1 15,-1 0 15,-2 3-1,-2 1 8,-3 0 17,1 3 27,-5 1 27,0 2 48,0 2 37,-5 5 30,1-2 11,-3 5-9,3 0-17,-4 3-26,1-1-27,3 1-29,-1 0-23,2-1-20,2 1-18,-2-4-15,3 1-8,3-3-4,-3 0-5,1-1 3,4-2-1,2-4 1,0 0-3,3 0 0,-1-4 0,0 1-5,4-4-5,-1-2 0,1-2 3,-2 2 5,1-4-3,-1 1-3,2-4 8,-4 1 0,3-2 3,-2 0 2,-4 2 0,-1-2 4,1 2-6,0-2 2,-4 3-3,-2 1-2,0 2 0,-2 1-5,-4 3 0,2 3 0,-3 2 3,-2 2 4,-1 2-2,-3 2 10,1 3 2,1 3 27,-4 1 29,1 3 38,1 2 25,-5 2 18,6-1 7,-1 3-8,2 3-17,-2-2-12,1 1-17,3 3-9,2-1-14,0 0-13,0 3-17,5-5-16,-1 0-11,3 2-8,3-3-4,-1-1-2,4-4-4,1-1-1,-1 0 0,4-4 0,-2-4-1,4-3 0,5-1-1,-5-3-1,1 0-1,5-4-3,0-2 1,-5-1 3,6-1 0,-3-1 0,6-3 1,-3-1 2,0 1-2,0-2-3,-1-3-5,-2-3-9,3 1-9,-6-2-18,5-3-16,-5-1-20,4 1-20,-5-2-12,1-1-17,1 2-11,-2-3-3,4 5 1,-2 0 5,-2 3 8,2-1 20,0 3 22,0 1 19,-2 0 19,-1 5 16,1-1 15,-2 2 4,2 1 6,-4 3-1,2 0 3,-1 1 3,1 2 2,-4 3-3,1-1 3,1 2 0,-1 2 0,-3 2 0,1-1 5,0 5 8,-3-2-6,-2 2 6,3-2 4,-3 5 0,0-1-2,-3-1 2,3-1-3,-2 1 1,0 0-1,-1-1-5,-2-2 1,5-2-3,-1 3 5,1-3-7,-3-2-3,0-1 0,3 2 1,0-3-3,0 0 0,0-3 5,0 0-3,0-1 0,0-3-2,3-2 0,0 0 0,-3-2-2,0 0 4,0 1-2,0-1 3,0-2-3,0 3-3,0 2 3,-3-2-2,0 4-3,-1 3 5,-4-1 0,1 4 3,1 0-1,-4 4 14,1-1 26,-2 3 27,-1 5 27,1 0 14,-2 5 11,1 2-3,0-1-16,1 6-19,-1-3-17,1 3-13,3 2-4,3-3-7,-3 3-9,2-1-8,2 1-4,4-4-5,0 1-6,0-2-6,4 0 0,4-6 3,-1 0-1,3-3 1,2-4-1,4-2-3,0 0 2,3-5-3,4 0-4,-2-2-4,0-5 1,5 1 2,-3-2-2,0-3 0,6 0 5,-5-3 0,0 0 0,2-3 0,0 0 0,-2-2 0,-3-2 0,3-3 0,-6-1 0,-2 0-3,0 1 3,0-3 0,-3 2-3,-1 2-1,0 2 4,-7 1 0,6 0 2,-7 6-4,0-3 2,2 6 2,-5 0 0,4 3-1,-5-1-1,0 5 2,0 0-1,0 2-1,0 0 0,-2 2 0,-1 2 0,2 0 2,-2 2 1,-1 0-1,-1 5 0,0-3-1,0 4 2,-2 1 1,3 2-3,-4 0-1,4 2-3,0 1 3,-1-1 0,0 2 0,3 2 0,-4-2 2,5 0-1,-2 0-1,3-3 0,-1 2 0,1 0 0,0-4-3,1 1 1,-1-2-1,4-4 0,2 4 1,-2-5 2,4 1 0,0-3 0,4-2 0,3 0-1,-1-2-3,-1-2 0,4-1-4,-1-4-2,0 0 2,3-3-2,-3 0-2,3-4 2,-2 1-1,-3-1 1,1-2-1,3-2 1,-5 1 2,1-6-2,-2 2-4,3 0 0,-7 2-1,2-3-1,-1 3 2,-2 2 4,-2-2 5,2 4 1,-3 1 2,2 0 2,-4 1 2,2 2 0,-1 1-2,0 3 2,-3 0-2,1 1 0,-1 2 0,0 1-2,0 2-2,0-2 3,-1 3 1,1 3 0,-3-2 0,0 3 0,-1 3 3,-1-1-1,1 2 0,0 2-2,-2-1 0,4 8 1,-5-3 1,3 2 0,-4 2-2,4 2 3,-3 1 3,0 2-1,-4 0 0,6 1 0,-3 1 1,1 2 1,-3 1-1,4-1 0,-4-1-5,-2 5 3,5-4-3,-2 3-2,-1-6-1,-1 4 2,2-3 0,-6 0 0,4-4 0,2 0 0,-2-1 0,-4-4 0,1 1 0,0-3 0,3 0 2,-4-4-2,1-1 1,-1-4-1,4 1 2,-1-3 0,3-3-2,-1-3 0,5-3-2,-1-1 2,1-4-3,5-2-1,0-4 1,8 1-4,-4-5 2,6 0-4,2-2 2,1 1-2,1-1 2,2 3 4,3-1-2,-2 1-1,1 0 5,1 2-3,0 3 1,-1-2 3,4 2-4,-1-2 2,-3 4-12,6-5-22,-6 1-22,6 3-20,-1-2-21,-1-1-12,1 0 1,-1-3 11,1-1 22,-3 2 19,2-3 14,-2-1 14,-1 1 9,3-3 12,-6 2 0,3 1 4,-3-1 0,-2 5 3,-1 1 2,0 2-5,0 0 3,-3 2-1,-1 3-1,1 2-1,-4-2 0,0 4 5,0 1-2,1 3 2,-3-2 0,-1 4 2,2 6 1,-3-2-1,1 0 5,-3 4-5,0 1 8,0 1-5,-3 4 2,1-3 0,0 2-3,-1 2 3,0-3 0,-1 1-2,0 0 0,1-2-3,-2 0 3,4-2-3,-2-2-2,0 0 0,3-2 5,-1 0 4,-2-3-7,3 0 3,0-2-3,0-2 0,0 0-6,0-3-1,3 0 5,-2-4-2,5 1 2,-5-2 0,2-3 0,-1-1 0,-2 2 0,3-1 0,-1-1 0,-2 3 0,0 0 2,-2 0 0,-1 1-4,1 4 0,-2-1 2,-2 6-3,0 1 3,-4 0 3,1 4 8,-2 0 12,-1 5 11,-1 2 11,2-1 8,-1 4 4,0 1 0,-1 2 6,2 1 17,-2 3 11,4 1 11,0 1 0,-1-2 0,1 1-16,2 2-19,3 0-24,-2-3-14,4-1-12,2 0-7,2 0-2,1-7-3,1 2-2,1-3 0,6 1-1,-1-6-1,2 1-1,2-6 0,2-1-3,3-1 0,0-1 3,1-4-3,4 0 1,0-2-3,-1-3 4,1-1 1,-1 0-5,3-4 0,-6-4 0,3 1 1,1-3-3,-5-4-2,2-3-3,0 0-7,-3-4-14,1-2-15,3-5-19,-3 0-13,-3-3-16,3 0-1,-3 0 14,-2 1 15,-1 4 20,-1 3 17,1 3 12,-7 0 11,1 5 4,0 4 2,-2-1 2,-3 6 0,0 3 6,1 2-6,0 1 0,-3 2 0,-3 4 0,0 2 0,-1 3-2,2 4 6,-5 3-2,0 3 2,-2 5 4,2 3 3,-5 6-1,0 1 2,-1 3 9,2 0 3,-1 6 4,-1-2 12,2 1 3,0 1 5,3 0-6,-2-2-1,2 1-10,0-3-7,0-1-8,7 0-5,-5-2-4,6-4-2,0-3 1,0-1-6,6-4-2,-5-1 2,9-3-4,-1 1-1,0-5-2,4-3 1,0 0-5,6-4-3,-3 0-24,3-6-24,2 2-22,3-4-19,-4-2-12,5-3-4,-2-4 18,-4-1 24,1-2 26,-4 0 18,1-3 16,-4 2 1,5 0 11,-9 3-2,1 0 7,-6 3 0,0 2 0,-1 2 5,-1 1-1,1 4 1,-3 3 7,0 1-5,-3 4 5,3 0 2,-2 5 2,2-2-2,-3 1-4,3 4-1,0-3-2,0 5 0,3-4-5,-3 0 0,2 1 3,2-1-3,2-1 0,-5-2-2,7-2 0,-4 1 0,6-4-2,-1 2 2,1-2 0,2-2 2,1-2-4,1 0 2,2-3 0,-1-1-4,-1-3 1,2 1 3,-1-4 0,-2-2-4,-2 2 1,2-7 1,0 6 2,-3-6-2,-1 3 2,-2-5 0,1 5 2,-1-1-2,-6 2-2,2 0 2,-3 6-3,-3-3 3,2 4 0,-6 3 5,-1 1 16,-2 3 26,2 2 27,-4 1 28,-3 4 21,4-1 17,-2 7 3,-5 1-5,2 2-2,0 8-2,-1-2 1,1 6-8,0 2-9,0 1-17,2 2-21,-1 0-22,4 0-18,2-2-16,-1-1-8,2 0-6,4 0-4,3-5-4,1 2 0,0-3-1,1 0 1,3-1-1,4-5 0,2-2 0,-1 0-1,5-3-1,-1-2 1,5-3 0,-3-1 1,4-3-1,-3-1 0,3-1-2,3-2-2,-3 0-1,-2-5 1,2 1-2,0-1-3,-2-1-15,-4 1-18,2-5-38,-4 4-60,1 0-73,-3-1-97,-2-1-117,0 4-157,-2 1-222,0-3-257,-3 3-211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5.4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29 573 615,'4'0'847,"0"0"-252,2 1-163,-4 5-106,0 5-60,0 4-39,1 3-48,0 3-38,-3 6-39,1-3-35,-1 3-26,0 0-16,0 0-9,-1-1-2,1-1-12,-6-1-2,4-4 0,-2 2 0,-2-5 0,5-3 0,-6-2 3,2 2 5,-2-7-8,3 3 3,-2-7-3,1 1 2,4-1-2,-5-3-2,5-4 2,2-2-8,5-4 2,-2-1-10,4-4-11,3-2-19,1-4-27,1-3-15,6-4-16,0 0-4,2-5 4,3-5 20,-1 6 20,0-1 26,3 0 12,-3 4 6,3 4 7,-5 5 7,0 2 6,-2 2 0,-3 6 0,-1 5 6,-2 5 7,-2 1 0,1 6 7,-5 3 6,-2 4 12,0 3 4,-5 1-1,0 0 2,0 6-3,-5-3-6,0 0-7,1 0-3,-3-3-5,-1 2-8,0-5 1,-2-1 0,4 2-6,-4-5 0,2-1 3,1-3-9,1-2 0,1-1 0,0-2 0,4-2 3,1-2-6,1-2 3,4-5 0,2-1-6,3-4-9,2-2-14,1-2-14,4-4-21,2-1-19,0-2-9,-2-3-2,8 1 8,-5 0 16,2-1 22,1 5 25,-4-1 12,-3 8 4,3-1 7,-6 3 11,1 6 16,-2 2 34,-1 6 26,0 1 27,-4 5 23,-3 4 19,1 1 10,-3 6-7,0-1 1,-2 5-8,0 2-14,0-3-17,0 3-23,0 1-20,-2-3-27,2 0-18,0-3-11,0 2-13,0-1-1,2-5-5,1-1-3,-2-1-3,5 0-38,-2-5-48,4 0-71,-1-3-70,-1-1-76,4-3-75,-1-3-37,2-1-3,1-3 49,-1 0 64,2-3 64,-1-3 75,0 2 58,-1-6 43,1-1 23,-1-3 17,-2 3 15,3-3 8,-5 0 19,3 0 36,-3 4 40,-1 1 39,0 3 36,-4 0 28,2 2 23,-4 5-9,3-2-3,-3 2-26,0 3-30,0 1-25,0-2-36,0 4-22,0-2-29,0-1-13,3 3-4,-3 0-9,1 0 2,3-2-8,2 0 5,2-2-2,-4 0-4,3-3 0,-3 3 3,4-2 1,-4 1-1,3-5-6,-2 0 3,-1 0-3,0 0-3,2 0 3,-4-1 0,1 1 0,-2 0 3,-1 0 3,0 1 1,0 4-1,-4-2-3,2 4 0,-8 0 4,3 6 2,-5 1 13,3 2 21,-1 1 21,-1 4 17,2 1 5,-1 2 14,-2 4 4,6-1 13,-1 2 5,1 3 0,1-3 2,-1 5-8,4 0-12,-1 0-21,2 1-20,1-3-15,0 5-19,1-3-3,2-2-7,2-4-9,-1 2-6,3-2 0,1-3 0,0-2-4,4-3-2,-1 0 0,3-7 2,-1 1-2,3-4-4,1-4-2,2 1 6,0-7-9,1 0 3,2-3-7,-3-2-4,4-3-7,-4-2-10,1 1-8,2-8-13,-5 3-11,2-6-3,3-4-5,-3-1-3,-1-6-10,3 1-8,-2-4-9,-1-2-10,-2 0 3,3 2 7,-4 1 13,-1 4 22,-2 6 28,-1 2 22,-5 6 0,2 6 8,-3 3 4,-3 5 3,1 4 0,-6 7 3,1 5 9,-3 3 0,0 7 6,-2 1 10,-5 5 17,4 3 24,-3 6 14,0-1 22,-1 0 16,4 5 3,-4-1-10,0 2-15,2 0-10,2-1-19,0-2-17,4 3-16,-3-6-10,2-1-7,2-5-2,3-2-9,0-2-1,3-5-2,2-1 5,2-2-1,-1-7-6,7-2-3,-2-2-14,1-2-31,1-2-30,4-6-29,-4 1-26,2-1-26,1-4-1,-2-7 7,1 3 16,-2-5 12,4-3 5,-1-1 13,0-8 1,0 3 12,6-6 8,-3-3 10,0 0 23,1-4 15,-1 4 11,0 2 10,-3 4 5,1 3 10,-5 5-7,-4 5 11,3 4 3,-6 5 27,1 3 25,-4 6 36,-2 0 26,-2 8 28,-1 3 29,-1 4-4,0 6 0,-7 2 0,4 4-2,-4 5-15,2 2-22,-3-1-21,1 4-19,-1 1-23,-2 1-20,2 0-18,-3 1-13,4-3-1,2-1-11,-2-2-1,-1-1 3,2-3-7,1-2 0,-1-3 2,3-3-2,1-1-2,0-4 2,5-2-2,-5-3-1,6-1-8,0-6-5,3-1-17,1-4-36,2-1-31,0-4-39,1-2-39,3 0-27,2-7-23,-1-1-1,2-2 21,2-2 29,1-2 21,3-4 35,-2 3 27,2 1 28,-2 0 12,1 1 10,-2 3 19,-2 7 11,-1-1 12,-1 5 8,-5 3 23,3 0 27,-5 6 41,-2 6 23,-2-1 20,-2 7 23,-2 2 5,-2 3 14,-5 4-11,3 0-9,-5 4-26,4-1-21,-4 2-19,2-1-35,1 2-24,-1-7-14,4 5-8,0-3-8,2-3-2,3-1-1,1-2 4,1-2-4,2-2 4,4-5-9,-1 0 0,4-4-2,2-2-3,2-2-21,-1-2-21,5-3-21,1-2-23,-2-1-13,2-5-10,0-4 12,2-2 19,0-1 21,-2-2 21,4-1 15,-4 1 16,-1-3 10,-2 5 3,2 3 0,-7-1 6,-2 3 14,1 6 5,-4 0 13,0 1 24,-6 3 21,0 3 22,0 4 15,-6 0 16,2 2 5,-3 3-9,1 3-13,-2 2-20,-2 4-15,2 1-18,-3 4-13,3-1-15,-2 0-8,4 4-1,-4 1-9,5-2-5,1 1-8,0 0-3,-2-1 0,6-4 1,0 3-5,0-7-3,6 2 3,-1-4 0,3-1 0,2-5-2,-2 1 0,4-5 2,3-1-4,-2-1-1,1-5-1,2 1-3,-1-4 0,1 0 2,-2-5-1,-2 3-4,2-8 10,1 2 2,-4-1 0,-2-1-4,0-4 4,-2 2 2,-1-1-6,-2 2-3,-2 1 5,0 2-5,-4 2-11,0 5-28,-2 1-32,-3 5-66,-4 1-88,0 3-112,2 0-144,-5 3-213,2 1-253,0-2-163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6.3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262 533 424,'6'-7'804,"-6"2"-238,0-1-149,0 0-80,-6 5-36,5-2-40,-7 3-23,-2 3-19,2 1-5,-4 0-12,-2 6-18,0 0-13,-3 0-18,-2 5-15,0-1-15,3 4-12,-2 3-6,-1-1-11,3 3-9,0 2-15,4 1-12,-2-1-13,5 0-15,-1 0-6,5-1-12,1 0-1,4-3-11,0-3 0,2-3 2,5 1-2,0-4 0,2-2 0,4-4-2,-2-5-1,2-1-4,2-1 2,1-5-5,1-1-8,1-3-3,-1-1-9,2-4-7,-3-2-9,0-2 0,0-1-5,1-4-1,-4-1-18,5-3-18,-5-6-31,6-1-31,-2-2-26,-4-7-26,9 1-8,-6-6 6,0-1 26,3-5 36,-1 3 37,-2-1 35,-1 3 36,-1 4 13,0 6 11,-1 1 7,-2 7 0,-5 5 0,0 6 0,-2 5 9,-2 3 13,-2 5 5,0 5 20,-5 6 4,-2 7 18,1 5 14,-1 4 16,-5 4 8,1 8 16,-7-1 5,5 4 0,-1 4 4,-2 2 20,-2-1 14,2 1-5,0 3-13,2-2-10,-2 2-17,2-4-33,5-1-29,-3 1-18,2-7-13,1 3-4,2-4-9,3-3-2,-2 0-5,6-6-4,0-3-1,3 0 0,1-4 0,6-5-3,3 0-2,2-3 0,1-3-7,6-4-10,1 0-14,0-7-19,3 0-26,0-4-12,-3-2-16,4-3 0,-3-4 6,-1 1 19,2-5 23,-7-2 19,3-1 20,-5 3 11,-4-3 11,-1 6 2,-3 3-2,-4 3 5,-4 2 1,-1 2 10,-4 6 15,-1-1 15,-1 3 18,-2 3 7,1 3 7,-4-2-8,5 5-13,-5 1-15,5 3-14,3-1-9,-4 1-8,6 2-1,0-2-7,2 6 1,2-2-4,2 3 0,2-3 0,0 4 0,1-2 2,3 4-2,-3-2 4,-1 2-1,1-2-1,-2 2 0,2-1 4,-4-2 19,-2 1 38,-1 1 48,-4-1 42,-1-2 22,-2 1 13,-4-3-22,-4 3-32,-1-1-37,0-1-34,-3-1-26,-2-2-21,0 1-9,-2-2-25,0-4-53,-3 4-91,-2-5-132,2-2-179,-1 2-315,-4-6-363,1-6-361,-4 2-200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6.90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88 101,'-1'1'173,"1"2"-39,0-3-47,6 0-27,4 0-9,-2-3-17,7 2-14,-1-3-5,5-3 0,-3 3-10,0-2-5,3-2 10,0 1 5,-3 1-11,-2 1 1,1-2 0,-4-3-5,1 7-5,-5-3 5,-1 1 0,1 0 0,-4 4-5,-1-2-9,-2 2-16,0 1-25,-2 0-40,-1 1-57,3-1-99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4.51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66 13 122,'0'-1'209,"0"-3"-45,0 4-34,0-2-26,0 0 4,0 2-7,0-2 8,0-1 12,0 3 7,0 0-6,0 0-7,0 0-20,0 0-26,0 0-14,0 0-21,0 0-1,0 3 5,0-1 11,-3-2 13,0 4 3,3-2 15,-1 1-9,-2 3-5,2-2-16,1-3-8,-3 2-4,0-1-8,3 3-3,-2-2 6,2 3 8,-3-2 17,1 3 15,2 3 16,-2 0 16,-1 0-6,3 0-2,-1 5-9,1-2-11,-3 0-16,0 5-11,3-2-1,-2-1-9,0 3-1,2-1-2,0-2-2,0 5 1,0 1-7,0 3 3,0 1 0,-2 0-6,2 2-4,-3 1 4,0 1-4,3 0-2,-1 1-6,-2-1 0,3 0-6,0 0 0,0-3-5,0-1-3,-1-4-3,1 3 3,-3-4-3,0-2 1,3-1 2,-2 2 2,2-5 4,-3 4-3,3-5 0,0 4-3,-3-6 2,3 2-2,0-1-5,0 1 2,0-2 3,0 0 3,0 2 0,0-3-1,0 1-2,0-4 0,0 4-2,0-3-1,0 1 3,0-1 3,0-1-3,0 1 2,3-1 1,0 0-3,-3 2 0,0-2-3,0 0 3,0-3-2,2 2-1,-2-3 3,0 1 3,0 1-1,0-3 4,0 0-4,0 2 1,0-4-3,0 2-3,0 1 1,3-3-4,0 0 9,-3 0-3,1 0 3,2 0-1,-2 0 1,5 0 3,0 0-9,1-3 3,3 1 0,-1-2 0,3 0-3,2-1 3,2 1 0,0-2 0,3 3 0,0-5-5,3 2 2,-2-1-2,2 1 5,-2-1-3,2 0 0,-2-1 3,-1 2 0,4 1 0,-4-1-6,3-3 4,-2 3-1,-1-1 3,3 1-6,-4 1 4,1-5 2,-1 4 5,3 1 1,-2-4-4,0-1 4,1 3-6,-1-2 6,0 0-4,0 1 4,1 0-4,-1-1 1,0 1-6,4 1-2,2-3-3,0 3 5,-2 0 0,6-3-5,1 3 5,1-3-2,1 0 2,5 2 3,1 0-6,1-3 9,3 3-3,0-2 0,6 1 3,-6-2-3,0 5 3,0-2-3,-5 2 5,0-4 1,-2 6-1,-4-3-2,2 4-3,-5-3 3,2 1-6,-1 0 3,-1 0 0,-1-1-6,7 0 4,-3 2-1,6-3 3,-5 4 0,8-5 3,-3 2 2,5-1-2,5 3-3,-3-2-3,4 3 3,0-4-3,0 3-2,1-3 2,-6 3 3,4-2 3,-2-1-6,0 2-2,-6-2 2,2 1 0,-5-1 3,2-1-8,-1 0 2,-3-1 6,0 2-3,-3 0 1,-1-3-4,-5 4 3,4 1 3,-3-2 0,-3 3 0,1 0-3,-6-1 3,1 3 0,2-2 0,-6 2-2,3-1 4,1-1-2,-6 4-2,4-1 2,-4-2 0,9 2 0,-3-4 0,-2 3 2,8 0 4,-2 1-3,2-3-3,5 1-6,1 0 1,2 3-1,-2-1-2,2 1-1,-6-3 1,1 3-1,-2 0 1,0 0-4,-7 0 7,0 0 2,-6 0 0,-1 0 3,-1 0 0,-4 0 0,-2 0-6,2 0 4,-4 0-7,-2 0 3,2 0 3,0 0 0,-3 3 3,0-3 0,0 1 0,0 5 0,0-2 0,0-1-2,-3 1-1,0 3 3,3-2-3,-1 2 3,-2 2 0,2-1 0,-2-1 0,0 3 0,1 1 0,-2 2 3,-2-2-3,5 4 0,-5 2 3,2 2-3,-4 1 2,3 3-2,-1-1 0,0 6 3,0-2 0,-1 8-3,1 0 3,-1 2 3,-3 2 0,2 2-1,3 1-2,-5 4 8,2-2 4,4 6-10,-3-4 4,2 0 5,1 1 3,0-3 2,1-1-2,0 3-1,1-6 4,-1 0-1,3-1 14,0-3 15,0-1 24,0-4 3,0-2 4,0-2-2,0-4-14,0-3-17,0 2-20,0-4-9,0-4-8,-1-2-9,1 0 0,-3-2-2,-1-4-15,1-1-79,0 1-129,-1-1-185,2-6-300,-5-5-293,3 2-282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5.52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49-2 326,'-4'1'265,"-2"2"-63,2 1-43,2 0-50,-4 2-30,2-1-19,3 1-14,1-1-14,-3 5-14,3-6 1,0 2-6,3-2 5,-3-1 9,1 0 13,3-3 14,2 0 16,-2 0 8,4 0 12,-4-2-1,3 1-5,-2-5-6,-1 1-9,0 0 3,2 0 23,-4-2 5,1 1 11,-2-1 12,-1 1 4,0 1-3,0 1-24,0 0-15,-4 3-15,2 1-18,-5 0-9,3 4-21,-4-3-12,-2 6 3,3-1-7,1 3 4,-4-2-7,3 4 0,2-2 0,1-2-3,1 0 4,2 0-4,-2 2 0,3-4 0,3 1 0,-2-3 0,3-1 0,2-2 6,-1 0-3,-1 0 0,3-2 1,-2-1-1,2-3-3,-3 1 0,3-1 0,-2 2 0,-2-3 0,0 1 0,-3 3 0,0-1 0,-3 0-7,-2 4-34,0 0-109,-1 0-166,0 4-285,2-3-249,4 5-225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6.6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104 136 85,'0'-3'445,"0"2"-119,0 1-93,2 1-53,-2 2-36,0 3-24,0-1-12,0 9 3,0-4 10,0 6-6,0 1 2,-2 1-11,-1 1-2,0 2-9,-1 0-13,-3 0-8,2 3-20,-2-3-7,0-2-11,-2 1-5,2 0-10,0-4 1,-1 1-9,3-4-2,-1-1 3,0-1-4,0-4 1,5 0-1,-4-2 0,0-4-6,3 2-1,-1-6 1,3-1-4,0 1 3,3-7 0,4-1-3,-2 0 0,2-4 0,2 1-3,2-6 3,1-1-7,4-4 4,1 0 6,-1-3 1,0-2-1,6 2 0,-2 0-3,2-1-3,4 3 0,-6 4-1,2 0-3,1 5 0,-4 2 7,0 5 0,-3 3 7,-3 1 24,2 6 27,-4 6 19,-1 1 21,-2 3 14,-3 8 16,-2-1-10,0 2 0,-3 3-15,0 1-8,0 1-10,-6-1-13,5-3-16,-3 4-10,-2-3-5,1 0-10,-2-2-6,3-2-5,-1-3 0,1-1-3,-2-2-5,5-1-2,-2-3-3,0-1-7,3-4 0,0 0-2,6-4-3,-5 0-2,7-5 4,3-5-2,4 0-2,1-5 0,5-4-1,0-3 1,2-2-8,6-4 2,-2-2-2,1 0 5,1 0 0,-1 2 3,-1 0 1,-1 2 4,0 5 2,0 2-3,-7 4 6,-1 3 5,-1 5-6,-4 5 8,-1 4 0,-5 2 3,0 7-6,-2 3 3,-5 5 0,0 0 5,0 7-5,-5-3 0,4 4-3,-5 0 3,-1-1-3,2 3-7,-2-3-2,3 1 0,2-2-6,-3 1-2,3-5-32,2 0-56,0-3-100,0-2-125,5-4-172,-1-3-290,6 0-251,-1-4-164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6.9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112 35 64,'-2'-10'596,"2"1"-125,-6 7-113,2-1-70,0 6-57,-3 1-47,-1 7-22,0-1-24,-3 5-17,3 2-14,-1 3-16,2 2-8,-3 0-19,1 2-14,2-4-13,2 5-11,1-3-6,1-2-7,3-2-13,3-1 0,-2-3 0,4 0 0,2-4 3,3-4-3,-1-1 10,2-4 3,4-2-10,-1-2 7,0-3-4,0-3-2,2-1-4,-2-3 0,0-4 0,0 0 0,-2-1 0,-1-1 0,1-5 0,-5 3 9,-3-3 1,2 0-10,-4 0 3,-2 1 0,0 5-6,-5 1 0,-2 3-7,0 1-3,1 4-71,-7 5-104,1 1-123,4 3-226,-2 3-269,-2 1-221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8.01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0 400 565,'-1'11'543,"1"-1"-202,0-2-110,0 3-50,1-4-25,2 3-17,1-5-10,1 1-4,2 1-2,0-1 7,2-5 11,1-1 17,-1 0 0,2 0-8,1-1-5,0-5-28,1-1-27,-2 0-24,1-3-12,-1 0-15,1 1-9,0-7-11,-1 2-5,-2-1-6,1-2-3,-1-1 1,-5-2-1,3 2-2,-4-1 2,0-1 1,-3 5-1,-3 2 1,0-4-4,-1 8 12,-3 0-9,2 1 8,-2 2-2,0-1 2,3 6-7,-1-3-1,1 0 0,1-2-5,0 6-2,3-4-1,6 1 0,-5-1 3,10-2 3,-3-1 0,4-3-1,-1 3-2,7-4 0,-2 3 0,0-2 0,-2 1 0,2 0 0,-4 3 0,-1 1 0,1-1-2,-5 5 2,3 1 2,-4 0 1,0 1-1,-5 6 4,-1 1-1,3 1-2,-3 3-1,-3 1 6,3 2 3,-1 2-1,-2 0 3,0 1 2,-3 1 1,1 2-1,0-1-2,4 1-5,-2-2 2,0-1-2,2-1-8,-2 0 0,3-3-3,0 3-7,3-7 2,-2 3-5,2-4-12,1 0-35,6-5-41,-1 0-52,1-2-57,2-2-58,1-5-44,-1 1-16,5 0-7,-1-4 30,0 1 31,0-6 44,1-1 51,-1-3 42,0 0 48,2-1 28,-3-4 28,0 4 28,-2-4 33,-1 0 48,-1 7 40,-3 0 43,2 1 49,-6 4 15,0 0 4,-1 3-6,-1 3-7,-2 2-20,-2 4-7,2 2 12,-4 3-4,-2 3-3,5 1-19,-5 2-19,2-2-39,2 3-29,-4-2-33,6 2-22,-4-5-10,4 5-11,4-6-2,-1 1-3,2-4-2,-1 2-1,3-3-2,3-4 0,-1 0 0,3 0 0,-1-4 0,4 0 0,-1-4-5,-1 2 3,2-5-1,1-3 0,-5 5 3,4-6-2,-4 0 4,1 0-2,0-1 3,-2-2 0,-3-1-3,-3 1 2,4-1 1,-7 0-1,2 3-2,-2-1 3,-1 1-3,-4 4 2,3-1-2,-7 5-2,1-1 2,-3 5-5,-2 2 2,-1 2 3,-1 2 0,-2 2 3,-2 3 4,1 0 1,-2 7 5,-3 0 17,4 5 30,-1 2 19,3 2 16,-3 2 14,7 4 5,-2-3-10,2 4-20,3 0-14,-1 0-12,5-2-15,-1 2-8,1 0-10,5-2-7,3-6-5,2 0-4,-1-2-3,8 0 0,-1-9-6,1 2-4,7-6 0,2-3-5,3-3-12,3-2-58,7-3-105,3-3-146,2-3-223,3-3-308,1-1-318,-1-3-244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2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145-1 729,'-1'0'724,"-4"3"-262,2-2-139,1 8-80,0 1-39,2 5-22,-6 1-31,5 5-29,-2 2-39,-1 7-23,-1 0-29,-2 2-12,3 2-1,-6-4-9,2 4 1,2 1 2,-1-4 3,-3-2 3,3 1-6,-2-5 3,2 0 4,0-4-7,1-3-1,0 2-5,2-6 0,-1-3-3,2-1-3,2-1 0,-2-3 0,0-2-3,3-1 3,3-6-3,0-1 0,1 0 0,4-5 3,-1-1 3,4-3-3,2-5 0,5-1 3,-1-2 0,5-5-3,1 2 0,0-3 0,4 5 0,-4-2 0,0 3-3,0 2-6,0 2 3,-4 4 3,3 2 3,-3 4-2,-6 3-1,1 0 8,-2 6-2,-2 2 6,-1 2 0,-5 2 0,2 5 6,-2 3 3,-4 1 2,0-2 1,0 4 11,-4 1 14,-3-2 11,1 2 7,-3 1 15,1-5 18,-7 3 7,1 0-2,1-3-8,-5-1-1,-2 1-18,-2 0-20,2-3-16,-6-1-12,0-2-9,5 1-10,-5-2-5,4-1 1,5-3-2,-2 0-2,5-5 0,2 3-4,2-6-3,5-1-28,1 1-66,4-8-106,4 1-143,1-6-204,8-2-311,-2-1-266,3 1-177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D02F0-59AC-4F0E-B325-8F55092AAC4C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98725" y="857250"/>
            <a:ext cx="41465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9D7E9-EC3B-4F0D-8431-CEC49DFF28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65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6905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3811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0716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07621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84527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61432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38337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15243" algn="l" defTabSz="953811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98725" y="857250"/>
            <a:ext cx="414655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9D7E9-EC3B-4F0D-8431-CEC49DFF28DD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362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98725" y="857250"/>
            <a:ext cx="414655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9D7E9-EC3B-4F0D-8431-CEC49DFF28DD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06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44" y="1184197"/>
            <a:ext cx="9720263" cy="2519139"/>
          </a:xfrm>
        </p:spPr>
        <p:txBody>
          <a:bodyPr anchor="b"/>
          <a:lstStyle>
            <a:lvl1pPr algn="ctr">
              <a:defRPr sz="63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3800484"/>
            <a:ext cx="9720263" cy="1746982"/>
          </a:xfrm>
        </p:spPr>
        <p:txBody>
          <a:bodyPr/>
          <a:lstStyle>
            <a:lvl1pPr marL="0" indent="0" algn="ctr">
              <a:buNone/>
              <a:defRPr sz="2532"/>
            </a:lvl1pPr>
            <a:lvl2pPr marL="482392" indent="0" algn="ctr">
              <a:buNone/>
              <a:defRPr sz="2110"/>
            </a:lvl2pPr>
            <a:lvl3pPr marL="964783" indent="0" algn="ctr">
              <a:buNone/>
              <a:defRPr sz="1899"/>
            </a:lvl3pPr>
            <a:lvl4pPr marL="1447175" indent="0" algn="ctr">
              <a:buNone/>
              <a:defRPr sz="1688"/>
            </a:lvl4pPr>
            <a:lvl5pPr marL="1929567" indent="0" algn="ctr">
              <a:buNone/>
              <a:defRPr sz="1688"/>
            </a:lvl5pPr>
            <a:lvl6pPr marL="2411959" indent="0" algn="ctr">
              <a:buNone/>
              <a:defRPr sz="1688"/>
            </a:lvl6pPr>
            <a:lvl7pPr marL="2894350" indent="0" algn="ctr">
              <a:buNone/>
              <a:defRPr sz="1688"/>
            </a:lvl7pPr>
            <a:lvl8pPr marL="3376742" indent="0" algn="ctr">
              <a:buNone/>
              <a:defRPr sz="1688"/>
            </a:lvl8pPr>
            <a:lvl9pPr marL="3859134" indent="0" algn="ctr">
              <a:buNone/>
              <a:defRPr sz="1688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7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52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385241"/>
            <a:ext cx="2794575" cy="61320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4" y="385241"/>
            <a:ext cx="8221722" cy="61320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42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954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4" y="1803932"/>
            <a:ext cx="11178302" cy="3009902"/>
          </a:xfrm>
        </p:spPr>
        <p:txBody>
          <a:bodyPr anchor="b"/>
          <a:lstStyle>
            <a:lvl1pPr>
              <a:defRPr sz="63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4" y="4842309"/>
            <a:ext cx="11178302" cy="1582836"/>
          </a:xfrm>
        </p:spPr>
        <p:txBody>
          <a:bodyPr/>
          <a:lstStyle>
            <a:lvl1pPr marL="0" indent="0">
              <a:buNone/>
              <a:defRPr sz="2532">
                <a:solidFill>
                  <a:schemeClr val="tx1">
                    <a:tint val="75000"/>
                  </a:schemeClr>
                </a:solidFill>
              </a:defRPr>
            </a:lvl1pPr>
            <a:lvl2pPr marL="482392" indent="0">
              <a:buNone/>
              <a:defRPr sz="2110">
                <a:solidFill>
                  <a:schemeClr val="tx1">
                    <a:tint val="75000"/>
                  </a:schemeClr>
                </a:solidFill>
              </a:defRPr>
            </a:lvl2pPr>
            <a:lvl3pPr marL="964783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44717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29567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11959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89435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376742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859134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925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1926204"/>
            <a:ext cx="5508149" cy="45910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1926204"/>
            <a:ext cx="5508149" cy="45910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72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385241"/>
            <a:ext cx="11178302" cy="13985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1773783"/>
            <a:ext cx="5482835" cy="869303"/>
          </a:xfrm>
        </p:spPr>
        <p:txBody>
          <a:bodyPr anchor="b"/>
          <a:lstStyle>
            <a:lvl1pPr marL="0" indent="0">
              <a:buNone/>
              <a:defRPr sz="2532" b="1"/>
            </a:lvl1pPr>
            <a:lvl2pPr marL="482392" indent="0">
              <a:buNone/>
              <a:defRPr sz="2110" b="1"/>
            </a:lvl2pPr>
            <a:lvl3pPr marL="964783" indent="0">
              <a:buNone/>
              <a:defRPr sz="1899" b="1"/>
            </a:lvl3pPr>
            <a:lvl4pPr marL="1447175" indent="0">
              <a:buNone/>
              <a:defRPr sz="1688" b="1"/>
            </a:lvl4pPr>
            <a:lvl5pPr marL="1929567" indent="0">
              <a:buNone/>
              <a:defRPr sz="1688" b="1"/>
            </a:lvl5pPr>
            <a:lvl6pPr marL="2411959" indent="0">
              <a:buNone/>
              <a:defRPr sz="1688" b="1"/>
            </a:lvl6pPr>
            <a:lvl7pPr marL="2894350" indent="0">
              <a:buNone/>
              <a:defRPr sz="1688" b="1"/>
            </a:lvl7pPr>
            <a:lvl8pPr marL="3376742" indent="0">
              <a:buNone/>
              <a:defRPr sz="1688" b="1"/>
            </a:lvl8pPr>
            <a:lvl9pPr marL="3859134" indent="0">
              <a:buNone/>
              <a:defRPr sz="16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2643086"/>
            <a:ext cx="5482835" cy="38875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7" y="1773783"/>
            <a:ext cx="5509837" cy="869303"/>
          </a:xfrm>
        </p:spPr>
        <p:txBody>
          <a:bodyPr anchor="b"/>
          <a:lstStyle>
            <a:lvl1pPr marL="0" indent="0">
              <a:buNone/>
              <a:defRPr sz="2532" b="1"/>
            </a:lvl1pPr>
            <a:lvl2pPr marL="482392" indent="0">
              <a:buNone/>
              <a:defRPr sz="2110" b="1"/>
            </a:lvl2pPr>
            <a:lvl3pPr marL="964783" indent="0">
              <a:buNone/>
              <a:defRPr sz="1899" b="1"/>
            </a:lvl3pPr>
            <a:lvl4pPr marL="1447175" indent="0">
              <a:buNone/>
              <a:defRPr sz="1688" b="1"/>
            </a:lvl4pPr>
            <a:lvl5pPr marL="1929567" indent="0">
              <a:buNone/>
              <a:defRPr sz="1688" b="1"/>
            </a:lvl5pPr>
            <a:lvl6pPr marL="2411959" indent="0">
              <a:buNone/>
              <a:defRPr sz="1688" b="1"/>
            </a:lvl6pPr>
            <a:lvl7pPr marL="2894350" indent="0">
              <a:buNone/>
              <a:defRPr sz="1688" b="1"/>
            </a:lvl7pPr>
            <a:lvl8pPr marL="3376742" indent="0">
              <a:buNone/>
              <a:defRPr sz="1688" b="1"/>
            </a:lvl8pPr>
            <a:lvl9pPr marL="3859134" indent="0">
              <a:buNone/>
              <a:defRPr sz="16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7" y="2643086"/>
            <a:ext cx="5509837" cy="38875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45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86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26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82388"/>
            <a:ext cx="4180050" cy="1688359"/>
          </a:xfrm>
        </p:spPr>
        <p:txBody>
          <a:bodyPr anchor="b"/>
          <a:lstStyle>
            <a:lvl1pPr>
              <a:defRPr sz="337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1041825"/>
            <a:ext cx="6561177" cy="5142126"/>
          </a:xfrm>
        </p:spPr>
        <p:txBody>
          <a:bodyPr/>
          <a:lstStyle>
            <a:lvl1pPr>
              <a:defRPr sz="3376"/>
            </a:lvl1pPr>
            <a:lvl2pPr>
              <a:defRPr sz="2954"/>
            </a:lvl2pPr>
            <a:lvl3pPr>
              <a:defRPr sz="2532"/>
            </a:lvl3pPr>
            <a:lvl4pPr>
              <a:defRPr sz="2110"/>
            </a:lvl4pPr>
            <a:lvl5pPr>
              <a:defRPr sz="2110"/>
            </a:lvl5pPr>
            <a:lvl6pPr>
              <a:defRPr sz="2110"/>
            </a:lvl6pPr>
            <a:lvl7pPr>
              <a:defRPr sz="2110"/>
            </a:lvl7pPr>
            <a:lvl8pPr>
              <a:defRPr sz="2110"/>
            </a:lvl8pPr>
            <a:lvl9pPr>
              <a:defRPr sz="211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170748"/>
            <a:ext cx="4180050" cy="4021578"/>
          </a:xfrm>
        </p:spPr>
        <p:txBody>
          <a:bodyPr/>
          <a:lstStyle>
            <a:lvl1pPr marL="0" indent="0">
              <a:buNone/>
              <a:defRPr sz="1688"/>
            </a:lvl1pPr>
            <a:lvl2pPr marL="482392" indent="0">
              <a:buNone/>
              <a:defRPr sz="1477"/>
            </a:lvl2pPr>
            <a:lvl3pPr marL="964783" indent="0">
              <a:buNone/>
              <a:defRPr sz="1266"/>
            </a:lvl3pPr>
            <a:lvl4pPr marL="1447175" indent="0">
              <a:buNone/>
              <a:defRPr sz="1055"/>
            </a:lvl4pPr>
            <a:lvl5pPr marL="1929567" indent="0">
              <a:buNone/>
              <a:defRPr sz="1055"/>
            </a:lvl5pPr>
            <a:lvl6pPr marL="2411959" indent="0">
              <a:buNone/>
              <a:defRPr sz="1055"/>
            </a:lvl6pPr>
            <a:lvl7pPr marL="2894350" indent="0">
              <a:buNone/>
              <a:defRPr sz="1055"/>
            </a:lvl7pPr>
            <a:lvl8pPr marL="3376742" indent="0">
              <a:buNone/>
              <a:defRPr sz="1055"/>
            </a:lvl8pPr>
            <a:lvl9pPr marL="3859134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4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82388"/>
            <a:ext cx="4180050" cy="1688359"/>
          </a:xfrm>
        </p:spPr>
        <p:txBody>
          <a:bodyPr anchor="b"/>
          <a:lstStyle>
            <a:lvl1pPr>
              <a:defRPr sz="337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1041825"/>
            <a:ext cx="6561177" cy="5142126"/>
          </a:xfrm>
        </p:spPr>
        <p:txBody>
          <a:bodyPr anchor="t"/>
          <a:lstStyle>
            <a:lvl1pPr marL="0" indent="0">
              <a:buNone/>
              <a:defRPr sz="3376"/>
            </a:lvl1pPr>
            <a:lvl2pPr marL="482392" indent="0">
              <a:buNone/>
              <a:defRPr sz="2954"/>
            </a:lvl2pPr>
            <a:lvl3pPr marL="964783" indent="0">
              <a:buNone/>
              <a:defRPr sz="2532"/>
            </a:lvl3pPr>
            <a:lvl4pPr marL="1447175" indent="0">
              <a:buNone/>
              <a:defRPr sz="2110"/>
            </a:lvl4pPr>
            <a:lvl5pPr marL="1929567" indent="0">
              <a:buNone/>
              <a:defRPr sz="2110"/>
            </a:lvl5pPr>
            <a:lvl6pPr marL="2411959" indent="0">
              <a:buNone/>
              <a:defRPr sz="2110"/>
            </a:lvl6pPr>
            <a:lvl7pPr marL="2894350" indent="0">
              <a:buNone/>
              <a:defRPr sz="2110"/>
            </a:lvl7pPr>
            <a:lvl8pPr marL="3376742" indent="0">
              <a:buNone/>
              <a:defRPr sz="2110"/>
            </a:lvl8pPr>
            <a:lvl9pPr marL="3859134" indent="0">
              <a:buNone/>
              <a:defRPr sz="211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170748"/>
            <a:ext cx="4180050" cy="4021578"/>
          </a:xfrm>
        </p:spPr>
        <p:txBody>
          <a:bodyPr/>
          <a:lstStyle>
            <a:lvl1pPr marL="0" indent="0">
              <a:buNone/>
              <a:defRPr sz="1688"/>
            </a:lvl1pPr>
            <a:lvl2pPr marL="482392" indent="0">
              <a:buNone/>
              <a:defRPr sz="1477"/>
            </a:lvl2pPr>
            <a:lvl3pPr marL="964783" indent="0">
              <a:buNone/>
              <a:defRPr sz="1266"/>
            </a:lvl3pPr>
            <a:lvl4pPr marL="1447175" indent="0">
              <a:buNone/>
              <a:defRPr sz="1055"/>
            </a:lvl4pPr>
            <a:lvl5pPr marL="1929567" indent="0">
              <a:buNone/>
              <a:defRPr sz="1055"/>
            </a:lvl5pPr>
            <a:lvl6pPr marL="2411959" indent="0">
              <a:buNone/>
              <a:defRPr sz="1055"/>
            </a:lvl6pPr>
            <a:lvl7pPr marL="2894350" indent="0">
              <a:buNone/>
              <a:defRPr sz="1055"/>
            </a:lvl7pPr>
            <a:lvl8pPr marL="3376742" indent="0">
              <a:buNone/>
              <a:defRPr sz="1055"/>
            </a:lvl8pPr>
            <a:lvl9pPr marL="3859134" indent="0">
              <a:buNone/>
              <a:defRPr sz="105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961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385241"/>
            <a:ext cx="11178302" cy="139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1926204"/>
            <a:ext cx="11178302" cy="459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6706538"/>
            <a:ext cx="2916079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719EE-DD61-496B-BC32-864106D4122D}" type="datetimeFigureOut">
              <a:rPr lang="en-IN" smtClean="0"/>
              <a:t>30-11-2024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6706538"/>
            <a:ext cx="4374118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6706538"/>
            <a:ext cx="2916079" cy="385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DBB6A-D022-4600-91B7-7FB8142C0E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587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4783" rtl="0" eaLnBrk="1" latinLnBrk="0" hangingPunct="1">
        <a:lnSpc>
          <a:spcPct val="90000"/>
        </a:lnSpc>
        <a:spcBef>
          <a:spcPct val="0"/>
        </a:spcBef>
        <a:buNone/>
        <a:defRPr sz="46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196" indent="-241196" algn="l" defTabSz="964783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723588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2532" kern="1200">
          <a:solidFill>
            <a:schemeClr val="tx1"/>
          </a:solidFill>
          <a:latin typeface="+mn-lt"/>
          <a:ea typeface="+mn-ea"/>
          <a:cs typeface="+mn-cs"/>
        </a:defRPr>
      </a:lvl2pPr>
      <a:lvl3pPr marL="1205979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8371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4pPr>
      <a:lvl5pPr marL="2170763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5pPr>
      <a:lvl6pPr marL="2653154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6pPr>
      <a:lvl7pPr marL="3135546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7pPr>
      <a:lvl8pPr marL="3617938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8pPr>
      <a:lvl9pPr marL="4100330" indent="-241196" algn="l" defTabSz="964783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1pPr>
      <a:lvl2pPr marL="482392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2pPr>
      <a:lvl3pPr marL="964783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3pPr>
      <a:lvl4pPr marL="1447175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4pPr>
      <a:lvl5pPr marL="1929567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5pPr>
      <a:lvl6pPr marL="2411959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6pPr>
      <a:lvl7pPr marL="2894350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7pPr>
      <a:lvl8pPr marL="3376742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8pPr>
      <a:lvl9pPr marL="3859134" algn="l" defTabSz="964783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12" Type="http://schemas.openxmlformats.org/officeDocument/2006/relationships/customXml" Target="../ink/ink20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.xml"/><Relationship Id="rId21" Type="http://schemas.openxmlformats.org/officeDocument/2006/relationships/customXml" Target="../ink/ink30.xml"/><Relationship Id="rId42" Type="http://schemas.openxmlformats.org/officeDocument/2006/relationships/image" Target="../media/image57.emf"/><Relationship Id="rId63" Type="http://schemas.openxmlformats.org/officeDocument/2006/relationships/customXml" Target="../ink/ink51.xml"/><Relationship Id="rId84" Type="http://schemas.openxmlformats.org/officeDocument/2006/relationships/image" Target="../media/image78.emf"/><Relationship Id="rId138" Type="http://schemas.openxmlformats.org/officeDocument/2006/relationships/image" Target="../media/image105.emf"/><Relationship Id="rId159" Type="http://schemas.openxmlformats.org/officeDocument/2006/relationships/customXml" Target="../ink/ink99.xml"/><Relationship Id="rId170" Type="http://schemas.openxmlformats.org/officeDocument/2006/relationships/image" Target="../media/image121.emf"/><Relationship Id="rId191" Type="http://schemas.openxmlformats.org/officeDocument/2006/relationships/customXml" Target="../ink/ink115.xml"/><Relationship Id="rId205" Type="http://schemas.openxmlformats.org/officeDocument/2006/relationships/customXml" Target="../ink/ink122.xml"/><Relationship Id="rId226" Type="http://schemas.openxmlformats.org/officeDocument/2006/relationships/image" Target="../media/image149.emf"/><Relationship Id="rId107" Type="http://schemas.openxmlformats.org/officeDocument/2006/relationships/customXml" Target="../ink/ink73.xml"/><Relationship Id="rId11" Type="http://schemas.openxmlformats.org/officeDocument/2006/relationships/customXml" Target="../ink/ink25.xml"/><Relationship Id="rId32" Type="http://schemas.openxmlformats.org/officeDocument/2006/relationships/image" Target="../media/image52.emf"/><Relationship Id="rId53" Type="http://schemas.openxmlformats.org/officeDocument/2006/relationships/customXml" Target="../ink/ink46.xml"/><Relationship Id="rId74" Type="http://schemas.openxmlformats.org/officeDocument/2006/relationships/image" Target="../media/image73.emf"/><Relationship Id="rId128" Type="http://schemas.openxmlformats.org/officeDocument/2006/relationships/image" Target="../media/image100.emf"/><Relationship Id="rId149" Type="http://schemas.openxmlformats.org/officeDocument/2006/relationships/customXml" Target="../ink/ink94.xml"/><Relationship Id="rId5" Type="http://schemas.openxmlformats.org/officeDocument/2006/relationships/customXml" Target="../ink/ink22.xml"/><Relationship Id="rId95" Type="http://schemas.openxmlformats.org/officeDocument/2006/relationships/customXml" Target="../ink/ink67.xml"/><Relationship Id="rId160" Type="http://schemas.openxmlformats.org/officeDocument/2006/relationships/image" Target="../media/image116.emf"/><Relationship Id="rId181" Type="http://schemas.openxmlformats.org/officeDocument/2006/relationships/customXml" Target="../ink/ink110.xml"/><Relationship Id="rId216" Type="http://schemas.openxmlformats.org/officeDocument/2006/relationships/image" Target="../media/image144.emf"/><Relationship Id="rId22" Type="http://schemas.openxmlformats.org/officeDocument/2006/relationships/image" Target="../media/image47.emf"/><Relationship Id="rId27" Type="http://schemas.openxmlformats.org/officeDocument/2006/relationships/customXml" Target="../ink/ink33.xml"/><Relationship Id="rId43" Type="http://schemas.openxmlformats.org/officeDocument/2006/relationships/customXml" Target="../ink/ink41.xml"/><Relationship Id="rId48" Type="http://schemas.openxmlformats.org/officeDocument/2006/relationships/image" Target="../media/image60.emf"/><Relationship Id="rId64" Type="http://schemas.openxmlformats.org/officeDocument/2006/relationships/image" Target="../media/image68.emf"/><Relationship Id="rId69" Type="http://schemas.openxmlformats.org/officeDocument/2006/relationships/customXml" Target="../ink/ink54.xml"/><Relationship Id="rId113" Type="http://schemas.openxmlformats.org/officeDocument/2006/relationships/customXml" Target="../ink/ink76.xml"/><Relationship Id="rId118" Type="http://schemas.openxmlformats.org/officeDocument/2006/relationships/image" Target="../media/image95.emf"/><Relationship Id="rId134" Type="http://schemas.openxmlformats.org/officeDocument/2006/relationships/image" Target="../media/image103.emf"/><Relationship Id="rId139" Type="http://schemas.openxmlformats.org/officeDocument/2006/relationships/customXml" Target="../ink/ink89.xml"/><Relationship Id="rId80" Type="http://schemas.openxmlformats.org/officeDocument/2006/relationships/image" Target="../media/image76.emf"/><Relationship Id="rId85" Type="http://schemas.openxmlformats.org/officeDocument/2006/relationships/customXml" Target="../ink/ink62.xml"/><Relationship Id="rId150" Type="http://schemas.openxmlformats.org/officeDocument/2006/relationships/image" Target="../media/image111.emf"/><Relationship Id="rId155" Type="http://schemas.openxmlformats.org/officeDocument/2006/relationships/customXml" Target="../ink/ink97.xml"/><Relationship Id="rId171" Type="http://schemas.openxmlformats.org/officeDocument/2006/relationships/customXml" Target="../ink/ink105.xml"/><Relationship Id="rId176" Type="http://schemas.openxmlformats.org/officeDocument/2006/relationships/image" Target="../media/image124.emf"/><Relationship Id="rId192" Type="http://schemas.openxmlformats.org/officeDocument/2006/relationships/image" Target="../media/image132.emf"/><Relationship Id="rId197" Type="http://schemas.openxmlformats.org/officeDocument/2006/relationships/customXml" Target="../ink/ink118.xml"/><Relationship Id="rId206" Type="http://schemas.openxmlformats.org/officeDocument/2006/relationships/image" Target="../media/image139.emf"/><Relationship Id="rId227" Type="http://schemas.openxmlformats.org/officeDocument/2006/relationships/customXml" Target="../ink/ink133.xml"/><Relationship Id="rId201" Type="http://schemas.openxmlformats.org/officeDocument/2006/relationships/customXml" Target="../ink/ink120.xml"/><Relationship Id="rId222" Type="http://schemas.openxmlformats.org/officeDocument/2006/relationships/image" Target="../media/image147.emf"/><Relationship Id="rId12" Type="http://schemas.openxmlformats.org/officeDocument/2006/relationships/image" Target="../media/image42.emf"/><Relationship Id="rId17" Type="http://schemas.openxmlformats.org/officeDocument/2006/relationships/customXml" Target="../ink/ink28.xml"/><Relationship Id="rId33" Type="http://schemas.openxmlformats.org/officeDocument/2006/relationships/customXml" Target="../ink/ink36.xml"/><Relationship Id="rId38" Type="http://schemas.openxmlformats.org/officeDocument/2006/relationships/image" Target="../media/image55.emf"/><Relationship Id="rId59" Type="http://schemas.openxmlformats.org/officeDocument/2006/relationships/customXml" Target="../ink/ink49.xml"/><Relationship Id="rId103" Type="http://schemas.openxmlformats.org/officeDocument/2006/relationships/customXml" Target="../ink/ink71.xml"/><Relationship Id="rId108" Type="http://schemas.openxmlformats.org/officeDocument/2006/relationships/image" Target="../media/image90.emf"/><Relationship Id="rId124" Type="http://schemas.openxmlformats.org/officeDocument/2006/relationships/image" Target="../media/image98.emf"/><Relationship Id="rId129" Type="http://schemas.openxmlformats.org/officeDocument/2006/relationships/customXml" Target="../ink/ink84.xml"/><Relationship Id="rId54" Type="http://schemas.openxmlformats.org/officeDocument/2006/relationships/image" Target="../media/image63.emf"/><Relationship Id="rId70" Type="http://schemas.openxmlformats.org/officeDocument/2006/relationships/image" Target="../media/image71.emf"/><Relationship Id="rId75" Type="http://schemas.openxmlformats.org/officeDocument/2006/relationships/customXml" Target="../ink/ink57.xml"/><Relationship Id="rId91" Type="http://schemas.openxmlformats.org/officeDocument/2006/relationships/customXml" Target="../ink/ink65.xml"/><Relationship Id="rId96" Type="http://schemas.openxmlformats.org/officeDocument/2006/relationships/image" Target="../media/image84.emf"/><Relationship Id="rId140" Type="http://schemas.openxmlformats.org/officeDocument/2006/relationships/image" Target="../media/image106.emf"/><Relationship Id="rId145" Type="http://schemas.openxmlformats.org/officeDocument/2006/relationships/customXml" Target="../ink/ink92.xml"/><Relationship Id="rId161" Type="http://schemas.openxmlformats.org/officeDocument/2006/relationships/customXml" Target="../ink/ink100.xml"/><Relationship Id="rId166" Type="http://schemas.openxmlformats.org/officeDocument/2006/relationships/image" Target="../media/image119.emf"/><Relationship Id="rId182" Type="http://schemas.openxmlformats.org/officeDocument/2006/relationships/image" Target="../media/image127.emf"/><Relationship Id="rId187" Type="http://schemas.openxmlformats.org/officeDocument/2006/relationships/customXml" Target="../ink/ink113.xml"/><Relationship Id="rId217" Type="http://schemas.openxmlformats.org/officeDocument/2006/relationships/customXml" Target="../ink/ink1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212" Type="http://schemas.openxmlformats.org/officeDocument/2006/relationships/image" Target="../media/image142.emf"/><Relationship Id="rId233" Type="http://schemas.openxmlformats.org/officeDocument/2006/relationships/customXml" Target="../ink/ink136.xml"/><Relationship Id="rId23" Type="http://schemas.openxmlformats.org/officeDocument/2006/relationships/customXml" Target="../ink/ink31.xml"/><Relationship Id="rId28" Type="http://schemas.openxmlformats.org/officeDocument/2006/relationships/image" Target="../media/image50.emf"/><Relationship Id="rId49" Type="http://schemas.openxmlformats.org/officeDocument/2006/relationships/customXml" Target="../ink/ink44.xml"/><Relationship Id="rId114" Type="http://schemas.openxmlformats.org/officeDocument/2006/relationships/image" Target="../media/image93.emf"/><Relationship Id="rId119" Type="http://schemas.openxmlformats.org/officeDocument/2006/relationships/customXml" Target="../ink/ink79.xml"/><Relationship Id="rId44" Type="http://schemas.openxmlformats.org/officeDocument/2006/relationships/image" Target="../media/image58.emf"/><Relationship Id="rId60" Type="http://schemas.openxmlformats.org/officeDocument/2006/relationships/image" Target="../media/image66.emf"/><Relationship Id="rId65" Type="http://schemas.openxmlformats.org/officeDocument/2006/relationships/customXml" Target="../ink/ink52.xml"/><Relationship Id="rId81" Type="http://schemas.openxmlformats.org/officeDocument/2006/relationships/customXml" Target="../ink/ink60.xml"/><Relationship Id="rId86" Type="http://schemas.openxmlformats.org/officeDocument/2006/relationships/image" Target="../media/image79.emf"/><Relationship Id="rId130" Type="http://schemas.openxmlformats.org/officeDocument/2006/relationships/image" Target="../media/image101.emf"/><Relationship Id="rId135" Type="http://schemas.openxmlformats.org/officeDocument/2006/relationships/customXml" Target="../ink/ink87.xml"/><Relationship Id="rId151" Type="http://schemas.openxmlformats.org/officeDocument/2006/relationships/customXml" Target="../ink/ink95.xml"/><Relationship Id="rId156" Type="http://schemas.openxmlformats.org/officeDocument/2006/relationships/image" Target="../media/image114.emf"/><Relationship Id="rId177" Type="http://schemas.openxmlformats.org/officeDocument/2006/relationships/customXml" Target="../ink/ink108.xml"/><Relationship Id="rId198" Type="http://schemas.openxmlformats.org/officeDocument/2006/relationships/image" Target="../media/image135.emf"/><Relationship Id="rId172" Type="http://schemas.openxmlformats.org/officeDocument/2006/relationships/image" Target="../media/image122.emf"/><Relationship Id="rId193" Type="http://schemas.openxmlformats.org/officeDocument/2006/relationships/customXml" Target="../ink/ink116.xml"/><Relationship Id="rId202" Type="http://schemas.openxmlformats.org/officeDocument/2006/relationships/image" Target="../media/image137.emf"/><Relationship Id="rId207" Type="http://schemas.openxmlformats.org/officeDocument/2006/relationships/customXml" Target="../ink/ink123.xml"/><Relationship Id="rId223" Type="http://schemas.openxmlformats.org/officeDocument/2006/relationships/customXml" Target="../ink/ink131.xml"/><Relationship Id="rId228" Type="http://schemas.openxmlformats.org/officeDocument/2006/relationships/image" Target="../media/image150.emf"/><Relationship Id="rId13" Type="http://schemas.openxmlformats.org/officeDocument/2006/relationships/customXml" Target="../ink/ink26.xml"/><Relationship Id="rId18" Type="http://schemas.openxmlformats.org/officeDocument/2006/relationships/image" Target="../media/image45.emf"/><Relationship Id="rId39" Type="http://schemas.openxmlformats.org/officeDocument/2006/relationships/customXml" Target="../ink/ink39.xml"/><Relationship Id="rId109" Type="http://schemas.openxmlformats.org/officeDocument/2006/relationships/customXml" Target="../ink/ink74.xml"/><Relationship Id="rId34" Type="http://schemas.openxmlformats.org/officeDocument/2006/relationships/image" Target="../media/image53.emf"/><Relationship Id="rId50" Type="http://schemas.openxmlformats.org/officeDocument/2006/relationships/image" Target="../media/image61.emf"/><Relationship Id="rId55" Type="http://schemas.openxmlformats.org/officeDocument/2006/relationships/customXml" Target="../ink/ink47.xml"/><Relationship Id="rId76" Type="http://schemas.openxmlformats.org/officeDocument/2006/relationships/image" Target="../media/image74.emf"/><Relationship Id="rId97" Type="http://schemas.openxmlformats.org/officeDocument/2006/relationships/customXml" Target="../ink/ink68.xml"/><Relationship Id="rId104" Type="http://schemas.openxmlformats.org/officeDocument/2006/relationships/image" Target="../media/image88.emf"/><Relationship Id="rId120" Type="http://schemas.openxmlformats.org/officeDocument/2006/relationships/image" Target="../media/image96.emf"/><Relationship Id="rId125" Type="http://schemas.openxmlformats.org/officeDocument/2006/relationships/customXml" Target="../ink/ink82.xml"/><Relationship Id="rId141" Type="http://schemas.openxmlformats.org/officeDocument/2006/relationships/customXml" Target="../ink/ink90.xml"/><Relationship Id="rId146" Type="http://schemas.openxmlformats.org/officeDocument/2006/relationships/image" Target="../media/image109.emf"/><Relationship Id="rId167" Type="http://schemas.openxmlformats.org/officeDocument/2006/relationships/customXml" Target="../ink/ink103.xml"/><Relationship Id="rId188" Type="http://schemas.openxmlformats.org/officeDocument/2006/relationships/image" Target="../media/image130.emf"/><Relationship Id="rId7" Type="http://schemas.openxmlformats.org/officeDocument/2006/relationships/customXml" Target="../ink/ink23.xml"/><Relationship Id="rId71" Type="http://schemas.openxmlformats.org/officeDocument/2006/relationships/customXml" Target="../ink/ink55.xml"/><Relationship Id="rId92" Type="http://schemas.openxmlformats.org/officeDocument/2006/relationships/image" Target="../media/image82.emf"/><Relationship Id="rId162" Type="http://schemas.openxmlformats.org/officeDocument/2006/relationships/image" Target="../media/image117.emf"/><Relationship Id="rId183" Type="http://schemas.openxmlformats.org/officeDocument/2006/relationships/customXml" Target="../ink/ink111.xml"/><Relationship Id="rId213" Type="http://schemas.openxmlformats.org/officeDocument/2006/relationships/customXml" Target="../ink/ink126.xml"/><Relationship Id="rId218" Type="http://schemas.openxmlformats.org/officeDocument/2006/relationships/image" Target="../media/image145.emf"/><Relationship Id="rId234" Type="http://schemas.openxmlformats.org/officeDocument/2006/relationships/image" Target="../media/image153.emf"/><Relationship Id="rId2" Type="http://schemas.openxmlformats.org/officeDocument/2006/relationships/image" Target="../media/image17.png"/><Relationship Id="rId29" Type="http://schemas.openxmlformats.org/officeDocument/2006/relationships/customXml" Target="../ink/ink34.xml"/><Relationship Id="rId24" Type="http://schemas.openxmlformats.org/officeDocument/2006/relationships/image" Target="../media/image48.emf"/><Relationship Id="rId40" Type="http://schemas.openxmlformats.org/officeDocument/2006/relationships/image" Target="../media/image56.emf"/><Relationship Id="rId45" Type="http://schemas.openxmlformats.org/officeDocument/2006/relationships/customXml" Target="../ink/ink42.xml"/><Relationship Id="rId66" Type="http://schemas.openxmlformats.org/officeDocument/2006/relationships/image" Target="../media/image69.emf"/><Relationship Id="rId87" Type="http://schemas.openxmlformats.org/officeDocument/2006/relationships/customXml" Target="../ink/ink63.xml"/><Relationship Id="rId110" Type="http://schemas.openxmlformats.org/officeDocument/2006/relationships/image" Target="../media/image91.emf"/><Relationship Id="rId115" Type="http://schemas.openxmlformats.org/officeDocument/2006/relationships/customXml" Target="../ink/ink77.xml"/><Relationship Id="rId131" Type="http://schemas.openxmlformats.org/officeDocument/2006/relationships/customXml" Target="../ink/ink85.xml"/><Relationship Id="rId136" Type="http://schemas.openxmlformats.org/officeDocument/2006/relationships/image" Target="../media/image104.emf"/><Relationship Id="rId157" Type="http://schemas.openxmlformats.org/officeDocument/2006/relationships/customXml" Target="../ink/ink98.xml"/><Relationship Id="rId178" Type="http://schemas.openxmlformats.org/officeDocument/2006/relationships/image" Target="../media/image125.emf"/><Relationship Id="rId61" Type="http://schemas.openxmlformats.org/officeDocument/2006/relationships/customXml" Target="../ink/ink50.xml"/><Relationship Id="rId82" Type="http://schemas.openxmlformats.org/officeDocument/2006/relationships/image" Target="../media/image77.emf"/><Relationship Id="rId152" Type="http://schemas.openxmlformats.org/officeDocument/2006/relationships/image" Target="../media/image112.emf"/><Relationship Id="rId173" Type="http://schemas.openxmlformats.org/officeDocument/2006/relationships/customXml" Target="../ink/ink106.xml"/><Relationship Id="rId194" Type="http://schemas.openxmlformats.org/officeDocument/2006/relationships/image" Target="../media/image133.emf"/><Relationship Id="rId199" Type="http://schemas.openxmlformats.org/officeDocument/2006/relationships/customXml" Target="../ink/ink119.xml"/><Relationship Id="rId203" Type="http://schemas.openxmlformats.org/officeDocument/2006/relationships/customXml" Target="../ink/ink121.xml"/><Relationship Id="rId208" Type="http://schemas.openxmlformats.org/officeDocument/2006/relationships/image" Target="../media/image140.emf"/><Relationship Id="rId229" Type="http://schemas.openxmlformats.org/officeDocument/2006/relationships/customXml" Target="../ink/ink134.xml"/><Relationship Id="rId19" Type="http://schemas.openxmlformats.org/officeDocument/2006/relationships/customXml" Target="../ink/ink29.xml"/><Relationship Id="rId224" Type="http://schemas.openxmlformats.org/officeDocument/2006/relationships/image" Target="../media/image148.emf"/><Relationship Id="rId14" Type="http://schemas.openxmlformats.org/officeDocument/2006/relationships/image" Target="../media/image43.emf"/><Relationship Id="rId30" Type="http://schemas.openxmlformats.org/officeDocument/2006/relationships/image" Target="../media/image51.emf"/><Relationship Id="rId35" Type="http://schemas.openxmlformats.org/officeDocument/2006/relationships/customXml" Target="../ink/ink37.xml"/><Relationship Id="rId56" Type="http://schemas.openxmlformats.org/officeDocument/2006/relationships/image" Target="../media/image64.emf"/><Relationship Id="rId77" Type="http://schemas.openxmlformats.org/officeDocument/2006/relationships/customXml" Target="../ink/ink58.xml"/><Relationship Id="rId100" Type="http://schemas.openxmlformats.org/officeDocument/2006/relationships/image" Target="../media/image86.emf"/><Relationship Id="rId105" Type="http://schemas.openxmlformats.org/officeDocument/2006/relationships/customXml" Target="../ink/ink72.xml"/><Relationship Id="rId126" Type="http://schemas.openxmlformats.org/officeDocument/2006/relationships/image" Target="../media/image99.emf"/><Relationship Id="rId147" Type="http://schemas.openxmlformats.org/officeDocument/2006/relationships/customXml" Target="../ink/ink93.xml"/><Relationship Id="rId168" Type="http://schemas.openxmlformats.org/officeDocument/2006/relationships/image" Target="../media/image120.emf"/><Relationship Id="rId8" Type="http://schemas.openxmlformats.org/officeDocument/2006/relationships/image" Target="../media/image40.emf"/><Relationship Id="rId51" Type="http://schemas.openxmlformats.org/officeDocument/2006/relationships/customXml" Target="../ink/ink45.xml"/><Relationship Id="rId72" Type="http://schemas.openxmlformats.org/officeDocument/2006/relationships/image" Target="../media/image72.emf"/><Relationship Id="rId93" Type="http://schemas.openxmlformats.org/officeDocument/2006/relationships/customXml" Target="../ink/ink66.xml"/><Relationship Id="rId98" Type="http://schemas.openxmlformats.org/officeDocument/2006/relationships/image" Target="../media/image85.emf"/><Relationship Id="rId121" Type="http://schemas.openxmlformats.org/officeDocument/2006/relationships/customXml" Target="../ink/ink80.xml"/><Relationship Id="rId142" Type="http://schemas.openxmlformats.org/officeDocument/2006/relationships/image" Target="../media/image107.emf"/><Relationship Id="rId163" Type="http://schemas.openxmlformats.org/officeDocument/2006/relationships/customXml" Target="../ink/ink101.xml"/><Relationship Id="rId184" Type="http://schemas.openxmlformats.org/officeDocument/2006/relationships/image" Target="../media/image128.emf"/><Relationship Id="rId189" Type="http://schemas.openxmlformats.org/officeDocument/2006/relationships/customXml" Target="../ink/ink114.xml"/><Relationship Id="rId219" Type="http://schemas.openxmlformats.org/officeDocument/2006/relationships/customXml" Target="../ink/ink129.xml"/><Relationship Id="rId3" Type="http://schemas.openxmlformats.org/officeDocument/2006/relationships/customXml" Target="../ink/ink21.xml"/><Relationship Id="rId214" Type="http://schemas.openxmlformats.org/officeDocument/2006/relationships/image" Target="../media/image143.emf"/><Relationship Id="rId230" Type="http://schemas.openxmlformats.org/officeDocument/2006/relationships/image" Target="../media/image151.emf"/><Relationship Id="rId25" Type="http://schemas.openxmlformats.org/officeDocument/2006/relationships/customXml" Target="../ink/ink32.xml"/><Relationship Id="rId46" Type="http://schemas.openxmlformats.org/officeDocument/2006/relationships/image" Target="../media/image59.emf"/><Relationship Id="rId67" Type="http://schemas.openxmlformats.org/officeDocument/2006/relationships/customXml" Target="../ink/ink53.xml"/><Relationship Id="rId116" Type="http://schemas.openxmlformats.org/officeDocument/2006/relationships/image" Target="../media/image94.emf"/><Relationship Id="rId137" Type="http://schemas.openxmlformats.org/officeDocument/2006/relationships/customXml" Target="../ink/ink88.xml"/><Relationship Id="rId158" Type="http://schemas.openxmlformats.org/officeDocument/2006/relationships/image" Target="../media/image115.emf"/><Relationship Id="rId20" Type="http://schemas.openxmlformats.org/officeDocument/2006/relationships/image" Target="../media/image46.emf"/><Relationship Id="rId41" Type="http://schemas.openxmlformats.org/officeDocument/2006/relationships/customXml" Target="../ink/ink40.xml"/><Relationship Id="rId62" Type="http://schemas.openxmlformats.org/officeDocument/2006/relationships/image" Target="../media/image67.emf"/><Relationship Id="rId83" Type="http://schemas.openxmlformats.org/officeDocument/2006/relationships/customXml" Target="../ink/ink61.xml"/><Relationship Id="rId88" Type="http://schemas.openxmlformats.org/officeDocument/2006/relationships/image" Target="../media/image80.emf"/><Relationship Id="rId111" Type="http://schemas.openxmlformats.org/officeDocument/2006/relationships/customXml" Target="../ink/ink75.xml"/><Relationship Id="rId132" Type="http://schemas.openxmlformats.org/officeDocument/2006/relationships/image" Target="../media/image102.emf"/><Relationship Id="rId153" Type="http://schemas.openxmlformats.org/officeDocument/2006/relationships/customXml" Target="../ink/ink96.xml"/><Relationship Id="rId174" Type="http://schemas.openxmlformats.org/officeDocument/2006/relationships/image" Target="../media/image123.emf"/><Relationship Id="rId179" Type="http://schemas.openxmlformats.org/officeDocument/2006/relationships/customXml" Target="../ink/ink109.xml"/><Relationship Id="rId195" Type="http://schemas.openxmlformats.org/officeDocument/2006/relationships/customXml" Target="../ink/ink117.xml"/><Relationship Id="rId209" Type="http://schemas.openxmlformats.org/officeDocument/2006/relationships/customXml" Target="../ink/ink124.xml"/><Relationship Id="rId190" Type="http://schemas.openxmlformats.org/officeDocument/2006/relationships/image" Target="../media/image131.emf"/><Relationship Id="rId204" Type="http://schemas.openxmlformats.org/officeDocument/2006/relationships/image" Target="../media/image138.emf"/><Relationship Id="rId220" Type="http://schemas.openxmlformats.org/officeDocument/2006/relationships/image" Target="../media/image146.emf"/><Relationship Id="rId225" Type="http://schemas.openxmlformats.org/officeDocument/2006/relationships/customXml" Target="../ink/ink132.xml"/><Relationship Id="rId15" Type="http://schemas.openxmlformats.org/officeDocument/2006/relationships/customXml" Target="../ink/ink27.xml"/><Relationship Id="rId36" Type="http://schemas.openxmlformats.org/officeDocument/2006/relationships/image" Target="../media/image54.emf"/><Relationship Id="rId57" Type="http://schemas.openxmlformats.org/officeDocument/2006/relationships/customXml" Target="../ink/ink48.xml"/><Relationship Id="rId106" Type="http://schemas.openxmlformats.org/officeDocument/2006/relationships/image" Target="../media/image89.emf"/><Relationship Id="rId127" Type="http://schemas.openxmlformats.org/officeDocument/2006/relationships/customXml" Target="../ink/ink83.xml"/><Relationship Id="rId10" Type="http://schemas.openxmlformats.org/officeDocument/2006/relationships/image" Target="../media/image41.emf"/><Relationship Id="rId31" Type="http://schemas.openxmlformats.org/officeDocument/2006/relationships/customXml" Target="../ink/ink35.xml"/><Relationship Id="rId52" Type="http://schemas.openxmlformats.org/officeDocument/2006/relationships/image" Target="../media/image62.emf"/><Relationship Id="rId73" Type="http://schemas.openxmlformats.org/officeDocument/2006/relationships/customXml" Target="../ink/ink56.xml"/><Relationship Id="rId78" Type="http://schemas.openxmlformats.org/officeDocument/2006/relationships/image" Target="../media/image75.emf"/><Relationship Id="rId94" Type="http://schemas.openxmlformats.org/officeDocument/2006/relationships/image" Target="../media/image83.emf"/><Relationship Id="rId99" Type="http://schemas.openxmlformats.org/officeDocument/2006/relationships/customXml" Target="../ink/ink69.xml"/><Relationship Id="rId101" Type="http://schemas.openxmlformats.org/officeDocument/2006/relationships/customXml" Target="../ink/ink70.xml"/><Relationship Id="rId122" Type="http://schemas.openxmlformats.org/officeDocument/2006/relationships/image" Target="../media/image97.emf"/><Relationship Id="rId143" Type="http://schemas.openxmlformats.org/officeDocument/2006/relationships/customXml" Target="../ink/ink91.xml"/><Relationship Id="rId148" Type="http://schemas.openxmlformats.org/officeDocument/2006/relationships/image" Target="../media/image110.emf"/><Relationship Id="rId164" Type="http://schemas.openxmlformats.org/officeDocument/2006/relationships/image" Target="../media/image118.emf"/><Relationship Id="rId169" Type="http://schemas.openxmlformats.org/officeDocument/2006/relationships/customXml" Target="../ink/ink104.xml"/><Relationship Id="rId185" Type="http://schemas.openxmlformats.org/officeDocument/2006/relationships/customXml" Target="../ink/ink112.xml"/><Relationship Id="rId4" Type="http://schemas.openxmlformats.org/officeDocument/2006/relationships/image" Target="../media/image38.emf"/><Relationship Id="rId9" Type="http://schemas.openxmlformats.org/officeDocument/2006/relationships/customXml" Target="../ink/ink24.xml"/><Relationship Id="rId180" Type="http://schemas.openxmlformats.org/officeDocument/2006/relationships/image" Target="../media/image126.emf"/><Relationship Id="rId210" Type="http://schemas.openxmlformats.org/officeDocument/2006/relationships/image" Target="../media/image141.emf"/><Relationship Id="rId215" Type="http://schemas.openxmlformats.org/officeDocument/2006/relationships/customXml" Target="../ink/ink127.xml"/><Relationship Id="rId26" Type="http://schemas.openxmlformats.org/officeDocument/2006/relationships/image" Target="../media/image49.emf"/><Relationship Id="rId231" Type="http://schemas.openxmlformats.org/officeDocument/2006/relationships/customXml" Target="../ink/ink135.xml"/><Relationship Id="rId47" Type="http://schemas.openxmlformats.org/officeDocument/2006/relationships/customXml" Target="../ink/ink43.xml"/><Relationship Id="rId68" Type="http://schemas.openxmlformats.org/officeDocument/2006/relationships/image" Target="../media/image70.emf"/><Relationship Id="rId89" Type="http://schemas.openxmlformats.org/officeDocument/2006/relationships/customXml" Target="../ink/ink64.xml"/><Relationship Id="rId112" Type="http://schemas.openxmlformats.org/officeDocument/2006/relationships/image" Target="../media/image92.emf"/><Relationship Id="rId133" Type="http://schemas.openxmlformats.org/officeDocument/2006/relationships/customXml" Target="../ink/ink86.xml"/><Relationship Id="rId154" Type="http://schemas.openxmlformats.org/officeDocument/2006/relationships/image" Target="../media/image113.emf"/><Relationship Id="rId175" Type="http://schemas.openxmlformats.org/officeDocument/2006/relationships/customXml" Target="../ink/ink107.xml"/><Relationship Id="rId196" Type="http://schemas.openxmlformats.org/officeDocument/2006/relationships/image" Target="../media/image134.emf"/><Relationship Id="rId200" Type="http://schemas.openxmlformats.org/officeDocument/2006/relationships/image" Target="../media/image136.emf"/><Relationship Id="rId16" Type="http://schemas.openxmlformats.org/officeDocument/2006/relationships/image" Target="../media/image44.emf"/><Relationship Id="rId221" Type="http://schemas.openxmlformats.org/officeDocument/2006/relationships/customXml" Target="../ink/ink130.xml"/><Relationship Id="rId37" Type="http://schemas.openxmlformats.org/officeDocument/2006/relationships/customXml" Target="../ink/ink38.xml"/><Relationship Id="rId58" Type="http://schemas.openxmlformats.org/officeDocument/2006/relationships/image" Target="../media/image65.emf"/><Relationship Id="rId79" Type="http://schemas.openxmlformats.org/officeDocument/2006/relationships/customXml" Target="../ink/ink59.xml"/><Relationship Id="rId102" Type="http://schemas.openxmlformats.org/officeDocument/2006/relationships/image" Target="../media/image87.emf"/><Relationship Id="rId123" Type="http://schemas.openxmlformats.org/officeDocument/2006/relationships/customXml" Target="../ink/ink81.xml"/><Relationship Id="rId144" Type="http://schemas.openxmlformats.org/officeDocument/2006/relationships/image" Target="../media/image108.emf"/><Relationship Id="rId90" Type="http://schemas.openxmlformats.org/officeDocument/2006/relationships/image" Target="../media/image81.emf"/><Relationship Id="rId165" Type="http://schemas.openxmlformats.org/officeDocument/2006/relationships/customXml" Target="../ink/ink102.xml"/><Relationship Id="rId186" Type="http://schemas.openxmlformats.org/officeDocument/2006/relationships/image" Target="../media/image129.emf"/><Relationship Id="rId211" Type="http://schemas.openxmlformats.org/officeDocument/2006/relationships/customXml" Target="../ink/ink125.xml"/><Relationship Id="rId232" Type="http://schemas.openxmlformats.org/officeDocument/2006/relationships/image" Target="../media/image1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1.xml"/><Relationship Id="rId3" Type="http://schemas.openxmlformats.org/officeDocument/2006/relationships/image" Target="../media/image155.emf"/><Relationship Id="rId7" Type="http://schemas.openxmlformats.org/officeDocument/2006/relationships/image" Target="../media/image157.emf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0.xml"/><Relationship Id="rId11" Type="http://schemas.openxmlformats.org/officeDocument/2006/relationships/image" Target="../media/image159.emf"/><Relationship Id="rId5" Type="http://schemas.openxmlformats.org/officeDocument/2006/relationships/image" Target="../media/image156.emf"/><Relationship Id="rId10" Type="http://schemas.openxmlformats.org/officeDocument/2006/relationships/customXml" Target="../ink/ink142.xml"/><Relationship Id="rId4" Type="http://schemas.openxmlformats.org/officeDocument/2006/relationships/customXml" Target="../ink/ink139.xml"/><Relationship Id="rId9" Type="http://schemas.openxmlformats.org/officeDocument/2006/relationships/image" Target="../media/image1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emf"/><Relationship Id="rId4" Type="http://schemas.openxmlformats.org/officeDocument/2006/relationships/customXml" Target="../ink/ink1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13" Type="http://schemas.openxmlformats.org/officeDocument/2006/relationships/image" Target="../media/image167.emf"/><Relationship Id="rId18" Type="http://schemas.openxmlformats.org/officeDocument/2006/relationships/customXml" Target="../ink/ink153.xml"/><Relationship Id="rId26" Type="http://schemas.openxmlformats.org/officeDocument/2006/relationships/customXml" Target="../ink/ink157.xml"/><Relationship Id="rId39" Type="http://schemas.openxmlformats.org/officeDocument/2006/relationships/image" Target="../media/image180.emf"/><Relationship Id="rId3" Type="http://schemas.openxmlformats.org/officeDocument/2006/relationships/image" Target="../media/image162.emf"/><Relationship Id="rId21" Type="http://schemas.openxmlformats.org/officeDocument/2006/relationships/image" Target="../media/image171.emf"/><Relationship Id="rId34" Type="http://schemas.openxmlformats.org/officeDocument/2006/relationships/customXml" Target="../ink/ink161.xml"/><Relationship Id="rId7" Type="http://schemas.openxmlformats.org/officeDocument/2006/relationships/image" Target="../media/image164.emf"/><Relationship Id="rId12" Type="http://schemas.openxmlformats.org/officeDocument/2006/relationships/customXml" Target="../ink/ink150.xml"/><Relationship Id="rId17" Type="http://schemas.openxmlformats.org/officeDocument/2006/relationships/image" Target="../media/image169.emf"/><Relationship Id="rId25" Type="http://schemas.openxmlformats.org/officeDocument/2006/relationships/image" Target="../media/image173.emf"/><Relationship Id="rId33" Type="http://schemas.openxmlformats.org/officeDocument/2006/relationships/image" Target="../media/image177.emf"/><Relationship Id="rId38" Type="http://schemas.openxmlformats.org/officeDocument/2006/relationships/customXml" Target="../ink/ink163.xml"/><Relationship Id="rId2" Type="http://schemas.openxmlformats.org/officeDocument/2006/relationships/customXml" Target="../ink/ink145.xml"/><Relationship Id="rId16" Type="http://schemas.openxmlformats.org/officeDocument/2006/relationships/customXml" Target="../ink/ink152.xml"/><Relationship Id="rId20" Type="http://schemas.openxmlformats.org/officeDocument/2006/relationships/customXml" Target="../ink/ink154.xml"/><Relationship Id="rId29" Type="http://schemas.openxmlformats.org/officeDocument/2006/relationships/image" Target="../media/image175.emf"/><Relationship Id="rId41" Type="http://schemas.openxmlformats.org/officeDocument/2006/relationships/image" Target="../media/image18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7.xml"/><Relationship Id="rId11" Type="http://schemas.openxmlformats.org/officeDocument/2006/relationships/image" Target="../media/image166.emf"/><Relationship Id="rId24" Type="http://schemas.openxmlformats.org/officeDocument/2006/relationships/customXml" Target="../ink/ink156.xml"/><Relationship Id="rId32" Type="http://schemas.openxmlformats.org/officeDocument/2006/relationships/customXml" Target="../ink/ink160.xml"/><Relationship Id="rId37" Type="http://schemas.openxmlformats.org/officeDocument/2006/relationships/image" Target="../media/image179.emf"/><Relationship Id="rId40" Type="http://schemas.openxmlformats.org/officeDocument/2006/relationships/customXml" Target="../ink/ink164.xml"/><Relationship Id="rId5" Type="http://schemas.openxmlformats.org/officeDocument/2006/relationships/image" Target="../media/image163.emf"/><Relationship Id="rId15" Type="http://schemas.openxmlformats.org/officeDocument/2006/relationships/image" Target="../media/image168.emf"/><Relationship Id="rId23" Type="http://schemas.openxmlformats.org/officeDocument/2006/relationships/image" Target="../media/image172.emf"/><Relationship Id="rId28" Type="http://schemas.openxmlformats.org/officeDocument/2006/relationships/customXml" Target="../ink/ink158.xml"/><Relationship Id="rId36" Type="http://schemas.openxmlformats.org/officeDocument/2006/relationships/customXml" Target="../ink/ink162.xml"/><Relationship Id="rId10" Type="http://schemas.openxmlformats.org/officeDocument/2006/relationships/customXml" Target="../ink/ink149.xml"/><Relationship Id="rId19" Type="http://schemas.openxmlformats.org/officeDocument/2006/relationships/image" Target="../media/image170.emf"/><Relationship Id="rId31" Type="http://schemas.openxmlformats.org/officeDocument/2006/relationships/image" Target="../media/image176.emf"/><Relationship Id="rId4" Type="http://schemas.openxmlformats.org/officeDocument/2006/relationships/customXml" Target="../ink/ink146.xml"/><Relationship Id="rId9" Type="http://schemas.openxmlformats.org/officeDocument/2006/relationships/image" Target="../media/image165.emf"/><Relationship Id="rId14" Type="http://schemas.openxmlformats.org/officeDocument/2006/relationships/customXml" Target="../ink/ink151.xml"/><Relationship Id="rId22" Type="http://schemas.openxmlformats.org/officeDocument/2006/relationships/customXml" Target="../ink/ink155.xml"/><Relationship Id="rId27" Type="http://schemas.openxmlformats.org/officeDocument/2006/relationships/image" Target="../media/image174.emf"/><Relationship Id="rId30" Type="http://schemas.openxmlformats.org/officeDocument/2006/relationships/customXml" Target="../ink/ink159.xml"/><Relationship Id="rId35" Type="http://schemas.openxmlformats.org/officeDocument/2006/relationships/image" Target="../media/image17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5.emf"/><Relationship Id="rId21" Type="http://schemas.openxmlformats.org/officeDocument/2006/relationships/customXml" Target="../ink/ink174.xml"/><Relationship Id="rId42" Type="http://schemas.openxmlformats.org/officeDocument/2006/relationships/image" Target="../media/image203.emf"/><Relationship Id="rId47" Type="http://schemas.openxmlformats.org/officeDocument/2006/relationships/customXml" Target="../ink/ink187.xml"/><Relationship Id="rId63" Type="http://schemas.openxmlformats.org/officeDocument/2006/relationships/customXml" Target="../ink/ink195.xml"/><Relationship Id="rId68" Type="http://schemas.openxmlformats.org/officeDocument/2006/relationships/image" Target="../media/image216.emf"/><Relationship Id="rId84" Type="http://schemas.openxmlformats.org/officeDocument/2006/relationships/image" Target="../media/image224.emf"/><Relationship Id="rId89" Type="http://schemas.openxmlformats.org/officeDocument/2006/relationships/customXml" Target="../ink/ink208.xml"/><Relationship Id="rId112" Type="http://schemas.openxmlformats.org/officeDocument/2006/relationships/image" Target="../media/image238.emf"/><Relationship Id="rId16" Type="http://schemas.openxmlformats.org/officeDocument/2006/relationships/image" Target="../media/image190.emf"/><Relationship Id="rId107" Type="http://schemas.openxmlformats.org/officeDocument/2006/relationships/customXml" Target="../ink/ink217.xml"/><Relationship Id="rId11" Type="http://schemas.openxmlformats.org/officeDocument/2006/relationships/customXml" Target="../ink/ink169.xml"/><Relationship Id="rId24" Type="http://schemas.openxmlformats.org/officeDocument/2006/relationships/image" Target="../media/image194.emf"/><Relationship Id="rId32" Type="http://schemas.openxmlformats.org/officeDocument/2006/relationships/image" Target="../media/image198.emf"/><Relationship Id="rId37" Type="http://schemas.openxmlformats.org/officeDocument/2006/relationships/customXml" Target="../ink/ink182.xml"/><Relationship Id="rId40" Type="http://schemas.openxmlformats.org/officeDocument/2006/relationships/image" Target="../media/image202.emf"/><Relationship Id="rId45" Type="http://schemas.openxmlformats.org/officeDocument/2006/relationships/customXml" Target="../ink/ink186.xml"/><Relationship Id="rId53" Type="http://schemas.openxmlformats.org/officeDocument/2006/relationships/customXml" Target="../ink/ink190.xml"/><Relationship Id="rId58" Type="http://schemas.openxmlformats.org/officeDocument/2006/relationships/image" Target="../media/image211.emf"/><Relationship Id="rId66" Type="http://schemas.openxmlformats.org/officeDocument/2006/relationships/image" Target="../media/image215.emf"/><Relationship Id="rId74" Type="http://schemas.openxmlformats.org/officeDocument/2006/relationships/image" Target="../media/image219.emf"/><Relationship Id="rId79" Type="http://schemas.openxmlformats.org/officeDocument/2006/relationships/customXml" Target="../ink/ink203.xml"/><Relationship Id="rId87" Type="http://schemas.openxmlformats.org/officeDocument/2006/relationships/customXml" Target="../ink/ink207.xml"/><Relationship Id="rId102" Type="http://schemas.openxmlformats.org/officeDocument/2006/relationships/image" Target="../media/image233.emf"/><Relationship Id="rId110" Type="http://schemas.openxmlformats.org/officeDocument/2006/relationships/image" Target="../media/image237.emf"/><Relationship Id="rId115" Type="http://schemas.openxmlformats.org/officeDocument/2006/relationships/hyperlink" Target="mailto:bootstrap@5.3.2" TargetMode="External"/><Relationship Id="rId5" Type="http://schemas.openxmlformats.org/officeDocument/2006/relationships/customXml" Target="../ink/ink166.xml"/><Relationship Id="rId61" Type="http://schemas.openxmlformats.org/officeDocument/2006/relationships/customXml" Target="../ink/ink194.xml"/><Relationship Id="rId82" Type="http://schemas.openxmlformats.org/officeDocument/2006/relationships/image" Target="../media/image223.emf"/><Relationship Id="rId90" Type="http://schemas.openxmlformats.org/officeDocument/2006/relationships/image" Target="../media/image227.emf"/><Relationship Id="rId95" Type="http://schemas.openxmlformats.org/officeDocument/2006/relationships/customXml" Target="../ink/ink211.xml"/><Relationship Id="rId19" Type="http://schemas.openxmlformats.org/officeDocument/2006/relationships/customXml" Target="../ink/ink173.xml"/><Relationship Id="rId14" Type="http://schemas.openxmlformats.org/officeDocument/2006/relationships/image" Target="../media/image189.emf"/><Relationship Id="rId22" Type="http://schemas.openxmlformats.org/officeDocument/2006/relationships/image" Target="../media/image193.emf"/><Relationship Id="rId27" Type="http://schemas.openxmlformats.org/officeDocument/2006/relationships/customXml" Target="../ink/ink177.xml"/><Relationship Id="rId30" Type="http://schemas.openxmlformats.org/officeDocument/2006/relationships/image" Target="../media/image197.emf"/><Relationship Id="rId35" Type="http://schemas.openxmlformats.org/officeDocument/2006/relationships/customXml" Target="../ink/ink181.xml"/><Relationship Id="rId43" Type="http://schemas.openxmlformats.org/officeDocument/2006/relationships/customXml" Target="../ink/ink185.xml"/><Relationship Id="rId48" Type="http://schemas.openxmlformats.org/officeDocument/2006/relationships/image" Target="../media/image206.emf"/><Relationship Id="rId56" Type="http://schemas.openxmlformats.org/officeDocument/2006/relationships/image" Target="../media/image210.emf"/><Relationship Id="rId64" Type="http://schemas.openxmlformats.org/officeDocument/2006/relationships/image" Target="../media/image214.emf"/><Relationship Id="rId69" Type="http://schemas.openxmlformats.org/officeDocument/2006/relationships/customXml" Target="../ink/ink198.xml"/><Relationship Id="rId77" Type="http://schemas.openxmlformats.org/officeDocument/2006/relationships/customXml" Target="../ink/ink202.xml"/><Relationship Id="rId100" Type="http://schemas.openxmlformats.org/officeDocument/2006/relationships/image" Target="../media/image232.emf"/><Relationship Id="rId105" Type="http://schemas.openxmlformats.org/officeDocument/2006/relationships/customXml" Target="../ink/ink216.xml"/><Relationship Id="rId113" Type="http://schemas.openxmlformats.org/officeDocument/2006/relationships/customXml" Target="../ink/ink220.xml"/><Relationship Id="rId8" Type="http://schemas.openxmlformats.org/officeDocument/2006/relationships/image" Target="../media/image186.emf"/><Relationship Id="rId51" Type="http://schemas.openxmlformats.org/officeDocument/2006/relationships/customXml" Target="../ink/ink189.xml"/><Relationship Id="rId72" Type="http://schemas.openxmlformats.org/officeDocument/2006/relationships/image" Target="../media/image218.emf"/><Relationship Id="rId80" Type="http://schemas.openxmlformats.org/officeDocument/2006/relationships/image" Target="../media/image222.emf"/><Relationship Id="rId85" Type="http://schemas.openxmlformats.org/officeDocument/2006/relationships/customXml" Target="../ink/ink206.xml"/><Relationship Id="rId93" Type="http://schemas.openxmlformats.org/officeDocument/2006/relationships/customXml" Target="../ink/ink210.xml"/><Relationship Id="rId98" Type="http://schemas.openxmlformats.org/officeDocument/2006/relationships/image" Target="../media/image231.emf"/><Relationship Id="rId3" Type="http://schemas.openxmlformats.org/officeDocument/2006/relationships/customXml" Target="../ink/ink165.xml"/><Relationship Id="rId12" Type="http://schemas.openxmlformats.org/officeDocument/2006/relationships/image" Target="../media/image188.emf"/><Relationship Id="rId17" Type="http://schemas.openxmlformats.org/officeDocument/2006/relationships/customXml" Target="../ink/ink172.xml"/><Relationship Id="rId25" Type="http://schemas.openxmlformats.org/officeDocument/2006/relationships/customXml" Target="../ink/ink176.xml"/><Relationship Id="rId33" Type="http://schemas.openxmlformats.org/officeDocument/2006/relationships/customXml" Target="../ink/ink180.xml"/><Relationship Id="rId38" Type="http://schemas.openxmlformats.org/officeDocument/2006/relationships/image" Target="../media/image201.emf"/><Relationship Id="rId46" Type="http://schemas.openxmlformats.org/officeDocument/2006/relationships/image" Target="../media/image205.emf"/><Relationship Id="rId59" Type="http://schemas.openxmlformats.org/officeDocument/2006/relationships/customXml" Target="../ink/ink193.xml"/><Relationship Id="rId67" Type="http://schemas.openxmlformats.org/officeDocument/2006/relationships/customXml" Target="../ink/ink197.xml"/><Relationship Id="rId103" Type="http://schemas.openxmlformats.org/officeDocument/2006/relationships/customXml" Target="../ink/ink215.xml"/><Relationship Id="rId108" Type="http://schemas.openxmlformats.org/officeDocument/2006/relationships/image" Target="../media/image236.emf"/><Relationship Id="rId20" Type="http://schemas.openxmlformats.org/officeDocument/2006/relationships/image" Target="../media/image192.emf"/><Relationship Id="rId41" Type="http://schemas.openxmlformats.org/officeDocument/2006/relationships/customXml" Target="../ink/ink184.xml"/><Relationship Id="rId54" Type="http://schemas.openxmlformats.org/officeDocument/2006/relationships/image" Target="../media/image209.emf"/><Relationship Id="rId62" Type="http://schemas.openxmlformats.org/officeDocument/2006/relationships/image" Target="../media/image213.emf"/><Relationship Id="rId70" Type="http://schemas.openxmlformats.org/officeDocument/2006/relationships/image" Target="../media/image217.emf"/><Relationship Id="rId75" Type="http://schemas.openxmlformats.org/officeDocument/2006/relationships/customXml" Target="../ink/ink201.xml"/><Relationship Id="rId83" Type="http://schemas.openxmlformats.org/officeDocument/2006/relationships/customXml" Target="../ink/ink205.xml"/><Relationship Id="rId88" Type="http://schemas.openxmlformats.org/officeDocument/2006/relationships/image" Target="../media/image226.emf"/><Relationship Id="rId91" Type="http://schemas.openxmlformats.org/officeDocument/2006/relationships/customXml" Target="../ink/ink209.xml"/><Relationship Id="rId96" Type="http://schemas.openxmlformats.org/officeDocument/2006/relationships/image" Target="../media/image230.emf"/><Relationship Id="rId111" Type="http://schemas.openxmlformats.org/officeDocument/2006/relationships/customXml" Target="../ink/ink2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emf"/><Relationship Id="rId15" Type="http://schemas.openxmlformats.org/officeDocument/2006/relationships/customXml" Target="../ink/ink171.xml"/><Relationship Id="rId23" Type="http://schemas.openxmlformats.org/officeDocument/2006/relationships/customXml" Target="../ink/ink175.xml"/><Relationship Id="rId28" Type="http://schemas.openxmlformats.org/officeDocument/2006/relationships/image" Target="../media/image196.emf"/><Relationship Id="rId36" Type="http://schemas.openxmlformats.org/officeDocument/2006/relationships/image" Target="../media/image200.emf"/><Relationship Id="rId49" Type="http://schemas.openxmlformats.org/officeDocument/2006/relationships/customXml" Target="../ink/ink188.xml"/><Relationship Id="rId57" Type="http://schemas.openxmlformats.org/officeDocument/2006/relationships/customXml" Target="../ink/ink192.xml"/><Relationship Id="rId106" Type="http://schemas.openxmlformats.org/officeDocument/2006/relationships/image" Target="../media/image235.emf"/><Relationship Id="rId114" Type="http://schemas.openxmlformats.org/officeDocument/2006/relationships/image" Target="../media/image239.emf"/><Relationship Id="rId10" Type="http://schemas.openxmlformats.org/officeDocument/2006/relationships/image" Target="../media/image187.emf"/><Relationship Id="rId31" Type="http://schemas.openxmlformats.org/officeDocument/2006/relationships/customXml" Target="../ink/ink179.xml"/><Relationship Id="rId44" Type="http://schemas.openxmlformats.org/officeDocument/2006/relationships/image" Target="../media/image204.emf"/><Relationship Id="rId52" Type="http://schemas.openxmlformats.org/officeDocument/2006/relationships/image" Target="../media/image208.emf"/><Relationship Id="rId60" Type="http://schemas.openxmlformats.org/officeDocument/2006/relationships/image" Target="../media/image212.emf"/><Relationship Id="rId65" Type="http://schemas.openxmlformats.org/officeDocument/2006/relationships/customXml" Target="../ink/ink196.xml"/><Relationship Id="rId73" Type="http://schemas.openxmlformats.org/officeDocument/2006/relationships/customXml" Target="../ink/ink200.xml"/><Relationship Id="rId78" Type="http://schemas.openxmlformats.org/officeDocument/2006/relationships/image" Target="../media/image221.emf"/><Relationship Id="rId81" Type="http://schemas.openxmlformats.org/officeDocument/2006/relationships/customXml" Target="../ink/ink204.xml"/><Relationship Id="rId86" Type="http://schemas.openxmlformats.org/officeDocument/2006/relationships/image" Target="../media/image225.emf"/><Relationship Id="rId94" Type="http://schemas.openxmlformats.org/officeDocument/2006/relationships/image" Target="../media/image229.emf"/><Relationship Id="rId99" Type="http://schemas.openxmlformats.org/officeDocument/2006/relationships/customXml" Target="../ink/ink213.xml"/><Relationship Id="rId101" Type="http://schemas.openxmlformats.org/officeDocument/2006/relationships/customXml" Target="../ink/ink214.xml"/><Relationship Id="rId4" Type="http://schemas.openxmlformats.org/officeDocument/2006/relationships/image" Target="../media/image184.emf"/><Relationship Id="rId9" Type="http://schemas.openxmlformats.org/officeDocument/2006/relationships/customXml" Target="../ink/ink168.xml"/><Relationship Id="rId13" Type="http://schemas.openxmlformats.org/officeDocument/2006/relationships/customXml" Target="../ink/ink170.xml"/><Relationship Id="rId18" Type="http://schemas.openxmlformats.org/officeDocument/2006/relationships/image" Target="../media/image191.emf"/><Relationship Id="rId39" Type="http://schemas.openxmlformats.org/officeDocument/2006/relationships/customXml" Target="../ink/ink183.xml"/><Relationship Id="rId109" Type="http://schemas.openxmlformats.org/officeDocument/2006/relationships/customXml" Target="../ink/ink218.xml"/><Relationship Id="rId34" Type="http://schemas.openxmlformats.org/officeDocument/2006/relationships/image" Target="../media/image199.emf"/><Relationship Id="rId50" Type="http://schemas.openxmlformats.org/officeDocument/2006/relationships/image" Target="../media/image207.emf"/><Relationship Id="rId55" Type="http://schemas.openxmlformats.org/officeDocument/2006/relationships/customXml" Target="../ink/ink191.xml"/><Relationship Id="rId76" Type="http://schemas.openxmlformats.org/officeDocument/2006/relationships/image" Target="../media/image220.emf"/><Relationship Id="rId97" Type="http://schemas.openxmlformats.org/officeDocument/2006/relationships/customXml" Target="../ink/ink212.xml"/><Relationship Id="rId104" Type="http://schemas.openxmlformats.org/officeDocument/2006/relationships/image" Target="../media/image234.emf"/><Relationship Id="rId7" Type="http://schemas.openxmlformats.org/officeDocument/2006/relationships/customXml" Target="../ink/ink167.xml"/><Relationship Id="rId71" Type="http://schemas.openxmlformats.org/officeDocument/2006/relationships/customXml" Target="../ink/ink199.xml"/><Relationship Id="rId92" Type="http://schemas.openxmlformats.org/officeDocument/2006/relationships/image" Target="../media/image228.emf"/><Relationship Id="rId2" Type="http://schemas.openxmlformats.org/officeDocument/2006/relationships/image" Target="../media/image19.png"/><Relationship Id="rId29" Type="http://schemas.openxmlformats.org/officeDocument/2006/relationships/customXml" Target="../ink/ink17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2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222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23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224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emf"/><Relationship Id="rId18" Type="http://schemas.openxmlformats.org/officeDocument/2006/relationships/customXml" Target="../ink/ink233.xml"/><Relationship Id="rId26" Type="http://schemas.openxmlformats.org/officeDocument/2006/relationships/customXml" Target="../ink/ink237.xml"/><Relationship Id="rId39" Type="http://schemas.openxmlformats.org/officeDocument/2006/relationships/image" Target="../media/image247.emf"/><Relationship Id="rId21" Type="http://schemas.openxmlformats.org/officeDocument/2006/relationships/image" Target="../media/image182.emf"/><Relationship Id="rId34" Type="http://schemas.openxmlformats.org/officeDocument/2006/relationships/customXml" Target="../ink/ink241.xml"/><Relationship Id="rId42" Type="http://schemas.openxmlformats.org/officeDocument/2006/relationships/customXml" Target="../ink/ink245.xml"/><Relationship Id="rId47" Type="http://schemas.openxmlformats.org/officeDocument/2006/relationships/image" Target="../media/image251.emf"/><Relationship Id="rId50" Type="http://schemas.openxmlformats.org/officeDocument/2006/relationships/customXml" Target="../ink/ink249.xml"/><Relationship Id="rId55" Type="http://schemas.openxmlformats.org/officeDocument/2006/relationships/image" Target="../media/image255.emf"/><Relationship Id="rId63" Type="http://schemas.openxmlformats.org/officeDocument/2006/relationships/image" Target="../media/image259.emf"/><Relationship Id="rId68" Type="http://schemas.openxmlformats.org/officeDocument/2006/relationships/customXml" Target="../ink/ink258.xml"/><Relationship Id="rId76" Type="http://schemas.openxmlformats.org/officeDocument/2006/relationships/customXml" Target="../ink/ink262.xml"/><Relationship Id="rId7" Type="http://schemas.openxmlformats.org/officeDocument/2006/relationships/image" Target="../media/image24.emf"/><Relationship Id="rId71" Type="http://schemas.openxmlformats.org/officeDocument/2006/relationships/image" Target="../media/image263.emf"/><Relationship Id="rId2" Type="http://schemas.openxmlformats.org/officeDocument/2006/relationships/customXml" Target="../ink/ink225.xml"/><Relationship Id="rId16" Type="http://schemas.openxmlformats.org/officeDocument/2006/relationships/customXml" Target="../ink/ink232.xml"/><Relationship Id="rId29" Type="http://schemas.openxmlformats.org/officeDocument/2006/relationships/image" Target="../media/image242.emf"/><Relationship Id="rId11" Type="http://schemas.openxmlformats.org/officeDocument/2006/relationships/image" Target="../media/image27.emf"/><Relationship Id="rId24" Type="http://schemas.openxmlformats.org/officeDocument/2006/relationships/customXml" Target="../ink/ink236.xml"/><Relationship Id="rId32" Type="http://schemas.openxmlformats.org/officeDocument/2006/relationships/customXml" Target="../ink/ink240.xml"/><Relationship Id="rId37" Type="http://schemas.openxmlformats.org/officeDocument/2006/relationships/image" Target="../media/image246.emf"/><Relationship Id="rId40" Type="http://schemas.openxmlformats.org/officeDocument/2006/relationships/customXml" Target="../ink/ink244.xml"/><Relationship Id="rId45" Type="http://schemas.openxmlformats.org/officeDocument/2006/relationships/image" Target="../media/image250.emf"/><Relationship Id="rId53" Type="http://schemas.openxmlformats.org/officeDocument/2006/relationships/image" Target="../media/image254.emf"/><Relationship Id="rId58" Type="http://schemas.openxmlformats.org/officeDocument/2006/relationships/customXml" Target="../ink/ink253.xml"/><Relationship Id="rId66" Type="http://schemas.openxmlformats.org/officeDocument/2006/relationships/customXml" Target="../ink/ink257.xml"/><Relationship Id="rId74" Type="http://schemas.openxmlformats.org/officeDocument/2006/relationships/customXml" Target="../ink/ink261.xml"/><Relationship Id="rId79" Type="http://schemas.openxmlformats.org/officeDocument/2006/relationships/image" Target="../media/image267.emf"/><Relationship Id="rId5" Type="http://schemas.openxmlformats.org/officeDocument/2006/relationships/image" Target="../media/image23.emf"/><Relationship Id="rId61" Type="http://schemas.openxmlformats.org/officeDocument/2006/relationships/image" Target="../media/image258.emf"/><Relationship Id="rId82" Type="http://schemas.openxmlformats.org/officeDocument/2006/relationships/image" Target="../media/image22.png"/><Relationship Id="rId10" Type="http://schemas.openxmlformats.org/officeDocument/2006/relationships/customXml" Target="../ink/ink229.xml"/><Relationship Id="rId19" Type="http://schemas.openxmlformats.org/officeDocument/2006/relationships/image" Target="../media/image37.emf"/><Relationship Id="rId31" Type="http://schemas.openxmlformats.org/officeDocument/2006/relationships/image" Target="../media/image243.emf"/><Relationship Id="rId44" Type="http://schemas.openxmlformats.org/officeDocument/2006/relationships/customXml" Target="../ink/ink246.xml"/><Relationship Id="rId52" Type="http://schemas.openxmlformats.org/officeDocument/2006/relationships/customXml" Target="../ink/ink250.xml"/><Relationship Id="rId60" Type="http://schemas.openxmlformats.org/officeDocument/2006/relationships/customXml" Target="../ink/ink254.xml"/><Relationship Id="rId65" Type="http://schemas.openxmlformats.org/officeDocument/2006/relationships/image" Target="../media/image260.emf"/><Relationship Id="rId73" Type="http://schemas.openxmlformats.org/officeDocument/2006/relationships/image" Target="../media/image264.emf"/><Relationship Id="rId78" Type="http://schemas.openxmlformats.org/officeDocument/2006/relationships/customXml" Target="../ink/ink263.xml"/><Relationship Id="rId81" Type="http://schemas.openxmlformats.org/officeDocument/2006/relationships/image" Target="../media/image268.emf"/><Relationship Id="rId4" Type="http://schemas.openxmlformats.org/officeDocument/2006/relationships/customXml" Target="../ink/ink226.xml"/><Relationship Id="rId9" Type="http://schemas.openxmlformats.org/officeDocument/2006/relationships/image" Target="../media/image25.emf"/><Relationship Id="rId14" Type="http://schemas.openxmlformats.org/officeDocument/2006/relationships/customXml" Target="../ink/ink231.xml"/><Relationship Id="rId22" Type="http://schemas.openxmlformats.org/officeDocument/2006/relationships/customXml" Target="../ink/ink235.xml"/><Relationship Id="rId27" Type="http://schemas.openxmlformats.org/officeDocument/2006/relationships/image" Target="../media/image241.emf"/><Relationship Id="rId30" Type="http://schemas.openxmlformats.org/officeDocument/2006/relationships/customXml" Target="../ink/ink239.xml"/><Relationship Id="rId35" Type="http://schemas.openxmlformats.org/officeDocument/2006/relationships/image" Target="../media/image245.emf"/><Relationship Id="rId43" Type="http://schemas.openxmlformats.org/officeDocument/2006/relationships/image" Target="../media/image249.emf"/><Relationship Id="rId48" Type="http://schemas.openxmlformats.org/officeDocument/2006/relationships/customXml" Target="../ink/ink248.xml"/><Relationship Id="rId56" Type="http://schemas.openxmlformats.org/officeDocument/2006/relationships/customXml" Target="../ink/ink252.xml"/><Relationship Id="rId64" Type="http://schemas.openxmlformats.org/officeDocument/2006/relationships/customXml" Target="../ink/ink256.xml"/><Relationship Id="rId69" Type="http://schemas.openxmlformats.org/officeDocument/2006/relationships/image" Target="../media/image262.emf"/><Relationship Id="rId77" Type="http://schemas.openxmlformats.org/officeDocument/2006/relationships/image" Target="../media/image266.emf"/><Relationship Id="rId8" Type="http://schemas.openxmlformats.org/officeDocument/2006/relationships/customXml" Target="../ink/ink228.xml"/><Relationship Id="rId51" Type="http://schemas.openxmlformats.org/officeDocument/2006/relationships/image" Target="../media/image253.emf"/><Relationship Id="rId72" Type="http://schemas.openxmlformats.org/officeDocument/2006/relationships/customXml" Target="../ink/ink260.xml"/><Relationship Id="rId80" Type="http://schemas.openxmlformats.org/officeDocument/2006/relationships/customXml" Target="../ink/ink264.xml"/><Relationship Id="rId3" Type="http://schemas.openxmlformats.org/officeDocument/2006/relationships/image" Target="../media/image22.emf"/><Relationship Id="rId12" Type="http://schemas.openxmlformats.org/officeDocument/2006/relationships/customXml" Target="../ink/ink230.xml"/><Relationship Id="rId17" Type="http://schemas.openxmlformats.org/officeDocument/2006/relationships/image" Target="../media/image36.emf"/><Relationship Id="rId25" Type="http://schemas.openxmlformats.org/officeDocument/2006/relationships/image" Target="../media/image240.emf"/><Relationship Id="rId33" Type="http://schemas.openxmlformats.org/officeDocument/2006/relationships/image" Target="../media/image244.emf"/><Relationship Id="rId38" Type="http://schemas.openxmlformats.org/officeDocument/2006/relationships/customXml" Target="../ink/ink243.xml"/><Relationship Id="rId46" Type="http://schemas.openxmlformats.org/officeDocument/2006/relationships/customXml" Target="../ink/ink247.xml"/><Relationship Id="rId59" Type="http://schemas.openxmlformats.org/officeDocument/2006/relationships/image" Target="../media/image257.emf"/><Relationship Id="rId67" Type="http://schemas.openxmlformats.org/officeDocument/2006/relationships/image" Target="../media/image261.emf"/><Relationship Id="rId20" Type="http://schemas.openxmlformats.org/officeDocument/2006/relationships/customXml" Target="../ink/ink234.xml"/><Relationship Id="rId41" Type="http://schemas.openxmlformats.org/officeDocument/2006/relationships/image" Target="../media/image248.emf"/><Relationship Id="rId54" Type="http://schemas.openxmlformats.org/officeDocument/2006/relationships/customXml" Target="../ink/ink251.xml"/><Relationship Id="rId62" Type="http://schemas.openxmlformats.org/officeDocument/2006/relationships/customXml" Target="../ink/ink255.xml"/><Relationship Id="rId70" Type="http://schemas.openxmlformats.org/officeDocument/2006/relationships/customXml" Target="../ink/ink259.xml"/><Relationship Id="rId75" Type="http://schemas.openxmlformats.org/officeDocument/2006/relationships/image" Target="../media/image26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7.xml"/><Relationship Id="rId15" Type="http://schemas.openxmlformats.org/officeDocument/2006/relationships/image" Target="../media/image35.emf"/><Relationship Id="rId23" Type="http://schemas.openxmlformats.org/officeDocument/2006/relationships/image" Target="../media/image183.emf"/><Relationship Id="rId28" Type="http://schemas.openxmlformats.org/officeDocument/2006/relationships/customXml" Target="../ink/ink238.xml"/><Relationship Id="rId36" Type="http://schemas.openxmlformats.org/officeDocument/2006/relationships/customXml" Target="../ink/ink242.xml"/><Relationship Id="rId49" Type="http://schemas.openxmlformats.org/officeDocument/2006/relationships/image" Target="../media/image252.emf"/><Relationship Id="rId57" Type="http://schemas.openxmlformats.org/officeDocument/2006/relationships/image" Target="../media/image2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customXml" Target="../ink/ink2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9.xml"/><Relationship Id="rId13" Type="http://schemas.openxmlformats.org/officeDocument/2006/relationships/image" Target="../media/image277.emf"/><Relationship Id="rId18" Type="http://schemas.openxmlformats.org/officeDocument/2006/relationships/customXml" Target="../ink/ink274.xml"/><Relationship Id="rId26" Type="http://schemas.openxmlformats.org/officeDocument/2006/relationships/customXml" Target="../ink/ink278.xml"/><Relationship Id="rId39" Type="http://schemas.openxmlformats.org/officeDocument/2006/relationships/image" Target="../media/image288.emf"/><Relationship Id="rId3" Type="http://schemas.openxmlformats.org/officeDocument/2006/relationships/image" Target="../media/image272.emf"/><Relationship Id="rId21" Type="http://schemas.openxmlformats.org/officeDocument/2006/relationships/image" Target="../media/image279.emf"/><Relationship Id="rId34" Type="http://schemas.openxmlformats.org/officeDocument/2006/relationships/customXml" Target="../ink/ink282.xml"/><Relationship Id="rId42" Type="http://schemas.openxmlformats.org/officeDocument/2006/relationships/customXml" Target="../ink/ink286.xml"/><Relationship Id="rId7" Type="http://schemas.openxmlformats.org/officeDocument/2006/relationships/image" Target="../media/image274.emf"/><Relationship Id="rId12" Type="http://schemas.openxmlformats.org/officeDocument/2006/relationships/customXml" Target="../ink/ink271.xml"/><Relationship Id="rId17" Type="http://schemas.openxmlformats.org/officeDocument/2006/relationships/image" Target="../media/image271.emf"/><Relationship Id="rId25" Type="http://schemas.openxmlformats.org/officeDocument/2006/relationships/image" Target="../media/image281.emf"/><Relationship Id="rId33" Type="http://schemas.openxmlformats.org/officeDocument/2006/relationships/image" Target="../media/image285.emf"/><Relationship Id="rId38" Type="http://schemas.openxmlformats.org/officeDocument/2006/relationships/customXml" Target="../ink/ink284.xml"/><Relationship Id="rId2" Type="http://schemas.openxmlformats.org/officeDocument/2006/relationships/customXml" Target="../ink/ink266.xml"/><Relationship Id="rId16" Type="http://schemas.openxmlformats.org/officeDocument/2006/relationships/customXml" Target="../ink/ink273.xml"/><Relationship Id="rId20" Type="http://schemas.openxmlformats.org/officeDocument/2006/relationships/customXml" Target="../ink/ink275.xml"/><Relationship Id="rId29" Type="http://schemas.openxmlformats.org/officeDocument/2006/relationships/image" Target="../media/image283.emf"/><Relationship Id="rId41" Type="http://schemas.openxmlformats.org/officeDocument/2006/relationships/image" Target="../media/image28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8.xml"/><Relationship Id="rId11" Type="http://schemas.openxmlformats.org/officeDocument/2006/relationships/image" Target="../media/image276.emf"/><Relationship Id="rId24" Type="http://schemas.openxmlformats.org/officeDocument/2006/relationships/customXml" Target="../ink/ink277.xml"/><Relationship Id="rId32" Type="http://schemas.openxmlformats.org/officeDocument/2006/relationships/customXml" Target="../ink/ink281.xml"/><Relationship Id="rId37" Type="http://schemas.openxmlformats.org/officeDocument/2006/relationships/image" Target="../media/image287.emf"/><Relationship Id="rId40" Type="http://schemas.openxmlformats.org/officeDocument/2006/relationships/customXml" Target="../ink/ink285.xml"/><Relationship Id="rId45" Type="http://schemas.openxmlformats.org/officeDocument/2006/relationships/image" Target="../media/image291.emf"/><Relationship Id="rId5" Type="http://schemas.openxmlformats.org/officeDocument/2006/relationships/image" Target="../media/image273.emf"/><Relationship Id="rId15" Type="http://schemas.openxmlformats.org/officeDocument/2006/relationships/image" Target="../media/image269.emf"/><Relationship Id="rId23" Type="http://schemas.openxmlformats.org/officeDocument/2006/relationships/image" Target="../media/image280.emf"/><Relationship Id="rId28" Type="http://schemas.openxmlformats.org/officeDocument/2006/relationships/customXml" Target="../ink/ink279.xml"/><Relationship Id="rId36" Type="http://schemas.openxmlformats.org/officeDocument/2006/relationships/customXml" Target="../ink/ink283.xml"/><Relationship Id="rId10" Type="http://schemas.openxmlformats.org/officeDocument/2006/relationships/customXml" Target="../ink/ink270.xml"/><Relationship Id="rId19" Type="http://schemas.openxmlformats.org/officeDocument/2006/relationships/image" Target="../media/image278.emf"/><Relationship Id="rId31" Type="http://schemas.openxmlformats.org/officeDocument/2006/relationships/image" Target="../media/image284.emf"/><Relationship Id="rId44" Type="http://schemas.openxmlformats.org/officeDocument/2006/relationships/customXml" Target="../ink/ink287.xml"/><Relationship Id="rId4" Type="http://schemas.openxmlformats.org/officeDocument/2006/relationships/customXml" Target="../ink/ink267.xml"/><Relationship Id="rId9" Type="http://schemas.openxmlformats.org/officeDocument/2006/relationships/image" Target="../media/image275.emf"/><Relationship Id="rId14" Type="http://schemas.openxmlformats.org/officeDocument/2006/relationships/customXml" Target="../ink/ink272.xml"/><Relationship Id="rId22" Type="http://schemas.openxmlformats.org/officeDocument/2006/relationships/customXml" Target="../ink/ink276.xml"/><Relationship Id="rId27" Type="http://schemas.openxmlformats.org/officeDocument/2006/relationships/image" Target="../media/image282.emf"/><Relationship Id="rId30" Type="http://schemas.openxmlformats.org/officeDocument/2006/relationships/customXml" Target="../ink/ink280.xml"/><Relationship Id="rId35" Type="http://schemas.openxmlformats.org/officeDocument/2006/relationships/image" Target="../media/image286.emf"/><Relationship Id="rId43" Type="http://schemas.openxmlformats.org/officeDocument/2006/relationships/image" Target="../media/image29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1.xml"/><Relationship Id="rId13" Type="http://schemas.openxmlformats.org/officeDocument/2006/relationships/image" Target="../media/image297.emf"/><Relationship Id="rId18" Type="http://schemas.openxmlformats.org/officeDocument/2006/relationships/customXml" Target="../ink/ink296.xml"/><Relationship Id="rId3" Type="http://schemas.openxmlformats.org/officeDocument/2006/relationships/image" Target="../media/image292.emf"/><Relationship Id="rId21" Type="http://schemas.openxmlformats.org/officeDocument/2006/relationships/image" Target="../media/image301.emf"/><Relationship Id="rId7" Type="http://schemas.openxmlformats.org/officeDocument/2006/relationships/image" Target="../media/image294.emf"/><Relationship Id="rId12" Type="http://schemas.openxmlformats.org/officeDocument/2006/relationships/customXml" Target="../ink/ink293.xml"/><Relationship Id="rId17" Type="http://schemas.openxmlformats.org/officeDocument/2006/relationships/image" Target="../media/image299.emf"/><Relationship Id="rId2" Type="http://schemas.openxmlformats.org/officeDocument/2006/relationships/customXml" Target="../ink/ink288.xml"/><Relationship Id="rId16" Type="http://schemas.openxmlformats.org/officeDocument/2006/relationships/customXml" Target="../ink/ink295.xml"/><Relationship Id="rId20" Type="http://schemas.openxmlformats.org/officeDocument/2006/relationships/customXml" Target="../ink/ink29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0.xml"/><Relationship Id="rId11" Type="http://schemas.openxmlformats.org/officeDocument/2006/relationships/image" Target="../media/image296.emf"/><Relationship Id="rId5" Type="http://schemas.openxmlformats.org/officeDocument/2006/relationships/image" Target="../media/image293.emf"/><Relationship Id="rId15" Type="http://schemas.openxmlformats.org/officeDocument/2006/relationships/image" Target="../media/image298.emf"/><Relationship Id="rId23" Type="http://schemas.openxmlformats.org/officeDocument/2006/relationships/image" Target="../media/image302.emf"/><Relationship Id="rId10" Type="http://schemas.openxmlformats.org/officeDocument/2006/relationships/customXml" Target="../ink/ink292.xml"/><Relationship Id="rId19" Type="http://schemas.openxmlformats.org/officeDocument/2006/relationships/image" Target="../media/image300.emf"/><Relationship Id="rId4" Type="http://schemas.openxmlformats.org/officeDocument/2006/relationships/customXml" Target="../ink/ink289.xml"/><Relationship Id="rId9" Type="http://schemas.openxmlformats.org/officeDocument/2006/relationships/image" Target="../media/image295.emf"/><Relationship Id="rId14" Type="http://schemas.openxmlformats.org/officeDocument/2006/relationships/customXml" Target="../ink/ink294.xml"/><Relationship Id="rId22" Type="http://schemas.openxmlformats.org/officeDocument/2006/relationships/customXml" Target="../ink/ink2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1.xml"/><Relationship Id="rId117" Type="http://schemas.openxmlformats.org/officeDocument/2006/relationships/image" Target="../media/image360.emf"/><Relationship Id="rId21" Type="http://schemas.openxmlformats.org/officeDocument/2006/relationships/image" Target="../media/image312.emf"/><Relationship Id="rId42" Type="http://schemas.openxmlformats.org/officeDocument/2006/relationships/customXml" Target="../ink/ink319.xml"/><Relationship Id="rId47" Type="http://schemas.openxmlformats.org/officeDocument/2006/relationships/image" Target="../media/image325.emf"/><Relationship Id="rId63" Type="http://schemas.openxmlformats.org/officeDocument/2006/relationships/image" Target="../media/image333.emf"/><Relationship Id="rId68" Type="http://schemas.openxmlformats.org/officeDocument/2006/relationships/customXml" Target="../ink/ink332.xml"/><Relationship Id="rId84" Type="http://schemas.openxmlformats.org/officeDocument/2006/relationships/customXml" Target="../ink/ink340.xml"/><Relationship Id="rId89" Type="http://schemas.openxmlformats.org/officeDocument/2006/relationships/image" Target="../media/image346.emf"/><Relationship Id="rId112" Type="http://schemas.openxmlformats.org/officeDocument/2006/relationships/customXml" Target="../ink/ink354.xml"/><Relationship Id="rId16" Type="http://schemas.openxmlformats.org/officeDocument/2006/relationships/customXml" Target="../ink/ink306.xml"/><Relationship Id="rId107" Type="http://schemas.openxmlformats.org/officeDocument/2006/relationships/image" Target="../media/image355.emf"/><Relationship Id="rId11" Type="http://schemas.openxmlformats.org/officeDocument/2006/relationships/image" Target="../media/image307.emf"/><Relationship Id="rId32" Type="http://schemas.openxmlformats.org/officeDocument/2006/relationships/customXml" Target="../ink/ink314.xml"/><Relationship Id="rId37" Type="http://schemas.openxmlformats.org/officeDocument/2006/relationships/image" Target="../media/image320.emf"/><Relationship Id="rId53" Type="http://schemas.openxmlformats.org/officeDocument/2006/relationships/image" Target="../media/image328.emf"/><Relationship Id="rId58" Type="http://schemas.openxmlformats.org/officeDocument/2006/relationships/customXml" Target="../ink/ink327.xml"/><Relationship Id="rId74" Type="http://schemas.openxmlformats.org/officeDocument/2006/relationships/customXml" Target="../ink/ink335.xml"/><Relationship Id="rId79" Type="http://schemas.openxmlformats.org/officeDocument/2006/relationships/image" Target="../media/image341.emf"/><Relationship Id="rId102" Type="http://schemas.openxmlformats.org/officeDocument/2006/relationships/customXml" Target="../ink/ink349.xml"/><Relationship Id="rId123" Type="http://schemas.openxmlformats.org/officeDocument/2006/relationships/image" Target="../media/image363.emf"/><Relationship Id="rId5" Type="http://schemas.openxmlformats.org/officeDocument/2006/relationships/image" Target="../media/image304.emf"/><Relationship Id="rId61" Type="http://schemas.openxmlformats.org/officeDocument/2006/relationships/image" Target="../media/image332.emf"/><Relationship Id="rId82" Type="http://schemas.openxmlformats.org/officeDocument/2006/relationships/customXml" Target="../ink/ink339.xml"/><Relationship Id="rId90" Type="http://schemas.openxmlformats.org/officeDocument/2006/relationships/customXml" Target="../ink/ink343.xml"/><Relationship Id="rId95" Type="http://schemas.openxmlformats.org/officeDocument/2006/relationships/image" Target="../media/image349.emf"/><Relationship Id="rId19" Type="http://schemas.openxmlformats.org/officeDocument/2006/relationships/image" Target="../media/image311.emf"/><Relationship Id="rId14" Type="http://schemas.openxmlformats.org/officeDocument/2006/relationships/customXml" Target="../ink/ink305.xml"/><Relationship Id="rId22" Type="http://schemas.openxmlformats.org/officeDocument/2006/relationships/customXml" Target="../ink/ink309.xml"/><Relationship Id="rId27" Type="http://schemas.openxmlformats.org/officeDocument/2006/relationships/image" Target="../media/image315.emf"/><Relationship Id="rId30" Type="http://schemas.openxmlformats.org/officeDocument/2006/relationships/customXml" Target="../ink/ink313.xml"/><Relationship Id="rId35" Type="http://schemas.openxmlformats.org/officeDocument/2006/relationships/image" Target="../media/image319.emf"/><Relationship Id="rId43" Type="http://schemas.openxmlformats.org/officeDocument/2006/relationships/image" Target="../media/image323.emf"/><Relationship Id="rId48" Type="http://schemas.openxmlformats.org/officeDocument/2006/relationships/customXml" Target="../ink/ink322.xml"/><Relationship Id="rId56" Type="http://schemas.openxmlformats.org/officeDocument/2006/relationships/customXml" Target="../ink/ink326.xml"/><Relationship Id="rId64" Type="http://schemas.openxmlformats.org/officeDocument/2006/relationships/customXml" Target="../ink/ink330.xml"/><Relationship Id="rId69" Type="http://schemas.openxmlformats.org/officeDocument/2006/relationships/image" Target="../media/image336.emf"/><Relationship Id="rId77" Type="http://schemas.openxmlformats.org/officeDocument/2006/relationships/image" Target="../media/image340.emf"/><Relationship Id="rId100" Type="http://schemas.openxmlformats.org/officeDocument/2006/relationships/customXml" Target="../ink/ink348.xml"/><Relationship Id="rId105" Type="http://schemas.openxmlformats.org/officeDocument/2006/relationships/image" Target="../media/image354.emf"/><Relationship Id="rId113" Type="http://schemas.openxmlformats.org/officeDocument/2006/relationships/image" Target="../media/image358.emf"/><Relationship Id="rId118" Type="http://schemas.openxmlformats.org/officeDocument/2006/relationships/customXml" Target="../ink/ink357.xml"/><Relationship Id="rId8" Type="http://schemas.openxmlformats.org/officeDocument/2006/relationships/customXml" Target="../ink/ink302.xml"/><Relationship Id="rId51" Type="http://schemas.openxmlformats.org/officeDocument/2006/relationships/image" Target="../media/image327.emf"/><Relationship Id="rId72" Type="http://schemas.openxmlformats.org/officeDocument/2006/relationships/customXml" Target="../ink/ink334.xml"/><Relationship Id="rId80" Type="http://schemas.openxmlformats.org/officeDocument/2006/relationships/customXml" Target="../ink/ink338.xml"/><Relationship Id="rId85" Type="http://schemas.openxmlformats.org/officeDocument/2006/relationships/image" Target="../media/image344.emf"/><Relationship Id="rId93" Type="http://schemas.openxmlformats.org/officeDocument/2006/relationships/image" Target="../media/image348.emf"/><Relationship Id="rId98" Type="http://schemas.openxmlformats.org/officeDocument/2006/relationships/customXml" Target="../ink/ink347.xml"/><Relationship Id="rId121" Type="http://schemas.openxmlformats.org/officeDocument/2006/relationships/image" Target="../media/image362.emf"/><Relationship Id="rId3" Type="http://schemas.openxmlformats.org/officeDocument/2006/relationships/image" Target="../media/image303.emf"/><Relationship Id="rId12" Type="http://schemas.openxmlformats.org/officeDocument/2006/relationships/customXml" Target="../ink/ink304.xml"/><Relationship Id="rId17" Type="http://schemas.openxmlformats.org/officeDocument/2006/relationships/image" Target="../media/image310.emf"/><Relationship Id="rId25" Type="http://schemas.openxmlformats.org/officeDocument/2006/relationships/image" Target="../media/image314.emf"/><Relationship Id="rId33" Type="http://schemas.openxmlformats.org/officeDocument/2006/relationships/image" Target="../media/image318.emf"/><Relationship Id="rId38" Type="http://schemas.openxmlformats.org/officeDocument/2006/relationships/customXml" Target="../ink/ink317.xml"/><Relationship Id="rId46" Type="http://schemas.openxmlformats.org/officeDocument/2006/relationships/customXml" Target="../ink/ink321.xml"/><Relationship Id="rId59" Type="http://schemas.openxmlformats.org/officeDocument/2006/relationships/image" Target="../media/image331.emf"/><Relationship Id="rId67" Type="http://schemas.openxmlformats.org/officeDocument/2006/relationships/image" Target="../media/image335.emf"/><Relationship Id="rId103" Type="http://schemas.openxmlformats.org/officeDocument/2006/relationships/image" Target="../media/image353.emf"/><Relationship Id="rId108" Type="http://schemas.openxmlformats.org/officeDocument/2006/relationships/customXml" Target="../ink/ink352.xml"/><Relationship Id="rId116" Type="http://schemas.openxmlformats.org/officeDocument/2006/relationships/customXml" Target="../ink/ink356.xml"/><Relationship Id="rId20" Type="http://schemas.openxmlformats.org/officeDocument/2006/relationships/customXml" Target="../ink/ink308.xml"/><Relationship Id="rId41" Type="http://schemas.openxmlformats.org/officeDocument/2006/relationships/image" Target="../media/image322.emf"/><Relationship Id="rId54" Type="http://schemas.openxmlformats.org/officeDocument/2006/relationships/customXml" Target="../ink/ink325.xml"/><Relationship Id="rId62" Type="http://schemas.openxmlformats.org/officeDocument/2006/relationships/customXml" Target="../ink/ink329.xml"/><Relationship Id="rId70" Type="http://schemas.openxmlformats.org/officeDocument/2006/relationships/customXml" Target="../ink/ink333.xml"/><Relationship Id="rId75" Type="http://schemas.openxmlformats.org/officeDocument/2006/relationships/image" Target="../media/image339.emf"/><Relationship Id="rId83" Type="http://schemas.openxmlformats.org/officeDocument/2006/relationships/image" Target="../media/image343.emf"/><Relationship Id="rId88" Type="http://schemas.openxmlformats.org/officeDocument/2006/relationships/customXml" Target="../ink/ink342.xml"/><Relationship Id="rId91" Type="http://schemas.openxmlformats.org/officeDocument/2006/relationships/image" Target="../media/image347.emf"/><Relationship Id="rId96" Type="http://schemas.openxmlformats.org/officeDocument/2006/relationships/customXml" Target="../ink/ink346.xml"/><Relationship Id="rId111" Type="http://schemas.openxmlformats.org/officeDocument/2006/relationships/image" Target="../media/image35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1.xml"/><Relationship Id="rId15" Type="http://schemas.openxmlformats.org/officeDocument/2006/relationships/image" Target="../media/image309.emf"/><Relationship Id="rId23" Type="http://schemas.openxmlformats.org/officeDocument/2006/relationships/image" Target="../media/image313.emf"/><Relationship Id="rId28" Type="http://schemas.openxmlformats.org/officeDocument/2006/relationships/customXml" Target="../ink/ink312.xml"/><Relationship Id="rId36" Type="http://schemas.openxmlformats.org/officeDocument/2006/relationships/customXml" Target="../ink/ink316.xml"/><Relationship Id="rId49" Type="http://schemas.openxmlformats.org/officeDocument/2006/relationships/image" Target="../media/image326.emf"/><Relationship Id="rId57" Type="http://schemas.openxmlformats.org/officeDocument/2006/relationships/image" Target="../media/image330.emf"/><Relationship Id="rId106" Type="http://schemas.openxmlformats.org/officeDocument/2006/relationships/customXml" Target="../ink/ink351.xml"/><Relationship Id="rId114" Type="http://schemas.openxmlformats.org/officeDocument/2006/relationships/customXml" Target="../ink/ink355.xml"/><Relationship Id="rId119" Type="http://schemas.openxmlformats.org/officeDocument/2006/relationships/image" Target="../media/image361.emf"/><Relationship Id="rId10" Type="http://schemas.openxmlformats.org/officeDocument/2006/relationships/customXml" Target="../ink/ink303.xml"/><Relationship Id="rId31" Type="http://schemas.openxmlformats.org/officeDocument/2006/relationships/image" Target="../media/image317.emf"/><Relationship Id="rId44" Type="http://schemas.openxmlformats.org/officeDocument/2006/relationships/customXml" Target="../ink/ink320.xml"/><Relationship Id="rId52" Type="http://schemas.openxmlformats.org/officeDocument/2006/relationships/customXml" Target="../ink/ink324.xml"/><Relationship Id="rId60" Type="http://schemas.openxmlformats.org/officeDocument/2006/relationships/customXml" Target="../ink/ink328.xml"/><Relationship Id="rId65" Type="http://schemas.openxmlformats.org/officeDocument/2006/relationships/image" Target="../media/image334.emf"/><Relationship Id="rId73" Type="http://schemas.openxmlformats.org/officeDocument/2006/relationships/image" Target="../media/image338.emf"/><Relationship Id="rId78" Type="http://schemas.openxmlformats.org/officeDocument/2006/relationships/customXml" Target="../ink/ink337.xml"/><Relationship Id="rId81" Type="http://schemas.openxmlformats.org/officeDocument/2006/relationships/image" Target="../media/image342.emf"/><Relationship Id="rId86" Type="http://schemas.openxmlformats.org/officeDocument/2006/relationships/customXml" Target="../ink/ink341.xml"/><Relationship Id="rId94" Type="http://schemas.openxmlformats.org/officeDocument/2006/relationships/customXml" Target="../ink/ink345.xml"/><Relationship Id="rId99" Type="http://schemas.openxmlformats.org/officeDocument/2006/relationships/image" Target="../media/image351.emf"/><Relationship Id="rId101" Type="http://schemas.openxmlformats.org/officeDocument/2006/relationships/image" Target="../media/image352.emf"/><Relationship Id="rId122" Type="http://schemas.openxmlformats.org/officeDocument/2006/relationships/customXml" Target="../ink/ink359.xml"/><Relationship Id="rId4" Type="http://schemas.openxmlformats.org/officeDocument/2006/relationships/customXml" Target="../ink/ink300.xml"/><Relationship Id="rId9" Type="http://schemas.openxmlformats.org/officeDocument/2006/relationships/image" Target="../media/image306.emf"/><Relationship Id="rId13" Type="http://schemas.openxmlformats.org/officeDocument/2006/relationships/image" Target="../media/image308.emf"/><Relationship Id="rId18" Type="http://schemas.openxmlformats.org/officeDocument/2006/relationships/customXml" Target="../ink/ink307.xml"/><Relationship Id="rId39" Type="http://schemas.openxmlformats.org/officeDocument/2006/relationships/image" Target="../media/image321.emf"/><Relationship Id="rId109" Type="http://schemas.openxmlformats.org/officeDocument/2006/relationships/image" Target="../media/image356.emf"/><Relationship Id="rId34" Type="http://schemas.openxmlformats.org/officeDocument/2006/relationships/customXml" Target="../ink/ink315.xml"/><Relationship Id="rId50" Type="http://schemas.openxmlformats.org/officeDocument/2006/relationships/customXml" Target="../ink/ink323.xml"/><Relationship Id="rId55" Type="http://schemas.openxmlformats.org/officeDocument/2006/relationships/image" Target="../media/image329.emf"/><Relationship Id="rId76" Type="http://schemas.openxmlformats.org/officeDocument/2006/relationships/customXml" Target="../ink/ink336.xml"/><Relationship Id="rId97" Type="http://schemas.openxmlformats.org/officeDocument/2006/relationships/image" Target="../media/image350.emf"/><Relationship Id="rId104" Type="http://schemas.openxmlformats.org/officeDocument/2006/relationships/customXml" Target="../ink/ink350.xml"/><Relationship Id="rId120" Type="http://schemas.openxmlformats.org/officeDocument/2006/relationships/customXml" Target="../ink/ink358.xml"/><Relationship Id="rId7" Type="http://schemas.openxmlformats.org/officeDocument/2006/relationships/image" Target="../media/image305.emf"/><Relationship Id="rId71" Type="http://schemas.openxmlformats.org/officeDocument/2006/relationships/image" Target="../media/image337.emf"/><Relationship Id="rId92" Type="http://schemas.openxmlformats.org/officeDocument/2006/relationships/customXml" Target="../ink/ink344.xml"/><Relationship Id="rId2" Type="http://schemas.openxmlformats.org/officeDocument/2006/relationships/customXml" Target="../ink/ink299.xml"/><Relationship Id="rId29" Type="http://schemas.openxmlformats.org/officeDocument/2006/relationships/image" Target="../media/image316.emf"/><Relationship Id="rId24" Type="http://schemas.openxmlformats.org/officeDocument/2006/relationships/customXml" Target="../ink/ink310.xml"/><Relationship Id="rId40" Type="http://schemas.openxmlformats.org/officeDocument/2006/relationships/customXml" Target="../ink/ink318.xml"/><Relationship Id="rId45" Type="http://schemas.openxmlformats.org/officeDocument/2006/relationships/image" Target="../media/image324.emf"/><Relationship Id="rId66" Type="http://schemas.openxmlformats.org/officeDocument/2006/relationships/customXml" Target="../ink/ink331.xml"/><Relationship Id="rId87" Type="http://schemas.openxmlformats.org/officeDocument/2006/relationships/image" Target="../media/image345.emf"/><Relationship Id="rId110" Type="http://schemas.openxmlformats.org/officeDocument/2006/relationships/customXml" Target="../ink/ink353.xml"/><Relationship Id="rId115" Type="http://schemas.openxmlformats.org/officeDocument/2006/relationships/image" Target="../media/image35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3.xml"/><Relationship Id="rId13" Type="http://schemas.openxmlformats.org/officeDocument/2006/relationships/image" Target="../media/image369.emf"/><Relationship Id="rId18" Type="http://schemas.openxmlformats.org/officeDocument/2006/relationships/customXml" Target="../ink/ink368.xml"/><Relationship Id="rId3" Type="http://schemas.openxmlformats.org/officeDocument/2006/relationships/image" Target="../media/image364.emf"/><Relationship Id="rId21" Type="http://schemas.openxmlformats.org/officeDocument/2006/relationships/image" Target="../media/image373.emf"/><Relationship Id="rId7" Type="http://schemas.openxmlformats.org/officeDocument/2006/relationships/image" Target="../media/image366.emf"/><Relationship Id="rId12" Type="http://schemas.openxmlformats.org/officeDocument/2006/relationships/customXml" Target="../ink/ink365.xml"/><Relationship Id="rId17" Type="http://schemas.openxmlformats.org/officeDocument/2006/relationships/image" Target="../media/image371.emf"/><Relationship Id="rId2" Type="http://schemas.openxmlformats.org/officeDocument/2006/relationships/customXml" Target="../ink/ink360.xml"/><Relationship Id="rId16" Type="http://schemas.openxmlformats.org/officeDocument/2006/relationships/customXml" Target="../ink/ink367.xml"/><Relationship Id="rId20" Type="http://schemas.openxmlformats.org/officeDocument/2006/relationships/customXml" Target="../ink/ink3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2.xml"/><Relationship Id="rId11" Type="http://schemas.openxmlformats.org/officeDocument/2006/relationships/image" Target="../media/image368.emf"/><Relationship Id="rId5" Type="http://schemas.openxmlformats.org/officeDocument/2006/relationships/image" Target="../media/image365.emf"/><Relationship Id="rId15" Type="http://schemas.openxmlformats.org/officeDocument/2006/relationships/image" Target="../media/image370.emf"/><Relationship Id="rId23" Type="http://schemas.openxmlformats.org/officeDocument/2006/relationships/image" Target="../media/image374.emf"/><Relationship Id="rId10" Type="http://schemas.openxmlformats.org/officeDocument/2006/relationships/customXml" Target="../ink/ink364.xml"/><Relationship Id="rId19" Type="http://schemas.openxmlformats.org/officeDocument/2006/relationships/image" Target="../media/image372.emf"/><Relationship Id="rId4" Type="http://schemas.openxmlformats.org/officeDocument/2006/relationships/customXml" Target="../ink/ink361.xml"/><Relationship Id="rId9" Type="http://schemas.openxmlformats.org/officeDocument/2006/relationships/image" Target="../media/image367.emf"/><Relationship Id="rId14" Type="http://schemas.openxmlformats.org/officeDocument/2006/relationships/customXml" Target="../ink/ink366.xml"/><Relationship Id="rId22" Type="http://schemas.openxmlformats.org/officeDocument/2006/relationships/customXml" Target="../ink/ink37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7.emf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customXml" Target="../ink/ink11.xml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2087" y="276595"/>
            <a:ext cx="3519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REACT 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12913" y="1834280"/>
              <a:ext cx="11709360" cy="4703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418" y="1626288"/>
                <a:ext cx="11726640" cy="47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9" name="Ink 108"/>
              <p14:cNvContentPartPr/>
              <p14:nvPr/>
            </p14:nvContentPartPr>
            <p14:xfrm>
              <a:off x="4284193" y="4222880"/>
              <a:ext cx="1970280" cy="4294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5018" y="3972408"/>
                <a:ext cx="205596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" name="Ink 109"/>
              <p14:cNvContentPartPr/>
              <p14:nvPr/>
            </p14:nvContentPartPr>
            <p14:xfrm>
              <a:off x="7217833" y="4217120"/>
              <a:ext cx="1594800" cy="4568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8218" y="3918048"/>
                <a:ext cx="1705320" cy="6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94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4"/>
            <a:ext cx="11955082" cy="67214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361718" y="2236653"/>
            <a:ext cx="1751527" cy="52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62599" y="2236653"/>
            <a:ext cx="1442434" cy="670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npm run dev</a:t>
            </a:r>
          </a:p>
          <a:p>
            <a:r>
              <a:rPr lang="en-US" dirty="0">
                <a:solidFill>
                  <a:schemeClr val="bg1"/>
                </a:solidFill>
              </a:rPr>
              <a:t>command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7479" y="3364973"/>
            <a:ext cx="2020240" cy="381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Server started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827388" y="3549639"/>
            <a:ext cx="2253803" cy="20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28" y="4026818"/>
            <a:ext cx="4663255" cy="26218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15589" y="4356646"/>
            <a:ext cx="1546651" cy="381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Ctrl + left click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88829" y="350643"/>
              <a:ext cx="5533200" cy="712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694" y="150205"/>
                <a:ext cx="5556240" cy="73729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29" y="1492898"/>
            <a:ext cx="100584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2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6772513" y="792366"/>
              <a:ext cx="1458360" cy="756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6178" y="600934"/>
                <a:ext cx="1463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3753913" y="857526"/>
              <a:ext cx="2799720" cy="1090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6498" y="663574"/>
                <a:ext cx="28058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/>
              <p14:cNvContentPartPr/>
              <p14:nvPr/>
            </p14:nvContentPartPr>
            <p14:xfrm>
              <a:off x="1871473" y="935286"/>
              <a:ext cx="1636200" cy="93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2618" y="737734"/>
                <a:ext cx="16491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Ink 57"/>
              <p14:cNvContentPartPr/>
              <p14:nvPr/>
            </p14:nvContentPartPr>
            <p14:xfrm>
              <a:off x="1384753" y="1642326"/>
              <a:ext cx="4332240" cy="2314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8058" y="1450174"/>
                <a:ext cx="4338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2" name="Ink 91"/>
              <p14:cNvContentPartPr/>
              <p14:nvPr/>
            </p14:nvContentPartPr>
            <p14:xfrm>
              <a:off x="3451153" y="3173766"/>
              <a:ext cx="96840" cy="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96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7" name="Ink 146"/>
              <p14:cNvContentPartPr/>
              <p14:nvPr/>
            </p14:nvContentPartPr>
            <p14:xfrm>
              <a:off x="1518313" y="235806"/>
              <a:ext cx="9172080" cy="61995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1178" y="36094"/>
                <a:ext cx="9189360" cy="62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84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7" y="188912"/>
            <a:ext cx="11251081" cy="63256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62456" y="1115841"/>
            <a:ext cx="6338168" cy="2235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695213" y="1930030"/>
            <a:ext cx="3469709" cy="78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0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4"/>
            <a:ext cx="12192000" cy="685465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862215" y="4347555"/>
            <a:ext cx="1991639" cy="288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386224" y="5174273"/>
            <a:ext cx="2592888" cy="46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4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7" y="188914"/>
            <a:ext cx="11912643" cy="669759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097459">
            <a:off x="7436328" y="4122087"/>
            <a:ext cx="1478072" cy="46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&quot;No&quot; Symbol 3"/>
          <p:cNvSpPr/>
          <p:nvPr/>
        </p:nvSpPr>
        <p:spPr>
          <a:xfrm>
            <a:off x="7223388" y="3262136"/>
            <a:ext cx="538619" cy="55114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6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483" y="364278"/>
            <a:ext cx="687678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remove every thing from </a:t>
            </a:r>
            <a:r>
              <a:rPr lang="en-US" i="1" dirty="0"/>
              <a:t>app.jsx </a:t>
            </a:r>
            <a:r>
              <a:rPr lang="en-US" dirty="0"/>
              <a:t> file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3" y="733608"/>
            <a:ext cx="5859475" cy="32943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5201" y="351752"/>
            <a:ext cx="687678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29-12-2023  13:20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3421633" y="3862806"/>
              <a:ext cx="7287120" cy="3090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5578" y="3667774"/>
                <a:ext cx="7312680" cy="31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0" name="Ink 159"/>
              <p14:cNvContentPartPr/>
              <p14:nvPr/>
            </p14:nvContentPartPr>
            <p14:xfrm>
              <a:off x="8061673" y="6527526"/>
              <a:ext cx="198000" cy="1116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72458" y="6331414"/>
                <a:ext cx="205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1" name="Ink 160"/>
              <p14:cNvContentPartPr/>
              <p14:nvPr/>
            </p14:nvContentPartPr>
            <p14:xfrm>
              <a:off x="8276593" y="6501606"/>
              <a:ext cx="78120" cy="979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9178" y="6309814"/>
                <a:ext cx="87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2" name="Ink 161"/>
              <p14:cNvContentPartPr/>
              <p14:nvPr/>
            </p14:nvContentPartPr>
            <p14:xfrm>
              <a:off x="8377753" y="6473886"/>
              <a:ext cx="133560" cy="1177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89618" y="6281734"/>
                <a:ext cx="1407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3" name="Ink 162"/>
              <p14:cNvContentPartPr/>
              <p14:nvPr/>
            </p14:nvContentPartPr>
            <p14:xfrm>
              <a:off x="8575753" y="6424206"/>
              <a:ext cx="116280" cy="1166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84018" y="6229174"/>
                <a:ext cx="1267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4" name="Ink 163"/>
              <p14:cNvContentPartPr/>
              <p14:nvPr/>
            </p14:nvContentPartPr>
            <p14:xfrm>
              <a:off x="8860513" y="6308286"/>
              <a:ext cx="239760" cy="1659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68058" y="6115774"/>
                <a:ext cx="2563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9127633" y="6313686"/>
              <a:ext cx="201240" cy="1087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0218" y="6119014"/>
                <a:ext cx="207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9" name="Ink 168"/>
              <p14:cNvContentPartPr/>
              <p14:nvPr/>
            </p14:nvContentPartPr>
            <p14:xfrm>
              <a:off x="9369913" y="6210366"/>
              <a:ext cx="124200" cy="1861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77818" y="6014974"/>
                <a:ext cx="1353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0" name="Ink 169"/>
              <p14:cNvContentPartPr/>
              <p14:nvPr/>
            </p14:nvContentPartPr>
            <p14:xfrm>
              <a:off x="9591673" y="6191646"/>
              <a:ext cx="47160" cy="1440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00298" y="5995174"/>
                <a:ext cx="583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1" name="Ink 170"/>
              <p14:cNvContentPartPr/>
              <p14:nvPr/>
            </p14:nvContentPartPr>
            <p14:xfrm>
              <a:off x="9589153" y="6145206"/>
              <a:ext cx="24840" cy="324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97418" y="5948374"/>
                <a:ext cx="34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2" name="Ink 171"/>
              <p14:cNvContentPartPr/>
              <p14:nvPr/>
            </p14:nvContentPartPr>
            <p14:xfrm>
              <a:off x="9678793" y="6152406"/>
              <a:ext cx="207360" cy="12852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8498" y="5957734"/>
                <a:ext cx="219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3" name="Ink 172"/>
              <p14:cNvContentPartPr/>
              <p14:nvPr/>
            </p14:nvContentPartPr>
            <p14:xfrm>
              <a:off x="9913513" y="6045486"/>
              <a:ext cx="151920" cy="13824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24298" y="5851894"/>
                <a:ext cx="159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4" name="Ink 173"/>
              <p14:cNvContentPartPr/>
              <p14:nvPr/>
            </p14:nvContentPartPr>
            <p14:xfrm>
              <a:off x="3960553" y="6604206"/>
              <a:ext cx="49320" cy="565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69898" y="6408454"/>
                <a:ext cx="62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5" name="Ink 174"/>
              <p14:cNvContentPartPr/>
              <p14:nvPr/>
            </p14:nvContentPartPr>
            <p14:xfrm>
              <a:off x="4085113" y="6795006"/>
              <a:ext cx="49680" cy="748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88338" y="6593494"/>
                <a:ext cx="74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6" name="Ink 175"/>
              <p14:cNvContentPartPr/>
              <p14:nvPr/>
            </p14:nvContentPartPr>
            <p14:xfrm>
              <a:off x="5911393" y="6957366"/>
              <a:ext cx="45360" cy="460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16778" y="6758014"/>
                <a:ext cx="651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7" name="Ink 176"/>
              <p14:cNvContentPartPr/>
              <p14:nvPr/>
            </p14:nvContentPartPr>
            <p14:xfrm>
              <a:off x="3882793" y="5262126"/>
              <a:ext cx="63360" cy="633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6018" y="5060254"/>
                <a:ext cx="78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8" name="Ink 177"/>
              <p14:cNvContentPartPr/>
              <p14:nvPr/>
            </p14:nvContentPartPr>
            <p14:xfrm>
              <a:off x="4079713" y="5181126"/>
              <a:ext cx="120600" cy="2185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88698" y="4983574"/>
                <a:ext cx="1375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9" name="Ink 178"/>
              <p14:cNvContentPartPr/>
              <p14:nvPr/>
            </p14:nvContentPartPr>
            <p14:xfrm>
              <a:off x="4245673" y="5183646"/>
              <a:ext cx="20160" cy="2113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54298" y="4985374"/>
                <a:ext cx="406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0" name="Ink 179"/>
              <p14:cNvContentPartPr/>
              <p14:nvPr/>
            </p14:nvContentPartPr>
            <p14:xfrm>
              <a:off x="4220113" y="5278326"/>
              <a:ext cx="145080" cy="903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28738" y="5077894"/>
                <a:ext cx="1634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4454113" y="5133606"/>
              <a:ext cx="51480" cy="2131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57698" y="4936414"/>
                <a:ext cx="676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2" name="Ink 181"/>
              <p14:cNvContentPartPr/>
              <p14:nvPr/>
            </p14:nvContentPartPr>
            <p14:xfrm>
              <a:off x="4403353" y="5232606"/>
              <a:ext cx="101160" cy="291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12338" y="5041174"/>
                <a:ext cx="110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3" name="Ink 182"/>
              <p14:cNvContentPartPr/>
              <p14:nvPr/>
            </p14:nvContentPartPr>
            <p14:xfrm>
              <a:off x="4571473" y="5206686"/>
              <a:ext cx="80280" cy="1188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75418" y="5009134"/>
                <a:ext cx="95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4" name="Ink 183"/>
              <p14:cNvContentPartPr/>
              <p14:nvPr/>
            </p14:nvContentPartPr>
            <p14:xfrm>
              <a:off x="4727353" y="5069886"/>
              <a:ext cx="65520" cy="23148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33098" y="4874494"/>
                <a:ext cx="78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85" name="Ink 184"/>
              <p14:cNvContentPartPr/>
              <p14:nvPr/>
            </p14:nvContentPartPr>
            <p14:xfrm>
              <a:off x="4692433" y="5209206"/>
              <a:ext cx="51120" cy="1368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04658" y="5017054"/>
                <a:ext cx="57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6" name="Ink 185"/>
              <p14:cNvContentPartPr/>
              <p14:nvPr/>
            </p14:nvContentPartPr>
            <p14:xfrm>
              <a:off x="4777393" y="5190486"/>
              <a:ext cx="66600" cy="961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84938" y="4993654"/>
                <a:ext cx="810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7" name="Ink 186"/>
              <p14:cNvContentPartPr/>
              <p14:nvPr/>
            </p14:nvContentPartPr>
            <p14:xfrm>
              <a:off x="4904473" y="5104086"/>
              <a:ext cx="6480" cy="1699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08058" y="4904014"/>
                <a:ext cx="31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8" name="Ink 187"/>
              <p14:cNvContentPartPr/>
              <p14:nvPr/>
            </p14:nvContentPartPr>
            <p14:xfrm>
              <a:off x="4976113" y="5085726"/>
              <a:ext cx="15480" cy="1897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84738" y="4888174"/>
                <a:ext cx="327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9" name="Ink 188"/>
              <p14:cNvContentPartPr/>
              <p14:nvPr/>
            </p14:nvContentPartPr>
            <p14:xfrm>
              <a:off x="5174473" y="5144766"/>
              <a:ext cx="9720" cy="248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779138" y="4943974"/>
                <a:ext cx="26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90" name="Ink 189"/>
              <p14:cNvContentPartPr/>
              <p14:nvPr/>
            </p14:nvContentPartPr>
            <p14:xfrm>
              <a:off x="5190313" y="5261046"/>
              <a:ext cx="25920" cy="122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794978" y="5068174"/>
                <a:ext cx="399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1" name="Ink 190"/>
              <p14:cNvContentPartPr/>
              <p14:nvPr/>
            </p14:nvContentPartPr>
            <p14:xfrm>
              <a:off x="5389033" y="5091126"/>
              <a:ext cx="271080" cy="19620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93338" y="4895374"/>
                <a:ext cx="285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92" name="Ink 191"/>
              <p14:cNvContentPartPr/>
              <p14:nvPr/>
            </p14:nvContentPartPr>
            <p14:xfrm>
              <a:off x="5717713" y="5108766"/>
              <a:ext cx="170640" cy="1314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31018" y="4910854"/>
                <a:ext cx="176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3" name="Ink 192"/>
              <p14:cNvContentPartPr/>
              <p14:nvPr/>
            </p14:nvContentPartPr>
            <p14:xfrm>
              <a:off x="6105793" y="5069526"/>
              <a:ext cx="189720" cy="14076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713338" y="4872694"/>
                <a:ext cx="2005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4" name="Ink 193"/>
              <p14:cNvContentPartPr/>
              <p14:nvPr/>
            </p14:nvContentPartPr>
            <p14:xfrm>
              <a:off x="6341233" y="5062326"/>
              <a:ext cx="120960" cy="972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47698" y="4865494"/>
                <a:ext cx="134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5" name="Ink 194"/>
              <p14:cNvContentPartPr/>
              <p14:nvPr/>
            </p14:nvContentPartPr>
            <p14:xfrm>
              <a:off x="6534553" y="5032446"/>
              <a:ext cx="114120" cy="10836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142098" y="4837054"/>
                <a:ext cx="1256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6" name="Ink 195"/>
              <p14:cNvContentPartPr/>
              <p14:nvPr/>
            </p14:nvContentPartPr>
            <p14:xfrm>
              <a:off x="6724633" y="5018766"/>
              <a:ext cx="87840" cy="10980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31098" y="4823374"/>
                <a:ext cx="997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7" name="Ink 196"/>
              <p14:cNvContentPartPr/>
              <p14:nvPr/>
            </p14:nvContentPartPr>
            <p14:xfrm>
              <a:off x="6853513" y="4979886"/>
              <a:ext cx="206640" cy="260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459618" y="4784854"/>
                <a:ext cx="2203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8" name="Ink 197"/>
              <p14:cNvContentPartPr/>
              <p14:nvPr/>
            </p14:nvContentPartPr>
            <p14:xfrm>
              <a:off x="7103353" y="4916166"/>
              <a:ext cx="110520" cy="16308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07658" y="4719694"/>
                <a:ext cx="1292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9" name="Ink 198"/>
              <p14:cNvContentPartPr/>
              <p14:nvPr/>
            </p14:nvContentPartPr>
            <p14:xfrm>
              <a:off x="7365433" y="4899246"/>
              <a:ext cx="104040" cy="1375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973338" y="4704214"/>
                <a:ext cx="115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0" name="Ink 199"/>
              <p14:cNvContentPartPr/>
              <p14:nvPr/>
            </p14:nvContentPartPr>
            <p14:xfrm>
              <a:off x="7572073" y="4774686"/>
              <a:ext cx="15840" cy="1839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184298" y="4579654"/>
                <a:ext cx="306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1" name="Ink 200"/>
              <p14:cNvContentPartPr/>
              <p14:nvPr/>
            </p14:nvContentPartPr>
            <p14:xfrm>
              <a:off x="7540033" y="4879086"/>
              <a:ext cx="126360" cy="5436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151898" y="4688014"/>
                <a:ext cx="132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02" name="Ink 201"/>
              <p14:cNvContentPartPr/>
              <p14:nvPr/>
            </p14:nvContentPartPr>
            <p14:xfrm>
              <a:off x="7674673" y="4843446"/>
              <a:ext cx="80640" cy="11196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280778" y="4647334"/>
                <a:ext cx="979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3" name="Ink 202"/>
              <p14:cNvContentPartPr/>
              <p14:nvPr/>
            </p14:nvContentPartPr>
            <p14:xfrm>
              <a:off x="7820113" y="4753086"/>
              <a:ext cx="69120" cy="1875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431978" y="4556614"/>
                <a:ext cx="802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4" name="Ink 203"/>
              <p14:cNvContentPartPr/>
              <p14:nvPr/>
            </p14:nvContentPartPr>
            <p14:xfrm>
              <a:off x="7777633" y="4835526"/>
              <a:ext cx="119160" cy="5436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88778" y="4643734"/>
                <a:ext cx="1267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5" name="Ink 204"/>
              <p14:cNvContentPartPr/>
              <p14:nvPr/>
            </p14:nvContentPartPr>
            <p14:xfrm>
              <a:off x="7942513" y="4777566"/>
              <a:ext cx="129960" cy="1447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545738" y="4580374"/>
                <a:ext cx="1454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6" name="Ink 205"/>
              <p14:cNvContentPartPr/>
              <p14:nvPr/>
            </p14:nvContentPartPr>
            <p14:xfrm>
              <a:off x="3986473" y="5598726"/>
              <a:ext cx="39960" cy="554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94378" y="5402254"/>
                <a:ext cx="54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07" name="Ink 206"/>
              <p14:cNvContentPartPr/>
              <p14:nvPr/>
            </p14:nvContentPartPr>
            <p14:xfrm>
              <a:off x="4149553" y="5535366"/>
              <a:ext cx="148320" cy="14580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755298" y="5338534"/>
                <a:ext cx="160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08" name="Ink 207"/>
              <p14:cNvContentPartPr/>
              <p14:nvPr/>
            </p14:nvContentPartPr>
            <p14:xfrm>
              <a:off x="4328113" y="5600526"/>
              <a:ext cx="5400" cy="759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38538" y="5404414"/>
                <a:ext cx="187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9" name="Ink 208"/>
              <p14:cNvContentPartPr/>
              <p14:nvPr/>
            </p14:nvContentPartPr>
            <p14:xfrm>
              <a:off x="4332433" y="5563806"/>
              <a:ext cx="3960" cy="612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45018" y="5371654"/>
                <a:ext cx="93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10" name="Ink 209"/>
              <p14:cNvContentPartPr/>
              <p14:nvPr/>
            </p14:nvContentPartPr>
            <p14:xfrm>
              <a:off x="4381393" y="5468766"/>
              <a:ext cx="96480" cy="2325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89298" y="5274094"/>
                <a:ext cx="108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11" name="Ink 210"/>
              <p14:cNvContentPartPr/>
              <p14:nvPr/>
            </p14:nvContentPartPr>
            <p14:xfrm>
              <a:off x="4383193" y="5596566"/>
              <a:ext cx="34560" cy="1260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996138" y="5404414"/>
                <a:ext cx="39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12" name="Ink 211"/>
              <p14:cNvContentPartPr/>
              <p14:nvPr/>
            </p14:nvContentPartPr>
            <p14:xfrm>
              <a:off x="4458793" y="5548326"/>
              <a:ext cx="79560" cy="12132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065258" y="5353294"/>
                <a:ext cx="94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3" name="Ink 212"/>
              <p14:cNvContentPartPr/>
              <p14:nvPr/>
            </p14:nvContentPartPr>
            <p14:xfrm>
              <a:off x="4596313" y="5510166"/>
              <a:ext cx="65880" cy="1101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201698" y="5315494"/>
                <a:ext cx="79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4" name="Ink 213"/>
              <p14:cNvContentPartPr/>
              <p14:nvPr/>
            </p14:nvContentPartPr>
            <p14:xfrm>
              <a:off x="4668313" y="5503686"/>
              <a:ext cx="93600" cy="19836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277658" y="5306854"/>
                <a:ext cx="1080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15" name="Ink 214"/>
              <p14:cNvContentPartPr/>
              <p14:nvPr/>
            </p14:nvContentPartPr>
            <p14:xfrm>
              <a:off x="4820953" y="5469846"/>
              <a:ext cx="87840" cy="14436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424898" y="5274094"/>
                <a:ext cx="102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6" name="Ink 215"/>
              <p14:cNvContentPartPr/>
              <p14:nvPr/>
            </p14:nvContentPartPr>
            <p14:xfrm>
              <a:off x="4985833" y="5354286"/>
              <a:ext cx="9360" cy="23256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589778" y="5157814"/>
                <a:ext cx="32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7" name="Ink 216"/>
              <p14:cNvContentPartPr/>
              <p14:nvPr/>
            </p14:nvContentPartPr>
            <p14:xfrm>
              <a:off x="5059273" y="5435286"/>
              <a:ext cx="90000" cy="1310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663938" y="5237734"/>
                <a:ext cx="104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8" name="Ink 217"/>
              <p14:cNvContentPartPr/>
              <p14:nvPr/>
            </p14:nvContentPartPr>
            <p14:xfrm>
              <a:off x="5277793" y="5405406"/>
              <a:ext cx="27720" cy="4356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882098" y="5204614"/>
                <a:ext cx="48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9" name="Ink 218"/>
              <p14:cNvContentPartPr/>
              <p14:nvPr/>
            </p14:nvContentPartPr>
            <p14:xfrm>
              <a:off x="5288953" y="5531766"/>
              <a:ext cx="3960" cy="2628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92178" y="5340334"/>
                <a:ext cx="284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20" name="Ink 219"/>
              <p14:cNvContentPartPr/>
              <p14:nvPr/>
            </p14:nvContentPartPr>
            <p14:xfrm>
              <a:off x="5564353" y="5354646"/>
              <a:ext cx="115560" cy="19512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70818" y="5157814"/>
                <a:ext cx="135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21" name="Ink 220"/>
              <p14:cNvContentPartPr/>
              <p14:nvPr/>
            </p14:nvContentPartPr>
            <p14:xfrm>
              <a:off x="5737513" y="5404326"/>
              <a:ext cx="109440" cy="13068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341818" y="5208214"/>
                <a:ext cx="1249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2" name="Ink 221"/>
              <p14:cNvContentPartPr/>
              <p14:nvPr/>
            </p14:nvContentPartPr>
            <p14:xfrm>
              <a:off x="5870713" y="5392086"/>
              <a:ext cx="114120" cy="11340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474658" y="5197054"/>
                <a:ext cx="1299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23" name="Ink 222"/>
              <p14:cNvContentPartPr/>
              <p14:nvPr/>
            </p14:nvContentPartPr>
            <p14:xfrm>
              <a:off x="5995633" y="5361486"/>
              <a:ext cx="102240" cy="1364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599578" y="5163574"/>
                <a:ext cx="1166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24" name="Ink 223"/>
              <p14:cNvContentPartPr/>
              <p14:nvPr/>
            </p14:nvContentPartPr>
            <p14:xfrm>
              <a:off x="6134593" y="5315046"/>
              <a:ext cx="95040" cy="19908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739978" y="5120014"/>
                <a:ext cx="113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25" name="Ink 224"/>
              <p14:cNvContentPartPr/>
              <p14:nvPr/>
            </p14:nvContentPartPr>
            <p14:xfrm>
              <a:off x="6246553" y="5314326"/>
              <a:ext cx="98640" cy="17928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854818" y="5120374"/>
                <a:ext cx="1148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6" name="Ink 225"/>
              <p14:cNvContentPartPr/>
              <p14:nvPr/>
            </p14:nvContentPartPr>
            <p14:xfrm>
              <a:off x="6614473" y="5240526"/>
              <a:ext cx="94680" cy="20196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219498" y="5044774"/>
                <a:ext cx="108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7" name="Ink 226"/>
              <p14:cNvContentPartPr/>
              <p14:nvPr/>
            </p14:nvContentPartPr>
            <p14:xfrm>
              <a:off x="6575593" y="5332686"/>
              <a:ext cx="78840" cy="1944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186018" y="5140894"/>
                <a:ext cx="87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8" name="Ink 227"/>
              <p14:cNvContentPartPr/>
              <p14:nvPr/>
            </p14:nvContentPartPr>
            <p14:xfrm>
              <a:off x="6743713" y="5298486"/>
              <a:ext cx="71640" cy="777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350898" y="5106694"/>
                <a:ext cx="889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9" name="Ink 228"/>
              <p14:cNvContentPartPr/>
              <p14:nvPr/>
            </p14:nvContentPartPr>
            <p14:xfrm>
              <a:off x="7028113" y="5209926"/>
              <a:ext cx="203760" cy="2469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637458" y="5014174"/>
                <a:ext cx="2196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30" name="Ink 229"/>
              <p14:cNvContentPartPr/>
              <p14:nvPr/>
            </p14:nvContentPartPr>
            <p14:xfrm>
              <a:off x="7232953" y="5266806"/>
              <a:ext cx="7200" cy="140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842298" y="5071414"/>
                <a:ext cx="17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31" name="Ink 230"/>
              <p14:cNvContentPartPr/>
              <p14:nvPr/>
            </p14:nvContentPartPr>
            <p14:xfrm>
              <a:off x="7230433" y="5011566"/>
              <a:ext cx="1085400" cy="49788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840138" y="4813294"/>
                <a:ext cx="109692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32" name="Ink 231"/>
              <p14:cNvContentPartPr/>
              <p14:nvPr/>
            </p14:nvContentPartPr>
            <p14:xfrm>
              <a:off x="8430673" y="4876926"/>
              <a:ext cx="756000" cy="3524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038218" y="4681534"/>
                <a:ext cx="7732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33" name="Ink 232"/>
              <p14:cNvContentPartPr/>
              <p14:nvPr/>
            </p14:nvContentPartPr>
            <p14:xfrm>
              <a:off x="9221233" y="4781886"/>
              <a:ext cx="233280" cy="37440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826618" y="4585774"/>
                <a:ext cx="25272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34" name="Ink 233"/>
              <p14:cNvContentPartPr/>
              <p14:nvPr/>
            </p14:nvContentPartPr>
            <p14:xfrm>
              <a:off x="8851153" y="4992846"/>
              <a:ext cx="84240" cy="3348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464098" y="4800694"/>
                <a:ext cx="90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35" name="Ink 234"/>
              <p14:cNvContentPartPr/>
              <p14:nvPr/>
            </p14:nvContentPartPr>
            <p14:xfrm>
              <a:off x="8452633" y="4527726"/>
              <a:ext cx="1221120" cy="6051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060538" y="4333774"/>
                <a:ext cx="123696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36" name="Ink 235"/>
              <p14:cNvContentPartPr/>
              <p14:nvPr/>
            </p14:nvContentPartPr>
            <p14:xfrm>
              <a:off x="8744953" y="4672446"/>
              <a:ext cx="29520" cy="3564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353578" y="4476334"/>
                <a:ext cx="43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37" name="Ink 236"/>
              <p14:cNvContentPartPr/>
              <p14:nvPr/>
            </p14:nvContentPartPr>
            <p14:xfrm>
              <a:off x="8962753" y="4517286"/>
              <a:ext cx="290520" cy="18036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572098" y="4319734"/>
                <a:ext cx="3056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38" name="Ink 237"/>
              <p14:cNvContentPartPr/>
              <p14:nvPr/>
            </p14:nvContentPartPr>
            <p14:xfrm>
              <a:off x="9301513" y="4516566"/>
              <a:ext cx="78480" cy="1195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910498" y="4321534"/>
                <a:ext cx="921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39" name="Ink 238"/>
              <p14:cNvContentPartPr/>
              <p14:nvPr/>
            </p14:nvContentPartPr>
            <p14:xfrm>
              <a:off x="9374593" y="4487406"/>
              <a:ext cx="322200" cy="18684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985378" y="4290214"/>
                <a:ext cx="3301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0" name="Ink 239"/>
              <p14:cNvContentPartPr/>
              <p14:nvPr/>
            </p14:nvContentPartPr>
            <p14:xfrm>
              <a:off x="9817393" y="4398486"/>
              <a:ext cx="145800" cy="22680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425658" y="4205254"/>
                <a:ext cx="1612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41" name="Ink 240"/>
              <p14:cNvContentPartPr/>
              <p14:nvPr/>
            </p14:nvContentPartPr>
            <p14:xfrm>
              <a:off x="10017553" y="4470486"/>
              <a:ext cx="72000" cy="12348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622578" y="4276534"/>
                <a:ext cx="939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42" name="Ink 241"/>
              <p14:cNvContentPartPr/>
              <p14:nvPr/>
            </p14:nvContentPartPr>
            <p14:xfrm>
              <a:off x="10164073" y="4469046"/>
              <a:ext cx="19080" cy="10980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774858" y="4274734"/>
                <a:ext cx="316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43" name="Ink 242"/>
              <p14:cNvContentPartPr/>
              <p14:nvPr/>
            </p14:nvContentPartPr>
            <p14:xfrm>
              <a:off x="10211953" y="4380126"/>
              <a:ext cx="1080" cy="1548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822738" y="4186174"/>
                <a:ext cx="11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44" name="Ink 243"/>
              <p14:cNvContentPartPr/>
              <p14:nvPr/>
            </p14:nvContentPartPr>
            <p14:xfrm>
              <a:off x="10291513" y="4330086"/>
              <a:ext cx="51840" cy="25848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897258" y="4134694"/>
                <a:ext cx="651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45" name="Ink 244"/>
              <p14:cNvContentPartPr/>
              <p14:nvPr/>
            </p14:nvContentPartPr>
            <p14:xfrm>
              <a:off x="10385113" y="4414686"/>
              <a:ext cx="97920" cy="1389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992298" y="4219654"/>
                <a:ext cx="109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46" name="Ink 245"/>
              <p14:cNvContentPartPr/>
              <p14:nvPr/>
            </p14:nvContentPartPr>
            <p14:xfrm>
              <a:off x="10520833" y="4385886"/>
              <a:ext cx="129600" cy="15660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129098" y="4190854"/>
                <a:ext cx="140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47" name="Ink 246"/>
              <p14:cNvContentPartPr/>
              <p14:nvPr/>
            </p14:nvContentPartPr>
            <p14:xfrm>
              <a:off x="10700473" y="4330086"/>
              <a:ext cx="175680" cy="31608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306938" y="4133254"/>
                <a:ext cx="1929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48" name="Ink 247"/>
              <p14:cNvContentPartPr/>
              <p14:nvPr/>
            </p14:nvContentPartPr>
            <p14:xfrm>
              <a:off x="10962553" y="4200486"/>
              <a:ext cx="47880" cy="2966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567218" y="4003654"/>
                <a:ext cx="676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49" name="Ink 248"/>
              <p14:cNvContentPartPr/>
              <p14:nvPr/>
            </p14:nvContentPartPr>
            <p14:xfrm>
              <a:off x="11019433" y="4339806"/>
              <a:ext cx="80280" cy="1317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622298" y="4139014"/>
                <a:ext cx="105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50" name="Ink 249"/>
              <p14:cNvContentPartPr/>
              <p14:nvPr/>
            </p14:nvContentPartPr>
            <p14:xfrm>
              <a:off x="11147593" y="4153326"/>
              <a:ext cx="104760" cy="2818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755498" y="3956854"/>
                <a:ext cx="120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51" name="Ink 250"/>
              <p14:cNvContentPartPr/>
              <p14:nvPr/>
            </p14:nvContentPartPr>
            <p14:xfrm>
              <a:off x="11156233" y="4323246"/>
              <a:ext cx="43920" cy="1692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764858" y="4130014"/>
                <a:ext cx="54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52" name="Ink 251"/>
              <p14:cNvContentPartPr/>
              <p14:nvPr/>
            </p14:nvContentPartPr>
            <p14:xfrm>
              <a:off x="11251993" y="4252326"/>
              <a:ext cx="137160" cy="16596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858098" y="4056214"/>
                <a:ext cx="150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53" name="Ink 252"/>
              <p14:cNvContentPartPr/>
              <p14:nvPr/>
            </p14:nvContentPartPr>
            <p14:xfrm>
              <a:off x="11578153" y="4167726"/>
              <a:ext cx="304200" cy="22212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1181738" y="3970894"/>
                <a:ext cx="328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54" name="Ink 253"/>
              <p14:cNvContentPartPr/>
              <p14:nvPr/>
            </p14:nvContentPartPr>
            <p14:xfrm>
              <a:off x="11915833" y="4019406"/>
              <a:ext cx="157320" cy="30852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519778" y="3821494"/>
                <a:ext cx="1782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55" name="Ink 254"/>
              <p14:cNvContentPartPr/>
              <p14:nvPr/>
            </p14:nvContentPartPr>
            <p14:xfrm>
              <a:off x="12104113" y="4119486"/>
              <a:ext cx="130320" cy="23508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1706258" y="3919774"/>
                <a:ext cx="1519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56" name="Ink 255"/>
              <p14:cNvContentPartPr/>
              <p14:nvPr/>
            </p14:nvContentPartPr>
            <p14:xfrm>
              <a:off x="9789313" y="4908246"/>
              <a:ext cx="45000" cy="3780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393978" y="4707814"/>
                <a:ext cx="676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57" name="Ink 256"/>
              <p14:cNvContentPartPr/>
              <p14:nvPr/>
            </p14:nvContentPartPr>
            <p14:xfrm>
              <a:off x="9918553" y="4885206"/>
              <a:ext cx="55080" cy="12816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523578" y="4688734"/>
                <a:ext cx="741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58" name="Ink 257"/>
              <p14:cNvContentPartPr/>
              <p14:nvPr/>
            </p14:nvContentPartPr>
            <p14:xfrm>
              <a:off x="9961033" y="4781886"/>
              <a:ext cx="189360" cy="23112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574338" y="4589014"/>
                <a:ext cx="1958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59" name="Ink 258"/>
              <p14:cNvContentPartPr/>
              <p14:nvPr/>
            </p14:nvContentPartPr>
            <p14:xfrm>
              <a:off x="10135993" y="4853886"/>
              <a:ext cx="73800" cy="11160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744258" y="4661734"/>
                <a:ext cx="896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60" name="Ink 259"/>
              <p14:cNvContentPartPr/>
              <p14:nvPr/>
            </p14:nvContentPartPr>
            <p14:xfrm>
              <a:off x="10283233" y="4740486"/>
              <a:ext cx="35640" cy="24696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888618" y="4545094"/>
                <a:ext cx="554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61" name="Ink 260"/>
              <p14:cNvContentPartPr/>
              <p14:nvPr/>
            </p14:nvContentPartPr>
            <p14:xfrm>
              <a:off x="10269553" y="4839126"/>
              <a:ext cx="133200" cy="4320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878538" y="4646614"/>
                <a:ext cx="1436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2" name="Ink 261"/>
              <p14:cNvContentPartPr/>
              <p14:nvPr/>
            </p14:nvContentPartPr>
            <p14:xfrm>
              <a:off x="10479433" y="4751286"/>
              <a:ext cx="152280" cy="28584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082658" y="4552654"/>
                <a:ext cx="17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63" name="Ink 262"/>
              <p14:cNvContentPartPr/>
              <p14:nvPr/>
            </p14:nvContentPartPr>
            <p14:xfrm>
              <a:off x="10680673" y="4769646"/>
              <a:ext cx="97920" cy="1364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0287138" y="4576774"/>
                <a:ext cx="111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4" name="Ink 263"/>
              <p14:cNvContentPartPr/>
              <p14:nvPr/>
            </p14:nvContentPartPr>
            <p14:xfrm>
              <a:off x="10795873" y="4737606"/>
              <a:ext cx="79200" cy="15660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0402338" y="4542574"/>
                <a:ext cx="932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65" name="Ink 264"/>
              <p14:cNvContentPartPr/>
              <p14:nvPr/>
            </p14:nvContentPartPr>
            <p14:xfrm>
              <a:off x="10969393" y="4632486"/>
              <a:ext cx="141480" cy="29340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0577658" y="4436374"/>
                <a:ext cx="153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66" name="Ink 265"/>
              <p14:cNvContentPartPr/>
              <p14:nvPr/>
            </p14:nvContentPartPr>
            <p14:xfrm>
              <a:off x="10971913" y="4801326"/>
              <a:ext cx="78840" cy="4032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582338" y="4610254"/>
                <a:ext cx="86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67" name="Ink 266"/>
              <p14:cNvContentPartPr/>
              <p14:nvPr/>
            </p14:nvContentPartPr>
            <p14:xfrm>
              <a:off x="11042833" y="4743366"/>
              <a:ext cx="92160" cy="1436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0647498" y="4547614"/>
                <a:ext cx="109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68" name="Ink 267"/>
              <p14:cNvContentPartPr/>
              <p14:nvPr/>
            </p14:nvContentPartPr>
            <p14:xfrm>
              <a:off x="11196193" y="4738686"/>
              <a:ext cx="90360" cy="1256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802658" y="4546894"/>
                <a:ext cx="1026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69" name="Ink 268"/>
              <p14:cNvContentPartPr/>
              <p14:nvPr/>
            </p14:nvContentPartPr>
            <p14:xfrm>
              <a:off x="11322553" y="4691166"/>
              <a:ext cx="96840" cy="1299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0929738" y="4498654"/>
                <a:ext cx="1090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70" name="Ink 269"/>
              <p14:cNvContentPartPr/>
              <p14:nvPr/>
            </p14:nvContentPartPr>
            <p14:xfrm>
              <a:off x="11453593" y="4645446"/>
              <a:ext cx="80640" cy="14544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1057538" y="4448974"/>
                <a:ext cx="95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71" name="Ink 270"/>
              <p14:cNvContentPartPr/>
              <p14:nvPr/>
            </p14:nvContentPartPr>
            <p14:xfrm>
              <a:off x="11589313" y="4528446"/>
              <a:ext cx="175680" cy="29448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1193258" y="4328374"/>
                <a:ext cx="1987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72" name="Ink 271"/>
              <p14:cNvContentPartPr/>
              <p14:nvPr/>
            </p14:nvContentPartPr>
            <p14:xfrm>
              <a:off x="11684353" y="4618446"/>
              <a:ext cx="89280" cy="2484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1296938" y="4423414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73" name="Ink 272"/>
              <p14:cNvContentPartPr/>
              <p14:nvPr/>
            </p14:nvContentPartPr>
            <p14:xfrm>
              <a:off x="11183593" y="4992846"/>
              <a:ext cx="160920" cy="932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790058" y="4794574"/>
                <a:ext cx="1724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74" name="Ink 273"/>
              <p14:cNvContentPartPr/>
              <p14:nvPr/>
            </p14:nvContentPartPr>
            <p14:xfrm>
              <a:off x="11364673" y="4945686"/>
              <a:ext cx="236880" cy="30312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978338" y="4747414"/>
                <a:ext cx="2484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75" name="Ink 274"/>
              <p14:cNvContentPartPr/>
              <p14:nvPr/>
            </p14:nvContentPartPr>
            <p14:xfrm>
              <a:off x="11612713" y="4904286"/>
              <a:ext cx="342720" cy="16236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1218098" y="4707094"/>
                <a:ext cx="3643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76" name="Ink 275"/>
              <p14:cNvContentPartPr/>
              <p14:nvPr/>
            </p14:nvContentPartPr>
            <p14:xfrm>
              <a:off x="11933473" y="4862526"/>
              <a:ext cx="285120" cy="15336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1545698" y="4663534"/>
                <a:ext cx="2980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77" name="Ink 276"/>
              <p14:cNvContentPartPr/>
              <p14:nvPr/>
            </p14:nvContentPartPr>
            <p14:xfrm>
              <a:off x="11869753" y="4894206"/>
              <a:ext cx="82080" cy="6768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1478378" y="4702774"/>
                <a:ext cx="9864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19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419673" y="444966"/>
              <a:ext cx="11139480" cy="4811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978" y="247774"/>
                <a:ext cx="11160000" cy="48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48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99233" y="266766"/>
              <a:ext cx="11076120" cy="147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858" y="68854"/>
                <a:ext cx="11088720" cy="1499040"/>
              </a:xfrm>
              <a:prstGeom prst="rect">
                <a:avLst/>
              </a:prstGeom>
            </p:spPr>
          </p:pic>
        </mc:Fallback>
      </mc:AlternateContent>
      <p:sp>
        <p:nvSpPr>
          <p:cNvPr id="129" name="Rectangle 128"/>
          <p:cNvSpPr/>
          <p:nvPr/>
        </p:nvSpPr>
        <p:spPr>
          <a:xfrm>
            <a:off x="1262017" y="2092961"/>
            <a:ext cx="3345531" cy="95930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i="1" dirty="0"/>
              <a:t>export default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247381" y="2092963"/>
            <a:ext cx="2600135" cy="3560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</p:txBody>
      </p:sp>
      <p:sp>
        <p:nvSpPr>
          <p:cNvPr id="131" name="Rectangle 130"/>
          <p:cNvSpPr/>
          <p:nvPr/>
        </p:nvSpPr>
        <p:spPr>
          <a:xfrm>
            <a:off x="9582455" y="2092961"/>
            <a:ext cx="2726498" cy="26932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  <a:p>
            <a:r>
              <a:rPr lang="en-US" i="1" dirty="0"/>
              <a:t>export default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4" name="Ink 133"/>
              <p14:cNvContentPartPr/>
              <p14:nvPr/>
            </p14:nvContentPartPr>
            <p14:xfrm>
              <a:off x="1101433" y="3888726"/>
              <a:ext cx="2507040" cy="4406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138" y="3693694"/>
                <a:ext cx="25210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9" name="Ink 188"/>
              <p14:cNvContentPartPr/>
              <p14:nvPr/>
            </p14:nvContentPartPr>
            <p14:xfrm>
              <a:off x="2853193" y="2378526"/>
              <a:ext cx="843120" cy="16070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6498" y="2181334"/>
                <a:ext cx="848520" cy="16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1" name="Ink 190"/>
              <p14:cNvContentPartPr/>
              <p14:nvPr/>
            </p14:nvContentPartPr>
            <p14:xfrm>
              <a:off x="998473" y="4232166"/>
              <a:ext cx="2869200" cy="12596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818" y="4035694"/>
                <a:ext cx="2882880" cy="12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2" name="Ink 191"/>
              <p14:cNvContentPartPr/>
              <p14:nvPr/>
            </p14:nvContentPartPr>
            <p14:xfrm>
              <a:off x="1141753" y="4569846"/>
              <a:ext cx="2355480" cy="8359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498" y="4371574"/>
                <a:ext cx="237240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5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3633" y="209526"/>
              <a:ext cx="11347920" cy="459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298" y="14134"/>
                <a:ext cx="11368440" cy="46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2686873" y="790566"/>
              <a:ext cx="5085000" cy="2077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8018" y="595174"/>
                <a:ext cx="509472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31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42593" y="343086"/>
              <a:ext cx="11642760" cy="658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218" y="143734"/>
                <a:ext cx="11653920" cy="66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65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967513" y="254886"/>
              <a:ext cx="11437200" cy="5888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338" y="59854"/>
                <a:ext cx="11465640" cy="59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/>
              <p14:cNvContentPartPr/>
              <p14:nvPr/>
            </p14:nvContentPartPr>
            <p14:xfrm>
              <a:off x="2745553" y="775086"/>
              <a:ext cx="6398640" cy="1522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8498" y="580414"/>
                <a:ext cx="64047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5" name="Ink 174"/>
              <p14:cNvContentPartPr/>
              <p14:nvPr/>
            </p14:nvContentPartPr>
            <p14:xfrm>
              <a:off x="6703033" y="2802606"/>
              <a:ext cx="100800" cy="1342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0218" y="2608294"/>
                <a:ext cx="1123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6" name="Ink 175"/>
              <p14:cNvContentPartPr/>
              <p14:nvPr/>
            </p14:nvContentPartPr>
            <p14:xfrm>
              <a:off x="6818953" y="2750046"/>
              <a:ext cx="135000" cy="1717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4698" y="2551054"/>
                <a:ext cx="1479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7" name="Ink 176"/>
              <p14:cNvContentPartPr/>
              <p14:nvPr/>
            </p14:nvContentPartPr>
            <p14:xfrm>
              <a:off x="7010113" y="2689566"/>
              <a:ext cx="292680" cy="26064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19098" y="2492014"/>
                <a:ext cx="3081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8" name="Ink 177"/>
              <p14:cNvContentPartPr/>
              <p14:nvPr/>
            </p14:nvContentPartPr>
            <p14:xfrm>
              <a:off x="7374073" y="2709726"/>
              <a:ext cx="139680" cy="1080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2698" y="2514334"/>
                <a:ext cx="1490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9" name="Ink 178"/>
              <p14:cNvContentPartPr/>
              <p14:nvPr/>
            </p14:nvContentPartPr>
            <p14:xfrm>
              <a:off x="7561633" y="2684886"/>
              <a:ext cx="117000" cy="1411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3498" y="2490574"/>
                <a:ext cx="125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0" name="Ink 179"/>
              <p14:cNvContentPartPr/>
              <p14:nvPr/>
            </p14:nvContentPartPr>
            <p14:xfrm>
              <a:off x="7763593" y="2692806"/>
              <a:ext cx="133200" cy="1465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68978" y="2495974"/>
                <a:ext cx="146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1" name="Ink 180"/>
              <p14:cNvContentPartPr/>
              <p14:nvPr/>
            </p14:nvContentPartPr>
            <p14:xfrm>
              <a:off x="7904713" y="2692806"/>
              <a:ext cx="26640" cy="14436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09378" y="2497054"/>
                <a:ext cx="4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2" name="Ink 181"/>
              <p14:cNvContentPartPr/>
              <p14:nvPr/>
            </p14:nvContentPartPr>
            <p14:xfrm>
              <a:off x="7939633" y="2643486"/>
              <a:ext cx="5400" cy="1260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48618" y="2447734"/>
                <a:ext cx="16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3" name="Ink 182"/>
              <p14:cNvContentPartPr/>
              <p14:nvPr/>
            </p14:nvContentPartPr>
            <p14:xfrm>
              <a:off x="7980313" y="2669046"/>
              <a:ext cx="206640" cy="1778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87498" y="2471494"/>
                <a:ext cx="2242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4" name="Ink 183"/>
              <p14:cNvContentPartPr/>
              <p14:nvPr/>
            </p14:nvContentPartPr>
            <p14:xfrm>
              <a:off x="8279473" y="2754366"/>
              <a:ext cx="16920" cy="1296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88458" y="2562214"/>
                <a:ext cx="32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5" name="Ink 184"/>
              <p14:cNvContentPartPr/>
              <p14:nvPr/>
            </p14:nvContentPartPr>
            <p14:xfrm>
              <a:off x="3684433" y="4162686"/>
              <a:ext cx="161640" cy="3470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90538" y="3965494"/>
                <a:ext cx="1749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6" name="Ink 185"/>
              <p14:cNvContentPartPr/>
              <p14:nvPr/>
            </p14:nvContentPartPr>
            <p14:xfrm>
              <a:off x="3901153" y="4331526"/>
              <a:ext cx="57600" cy="102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09058" y="4135774"/>
                <a:ext cx="69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4" name="Ink 223"/>
              <p14:cNvContentPartPr/>
              <p14:nvPr/>
            </p14:nvContentPartPr>
            <p14:xfrm>
              <a:off x="3828793" y="3263406"/>
              <a:ext cx="8564400" cy="311148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4178" y="3065854"/>
                <a:ext cx="8577720" cy="31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5" name="Ink 254"/>
              <p14:cNvContentPartPr/>
              <p14:nvPr/>
            </p14:nvContentPartPr>
            <p14:xfrm>
              <a:off x="4225513" y="6435006"/>
              <a:ext cx="574560" cy="45036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5578" y="6235654"/>
                <a:ext cx="5846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6" name="Ink 255"/>
              <p14:cNvContentPartPr/>
              <p14:nvPr/>
            </p14:nvContentPartPr>
            <p14:xfrm>
              <a:off x="5034433" y="6263286"/>
              <a:ext cx="271800" cy="47556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45218" y="6064294"/>
                <a:ext cx="28728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7" name="Ink 256"/>
              <p14:cNvContentPartPr/>
              <p14:nvPr/>
            </p14:nvContentPartPr>
            <p14:xfrm>
              <a:off x="5301553" y="6395406"/>
              <a:ext cx="2520" cy="43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3778" y="6202894"/>
                <a:ext cx="93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8" name="Ink 257"/>
              <p14:cNvContentPartPr/>
              <p14:nvPr/>
            </p14:nvContentPartPr>
            <p14:xfrm>
              <a:off x="5361673" y="6368046"/>
              <a:ext cx="380520" cy="22248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71378" y="6167974"/>
                <a:ext cx="3992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9" name="Ink 258"/>
              <p14:cNvContentPartPr/>
              <p14:nvPr/>
            </p14:nvContentPartPr>
            <p14:xfrm>
              <a:off x="5833633" y="6449406"/>
              <a:ext cx="9360" cy="194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44778" y="6251134"/>
                <a:ext cx="27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31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88912"/>
            <a:ext cx="12100534" cy="6803228"/>
          </a:xfrm>
          <a:prstGeom prst="rect">
            <a:avLst/>
          </a:prstGeom>
        </p:spPr>
      </p:pic>
      <p:sp>
        <p:nvSpPr>
          <p:cNvPr id="3" name="Line Callout 2 2"/>
          <p:cNvSpPr/>
          <p:nvPr/>
        </p:nvSpPr>
        <p:spPr>
          <a:xfrm>
            <a:off x="4354926" y="652377"/>
            <a:ext cx="1966587" cy="12400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2702"/>
              <a:gd name="adj6" fmla="val -66412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Writing Syntex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696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632382" y="607142"/>
            <a:ext cx="1515158" cy="381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&lt;random /&gt;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16739" y="607142"/>
            <a:ext cx="2446504" cy="381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Self Closing tag: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61566" y="256411"/>
            <a:ext cx="3728581" cy="364715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"./KgButton"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"./Hello"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"./Random"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//Functional based Component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CDCAA"/>
                </a:solidFill>
                <a:latin typeface="Consolas" panose="020B0609020204030204" pitchFamily="49" charset="0"/>
              </a:rPr>
              <a:t>App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This is the Best React Course.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CDCAA"/>
                </a:solidFill>
                <a:latin typeface="Consolas" panose="020B0609020204030204" pitchFamily="49" charset="0"/>
              </a:rPr>
              <a:t>App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59960"/>
          <a:stretch/>
        </p:blipFill>
        <p:spPr>
          <a:xfrm>
            <a:off x="8990147" y="242792"/>
            <a:ext cx="2616777" cy="3674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/>
              <p14:cNvContentPartPr/>
              <p14:nvPr/>
            </p14:nvContentPartPr>
            <p14:xfrm>
              <a:off x="4763353" y="1896846"/>
              <a:ext cx="881640" cy="1393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1978" y="1700014"/>
                <a:ext cx="8967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/>
              <p14:cNvContentPartPr/>
              <p14:nvPr/>
            </p14:nvContentPartPr>
            <p14:xfrm>
              <a:off x="2400865" y="4197982"/>
              <a:ext cx="6671688" cy="475544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9770" y="3997542"/>
                <a:ext cx="6697969" cy="498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7" name="Ink 76"/>
              <p14:cNvContentPartPr/>
              <p14:nvPr/>
            </p14:nvContentPartPr>
            <p14:xfrm>
              <a:off x="2042113" y="4500366"/>
              <a:ext cx="4980240" cy="2743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4698" y="4300294"/>
                <a:ext cx="4992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9" name="Ink 78"/>
              <p14:cNvContentPartPr/>
              <p14:nvPr/>
            </p14:nvContentPartPr>
            <p14:xfrm>
              <a:off x="2034913" y="4597206"/>
              <a:ext cx="2232000" cy="1962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7858" y="4400734"/>
                <a:ext cx="22388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" name="Ink 97"/>
              <p14:cNvContentPartPr/>
              <p14:nvPr/>
            </p14:nvContentPartPr>
            <p14:xfrm>
              <a:off x="1533073" y="4757766"/>
              <a:ext cx="7126920" cy="22186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7378" y="4559854"/>
                <a:ext cx="7147440" cy="22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" name="Ink 120"/>
              <p14:cNvContentPartPr/>
              <p14:nvPr/>
            </p14:nvContentPartPr>
            <p14:xfrm>
              <a:off x="9176593" y="4042086"/>
              <a:ext cx="219600" cy="2930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87378" y="3846334"/>
                <a:ext cx="2271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2" name="Ink 121"/>
              <p14:cNvContentPartPr/>
              <p14:nvPr/>
            </p14:nvContentPartPr>
            <p14:xfrm>
              <a:off x="9412753" y="4159446"/>
              <a:ext cx="5040" cy="154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25698" y="3964774"/>
                <a:ext cx="12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3" name="Ink 122"/>
              <p14:cNvContentPartPr/>
              <p14:nvPr/>
            </p14:nvContentPartPr>
            <p14:xfrm>
              <a:off x="9428953" y="4088166"/>
              <a:ext cx="172080" cy="2512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35778" y="3894934"/>
                <a:ext cx="189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4" name="Ink 123"/>
              <p14:cNvContentPartPr/>
              <p14:nvPr/>
            </p14:nvContentPartPr>
            <p14:xfrm>
              <a:off x="9665113" y="4208406"/>
              <a:ext cx="136080" cy="1267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78058" y="4014454"/>
                <a:ext cx="1422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5" name="Ink 124"/>
              <p14:cNvContentPartPr/>
              <p14:nvPr/>
            </p14:nvContentPartPr>
            <p14:xfrm>
              <a:off x="9774193" y="4148646"/>
              <a:ext cx="519480" cy="3168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82818" y="3950734"/>
                <a:ext cx="5353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3" name="Ink 142"/>
              <p14:cNvContentPartPr/>
              <p14:nvPr/>
            </p14:nvContentPartPr>
            <p14:xfrm>
              <a:off x="7007953" y="4821846"/>
              <a:ext cx="10440" cy="252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16578" y="4625734"/>
                <a:ext cx="212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4" name="Ink 143"/>
              <p14:cNvContentPartPr/>
              <p14:nvPr/>
            </p14:nvContentPartPr>
            <p14:xfrm>
              <a:off x="6973033" y="4907166"/>
              <a:ext cx="228240" cy="2934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78058" y="4709254"/>
                <a:ext cx="2412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5" name="Ink 144"/>
              <p14:cNvContentPartPr/>
              <p14:nvPr/>
            </p14:nvContentPartPr>
            <p14:xfrm>
              <a:off x="7172113" y="4894206"/>
              <a:ext cx="191520" cy="1677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78578" y="4699174"/>
                <a:ext cx="2044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6" name="Ink 145"/>
              <p14:cNvContentPartPr/>
              <p14:nvPr/>
            </p14:nvContentPartPr>
            <p14:xfrm>
              <a:off x="7574953" y="4638246"/>
              <a:ext cx="359640" cy="4453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85378" y="4442134"/>
                <a:ext cx="3733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7" name="Ink 146"/>
              <p14:cNvContentPartPr/>
              <p14:nvPr/>
            </p14:nvContentPartPr>
            <p14:xfrm>
              <a:off x="7977793" y="4803486"/>
              <a:ext cx="155880" cy="1821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89658" y="4608454"/>
                <a:ext cx="167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8" name="Ink 147"/>
              <p14:cNvContentPartPr/>
              <p14:nvPr/>
            </p14:nvContentPartPr>
            <p14:xfrm>
              <a:off x="8341753" y="4648326"/>
              <a:ext cx="475920" cy="3380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50018" y="4451494"/>
                <a:ext cx="4921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9" name="Ink 148"/>
              <p14:cNvContentPartPr/>
              <p14:nvPr/>
            </p14:nvContentPartPr>
            <p14:xfrm>
              <a:off x="9003793" y="4581006"/>
              <a:ext cx="610200" cy="3733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12418" y="4385614"/>
                <a:ext cx="6199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0" name="Ink 149"/>
              <p14:cNvContentPartPr/>
              <p14:nvPr/>
            </p14:nvContentPartPr>
            <p14:xfrm>
              <a:off x="9613273" y="4713846"/>
              <a:ext cx="52920" cy="1756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219738" y="4519534"/>
                <a:ext cx="698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1" name="Ink 150"/>
              <p14:cNvContentPartPr/>
              <p14:nvPr/>
            </p14:nvContentPartPr>
            <p14:xfrm>
              <a:off x="9752953" y="4636086"/>
              <a:ext cx="1440" cy="176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63738" y="4441054"/>
                <a:ext cx="126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2" name="Ink 151"/>
              <p14:cNvContentPartPr/>
              <p14:nvPr/>
            </p14:nvContentPartPr>
            <p14:xfrm>
              <a:off x="9692113" y="4731846"/>
              <a:ext cx="103680" cy="1771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297858" y="4536454"/>
                <a:ext cx="117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3" name="Ink 152"/>
              <p14:cNvContentPartPr/>
              <p14:nvPr/>
            </p14:nvContentPartPr>
            <p14:xfrm>
              <a:off x="9819913" y="4700166"/>
              <a:ext cx="277200" cy="2095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26378" y="4502614"/>
                <a:ext cx="295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4" name="Ink 153"/>
              <p14:cNvContentPartPr/>
              <p14:nvPr/>
            </p14:nvContentPartPr>
            <p14:xfrm>
              <a:off x="10347673" y="4705206"/>
              <a:ext cx="157680" cy="1807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53778" y="4506574"/>
                <a:ext cx="1771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5" name="Ink 154"/>
              <p14:cNvContentPartPr/>
              <p14:nvPr/>
            </p14:nvContentPartPr>
            <p14:xfrm>
              <a:off x="10579513" y="4708086"/>
              <a:ext cx="24840" cy="1587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185258" y="4509094"/>
                <a:ext cx="46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6" name="Ink 155"/>
              <p14:cNvContentPartPr/>
              <p14:nvPr/>
            </p14:nvContentPartPr>
            <p14:xfrm>
              <a:off x="10608673" y="4629246"/>
              <a:ext cx="12600" cy="378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214778" y="4430254"/>
                <a:ext cx="25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57" name="Ink 156"/>
              <p14:cNvContentPartPr/>
              <p14:nvPr/>
            </p14:nvContentPartPr>
            <p14:xfrm>
              <a:off x="10688953" y="4746606"/>
              <a:ext cx="155520" cy="1519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296138" y="4554094"/>
                <a:ext cx="1670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8" name="Ink 157"/>
              <p14:cNvContentPartPr/>
              <p14:nvPr/>
            </p14:nvContentPartPr>
            <p14:xfrm>
              <a:off x="10884433" y="4712406"/>
              <a:ext cx="280080" cy="1710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490898" y="4514494"/>
                <a:ext cx="2998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9" name="Ink 158"/>
              <p14:cNvContentPartPr/>
              <p14:nvPr/>
            </p14:nvContentPartPr>
            <p14:xfrm>
              <a:off x="11405353" y="4857486"/>
              <a:ext cx="7200" cy="97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012178" y="4656334"/>
                <a:ext cx="284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4" name="Ink 183"/>
              <p14:cNvContentPartPr/>
              <p14:nvPr/>
            </p14:nvContentPartPr>
            <p14:xfrm>
              <a:off x="5493793" y="5281566"/>
              <a:ext cx="817560" cy="315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99178" y="5084734"/>
                <a:ext cx="8373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7" name="Ink 186"/>
              <p14:cNvContentPartPr/>
              <p14:nvPr/>
            </p14:nvContentPartPr>
            <p14:xfrm>
              <a:off x="6776833" y="5286966"/>
              <a:ext cx="103320" cy="291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79338" y="5087614"/>
                <a:ext cx="1270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88" name="Ink 187"/>
              <p14:cNvContentPartPr/>
              <p14:nvPr/>
            </p14:nvContentPartPr>
            <p14:xfrm>
              <a:off x="6796993" y="5382006"/>
              <a:ext cx="120960" cy="219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00938" y="5189854"/>
                <a:ext cx="1357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89" name="Ink 188"/>
              <p14:cNvContentPartPr/>
              <p14:nvPr/>
            </p14:nvContentPartPr>
            <p14:xfrm>
              <a:off x="7078513" y="5189766"/>
              <a:ext cx="750960" cy="34992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688938" y="4991134"/>
                <a:ext cx="7599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0" name="Ink 189"/>
              <p14:cNvContentPartPr/>
              <p14:nvPr/>
            </p14:nvContentPartPr>
            <p14:xfrm>
              <a:off x="7424833" y="5256006"/>
              <a:ext cx="2520" cy="50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3818" y="5060254"/>
                <a:ext cx="15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1" name="Ink 190"/>
              <p14:cNvContentPartPr/>
              <p14:nvPr/>
            </p14:nvContentPartPr>
            <p14:xfrm>
              <a:off x="8050513" y="5169966"/>
              <a:ext cx="667080" cy="31716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58778" y="4973494"/>
                <a:ext cx="6822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2" name="Ink 191"/>
              <p14:cNvContentPartPr/>
              <p14:nvPr/>
            </p14:nvContentPartPr>
            <p14:xfrm>
              <a:off x="8439313" y="5227926"/>
              <a:ext cx="705960" cy="1980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51178" y="5032894"/>
                <a:ext cx="7196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3" name="Ink 192"/>
              <p14:cNvContentPartPr/>
              <p14:nvPr/>
            </p14:nvContentPartPr>
            <p14:xfrm>
              <a:off x="9315553" y="5071326"/>
              <a:ext cx="737280" cy="36648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920938" y="4872334"/>
                <a:ext cx="7578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4" name="Ink 193"/>
              <p14:cNvContentPartPr/>
              <p14:nvPr/>
            </p14:nvContentPartPr>
            <p14:xfrm>
              <a:off x="10103593" y="5243406"/>
              <a:ext cx="148680" cy="15624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09338" y="5047294"/>
                <a:ext cx="1609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5" name="Ink 194"/>
              <p14:cNvContentPartPr/>
              <p14:nvPr/>
            </p14:nvContentPartPr>
            <p14:xfrm>
              <a:off x="10259473" y="5209926"/>
              <a:ext cx="384480" cy="1980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865578" y="5012374"/>
                <a:ext cx="40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6" name="Ink 195"/>
              <p14:cNvContentPartPr/>
              <p14:nvPr/>
            </p14:nvContentPartPr>
            <p14:xfrm>
              <a:off x="10673833" y="5101926"/>
              <a:ext cx="166320" cy="2948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278138" y="4906174"/>
                <a:ext cx="1868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7" name="Ink 196"/>
              <p14:cNvContentPartPr/>
              <p14:nvPr/>
            </p14:nvContentPartPr>
            <p14:xfrm>
              <a:off x="10844113" y="5174646"/>
              <a:ext cx="516600" cy="2192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449858" y="4976374"/>
                <a:ext cx="538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8" name="Ink 197"/>
              <p14:cNvContentPartPr/>
              <p14:nvPr/>
            </p14:nvContentPartPr>
            <p14:xfrm>
              <a:off x="11489953" y="5308206"/>
              <a:ext cx="13680" cy="12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100378" y="5111014"/>
                <a:ext cx="31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28" name="Ink 227"/>
              <p14:cNvContentPartPr/>
              <p14:nvPr/>
            </p14:nvContentPartPr>
            <p14:xfrm>
              <a:off x="7495753" y="5715726"/>
              <a:ext cx="387360" cy="2073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103298" y="5518534"/>
                <a:ext cx="4042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30" name="Ink 229"/>
              <p14:cNvContentPartPr/>
              <p14:nvPr/>
            </p14:nvContentPartPr>
            <p14:xfrm>
              <a:off x="8430673" y="5717526"/>
              <a:ext cx="188280" cy="15192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039298" y="5522134"/>
                <a:ext cx="1976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31" name="Ink 230"/>
              <p14:cNvContentPartPr/>
              <p14:nvPr/>
            </p14:nvContentPartPr>
            <p14:xfrm>
              <a:off x="8645593" y="5709966"/>
              <a:ext cx="138600" cy="17460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253138" y="5514574"/>
                <a:ext cx="153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32" name="Ink 231"/>
              <p14:cNvContentPartPr/>
              <p14:nvPr/>
            </p14:nvContentPartPr>
            <p14:xfrm>
              <a:off x="8794633" y="5700966"/>
              <a:ext cx="140760" cy="1630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401818" y="5506654"/>
                <a:ext cx="153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33" name="Ink 232"/>
              <p14:cNvContentPartPr/>
              <p14:nvPr/>
            </p14:nvContentPartPr>
            <p14:xfrm>
              <a:off x="8929273" y="5562366"/>
              <a:ext cx="387720" cy="34884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535378" y="5366974"/>
                <a:ext cx="4039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4" name="Ink 233"/>
              <p14:cNvContentPartPr/>
              <p14:nvPr/>
            </p14:nvContentPartPr>
            <p14:xfrm>
              <a:off x="9348673" y="5520606"/>
              <a:ext cx="304200" cy="33084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952978" y="5322334"/>
                <a:ext cx="325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35" name="Ink 234"/>
              <p14:cNvContentPartPr/>
              <p14:nvPr/>
            </p14:nvContentPartPr>
            <p14:xfrm>
              <a:off x="9720913" y="5717526"/>
              <a:ext cx="22320" cy="248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333138" y="5526094"/>
                <a:ext cx="29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64" name="Ink 263"/>
              <p14:cNvContentPartPr/>
              <p14:nvPr/>
            </p14:nvContentPartPr>
            <p14:xfrm>
              <a:off x="8726593" y="6108846"/>
              <a:ext cx="258840" cy="1468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334858" y="5911294"/>
                <a:ext cx="270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65" name="Ink 264"/>
              <p14:cNvContentPartPr/>
              <p14:nvPr/>
            </p14:nvContentPartPr>
            <p14:xfrm>
              <a:off x="8995153" y="6114966"/>
              <a:ext cx="150120" cy="149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603778" y="5919574"/>
                <a:ext cx="164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66" name="Ink 265"/>
              <p14:cNvContentPartPr/>
              <p14:nvPr/>
            </p14:nvContentPartPr>
            <p14:xfrm>
              <a:off x="9201433" y="6018126"/>
              <a:ext cx="410760" cy="22536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808258" y="5820214"/>
                <a:ext cx="4291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67" name="Ink 266"/>
              <p14:cNvContentPartPr/>
              <p14:nvPr/>
            </p14:nvContentPartPr>
            <p14:xfrm>
              <a:off x="9723433" y="6139086"/>
              <a:ext cx="24480" cy="140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329898" y="5939734"/>
                <a:ext cx="446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93" name="Ink 292"/>
              <p14:cNvContentPartPr/>
              <p14:nvPr/>
            </p14:nvContentPartPr>
            <p14:xfrm>
              <a:off x="7545433" y="6559206"/>
              <a:ext cx="180360" cy="29844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149018" y="6361294"/>
                <a:ext cx="2016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94" name="Ink 293"/>
              <p14:cNvContentPartPr/>
              <p14:nvPr/>
            </p14:nvContentPartPr>
            <p14:xfrm>
              <a:off x="7783033" y="6574686"/>
              <a:ext cx="92520" cy="12744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388778" y="6381094"/>
                <a:ext cx="112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95" name="Ink 294"/>
              <p14:cNvContentPartPr/>
              <p14:nvPr/>
            </p14:nvContentPartPr>
            <p14:xfrm>
              <a:off x="7879513" y="6422766"/>
              <a:ext cx="308520" cy="29520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487058" y="6224854"/>
                <a:ext cx="3258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96" name="Ink 295"/>
              <p14:cNvContentPartPr/>
              <p14:nvPr/>
            </p14:nvContentPartPr>
            <p14:xfrm>
              <a:off x="8085433" y="6549846"/>
              <a:ext cx="133560" cy="3780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692258" y="6358054"/>
                <a:ext cx="145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97" name="Ink 296"/>
              <p14:cNvContentPartPr/>
              <p14:nvPr/>
            </p14:nvContentPartPr>
            <p14:xfrm>
              <a:off x="8478553" y="6675486"/>
              <a:ext cx="6120" cy="1296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082138" y="6480454"/>
                <a:ext cx="30960" cy="32400"/>
              </a:xfrm>
              <a:prstGeom prst="rect">
                <a:avLst/>
              </a:prstGeom>
            </p:spPr>
          </p:pic>
        </mc:Fallback>
      </mc:AlternateContent>
      <p:sp>
        <p:nvSpPr>
          <p:cNvPr id="298" name="Rectangle 297"/>
          <p:cNvSpPr/>
          <p:nvPr/>
        </p:nvSpPr>
        <p:spPr>
          <a:xfrm>
            <a:off x="489407" y="2742238"/>
            <a:ext cx="6304931" cy="1537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410B10"/>
                </a:solidFill>
                <a:latin typeface="Consolas" panose="020B0609020204030204" pitchFamily="49" charset="0"/>
              </a:rPr>
              <a:t>Install:</a:t>
            </a:r>
          </a:p>
          <a:p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</a:rPr>
              <a:t>npm I </a:t>
            </a:r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  <a:hlinkClick r:id="rId115"/>
              </a:rPr>
              <a:t>bootstrap@5.3.2</a:t>
            </a:r>
            <a:endParaRPr lang="en-US" i="1" dirty="0">
              <a:solidFill>
                <a:srgbClr val="410B10"/>
              </a:solidFill>
              <a:latin typeface="Consolas" panose="020B0609020204030204" pitchFamily="49" charset="0"/>
            </a:endParaRPr>
          </a:p>
          <a:p>
            <a:endParaRPr lang="en-US" i="1" dirty="0">
              <a:solidFill>
                <a:srgbClr val="410B1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410B10"/>
                </a:solidFill>
                <a:latin typeface="Consolas" panose="020B0609020204030204" pitchFamily="49" charset="0"/>
              </a:rPr>
              <a:t>Import:</a:t>
            </a:r>
          </a:p>
          <a:p>
            <a:r>
              <a:rPr lang="en-US" dirty="0">
                <a:solidFill>
                  <a:srgbClr val="410B10"/>
                </a:solidFill>
                <a:latin typeface="Consolas" panose="020B0609020204030204" pitchFamily="49" charset="0"/>
              </a:rPr>
              <a:t>import</a:t>
            </a:r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</a:rPr>
              <a:t> “bootstrap/dist/css/bootstrap.,in.css”;</a:t>
            </a:r>
            <a:endParaRPr lang="en-IN" i="1" dirty="0">
              <a:solidFill>
                <a:srgbClr val="410B1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70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3764713" y="1054446"/>
              <a:ext cx="2423520" cy="85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018" y="858694"/>
                <a:ext cx="2428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/>
              <p14:cNvContentPartPr/>
              <p14:nvPr/>
            </p14:nvContentPartPr>
            <p14:xfrm>
              <a:off x="916033" y="295566"/>
              <a:ext cx="4676760" cy="16005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498" y="103054"/>
                <a:ext cx="4690080" cy="1620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5490042" y="1526796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Completed App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045" y="338387"/>
            <a:ext cx="4227510" cy="2376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5356" y="2530537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 Project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5354" y="2899869"/>
            <a:ext cx="6702332" cy="151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Bharat Clock</a:t>
            </a:r>
          </a:p>
          <a:p>
            <a:endParaRPr lang="en-IN" dirty="0"/>
          </a:p>
          <a:p>
            <a:r>
              <a:rPr lang="en-IN" dirty="0"/>
              <a:t>This is the clock that shows the time in Bharat at all times. </a:t>
            </a:r>
          </a:p>
          <a:p>
            <a:r>
              <a:rPr lang="en-IN" dirty="0"/>
              <a:t>This is the current time: 07/01/2023 – 23:38:00 PM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538" y="4059456"/>
            <a:ext cx="5215756" cy="29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9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3764713" y="1054446"/>
              <a:ext cx="2423520" cy="85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018" y="858694"/>
                <a:ext cx="2428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/>
              <p14:cNvContentPartPr/>
              <p14:nvPr/>
            </p14:nvContentPartPr>
            <p14:xfrm>
              <a:off x="916033" y="295566"/>
              <a:ext cx="4676760" cy="16005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498" y="103054"/>
                <a:ext cx="4690080" cy="1620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5490042" y="1526796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Completed App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045" y="338387"/>
            <a:ext cx="4227510" cy="2376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5356" y="2530537"/>
            <a:ext cx="3093929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 Project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5354" y="2899869"/>
            <a:ext cx="6702332" cy="151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Bharat Clock</a:t>
            </a:r>
          </a:p>
          <a:p>
            <a:endParaRPr lang="en-IN" dirty="0"/>
          </a:p>
          <a:p>
            <a:r>
              <a:rPr lang="en-IN" dirty="0"/>
              <a:t>This is the clock that shows the time in Bharat at all times. </a:t>
            </a:r>
          </a:p>
          <a:p>
            <a:r>
              <a:rPr lang="en-IN" dirty="0"/>
              <a:t>This is the current time: 07/01/2023 – 23:38:00 PM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538" y="4059456"/>
            <a:ext cx="5215756" cy="29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43402" y="189366"/>
              <a:ext cx="11695320" cy="3942794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867" y="-7466"/>
                <a:ext cx="11712960" cy="3955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4949562" y="699920"/>
              <a:ext cx="1714680" cy="133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507" y="504888"/>
                <a:ext cx="17208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6934242" y="581480"/>
              <a:ext cx="1291680" cy="1195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6827" y="387888"/>
                <a:ext cx="12988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4992402" y="792440"/>
              <a:ext cx="1659600" cy="1735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2827" y="597048"/>
                <a:ext cx="1668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6911202" y="661760"/>
              <a:ext cx="1580040" cy="1555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23787" y="468888"/>
                <a:ext cx="1586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6" name="Ink 155"/>
              <p14:cNvContentPartPr/>
              <p14:nvPr/>
            </p14:nvContentPartPr>
            <p14:xfrm>
              <a:off x="2087562" y="4134680"/>
              <a:ext cx="360" cy="3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5107" y="3937488"/>
                <a:ext cx="16920" cy="16920"/>
              </a:xfrm>
              <a:prstGeom prst="rect">
                <a:avLst/>
              </a:prstGeom>
            </p:spPr>
          </p:pic>
        </mc:Fallback>
      </mc:AlternateContent>
      <p:sp>
        <p:nvSpPr>
          <p:cNvPr id="168" name="TextBox 167"/>
          <p:cNvSpPr txBox="1"/>
          <p:nvPr/>
        </p:nvSpPr>
        <p:spPr>
          <a:xfrm>
            <a:off x="1855633" y="3764088"/>
            <a:ext cx="5793638" cy="67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&lt;React.Fragment&gt;…&lt;/React.Fragment&gt;</a:t>
            </a:r>
          </a:p>
          <a:p>
            <a:r>
              <a:rPr lang="en-US" dirty="0"/>
              <a:t>2. Short: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&lt;&gt;…&lt;/&gt;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9" name="Ink 168"/>
              <p14:cNvContentPartPr/>
              <p14:nvPr/>
            </p14:nvContentPartPr>
            <p14:xfrm>
              <a:off x="1372445" y="4962825"/>
              <a:ext cx="147960" cy="4590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8910" y="4763833"/>
                <a:ext cx="1620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k 169"/>
              <p14:cNvContentPartPr/>
              <p14:nvPr/>
            </p14:nvContentPartPr>
            <p14:xfrm>
              <a:off x="1314125" y="5193585"/>
              <a:ext cx="149760" cy="360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2030" y="5001793"/>
                <a:ext cx="160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k 170"/>
              <p14:cNvContentPartPr/>
              <p14:nvPr/>
            </p14:nvContentPartPr>
            <p14:xfrm>
              <a:off x="1532645" y="5162985"/>
              <a:ext cx="133920" cy="16164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5590" y="4967953"/>
                <a:ext cx="1472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2" name="Ink 171"/>
              <p14:cNvContentPartPr/>
              <p14:nvPr/>
            </p14:nvContentPartPr>
            <p14:xfrm>
              <a:off x="1727765" y="4959225"/>
              <a:ext cx="43920" cy="3927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36750" y="4763113"/>
                <a:ext cx="576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3" name="Ink 172"/>
              <p14:cNvContentPartPr/>
              <p14:nvPr/>
            </p14:nvContentPartPr>
            <p14:xfrm>
              <a:off x="1933685" y="4836825"/>
              <a:ext cx="127080" cy="4860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39070" y="4638913"/>
                <a:ext cx="1400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4" name="Ink 173"/>
              <p14:cNvContentPartPr/>
              <p14:nvPr/>
            </p14:nvContentPartPr>
            <p14:xfrm>
              <a:off x="2137445" y="5058945"/>
              <a:ext cx="327960" cy="2264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45710" y="4861033"/>
                <a:ext cx="3384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5" name="Ink 174"/>
              <p14:cNvContentPartPr/>
              <p14:nvPr/>
            </p14:nvContentPartPr>
            <p14:xfrm>
              <a:off x="2720285" y="4879305"/>
              <a:ext cx="41040" cy="38484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24590" y="4682473"/>
                <a:ext cx="626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6" name="Ink 175"/>
              <p14:cNvContentPartPr/>
              <p14:nvPr/>
            </p14:nvContentPartPr>
            <p14:xfrm>
              <a:off x="2811005" y="4881465"/>
              <a:ext cx="2160" cy="190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21070" y="4687873"/>
                <a:ext cx="15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7" name="Ink 176"/>
              <p14:cNvContentPartPr/>
              <p14:nvPr/>
            </p14:nvContentPartPr>
            <p14:xfrm>
              <a:off x="2782565" y="4770585"/>
              <a:ext cx="225720" cy="45360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91190" y="4579153"/>
                <a:ext cx="23580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8" name="Ink 177"/>
              <p14:cNvContentPartPr/>
              <p14:nvPr/>
            </p14:nvContentPartPr>
            <p14:xfrm>
              <a:off x="3018005" y="5012505"/>
              <a:ext cx="103320" cy="1861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23030" y="4813873"/>
                <a:ext cx="1198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9" name="Ink 178"/>
              <p14:cNvContentPartPr/>
              <p14:nvPr/>
            </p14:nvContentPartPr>
            <p14:xfrm>
              <a:off x="3187925" y="5012505"/>
              <a:ext cx="243360" cy="2127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95110" y="4814233"/>
                <a:ext cx="262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0" name="Ink 179"/>
              <p14:cNvContentPartPr/>
              <p14:nvPr/>
            </p14:nvContentPartPr>
            <p14:xfrm>
              <a:off x="3512285" y="4968585"/>
              <a:ext cx="135360" cy="21780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19830" y="4768873"/>
                <a:ext cx="147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1" name="Ink 180"/>
              <p14:cNvContentPartPr/>
              <p14:nvPr/>
            </p14:nvContentPartPr>
            <p14:xfrm>
              <a:off x="4029245" y="4996665"/>
              <a:ext cx="163800" cy="1908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35350" y="4805233"/>
                <a:ext cx="1760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2" name="Ink 181"/>
              <p14:cNvContentPartPr/>
              <p14:nvPr/>
            </p14:nvContentPartPr>
            <p14:xfrm>
              <a:off x="4621445" y="4734585"/>
              <a:ext cx="244080" cy="2685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31150" y="4538113"/>
                <a:ext cx="2530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3" name="Ink 182"/>
              <p14:cNvContentPartPr/>
              <p14:nvPr/>
            </p14:nvContentPartPr>
            <p14:xfrm>
              <a:off x="4891805" y="4725585"/>
              <a:ext cx="175680" cy="2340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98630" y="4527673"/>
                <a:ext cx="1936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4" name="Ink 183"/>
              <p14:cNvContentPartPr/>
              <p14:nvPr/>
            </p14:nvContentPartPr>
            <p14:xfrm>
              <a:off x="5138765" y="4833225"/>
              <a:ext cx="88920" cy="223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44870" y="4642153"/>
                <a:ext cx="100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5" name="Ink 184"/>
              <p14:cNvContentPartPr/>
              <p14:nvPr/>
            </p14:nvContentPartPr>
            <p14:xfrm>
              <a:off x="5370965" y="4651065"/>
              <a:ext cx="125280" cy="30672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8510" y="4454953"/>
                <a:ext cx="1389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6" name="Ink 185"/>
              <p14:cNvContentPartPr/>
              <p14:nvPr/>
            </p14:nvContentPartPr>
            <p14:xfrm>
              <a:off x="5378525" y="4806945"/>
              <a:ext cx="126360" cy="439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87510" y="4614433"/>
                <a:ext cx="136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7" name="Ink 186"/>
              <p14:cNvContentPartPr/>
              <p14:nvPr/>
            </p14:nvContentPartPr>
            <p14:xfrm>
              <a:off x="5581205" y="4764825"/>
              <a:ext cx="218520" cy="1828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91630" y="4567273"/>
                <a:ext cx="2271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8" name="Ink 187"/>
              <p14:cNvContentPartPr/>
              <p14:nvPr/>
            </p14:nvContentPartPr>
            <p14:xfrm>
              <a:off x="5857325" y="4721625"/>
              <a:ext cx="132840" cy="1699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61990" y="4521553"/>
                <a:ext cx="1468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9" name="Ink 188"/>
              <p14:cNvContentPartPr/>
              <p14:nvPr/>
            </p14:nvContentPartPr>
            <p14:xfrm>
              <a:off x="5990525" y="4707585"/>
              <a:ext cx="189360" cy="41328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94830" y="4507513"/>
                <a:ext cx="2037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0" name="Ink 189"/>
              <p14:cNvContentPartPr/>
              <p14:nvPr/>
            </p14:nvContentPartPr>
            <p14:xfrm>
              <a:off x="6299765" y="4682025"/>
              <a:ext cx="276480" cy="16668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08030" y="4485553"/>
                <a:ext cx="2869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1" name="Ink 190"/>
              <p14:cNvContentPartPr/>
              <p14:nvPr/>
            </p14:nvContentPartPr>
            <p14:xfrm>
              <a:off x="6612245" y="4664025"/>
              <a:ext cx="98640" cy="16092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17270" y="4466833"/>
                <a:ext cx="112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2" name="Ink 191"/>
              <p14:cNvContentPartPr/>
              <p14:nvPr/>
            </p14:nvContentPartPr>
            <p14:xfrm>
              <a:off x="6767765" y="4628745"/>
              <a:ext cx="154800" cy="1897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80710" y="4430113"/>
                <a:ext cx="1663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3" name="Ink 192"/>
              <p14:cNvContentPartPr/>
              <p14:nvPr/>
            </p14:nvContentPartPr>
            <p14:xfrm>
              <a:off x="6998525" y="4444425"/>
              <a:ext cx="68040" cy="37260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02110" y="4246153"/>
                <a:ext cx="831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4" name="Ink 193"/>
              <p14:cNvContentPartPr/>
              <p14:nvPr/>
            </p14:nvContentPartPr>
            <p14:xfrm>
              <a:off x="6949205" y="4592025"/>
              <a:ext cx="181080" cy="309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58910" y="4400953"/>
                <a:ext cx="189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5" name="Ink 194"/>
              <p14:cNvContentPartPr/>
              <p14:nvPr/>
            </p14:nvContentPartPr>
            <p14:xfrm>
              <a:off x="7170605" y="4555665"/>
              <a:ext cx="152280" cy="2102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82470" y="4358833"/>
                <a:ext cx="1656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6" name="Ink 195"/>
              <p14:cNvContentPartPr/>
              <p14:nvPr/>
            </p14:nvContentPartPr>
            <p14:xfrm>
              <a:off x="1508165" y="5546385"/>
              <a:ext cx="241920" cy="1742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6790" y="5351353"/>
                <a:ext cx="2581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7" name="Ink 196"/>
              <p14:cNvContentPartPr/>
              <p14:nvPr/>
            </p14:nvContentPartPr>
            <p14:xfrm>
              <a:off x="1776365" y="5478705"/>
              <a:ext cx="410040" cy="3819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89310" y="5281873"/>
                <a:ext cx="4179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8" name="Ink 197"/>
              <p14:cNvContentPartPr/>
              <p14:nvPr/>
            </p14:nvContentPartPr>
            <p14:xfrm>
              <a:off x="2125925" y="5515425"/>
              <a:ext cx="11880" cy="1620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35630" y="5320753"/>
                <a:ext cx="212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9" name="Ink 198"/>
              <p14:cNvContentPartPr/>
              <p14:nvPr/>
            </p14:nvContentPartPr>
            <p14:xfrm>
              <a:off x="2237525" y="5320665"/>
              <a:ext cx="745560" cy="5432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45430" y="5122033"/>
                <a:ext cx="7621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0" name="Ink 199"/>
              <p14:cNvContentPartPr/>
              <p14:nvPr/>
            </p14:nvContentPartPr>
            <p14:xfrm>
              <a:off x="2776085" y="5428665"/>
              <a:ext cx="131760" cy="4608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86510" y="5236873"/>
                <a:ext cx="1400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1" name="Ink 200"/>
              <p14:cNvContentPartPr/>
              <p14:nvPr/>
            </p14:nvContentPartPr>
            <p14:xfrm>
              <a:off x="2953205" y="5363505"/>
              <a:ext cx="6840" cy="1872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62550" y="5168113"/>
                <a:ext cx="176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2" name="Ink 201"/>
              <p14:cNvContentPartPr/>
              <p14:nvPr/>
            </p14:nvContentPartPr>
            <p14:xfrm>
              <a:off x="3078845" y="5367105"/>
              <a:ext cx="299520" cy="17208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86390" y="5170993"/>
                <a:ext cx="310680" cy="187560"/>
              </a:xfrm>
              <a:prstGeom prst="rect">
                <a:avLst/>
              </a:prstGeom>
            </p:spPr>
          </p:pic>
        </mc:Fallback>
      </mc:AlternateContent>
      <p:pic>
        <p:nvPicPr>
          <p:cNvPr id="203" name="Picture 202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7334756" y="3785698"/>
            <a:ext cx="5186912" cy="29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7075" y="395951"/>
              <a:ext cx="5687640" cy="4934168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340" y="202359"/>
                <a:ext cx="5703480" cy="4941728"/>
              </a:xfrm>
              <a:prstGeom prst="rect">
                <a:avLst/>
              </a:prstGeom>
            </p:spPr>
          </p:pic>
        </mc:Fallback>
      </mc:AlternateContent>
      <p:pic>
        <p:nvPicPr>
          <p:cNvPr id="259" name="Picture 2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15" y="188912"/>
            <a:ext cx="6021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4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80175" y="188912"/>
            <a:ext cx="6096000" cy="323165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   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7739" y="807134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Without Fragment 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4175" y="188912"/>
            <a:ext cx="6096000" cy="39703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React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from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"react"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React.Fragment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React.Fragment</a:t>
            </a:r>
            <a:r>
              <a:rPr lang="en-IN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b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5895" y="993700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With Fragment 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Bent-Up Arrow 6"/>
          <p:cNvSpPr/>
          <p:nvPr/>
        </p:nvSpPr>
        <p:spPr>
          <a:xfrm rot="10969427">
            <a:off x="2286482" y="973162"/>
            <a:ext cx="816574" cy="642081"/>
          </a:xfrm>
          <a:prstGeom prst="bentUpArrow">
            <a:avLst>
              <a:gd name="adj1" fmla="val 1221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480175" y="3422132"/>
            <a:ext cx="6096000" cy="34932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IN" sz="1300" dirty="0">
                <a:solidFill>
                  <a:srgbClr val="6A9955"/>
                </a:solidFill>
                <a:latin typeface="Consolas" panose="020B0609020204030204" pitchFamily="49" charset="0"/>
              </a:rPr>
              <a:t>//  **** start without fragment react import**********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second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third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fourth item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3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An a fifth one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3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}   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3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3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80177" y="4499657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ight Arrow 9"/>
          <p:cNvSpPr/>
          <p:nvPr/>
        </p:nvSpPr>
        <p:spPr>
          <a:xfrm>
            <a:off x="6507886" y="6077096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Arrow 10"/>
          <p:cNvSpPr/>
          <p:nvPr/>
        </p:nvSpPr>
        <p:spPr>
          <a:xfrm rot="10573282">
            <a:off x="7540317" y="1155231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ight Arrow 11"/>
          <p:cNvSpPr/>
          <p:nvPr/>
        </p:nvSpPr>
        <p:spPr>
          <a:xfrm rot="10800000">
            <a:off x="7618756" y="2847007"/>
            <a:ext cx="617517" cy="11875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41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68205" y="296898"/>
              <a:ext cx="3797640" cy="59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1430" y="97906"/>
                <a:ext cx="381276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3840965" y="843738"/>
              <a:ext cx="4497480" cy="1771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630" y="651946"/>
                <a:ext cx="45021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3960485" y="1020858"/>
              <a:ext cx="4028400" cy="1062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1990" y="821866"/>
                <a:ext cx="40363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/>
              <p14:cNvContentPartPr/>
              <p14:nvPr/>
            </p14:nvContentPartPr>
            <p14:xfrm>
              <a:off x="7699805" y="1034178"/>
              <a:ext cx="977760" cy="22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13110" y="840586"/>
                <a:ext cx="983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/>
              <p14:cNvContentPartPr/>
              <p14:nvPr/>
            </p14:nvContentPartPr>
            <p14:xfrm>
              <a:off x="1405925" y="1018698"/>
              <a:ext cx="0" cy="36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/>
              <p14:cNvContentPartPr/>
              <p14:nvPr/>
            </p14:nvContentPartPr>
            <p14:xfrm>
              <a:off x="668285" y="455658"/>
              <a:ext cx="2558520" cy="8920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870" y="259906"/>
                <a:ext cx="256464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789402" y="1114926"/>
              <a:ext cx="9062280" cy="4374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7307" y="917734"/>
                <a:ext cx="9082440" cy="43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59"/>
              <p14:cNvContentPartPr/>
              <p14:nvPr/>
            </p14:nvContentPartPr>
            <p14:xfrm>
              <a:off x="7193802" y="1465566"/>
              <a:ext cx="2469240" cy="5886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47347" y="1153174"/>
                <a:ext cx="257220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/>
              <p14:cNvContentPartPr/>
              <p14:nvPr/>
            </p14:nvContentPartPr>
            <p14:xfrm>
              <a:off x="3054882" y="1794606"/>
              <a:ext cx="2510280" cy="5220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27507" y="1536934"/>
                <a:ext cx="259164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/>
              <p14:cNvContentPartPr/>
              <p14:nvPr/>
            </p14:nvContentPartPr>
            <p14:xfrm>
              <a:off x="3007002" y="1850406"/>
              <a:ext cx="2580480" cy="6415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02667" y="1558174"/>
                <a:ext cx="262116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/>
              <p14:cNvContentPartPr/>
              <p14:nvPr/>
            </p14:nvContentPartPr>
            <p14:xfrm>
              <a:off x="3022842" y="1941126"/>
              <a:ext cx="789120" cy="1371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24267" y="1700734"/>
                <a:ext cx="8168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" name="Ink 63"/>
              <p14:cNvContentPartPr/>
              <p14:nvPr/>
            </p14:nvContentPartPr>
            <p14:xfrm>
              <a:off x="3218322" y="2055606"/>
              <a:ext cx="178920" cy="302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0827" y="1841854"/>
                <a:ext cx="2041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/>
              <p14:cNvContentPartPr/>
              <p14:nvPr/>
            </p14:nvContentPartPr>
            <p14:xfrm>
              <a:off x="3171882" y="2071806"/>
              <a:ext cx="74520" cy="115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74387" y="1858414"/>
                <a:ext cx="1000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6" name="Ink 65"/>
              <p14:cNvContentPartPr/>
              <p14:nvPr/>
            </p14:nvContentPartPr>
            <p14:xfrm>
              <a:off x="3122202" y="2069646"/>
              <a:ext cx="54360" cy="108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24347" y="1855894"/>
                <a:ext cx="802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7" name="Ink 66"/>
              <p14:cNvContentPartPr/>
              <p14:nvPr/>
            </p14:nvContentPartPr>
            <p14:xfrm>
              <a:off x="3160002" y="2088726"/>
              <a:ext cx="283320" cy="435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57107" y="1842574"/>
                <a:ext cx="3146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8" name="Ink 67"/>
              <p14:cNvContentPartPr/>
              <p14:nvPr/>
            </p14:nvContentPartPr>
            <p14:xfrm>
              <a:off x="3089082" y="2049486"/>
              <a:ext cx="96840" cy="136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87987" y="1825294"/>
                <a:ext cx="126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9" name="Ink 68"/>
              <p14:cNvContentPartPr/>
              <p14:nvPr/>
            </p14:nvContentPartPr>
            <p14:xfrm>
              <a:off x="3130482" y="2064966"/>
              <a:ext cx="70920" cy="79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28667" y="1846174"/>
                <a:ext cx="100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Ink 69"/>
              <p14:cNvContentPartPr/>
              <p14:nvPr/>
            </p14:nvContentPartPr>
            <p14:xfrm>
              <a:off x="3117522" y="2081526"/>
              <a:ext cx="53640" cy="133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20027" y="1867414"/>
                <a:ext cx="79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1" name="Ink 70"/>
              <p14:cNvContentPartPr/>
              <p14:nvPr/>
            </p14:nvContentPartPr>
            <p14:xfrm>
              <a:off x="3125442" y="2072526"/>
              <a:ext cx="111600" cy="327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27947" y="1855174"/>
                <a:ext cx="1393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2" name="Ink 71"/>
              <p14:cNvContentPartPr/>
              <p14:nvPr/>
            </p14:nvContentPartPr>
            <p14:xfrm>
              <a:off x="3075042" y="2099526"/>
              <a:ext cx="60120" cy="79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66747" y="1867054"/>
                <a:ext cx="982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4" name="Ink 103"/>
              <p14:cNvContentPartPr/>
              <p14:nvPr/>
            </p14:nvContentPartPr>
            <p14:xfrm>
              <a:off x="8114322" y="2410566"/>
              <a:ext cx="0" cy="158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0" y="0"/>
                <a:ext cx="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5" name="Ink 164"/>
              <p14:cNvContentPartPr/>
              <p14:nvPr/>
            </p14:nvContentPartPr>
            <p14:xfrm>
              <a:off x="712362" y="322926"/>
              <a:ext cx="3099600" cy="15865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987" y="128614"/>
                <a:ext cx="3108960" cy="1600560"/>
              </a:xfrm>
              <a:prstGeom prst="rect">
                <a:avLst/>
              </a:prstGeom>
            </p:spPr>
          </p:pic>
        </mc:Fallback>
      </mc:AlternateContent>
      <p:sp>
        <p:nvSpPr>
          <p:cNvPr id="174" name="Rectangle 173"/>
          <p:cNvSpPr/>
          <p:nvPr/>
        </p:nvSpPr>
        <p:spPr>
          <a:xfrm>
            <a:off x="1295931" y="3820279"/>
            <a:ext cx="7635424" cy="381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{items.map(list =&gt; &lt;li key={item.id}&gt; {item.name}&lt;/li&gt;)}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838251" y="4169627"/>
            <a:ext cx="6737924" cy="2862322"/>
          </a:xfrm>
          <a:prstGeom prst="rect">
            <a:avLst/>
          </a:prstGeom>
          <a:solidFill>
            <a:srgbClr val="222542"/>
          </a:solidFill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6734871" y="5665067"/>
            <a:ext cx="5549030" cy="2154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8" name="Rectangle 217"/>
          <p:cNvSpPr/>
          <p:nvPr/>
        </p:nvSpPr>
        <p:spPr>
          <a:xfrm>
            <a:off x="738603" y="5574053"/>
            <a:ext cx="5240537" cy="38132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&lt;div key={item.id}&gt; {item.name} &lt;/div&gt;</a:t>
            </a:r>
          </a:p>
        </p:txBody>
      </p:sp>
    </p:spTree>
    <p:extLst>
      <p:ext uri="{BB962C8B-B14F-4D97-AF65-F5344CB8AC3E}">
        <p14:creationId xmlns:p14="http://schemas.microsoft.com/office/powerpoint/2010/main" val="325009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4682" y="180366"/>
              <a:ext cx="9847440" cy="2323874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267" y="-17906"/>
                <a:ext cx="9871560" cy="234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2979282" y="658880"/>
              <a:ext cx="5085360" cy="1846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1867" y="466368"/>
                <a:ext cx="50918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3253242" y="774440"/>
              <a:ext cx="4719960" cy="206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5827" y="583368"/>
                <a:ext cx="4726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437473" y="2153600"/>
              <a:ext cx="1490040" cy="243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7578" y="1884768"/>
                <a:ext cx="15800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528193" y="2032640"/>
              <a:ext cx="1389960" cy="7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22418" y="1771008"/>
                <a:ext cx="14421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5878633" y="1796480"/>
              <a:ext cx="1716840" cy="384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5938" y="1544568"/>
                <a:ext cx="179388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1893793" y="1478240"/>
              <a:ext cx="3227760" cy="427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62818" y="1198608"/>
                <a:ext cx="331992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8225113" y="1324520"/>
              <a:ext cx="46080" cy="11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2938" y="1099248"/>
                <a:ext cx="76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8800753" y="1135880"/>
              <a:ext cx="1716840" cy="309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82018" y="878208"/>
                <a:ext cx="17859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0" name="Ink 169"/>
              <p14:cNvContentPartPr/>
              <p14:nvPr/>
            </p14:nvContentPartPr>
            <p14:xfrm>
              <a:off x="8327713" y="1888280"/>
              <a:ext cx="4111200" cy="7909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39218" y="1690368"/>
                <a:ext cx="4124881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0" name="Ink 259"/>
              <p14:cNvContentPartPr/>
              <p14:nvPr/>
            </p14:nvContentPartPr>
            <p14:xfrm>
              <a:off x="734682" y="1135880"/>
              <a:ext cx="11856240" cy="50436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7987" y="944808"/>
                <a:ext cx="11861640" cy="50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18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59393" y="358206"/>
              <a:ext cx="11390400" cy="4603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978" y="162094"/>
                <a:ext cx="11397600" cy="46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1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5" y="188912"/>
            <a:ext cx="6877050" cy="36471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if else condintion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(foodList.length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 am still hungry.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225" y="188912"/>
            <a:ext cx="5314950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822702" y="1244220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If-else Condition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80175" y="3261260"/>
            <a:ext cx="6096000" cy="378565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en-IN" sz="12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Ternary Operator , condition based rander***************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 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null}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2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2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18702" y="4784756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72241" y="5437317"/>
            <a:ext cx="5889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2" y="4025375"/>
            <a:ext cx="5343525" cy="2257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7070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5" y="188912"/>
            <a:ext cx="6338170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</a:t>
            </a:r>
            <a:r>
              <a:rPr lang="en-IN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Ternory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 Operator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emptyMessage = 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emptyMessage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2" y="247229"/>
            <a:ext cx="5343525" cy="22574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 flipH="1">
            <a:off x="2206712" y="1761788"/>
            <a:ext cx="2693096" cy="2527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177479" y="1479093"/>
            <a:ext cx="1878904" cy="4487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53412" y="1703473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175" y="3497510"/>
            <a:ext cx="6438378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Ternary Operator 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[]; 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emptyMessage = 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?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emptyMessage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86" y="3375003"/>
            <a:ext cx="5372100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ine Callout 2 10"/>
          <p:cNvSpPr/>
          <p:nvPr/>
        </p:nvSpPr>
        <p:spPr>
          <a:xfrm>
            <a:off x="2539411" y="585944"/>
            <a:ext cx="2091089" cy="2916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037"/>
              <a:gd name="adj6" fmla="val -3169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Empty</a:t>
            </a:r>
            <a:endParaRPr lang="en-IN" dirty="0"/>
          </a:p>
        </p:txBody>
      </p:sp>
      <p:sp>
        <p:nvSpPr>
          <p:cNvPr id="12" name="Line Callout 2 11"/>
          <p:cNvSpPr/>
          <p:nvPr/>
        </p:nvSpPr>
        <p:spPr>
          <a:xfrm>
            <a:off x="2965294" y="3870252"/>
            <a:ext cx="1991638" cy="339396"/>
          </a:xfrm>
          <a:prstGeom prst="borderCallout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not Empty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06712" y="5070386"/>
            <a:ext cx="2693096" cy="2527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826752" y="4741853"/>
            <a:ext cx="2229633" cy="6337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6933" y="5019007"/>
            <a:ext cx="2126765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Ternary Operator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23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174" y="188914"/>
            <a:ext cx="686752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Logical Operator (&amp;&amp;),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"Dal"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 Vegetables"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"Roti"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"Milk"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"Salad"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[];  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2" y="188912"/>
            <a:ext cx="5324475" cy="36826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84176" y="3556059"/>
            <a:ext cx="6867525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 ********** start Logical Operator (&amp;&amp;), condition based rander***************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"bootstrap/dist/css/bootstrap.min.css"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'./App.css'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App(){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 let foodList = ["Dal", "Green Vegetables", "Roti", "Milk", "Salad"];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foodList = [];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( 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Healthy Food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foodList.length === </a:t>
            </a:r>
            <a:r>
              <a:rPr lang="en-IN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I am still hungry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foodList.map(item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"list-group-item"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item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IN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  );</a:t>
            </a:r>
          </a:p>
          <a:p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D4D4D4"/>
                </a:solidFill>
                <a:latin typeface="Consolas" panose="020B0609020204030204" pitchFamily="49" charset="0"/>
              </a:rPr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1" y="4166764"/>
            <a:ext cx="5343525" cy="233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ine Callout 2 5"/>
          <p:cNvSpPr/>
          <p:nvPr/>
        </p:nvSpPr>
        <p:spPr>
          <a:xfrm>
            <a:off x="2526885" y="3967234"/>
            <a:ext cx="2091089" cy="2916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4037"/>
              <a:gd name="adj6" fmla="val -3169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Empty</a:t>
            </a:r>
            <a:endParaRPr lang="en-IN" dirty="0"/>
          </a:p>
        </p:txBody>
      </p:sp>
      <p:sp>
        <p:nvSpPr>
          <p:cNvPr id="7" name="Line Callout 2 6"/>
          <p:cNvSpPr/>
          <p:nvPr/>
        </p:nvSpPr>
        <p:spPr>
          <a:xfrm>
            <a:off x="2934851" y="529828"/>
            <a:ext cx="1991638" cy="339396"/>
          </a:xfrm>
          <a:prstGeom prst="borderCallout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not Empty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441100" y="1250028"/>
            <a:ext cx="2544299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Operator (&amp;&amp;)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100" y="4658128"/>
            <a:ext cx="2544299" cy="381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Operator (&amp;&amp;)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48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177" y="188914"/>
            <a:ext cx="2126765" cy="21152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Falsey</a:t>
            </a:r>
            <a:r>
              <a:rPr lang="en-US" dirty="0">
                <a:solidFill>
                  <a:schemeClr val="bg1"/>
                </a:solidFill>
              </a:rPr>
              <a:t> value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Undefined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Null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Empty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Zero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 a number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024353" y="295280"/>
              <a:ext cx="5473440" cy="782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7578" y="94134"/>
                <a:ext cx="5496120" cy="808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10612993" y="421280"/>
              <a:ext cx="195480" cy="1936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0538" y="222288"/>
                <a:ext cx="2095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/>
              <p14:cNvContentPartPr/>
              <p14:nvPr/>
            </p14:nvContentPartPr>
            <p14:xfrm>
              <a:off x="10889473" y="421280"/>
              <a:ext cx="192960" cy="2206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5218" y="220848"/>
                <a:ext cx="2138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/>
              <p14:cNvContentPartPr/>
              <p14:nvPr/>
            </p14:nvContentPartPr>
            <p14:xfrm>
              <a:off x="11217073" y="418040"/>
              <a:ext cx="39960" cy="2901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30378" y="222648"/>
                <a:ext cx="522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11214553" y="371960"/>
              <a:ext cx="222120" cy="2239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21018" y="174048"/>
                <a:ext cx="2408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11428033" y="341360"/>
              <a:ext cx="271440" cy="2894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41338" y="143448"/>
                <a:ext cx="2844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/>
              <p14:cNvContentPartPr/>
              <p14:nvPr/>
            </p14:nvContentPartPr>
            <p14:xfrm>
              <a:off x="5129113" y="776600"/>
              <a:ext cx="6540120" cy="3632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41698" y="575448"/>
                <a:ext cx="65556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/>
              <p14:cNvContentPartPr/>
              <p14:nvPr/>
            </p14:nvContentPartPr>
            <p14:xfrm>
              <a:off x="3343513" y="237320"/>
              <a:ext cx="1536120" cy="9230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8538" y="43368"/>
                <a:ext cx="154944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Ink 83"/>
              <p14:cNvContentPartPr/>
              <p14:nvPr/>
            </p14:nvContentPartPr>
            <p14:xfrm>
              <a:off x="742513" y="1221560"/>
              <a:ext cx="11675520" cy="42714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818" y="1022568"/>
                <a:ext cx="11697120" cy="42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9" name="Ink 218"/>
              <p14:cNvContentPartPr/>
              <p14:nvPr/>
            </p14:nvContentPartPr>
            <p14:xfrm>
              <a:off x="9104233" y="1631240"/>
              <a:ext cx="3386520" cy="145440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10698" y="1436208"/>
                <a:ext cx="3402720" cy="14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4" name="Ink 243"/>
              <p14:cNvContentPartPr/>
              <p14:nvPr/>
            </p14:nvContentPartPr>
            <p14:xfrm>
              <a:off x="9897313" y="1243160"/>
              <a:ext cx="1044360" cy="26820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59858" y="981528"/>
                <a:ext cx="11390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5" name="Ink 244"/>
              <p14:cNvContentPartPr/>
              <p14:nvPr/>
            </p14:nvContentPartPr>
            <p14:xfrm>
              <a:off x="9008473" y="2403080"/>
              <a:ext cx="946440" cy="1749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5178" y="2074848"/>
                <a:ext cx="10850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6" name="Ink 245"/>
              <p14:cNvContentPartPr/>
              <p14:nvPr/>
            </p14:nvContentPartPr>
            <p14:xfrm>
              <a:off x="10852033" y="2141720"/>
              <a:ext cx="984960" cy="34524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26818" y="1818528"/>
                <a:ext cx="109296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7" name="Ink 246"/>
              <p14:cNvContentPartPr/>
              <p14:nvPr/>
            </p14:nvContentPartPr>
            <p14:xfrm>
              <a:off x="10695073" y="3206960"/>
              <a:ext cx="1684080" cy="41328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50418" y="2890248"/>
                <a:ext cx="180864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9" name="Ink 248"/>
              <p14:cNvContentPartPr/>
              <p14:nvPr/>
            </p14:nvContentPartPr>
            <p14:xfrm>
              <a:off x="8245993" y="3361040"/>
              <a:ext cx="1697760" cy="39744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89458" y="3103368"/>
                <a:ext cx="18277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0" name="Ink 249"/>
              <p14:cNvContentPartPr/>
              <p14:nvPr/>
            </p14:nvContentPartPr>
            <p14:xfrm>
              <a:off x="8492593" y="3334760"/>
              <a:ext cx="1460520" cy="18540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91498" y="3042168"/>
                <a:ext cx="15296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1" name="Ink 250"/>
              <p14:cNvContentPartPr/>
              <p14:nvPr/>
            </p14:nvContentPartPr>
            <p14:xfrm>
              <a:off x="10638193" y="3343400"/>
              <a:ext cx="1655280" cy="31644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01458" y="3033888"/>
                <a:ext cx="17697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2" name="Ink 251"/>
              <p14:cNvContentPartPr/>
              <p14:nvPr/>
            </p14:nvContentPartPr>
            <p14:xfrm>
              <a:off x="9149593" y="1709720"/>
              <a:ext cx="462240" cy="13284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37338" y="1471848"/>
                <a:ext cx="5047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3" name="Ink 252"/>
              <p14:cNvContentPartPr/>
              <p14:nvPr/>
            </p14:nvContentPartPr>
            <p14:xfrm>
              <a:off x="9499873" y="1871720"/>
              <a:ext cx="142920" cy="3600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03818" y="1658688"/>
                <a:ext cx="167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4" name="Ink 253"/>
              <p14:cNvContentPartPr/>
              <p14:nvPr/>
            </p14:nvContentPartPr>
            <p14:xfrm>
              <a:off x="9328513" y="1883600"/>
              <a:ext cx="240840" cy="6264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30298" y="1661928"/>
                <a:ext cx="2689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5" name="Ink 254"/>
              <p14:cNvContentPartPr/>
              <p14:nvPr/>
            </p14:nvContentPartPr>
            <p14:xfrm>
              <a:off x="9219073" y="1811240"/>
              <a:ext cx="367920" cy="1213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22658" y="1593528"/>
                <a:ext cx="394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6" name="Ink 255"/>
              <p14:cNvContentPartPr/>
              <p14:nvPr/>
            </p14:nvContentPartPr>
            <p14:xfrm>
              <a:off x="9295753" y="1789280"/>
              <a:ext cx="278280" cy="6804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99698" y="1575888"/>
                <a:ext cx="3024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7" name="Ink 256"/>
              <p14:cNvContentPartPr/>
              <p14:nvPr/>
            </p14:nvContentPartPr>
            <p14:xfrm>
              <a:off x="9193873" y="1657880"/>
              <a:ext cx="694440" cy="30600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59658" y="1393368"/>
                <a:ext cx="78192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8" name="Ink 257"/>
              <p14:cNvContentPartPr/>
              <p14:nvPr/>
            </p14:nvContentPartPr>
            <p14:xfrm>
              <a:off x="8243113" y="2845160"/>
              <a:ext cx="758880" cy="33336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06738" y="2574168"/>
                <a:ext cx="8521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9" name="Ink 258"/>
              <p14:cNvContentPartPr/>
              <p14:nvPr/>
            </p14:nvContentPartPr>
            <p14:xfrm>
              <a:off x="11221753" y="1692440"/>
              <a:ext cx="891720" cy="9360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790418" y="1407048"/>
                <a:ext cx="9867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7" name="Ink 266"/>
              <p14:cNvContentPartPr/>
              <p14:nvPr/>
            </p14:nvContentPartPr>
            <p14:xfrm>
              <a:off x="11997913" y="2722400"/>
              <a:ext cx="303480" cy="4932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568378" y="2449968"/>
                <a:ext cx="363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8" name="Ink 267"/>
              <p14:cNvContentPartPr/>
              <p14:nvPr/>
            </p14:nvContentPartPr>
            <p14:xfrm>
              <a:off x="11902153" y="2715560"/>
              <a:ext cx="344880" cy="230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488098" y="2463648"/>
                <a:ext cx="3898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9" name="Ink 268"/>
              <p14:cNvContentPartPr/>
              <p14:nvPr/>
            </p14:nvContentPartPr>
            <p14:xfrm>
              <a:off x="11765713" y="2713400"/>
              <a:ext cx="273960" cy="417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362098" y="2491008"/>
                <a:ext cx="3052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70" name="Ink 269"/>
              <p14:cNvContentPartPr/>
              <p14:nvPr/>
            </p14:nvContentPartPr>
            <p14:xfrm>
              <a:off x="11739073" y="2677760"/>
              <a:ext cx="191160" cy="3420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334738" y="2452848"/>
                <a:ext cx="2239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1" name="Ink 270"/>
              <p14:cNvContentPartPr/>
              <p14:nvPr/>
            </p14:nvContentPartPr>
            <p14:xfrm>
              <a:off x="11696233" y="2656520"/>
              <a:ext cx="178920" cy="2988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290098" y="2426928"/>
                <a:ext cx="2134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72" name="Ink 271"/>
              <p14:cNvContentPartPr/>
              <p14:nvPr/>
            </p14:nvContentPartPr>
            <p14:xfrm>
              <a:off x="11653033" y="2710520"/>
              <a:ext cx="283680" cy="1260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248338" y="2470848"/>
                <a:ext cx="3168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3" name="Ink 272"/>
              <p14:cNvContentPartPr/>
              <p14:nvPr/>
            </p14:nvContentPartPr>
            <p14:xfrm>
              <a:off x="11721793" y="2767760"/>
              <a:ext cx="250200" cy="972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15658" y="2527368"/>
                <a:ext cx="2887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4" name="Ink 273"/>
              <p14:cNvContentPartPr/>
              <p14:nvPr/>
            </p14:nvContentPartPr>
            <p14:xfrm>
              <a:off x="11730793" y="2802320"/>
              <a:ext cx="237960" cy="936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318178" y="2553288"/>
                <a:ext cx="281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5" name="Ink 274"/>
              <p14:cNvContentPartPr/>
              <p14:nvPr/>
            </p14:nvContentPartPr>
            <p14:xfrm>
              <a:off x="11741233" y="2828960"/>
              <a:ext cx="364680" cy="2268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22858" y="2578848"/>
                <a:ext cx="4161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6" name="Ink 275"/>
              <p14:cNvContentPartPr/>
              <p14:nvPr/>
            </p14:nvContentPartPr>
            <p14:xfrm>
              <a:off x="11908273" y="2789360"/>
              <a:ext cx="336600" cy="4428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497818" y="2552568"/>
                <a:ext cx="381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77" name="Ink 276"/>
              <p14:cNvContentPartPr/>
              <p14:nvPr/>
            </p14:nvContentPartPr>
            <p14:xfrm>
              <a:off x="12175393" y="2738960"/>
              <a:ext cx="228960" cy="2196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762058" y="2489208"/>
                <a:ext cx="273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78" name="Ink 277"/>
              <p14:cNvContentPartPr/>
              <p14:nvPr/>
            </p14:nvContentPartPr>
            <p14:xfrm>
              <a:off x="12350713" y="2710520"/>
              <a:ext cx="191880" cy="4284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935938" y="2458968"/>
                <a:ext cx="2408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79" name="Ink 278"/>
              <p14:cNvContentPartPr/>
              <p14:nvPr/>
            </p14:nvContentPartPr>
            <p14:xfrm>
              <a:off x="12313273" y="2687480"/>
              <a:ext cx="223560" cy="5076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894898" y="2433048"/>
                <a:ext cx="2721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0" name="Ink 279"/>
              <p14:cNvContentPartPr/>
              <p14:nvPr/>
            </p14:nvContentPartPr>
            <p14:xfrm>
              <a:off x="12357553" y="2648240"/>
              <a:ext cx="167760" cy="3636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946738" y="2403888"/>
                <a:ext cx="210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1" name="Ink 280"/>
              <p14:cNvContentPartPr/>
              <p14:nvPr/>
            </p14:nvContentPartPr>
            <p14:xfrm>
              <a:off x="12346753" y="2666600"/>
              <a:ext cx="96480" cy="684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929818" y="2411448"/>
                <a:ext cx="1454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82" name="Ink 281"/>
              <p14:cNvContentPartPr/>
              <p14:nvPr/>
            </p14:nvContentPartPr>
            <p14:xfrm>
              <a:off x="12282313" y="2787920"/>
              <a:ext cx="123840" cy="1116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876178" y="2550408"/>
                <a:ext cx="1638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83" name="Ink 282"/>
              <p14:cNvContentPartPr/>
              <p14:nvPr/>
            </p14:nvContentPartPr>
            <p14:xfrm>
              <a:off x="12323353" y="2813120"/>
              <a:ext cx="89280" cy="720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902098" y="2554728"/>
                <a:ext cx="1447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84" name="Ink 283"/>
              <p14:cNvContentPartPr/>
              <p14:nvPr/>
            </p14:nvContentPartPr>
            <p14:xfrm>
              <a:off x="11836633" y="2742920"/>
              <a:ext cx="698040" cy="10008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381898" y="2416128"/>
                <a:ext cx="838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85" name="Ink 284"/>
              <p14:cNvContentPartPr/>
              <p14:nvPr/>
            </p14:nvContentPartPr>
            <p14:xfrm>
              <a:off x="11205913" y="1644560"/>
              <a:ext cx="910800" cy="11952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756578" y="1330008"/>
                <a:ext cx="10162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6" name="Ink 285"/>
              <p14:cNvContentPartPr/>
              <p14:nvPr/>
            </p14:nvContentPartPr>
            <p14:xfrm>
              <a:off x="9014233" y="1759400"/>
              <a:ext cx="639000" cy="8280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82538" y="1448448"/>
                <a:ext cx="7459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87" name="Ink 286"/>
              <p14:cNvContentPartPr/>
              <p14:nvPr/>
            </p14:nvContentPartPr>
            <p14:xfrm>
              <a:off x="8107753" y="2872880"/>
              <a:ext cx="914760" cy="23400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663098" y="2603328"/>
                <a:ext cx="10155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31" name="Ink 330"/>
              <p14:cNvContentPartPr/>
              <p14:nvPr/>
            </p14:nvContentPartPr>
            <p14:xfrm>
              <a:off x="8311153" y="2774240"/>
              <a:ext cx="1096560" cy="53100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19418" y="2574888"/>
                <a:ext cx="11138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68" name="Ink 367"/>
              <p14:cNvContentPartPr/>
              <p14:nvPr/>
            </p14:nvContentPartPr>
            <p14:xfrm>
              <a:off x="3199873" y="5202080"/>
              <a:ext cx="103320" cy="24336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03098" y="5003448"/>
                <a:ext cx="1285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88" name="Ink 387"/>
              <p14:cNvContentPartPr/>
              <p14:nvPr/>
            </p14:nvContentPartPr>
            <p14:xfrm>
              <a:off x="6156913" y="4730840"/>
              <a:ext cx="1157760" cy="32616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98218" y="4396128"/>
                <a:ext cx="130608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89" name="Ink 388"/>
              <p14:cNvContentPartPr/>
              <p14:nvPr/>
            </p14:nvContentPartPr>
            <p14:xfrm>
              <a:off x="6088153" y="4765400"/>
              <a:ext cx="274680" cy="54720"/>
            </p14:xfrm>
          </p:contentPart>
        </mc:Choice>
        <mc:Fallback xmlns="">
          <p:pic>
            <p:nvPicPr>
              <p:cNvPr id="389" name="Ink 38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51778" y="4451208"/>
                <a:ext cx="3528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90" name="Ink 389"/>
              <p14:cNvContentPartPr/>
              <p14:nvPr/>
            </p14:nvContentPartPr>
            <p14:xfrm>
              <a:off x="6373633" y="4632920"/>
              <a:ext cx="1038960" cy="44424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39058" y="4363368"/>
                <a:ext cx="11379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91" name="Ink 390"/>
              <p14:cNvContentPartPr/>
              <p14:nvPr/>
            </p14:nvContentPartPr>
            <p14:xfrm>
              <a:off x="6309553" y="4665680"/>
              <a:ext cx="880560" cy="3888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97658" y="4413408"/>
                <a:ext cx="9216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" name="Ink 16"/>
              <p14:cNvContentPartPr/>
              <p14:nvPr/>
            </p14:nvContentPartPr>
            <p14:xfrm>
              <a:off x="633793" y="5046560"/>
              <a:ext cx="9902520" cy="1965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4578" y="4853688"/>
                <a:ext cx="9910440" cy="19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29" name="Ink 328"/>
              <p14:cNvContentPartPr/>
              <p14:nvPr/>
            </p14:nvContentPartPr>
            <p14:xfrm>
              <a:off x="3891793" y="5850440"/>
              <a:ext cx="1634400" cy="23760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45698" y="5545248"/>
                <a:ext cx="175428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30" name="Ink 329"/>
              <p14:cNvContentPartPr/>
              <p14:nvPr/>
            </p14:nvContentPartPr>
            <p14:xfrm>
              <a:off x="3844273" y="6254000"/>
              <a:ext cx="1983600" cy="29700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20498" y="5947368"/>
                <a:ext cx="205308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32" name="Ink 331"/>
              <p14:cNvContentPartPr/>
              <p14:nvPr/>
            </p14:nvContentPartPr>
            <p14:xfrm>
              <a:off x="5621593" y="6400880"/>
              <a:ext cx="174960" cy="3276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24818" y="6165168"/>
                <a:ext cx="2131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33" name="Ink 332"/>
              <p14:cNvContentPartPr/>
              <p14:nvPr/>
            </p14:nvContentPartPr>
            <p14:xfrm>
              <a:off x="3906193" y="6765920"/>
              <a:ext cx="2393640" cy="25344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485658" y="6480888"/>
                <a:ext cx="247176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4" name="Ink 333"/>
              <p14:cNvContentPartPr/>
              <p14:nvPr/>
            </p14:nvContentPartPr>
            <p14:xfrm>
              <a:off x="8289553" y="6503480"/>
              <a:ext cx="2041560" cy="36144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77298" y="6206928"/>
                <a:ext cx="21225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38" name="Ink 337"/>
              <p14:cNvContentPartPr/>
              <p14:nvPr/>
            </p14:nvContentPartPr>
            <p14:xfrm>
              <a:off x="13607528" y="3508280"/>
              <a:ext cx="360" cy="36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830898" y="3311088"/>
                <a:ext cx="16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52" name="Ink 351"/>
              <p14:cNvContentPartPr/>
              <p14:nvPr/>
            </p14:nvContentPartPr>
            <p14:xfrm>
              <a:off x="1390513" y="5001560"/>
              <a:ext cx="101520" cy="18216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4178" y="4810488"/>
                <a:ext cx="105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53" name="Ink 352"/>
              <p14:cNvContentPartPr/>
              <p14:nvPr/>
            </p14:nvContentPartPr>
            <p14:xfrm>
              <a:off x="1411753" y="5087960"/>
              <a:ext cx="42120" cy="2052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23258" y="4896168"/>
                <a:ext cx="4932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310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900073" y="199160"/>
              <a:ext cx="3941640" cy="588526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7538" y="-8470"/>
                <a:ext cx="3974400" cy="625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3533953" y="770480"/>
              <a:ext cx="4525560" cy="1656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6178" y="574728"/>
                <a:ext cx="45327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/>
              <p14:cNvContentPartPr/>
              <p14:nvPr/>
            </p14:nvContentPartPr>
            <p14:xfrm>
              <a:off x="3639073" y="865880"/>
              <a:ext cx="4556160" cy="2451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1658" y="666888"/>
                <a:ext cx="45644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512113" y="311120"/>
              <a:ext cx="534240" cy="363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818" y="117888"/>
                <a:ext cx="5436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337513" y="388520"/>
              <a:ext cx="933480" cy="5616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49902" y="197448"/>
                <a:ext cx="93888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437593" y="1246400"/>
              <a:ext cx="1026360" cy="3733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58" y="1053168"/>
                <a:ext cx="10346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/>
              <p14:cNvContentPartPr/>
              <p14:nvPr/>
            </p14:nvContentPartPr>
            <p14:xfrm>
              <a:off x="429673" y="1132280"/>
              <a:ext cx="1138680" cy="383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898" y="939048"/>
                <a:ext cx="11466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/>
              <p14:cNvContentPartPr/>
              <p14:nvPr/>
            </p14:nvContentPartPr>
            <p14:xfrm>
              <a:off x="371713" y="818720"/>
              <a:ext cx="1585440" cy="1140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5702" y="623328"/>
                <a:ext cx="159300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/>
              <p14:cNvContentPartPr/>
              <p14:nvPr/>
            </p14:nvContentPartPr>
            <p14:xfrm>
              <a:off x="-8502" y="1958840"/>
              <a:ext cx="0" cy="7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0" cy="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/>
              <p14:cNvContentPartPr/>
              <p14:nvPr/>
            </p14:nvContentPartPr>
            <p14:xfrm>
              <a:off x="8663953" y="4811120"/>
              <a:ext cx="360" cy="3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67898" y="4610328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Ink 9"/>
              <p14:cNvContentPartPr/>
              <p14:nvPr/>
            </p14:nvContentPartPr>
            <p14:xfrm>
              <a:off x="605353" y="1878560"/>
              <a:ext cx="1837080" cy="785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9298" y="1677408"/>
                <a:ext cx="1853280" cy="808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/>
          <p:cNvSpPr/>
          <p:nvPr/>
        </p:nvSpPr>
        <p:spPr>
          <a:xfrm>
            <a:off x="2776646" y="2799597"/>
            <a:ext cx="8278696" cy="4716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21/04/2024</a:t>
            </a:r>
          </a:p>
          <a:p>
            <a:r>
              <a:rPr lang="en-IN" dirty="0">
                <a:solidFill>
                  <a:schemeClr val="bg1"/>
                </a:solidFill>
              </a:rPr>
              <a:t>Scaffolding project in E:\Programming\Java Script\React\</a:t>
            </a:r>
            <a:r>
              <a:rPr lang="en-IN" dirty="0" err="1">
                <a:solidFill>
                  <a:schemeClr val="bg1"/>
                </a:solidFill>
              </a:rPr>
              <a:t>task_management_app</a:t>
            </a:r>
            <a:r>
              <a:rPr lang="en-IN" dirty="0">
                <a:solidFill>
                  <a:schemeClr val="bg1"/>
                </a:solidFill>
              </a:rPr>
              <a:t>...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Done. Now run: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cd </a:t>
            </a:r>
            <a:r>
              <a:rPr lang="en-IN" dirty="0" err="1">
                <a:solidFill>
                  <a:schemeClr val="bg1"/>
                </a:solidFill>
              </a:rPr>
              <a:t>task_management_app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npm install</a:t>
            </a:r>
          </a:p>
          <a:p>
            <a:r>
              <a:rPr lang="en-IN" dirty="0">
                <a:solidFill>
                  <a:schemeClr val="bg1"/>
                </a:solidFill>
              </a:rPr>
              <a:t>  npm run dev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npm notice</a:t>
            </a:r>
          </a:p>
          <a:p>
            <a:r>
              <a:rPr lang="en-IN" dirty="0">
                <a:solidFill>
                  <a:schemeClr val="bg1"/>
                </a:solidFill>
              </a:rPr>
              <a:t>npm notice New minor version of npm available! 10.2.4 -&gt; 10.5.2</a:t>
            </a:r>
          </a:p>
          <a:p>
            <a:r>
              <a:rPr lang="en-IN" dirty="0">
                <a:solidFill>
                  <a:schemeClr val="bg1"/>
                </a:solidFill>
              </a:rPr>
              <a:t>npm notice </a:t>
            </a:r>
            <a:r>
              <a:rPr lang="en-IN" dirty="0" err="1">
                <a:solidFill>
                  <a:schemeClr val="bg1"/>
                </a:solidFill>
              </a:rPr>
              <a:t>Changelog</a:t>
            </a:r>
            <a:r>
              <a:rPr lang="en-IN" dirty="0">
                <a:solidFill>
                  <a:schemeClr val="bg1"/>
                </a:solidFill>
              </a:rPr>
              <a:t>: https://github.com/npm/cli/releases/tag/v10.5.2</a:t>
            </a:r>
          </a:p>
          <a:p>
            <a:r>
              <a:rPr lang="en-IN" dirty="0">
                <a:solidFill>
                  <a:schemeClr val="bg1"/>
                </a:solidFill>
              </a:rPr>
              <a:t>npm notice Run npm install -g npm@10.5.2 to update!</a:t>
            </a:r>
          </a:p>
          <a:p>
            <a:r>
              <a:rPr lang="en-IN" dirty="0">
                <a:solidFill>
                  <a:schemeClr val="bg1"/>
                </a:solidFill>
              </a:rPr>
              <a:t>npm notice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E:\Programming\Java Script\React&gt;npm install -g npm@10.5.2</a:t>
            </a:r>
          </a:p>
        </p:txBody>
      </p:sp>
    </p:spTree>
    <p:extLst>
      <p:ext uri="{BB962C8B-B14F-4D97-AF65-F5344CB8AC3E}">
        <p14:creationId xmlns:p14="http://schemas.microsoft.com/office/powerpoint/2010/main" val="1242503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9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55026" y="5883964"/>
            <a:ext cx="6334539" cy="490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694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3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9688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84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5738" y="530086"/>
            <a:ext cx="379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React Router DOM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979149" y="68421"/>
            <a:ext cx="1981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30/11/2024</a:t>
            </a:r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417"/>
            <a:ext cx="716380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0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77473" y="423366"/>
              <a:ext cx="10959480" cy="561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978" y="222214"/>
                <a:ext cx="10980720" cy="56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2624593" y="906846"/>
              <a:ext cx="3151440" cy="428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3578" y="711454"/>
                <a:ext cx="3171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619553" y="1060206"/>
              <a:ext cx="3249360" cy="658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0698" y="866614"/>
                <a:ext cx="326736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216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14896" y="330338"/>
              <a:ext cx="7658384" cy="1724952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8841" y="130987"/>
                <a:ext cx="7681424" cy="1746190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27" y="2330862"/>
            <a:ext cx="8160722" cy="45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6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1403"/>
          <a:stretch/>
        </p:blipFill>
        <p:spPr>
          <a:xfrm>
            <a:off x="1762040" y="188912"/>
            <a:ext cx="8889467" cy="1929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9398"/>
          <a:stretch/>
        </p:blipFill>
        <p:spPr>
          <a:xfrm>
            <a:off x="1762040" y="2080344"/>
            <a:ext cx="8889467" cy="2029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3321"/>
          <a:stretch/>
        </p:blipFill>
        <p:spPr>
          <a:xfrm>
            <a:off x="1762039" y="4109557"/>
            <a:ext cx="8889467" cy="23329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311103" y="4284923"/>
            <a:ext cx="2968669" cy="101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08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6304"/>
          <a:stretch/>
        </p:blipFill>
        <p:spPr>
          <a:xfrm>
            <a:off x="1457231" y="188913"/>
            <a:ext cx="10248509" cy="251773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09852" y="890372"/>
            <a:ext cx="3795386" cy="1503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180993" y="3202206"/>
              <a:ext cx="9771480" cy="3548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578" y="3005374"/>
                <a:ext cx="9787320" cy="35697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Box 83"/>
          <p:cNvSpPr txBox="1"/>
          <p:nvPr/>
        </p:nvSpPr>
        <p:spPr>
          <a:xfrm>
            <a:off x="1924878" y="4635654"/>
            <a:ext cx="88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Vite:</a:t>
            </a:r>
            <a:endParaRPr lang="en-IN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924876" y="5195053"/>
            <a:ext cx="6976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Vite: Use </a:t>
            </a:r>
            <a:r>
              <a:rPr lang="en-US" sz="2400" i="1" dirty="0"/>
              <a:t>npm run dev </a:t>
            </a:r>
            <a:r>
              <a:rPr lang="en-US" sz="2400" dirty="0"/>
              <a:t> to launch dev server.</a:t>
            </a:r>
          </a:p>
          <a:p>
            <a:r>
              <a:rPr lang="en-US" sz="2400" dirty="0"/>
              <a:t>Use </a:t>
            </a:r>
            <a:r>
              <a:rPr lang="en-US" sz="2400" i="1" dirty="0"/>
              <a:t>npm start </a:t>
            </a:r>
            <a:r>
              <a:rPr lang="en-US" sz="2400" dirty="0"/>
              <a:t>for CRA</a:t>
            </a:r>
          </a:p>
          <a:p>
            <a:r>
              <a:rPr lang="en-US" sz="2400" dirty="0"/>
              <a:t> 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7" name="Ink 146"/>
              <p14:cNvContentPartPr/>
              <p14:nvPr/>
            </p14:nvContentPartPr>
            <p14:xfrm>
              <a:off x="3136153" y="5265726"/>
              <a:ext cx="1625760" cy="3160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4098" y="4981054"/>
                <a:ext cx="172152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8" name="Ink 147"/>
              <p14:cNvContentPartPr/>
              <p14:nvPr/>
            </p14:nvContentPartPr>
            <p14:xfrm>
              <a:off x="2556553" y="5665326"/>
              <a:ext cx="1165320" cy="2412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1698" y="5387134"/>
                <a:ext cx="12448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2" name="Ink 161"/>
              <p14:cNvContentPartPr/>
              <p14:nvPr/>
            </p14:nvContentPartPr>
            <p14:xfrm>
              <a:off x="1246873" y="5228646"/>
              <a:ext cx="621720" cy="9270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818" y="5028574"/>
                <a:ext cx="643680" cy="9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68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565" t="25013" r="7965" b="39817"/>
          <a:stretch/>
        </p:blipFill>
        <p:spPr>
          <a:xfrm>
            <a:off x="271443" y="188914"/>
            <a:ext cx="8229600" cy="2342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320" t="24261" r="7789" b="20000"/>
          <a:stretch/>
        </p:blipFill>
        <p:spPr>
          <a:xfrm>
            <a:off x="3265160" y="1635668"/>
            <a:ext cx="7766138" cy="3482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195" t="24310" r="8624" b="33240"/>
          <a:stretch/>
        </p:blipFill>
        <p:spPr>
          <a:xfrm>
            <a:off x="4379980" y="4203504"/>
            <a:ext cx="8242126" cy="28434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640944" y="545906"/>
            <a:ext cx="6839211" cy="48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989589" y="852791"/>
            <a:ext cx="7578246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104407" y="852793"/>
            <a:ext cx="6688899" cy="298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507320" y="852793"/>
            <a:ext cx="5285984" cy="588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7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958" t="25508" r="9008" b="15767"/>
          <a:stretch/>
        </p:blipFill>
        <p:spPr>
          <a:xfrm>
            <a:off x="384177" y="188912"/>
            <a:ext cx="7665929" cy="37202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t="-1" r="77" b="31895"/>
          <a:stretch/>
        </p:blipFill>
        <p:spPr>
          <a:xfrm>
            <a:off x="3231760" y="3466034"/>
            <a:ext cx="9344417" cy="358087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511485" y="2318337"/>
            <a:ext cx="2204580" cy="369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242193" y="1666983"/>
            <a:ext cx="5022937" cy="243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265130" y="1395007"/>
            <a:ext cx="2937353" cy="959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run </a:t>
            </a:r>
            <a:r>
              <a:rPr lang="en-US" i="1" dirty="0"/>
              <a:t>npm install</a:t>
            </a:r>
            <a:r>
              <a:rPr lang="en-US" dirty="0"/>
              <a:t> then file will be create </a:t>
            </a:r>
            <a:r>
              <a:rPr lang="en-US" i="1" dirty="0"/>
              <a:t>node_modules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3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6018</TotalTime>
  <Words>395</Words>
  <Application>Microsoft Office PowerPoint</Application>
  <PresentationFormat>Custom</PresentationFormat>
  <Paragraphs>288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Ajay</dc:creator>
  <cp:lastModifiedBy>Microsoft account</cp:lastModifiedBy>
  <cp:revision>81</cp:revision>
  <dcterms:created xsi:type="dcterms:W3CDTF">2023-10-14T12:40:54Z</dcterms:created>
  <dcterms:modified xsi:type="dcterms:W3CDTF">2024-11-30T17:17:32Z</dcterms:modified>
</cp:coreProperties>
</file>